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7" r:id="rId1"/>
    <p:sldMasterId id="2147483678" r:id="rId2"/>
  </p:sldMasterIdLst>
  <p:notesMasterIdLst>
    <p:notesMasterId r:id="rId5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2"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09" r:id="rId5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EC36D4A-9CDD-44C8-85BF-96F4AE3E4C47}">
  <a:tblStyle styleId="{9EC36D4A-9CDD-44C8-85BF-96F4AE3E4C4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92" y="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9"/>
        <p:cNvGrpSpPr/>
        <p:nvPr/>
      </p:nvGrpSpPr>
      <p:grpSpPr>
        <a:xfrm>
          <a:off x="0" y="0"/>
          <a:ext cx="0" cy="0"/>
          <a:chOff x="0" y="0"/>
          <a:chExt cx="0" cy="0"/>
        </a:xfrm>
      </p:grpSpPr>
      <p:sp>
        <p:nvSpPr>
          <p:cNvPr id="3490" name="Google Shape;3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1" name="Google Shape;3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a37ea234e9_0_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a37ea234e9_0_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4"/>
        <p:cNvGrpSpPr/>
        <p:nvPr/>
      </p:nvGrpSpPr>
      <p:grpSpPr>
        <a:xfrm>
          <a:off x="0" y="0"/>
          <a:ext cx="0" cy="0"/>
          <a:chOff x="0" y="0"/>
          <a:chExt cx="0" cy="0"/>
        </a:xfrm>
      </p:grpSpPr>
      <p:sp>
        <p:nvSpPr>
          <p:cNvPr id="5215" name="Google Shape;5215;ga1b8fd2b4f_2_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6" name="Google Shape;5216;ga1b8fd2b4f_2_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3"/>
        <p:cNvGrpSpPr/>
        <p:nvPr/>
      </p:nvGrpSpPr>
      <p:grpSpPr>
        <a:xfrm>
          <a:off x="0" y="0"/>
          <a:ext cx="0" cy="0"/>
          <a:chOff x="0" y="0"/>
          <a:chExt cx="0" cy="0"/>
        </a:xfrm>
      </p:grpSpPr>
      <p:sp>
        <p:nvSpPr>
          <p:cNvPr id="5264" name="Google Shape;5264;ga1b8fd2b4f_2_1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5" name="Google Shape;5265;ga1b8fd2b4f_2_1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3"/>
        <p:cNvGrpSpPr/>
        <p:nvPr/>
      </p:nvGrpSpPr>
      <p:grpSpPr>
        <a:xfrm>
          <a:off x="0" y="0"/>
          <a:ext cx="0" cy="0"/>
          <a:chOff x="0" y="0"/>
          <a:chExt cx="0" cy="0"/>
        </a:xfrm>
      </p:grpSpPr>
      <p:sp>
        <p:nvSpPr>
          <p:cNvPr id="5294" name="Google Shape;5294;ga37ea234e9_0_6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5" name="Google Shape;5295;ga37ea234e9_0_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4"/>
        <p:cNvGrpSpPr/>
        <p:nvPr/>
      </p:nvGrpSpPr>
      <p:grpSpPr>
        <a:xfrm>
          <a:off x="0" y="0"/>
          <a:ext cx="0" cy="0"/>
          <a:chOff x="0" y="0"/>
          <a:chExt cx="0" cy="0"/>
        </a:xfrm>
      </p:grpSpPr>
      <p:sp>
        <p:nvSpPr>
          <p:cNvPr id="5405" name="Google Shape;5405;ga1b8fd2b4f_2_1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6" name="Google Shape;5406;ga1b8fd2b4f_2_1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2"/>
        <p:cNvGrpSpPr/>
        <p:nvPr/>
      </p:nvGrpSpPr>
      <p:grpSpPr>
        <a:xfrm>
          <a:off x="0" y="0"/>
          <a:ext cx="0" cy="0"/>
          <a:chOff x="0" y="0"/>
          <a:chExt cx="0" cy="0"/>
        </a:xfrm>
      </p:grpSpPr>
      <p:sp>
        <p:nvSpPr>
          <p:cNvPr id="5603" name="Google Shape;5603;ga1b8fd2b4f_2_2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4" name="Google Shape;5604;ga1b8fd2b4f_2_2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0"/>
        <p:cNvGrpSpPr/>
        <p:nvPr/>
      </p:nvGrpSpPr>
      <p:grpSpPr>
        <a:xfrm>
          <a:off x="0" y="0"/>
          <a:ext cx="0" cy="0"/>
          <a:chOff x="0" y="0"/>
          <a:chExt cx="0" cy="0"/>
        </a:xfrm>
      </p:grpSpPr>
      <p:sp>
        <p:nvSpPr>
          <p:cNvPr id="5731" name="Google Shape;5731;ga1b8fd2b4f_2_2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2" name="Google Shape;5732;ga1b8fd2b4f_2_2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a37ea234e9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a37ea234e9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5"/>
        <p:cNvGrpSpPr/>
        <p:nvPr/>
      </p:nvGrpSpPr>
      <p:grpSpPr>
        <a:xfrm>
          <a:off x="0" y="0"/>
          <a:ext cx="0" cy="0"/>
          <a:chOff x="0" y="0"/>
          <a:chExt cx="0" cy="0"/>
        </a:xfrm>
      </p:grpSpPr>
      <p:sp>
        <p:nvSpPr>
          <p:cNvPr id="5926" name="Google Shape;5926;ga37ea234e9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7" name="Google Shape;5927;ga37ea234e9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6"/>
        <p:cNvGrpSpPr/>
        <p:nvPr/>
      </p:nvGrpSpPr>
      <p:grpSpPr>
        <a:xfrm>
          <a:off x="0" y="0"/>
          <a:ext cx="0" cy="0"/>
          <a:chOff x="0" y="0"/>
          <a:chExt cx="0" cy="0"/>
        </a:xfrm>
      </p:grpSpPr>
      <p:sp>
        <p:nvSpPr>
          <p:cNvPr id="5957" name="Google Shape;5957;ga37ea234e9_0_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8" name="Google Shape;5958;ga37ea234e9_0_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9bac3c455c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9bac3c455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6"/>
        <p:cNvGrpSpPr/>
        <p:nvPr/>
      </p:nvGrpSpPr>
      <p:grpSpPr>
        <a:xfrm>
          <a:off x="0" y="0"/>
          <a:ext cx="0" cy="0"/>
          <a:chOff x="0" y="0"/>
          <a:chExt cx="0" cy="0"/>
        </a:xfrm>
      </p:grpSpPr>
      <p:sp>
        <p:nvSpPr>
          <p:cNvPr id="6027" name="Google Shape;6027;ga37ea234e9_0_4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8" name="Google Shape;6028;ga37ea234e9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6"/>
        <p:cNvGrpSpPr/>
        <p:nvPr/>
      </p:nvGrpSpPr>
      <p:grpSpPr>
        <a:xfrm>
          <a:off x="0" y="0"/>
          <a:ext cx="0" cy="0"/>
          <a:chOff x="0" y="0"/>
          <a:chExt cx="0" cy="0"/>
        </a:xfrm>
      </p:grpSpPr>
      <p:sp>
        <p:nvSpPr>
          <p:cNvPr id="6077" name="Google Shape;6077;ga37ea234e9_0_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8" name="Google Shape;6078;ga37ea234e9_0_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2"/>
        <p:cNvGrpSpPr/>
        <p:nvPr/>
      </p:nvGrpSpPr>
      <p:grpSpPr>
        <a:xfrm>
          <a:off x="0" y="0"/>
          <a:ext cx="0" cy="0"/>
          <a:chOff x="0" y="0"/>
          <a:chExt cx="0" cy="0"/>
        </a:xfrm>
      </p:grpSpPr>
      <p:sp>
        <p:nvSpPr>
          <p:cNvPr id="6103" name="Google Shape;6103;ga37ea234e9_0_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4" name="Google Shape;6104;ga37ea234e9_0_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5"/>
        <p:cNvGrpSpPr/>
        <p:nvPr/>
      </p:nvGrpSpPr>
      <p:grpSpPr>
        <a:xfrm>
          <a:off x="0" y="0"/>
          <a:ext cx="0" cy="0"/>
          <a:chOff x="0" y="0"/>
          <a:chExt cx="0" cy="0"/>
        </a:xfrm>
      </p:grpSpPr>
      <p:sp>
        <p:nvSpPr>
          <p:cNvPr id="6166" name="Google Shape;6166;ga37ea234e9_0_1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7" name="Google Shape;6167;ga37ea234e9_0_1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2"/>
        <p:cNvGrpSpPr/>
        <p:nvPr/>
      </p:nvGrpSpPr>
      <p:grpSpPr>
        <a:xfrm>
          <a:off x="0" y="0"/>
          <a:ext cx="0" cy="0"/>
          <a:chOff x="0" y="0"/>
          <a:chExt cx="0" cy="0"/>
        </a:xfrm>
      </p:grpSpPr>
      <p:sp>
        <p:nvSpPr>
          <p:cNvPr id="6323" name="Google Shape;6323;ga37ea234e9_0_1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4" name="Google Shape;6324;ga37ea234e9_0_1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3"/>
        <p:cNvGrpSpPr/>
        <p:nvPr/>
      </p:nvGrpSpPr>
      <p:grpSpPr>
        <a:xfrm>
          <a:off x="0" y="0"/>
          <a:ext cx="0" cy="0"/>
          <a:chOff x="0" y="0"/>
          <a:chExt cx="0" cy="0"/>
        </a:xfrm>
      </p:grpSpPr>
      <p:sp>
        <p:nvSpPr>
          <p:cNvPr id="6504" name="Google Shape;6504;ga37ea234e9_0_1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5" name="Google Shape;6505;ga37ea234e9_0_1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2"/>
        <p:cNvGrpSpPr/>
        <p:nvPr/>
      </p:nvGrpSpPr>
      <p:grpSpPr>
        <a:xfrm>
          <a:off x="0" y="0"/>
          <a:ext cx="0" cy="0"/>
          <a:chOff x="0" y="0"/>
          <a:chExt cx="0" cy="0"/>
        </a:xfrm>
      </p:grpSpPr>
      <p:sp>
        <p:nvSpPr>
          <p:cNvPr id="6703" name="Google Shape;6703;ga37ea234e9_0_1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4" name="Google Shape;6704;ga37ea234e9_0_1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7"/>
        <p:cNvGrpSpPr/>
        <p:nvPr/>
      </p:nvGrpSpPr>
      <p:grpSpPr>
        <a:xfrm>
          <a:off x="0" y="0"/>
          <a:ext cx="0" cy="0"/>
          <a:chOff x="0" y="0"/>
          <a:chExt cx="0" cy="0"/>
        </a:xfrm>
      </p:grpSpPr>
      <p:sp>
        <p:nvSpPr>
          <p:cNvPr id="6838" name="Google Shape;6838;ga37ea234e9_0_2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9" name="Google Shape;6839;ga37ea234e9_0_2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6"/>
        <p:cNvGrpSpPr/>
        <p:nvPr/>
      </p:nvGrpSpPr>
      <p:grpSpPr>
        <a:xfrm>
          <a:off x="0" y="0"/>
          <a:ext cx="0" cy="0"/>
          <a:chOff x="0" y="0"/>
          <a:chExt cx="0" cy="0"/>
        </a:xfrm>
      </p:grpSpPr>
      <p:sp>
        <p:nvSpPr>
          <p:cNvPr id="7287" name="Google Shape;7287;ga37ea234e9_0_2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8" name="Google Shape;7288;ga37ea234e9_0_2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8"/>
        <p:cNvGrpSpPr/>
        <p:nvPr/>
      </p:nvGrpSpPr>
      <p:grpSpPr>
        <a:xfrm>
          <a:off x="0" y="0"/>
          <a:ext cx="0" cy="0"/>
          <a:chOff x="0" y="0"/>
          <a:chExt cx="0" cy="0"/>
        </a:xfrm>
      </p:grpSpPr>
      <p:sp>
        <p:nvSpPr>
          <p:cNvPr id="7329" name="Google Shape;7329;ga37ea234e9_0_2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0" name="Google Shape;7330;ga37ea234e9_0_2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5"/>
        <p:cNvGrpSpPr/>
        <p:nvPr/>
      </p:nvGrpSpPr>
      <p:grpSpPr>
        <a:xfrm>
          <a:off x="0" y="0"/>
          <a:ext cx="0" cy="0"/>
          <a:chOff x="0" y="0"/>
          <a:chExt cx="0" cy="0"/>
        </a:xfrm>
      </p:grpSpPr>
      <p:sp>
        <p:nvSpPr>
          <p:cNvPr id="4206" name="Google Shape;4206;ga1b8fd2b4f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7" name="Google Shape;4207;ga1b8fd2b4f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9"/>
        <p:cNvGrpSpPr/>
        <p:nvPr/>
      </p:nvGrpSpPr>
      <p:grpSpPr>
        <a:xfrm>
          <a:off x="0" y="0"/>
          <a:ext cx="0" cy="0"/>
          <a:chOff x="0" y="0"/>
          <a:chExt cx="0" cy="0"/>
        </a:xfrm>
      </p:grpSpPr>
      <p:sp>
        <p:nvSpPr>
          <p:cNvPr id="7370" name="Google Shape;7370;ga37ea234e9_0_28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1" name="Google Shape;7371;ga37ea234e9_0_2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6"/>
        <p:cNvGrpSpPr/>
        <p:nvPr/>
      </p:nvGrpSpPr>
      <p:grpSpPr>
        <a:xfrm>
          <a:off x="0" y="0"/>
          <a:ext cx="0" cy="0"/>
          <a:chOff x="0" y="0"/>
          <a:chExt cx="0" cy="0"/>
        </a:xfrm>
      </p:grpSpPr>
      <p:sp>
        <p:nvSpPr>
          <p:cNvPr id="7407" name="Google Shape;7407;ga37ea234e9_0_2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8" name="Google Shape;7408;ga37ea234e9_0_2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2"/>
        <p:cNvGrpSpPr/>
        <p:nvPr/>
      </p:nvGrpSpPr>
      <p:grpSpPr>
        <a:xfrm>
          <a:off x="0" y="0"/>
          <a:ext cx="0" cy="0"/>
          <a:chOff x="0" y="0"/>
          <a:chExt cx="0" cy="0"/>
        </a:xfrm>
      </p:grpSpPr>
      <p:sp>
        <p:nvSpPr>
          <p:cNvPr id="7563" name="Google Shape;7563;ga37ea234e9_0_4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4" name="Google Shape;7564;ga37ea234e9_0_4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1"/>
        <p:cNvGrpSpPr/>
        <p:nvPr/>
      </p:nvGrpSpPr>
      <p:grpSpPr>
        <a:xfrm>
          <a:off x="0" y="0"/>
          <a:ext cx="0" cy="0"/>
          <a:chOff x="0" y="0"/>
          <a:chExt cx="0" cy="0"/>
        </a:xfrm>
      </p:grpSpPr>
      <p:sp>
        <p:nvSpPr>
          <p:cNvPr id="8262" name="Google Shape;8262;ga37ea234e9_0_33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3" name="Google Shape;8263;ga37ea234e9_0_3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5"/>
        <p:cNvGrpSpPr/>
        <p:nvPr/>
      </p:nvGrpSpPr>
      <p:grpSpPr>
        <a:xfrm>
          <a:off x="0" y="0"/>
          <a:ext cx="0" cy="0"/>
          <a:chOff x="0" y="0"/>
          <a:chExt cx="0" cy="0"/>
        </a:xfrm>
      </p:grpSpPr>
      <p:sp>
        <p:nvSpPr>
          <p:cNvPr id="8956" name="Google Shape;8956;ga37ea234e9_0_43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7" name="Google Shape;8957;ga37ea234e9_0_4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9"/>
        <p:cNvGrpSpPr/>
        <p:nvPr/>
      </p:nvGrpSpPr>
      <p:grpSpPr>
        <a:xfrm>
          <a:off x="0" y="0"/>
          <a:ext cx="0" cy="0"/>
          <a:chOff x="0" y="0"/>
          <a:chExt cx="0" cy="0"/>
        </a:xfrm>
      </p:grpSpPr>
      <p:sp>
        <p:nvSpPr>
          <p:cNvPr id="9000" name="Google Shape;9000;ga37ea234e9_0_4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1" name="Google Shape;9001;ga37ea234e9_0_4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6"/>
        <p:cNvGrpSpPr/>
        <p:nvPr/>
      </p:nvGrpSpPr>
      <p:grpSpPr>
        <a:xfrm>
          <a:off x="0" y="0"/>
          <a:ext cx="0" cy="0"/>
          <a:chOff x="0" y="0"/>
          <a:chExt cx="0" cy="0"/>
        </a:xfrm>
      </p:grpSpPr>
      <p:sp>
        <p:nvSpPr>
          <p:cNvPr id="9337" name="Google Shape;9337;ga37ea234e9_0_4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8" name="Google Shape;9338;ga37ea234e9_0_4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3"/>
        <p:cNvGrpSpPr/>
        <p:nvPr/>
      </p:nvGrpSpPr>
      <p:grpSpPr>
        <a:xfrm>
          <a:off x="0" y="0"/>
          <a:ext cx="0" cy="0"/>
          <a:chOff x="0" y="0"/>
          <a:chExt cx="0" cy="0"/>
        </a:xfrm>
      </p:grpSpPr>
      <p:sp>
        <p:nvSpPr>
          <p:cNvPr id="12124" name="Google Shape;12124;ga37ea234e9_0_7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5" name="Google Shape;12125;ga37ea234e9_0_7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2"/>
        <p:cNvGrpSpPr/>
        <p:nvPr/>
      </p:nvGrpSpPr>
      <p:grpSpPr>
        <a:xfrm>
          <a:off x="0" y="0"/>
          <a:ext cx="0" cy="0"/>
          <a:chOff x="0" y="0"/>
          <a:chExt cx="0" cy="0"/>
        </a:xfrm>
      </p:grpSpPr>
      <p:sp>
        <p:nvSpPr>
          <p:cNvPr id="12543" name="Google Shape;12543;ga37ea234e9_0_7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4" name="Google Shape;12544;ga37ea234e9_0_7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2"/>
        <p:cNvGrpSpPr/>
        <p:nvPr/>
      </p:nvGrpSpPr>
      <p:grpSpPr>
        <a:xfrm>
          <a:off x="0" y="0"/>
          <a:ext cx="0" cy="0"/>
          <a:chOff x="0" y="0"/>
          <a:chExt cx="0" cy="0"/>
        </a:xfrm>
      </p:grpSpPr>
      <p:sp>
        <p:nvSpPr>
          <p:cNvPr id="12713" name="Google Shape;12713;ga37ea234e9_0_80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4" name="Google Shape;12714;ga37ea234e9_0_8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2"/>
        <p:cNvGrpSpPr/>
        <p:nvPr/>
      </p:nvGrpSpPr>
      <p:grpSpPr>
        <a:xfrm>
          <a:off x="0" y="0"/>
          <a:ext cx="0" cy="0"/>
          <a:chOff x="0" y="0"/>
          <a:chExt cx="0" cy="0"/>
        </a:xfrm>
      </p:grpSpPr>
      <p:sp>
        <p:nvSpPr>
          <p:cNvPr id="4233" name="Google Shape;4233;ga1b8fd2b4f_2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4" name="Google Shape;4234;ga1b8fd2b4f_2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7"/>
        <p:cNvGrpSpPr/>
        <p:nvPr/>
      </p:nvGrpSpPr>
      <p:grpSpPr>
        <a:xfrm>
          <a:off x="0" y="0"/>
          <a:ext cx="0" cy="0"/>
          <a:chOff x="0" y="0"/>
          <a:chExt cx="0" cy="0"/>
        </a:xfrm>
      </p:grpSpPr>
      <p:sp>
        <p:nvSpPr>
          <p:cNvPr id="13118" name="Google Shape;13118;ga37ea234e9_0_8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9" name="Google Shape;13119;ga37ea234e9_0_8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97"/>
        <p:cNvGrpSpPr/>
        <p:nvPr/>
      </p:nvGrpSpPr>
      <p:grpSpPr>
        <a:xfrm>
          <a:off x="0" y="0"/>
          <a:ext cx="0" cy="0"/>
          <a:chOff x="0" y="0"/>
          <a:chExt cx="0" cy="0"/>
        </a:xfrm>
      </p:grpSpPr>
      <p:sp>
        <p:nvSpPr>
          <p:cNvPr id="13498" name="Google Shape;13498;ga37ea234e9_0_8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99" name="Google Shape;13499;ga37ea234e9_0_8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5"/>
        <p:cNvGrpSpPr/>
        <p:nvPr/>
      </p:nvGrpSpPr>
      <p:grpSpPr>
        <a:xfrm>
          <a:off x="0" y="0"/>
          <a:ext cx="0" cy="0"/>
          <a:chOff x="0" y="0"/>
          <a:chExt cx="0" cy="0"/>
        </a:xfrm>
      </p:grpSpPr>
      <p:sp>
        <p:nvSpPr>
          <p:cNvPr id="14266" name="Google Shape;14266;ga37ea234e9_0_96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67" name="Google Shape;14267;ga37ea234e9_0_9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72"/>
        <p:cNvGrpSpPr/>
        <p:nvPr/>
      </p:nvGrpSpPr>
      <p:grpSpPr>
        <a:xfrm>
          <a:off x="0" y="0"/>
          <a:ext cx="0" cy="0"/>
          <a:chOff x="0" y="0"/>
          <a:chExt cx="0" cy="0"/>
        </a:xfrm>
      </p:grpSpPr>
      <p:sp>
        <p:nvSpPr>
          <p:cNvPr id="15673" name="Google Shape;15673;ga37ea234e9_0_11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4" name="Google Shape;15674;ga37ea234e9_0_11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6"/>
        <p:cNvGrpSpPr/>
        <p:nvPr/>
      </p:nvGrpSpPr>
      <p:grpSpPr>
        <a:xfrm>
          <a:off x="0" y="0"/>
          <a:ext cx="0" cy="0"/>
          <a:chOff x="0" y="0"/>
          <a:chExt cx="0" cy="0"/>
        </a:xfrm>
      </p:grpSpPr>
      <p:sp>
        <p:nvSpPr>
          <p:cNvPr id="18067" name="Google Shape;18067;ga37ea234e9_0_134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68" name="Google Shape;18068;ga37ea234e9_0_13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0"/>
        <p:cNvGrpSpPr/>
        <p:nvPr/>
      </p:nvGrpSpPr>
      <p:grpSpPr>
        <a:xfrm>
          <a:off x="0" y="0"/>
          <a:ext cx="0" cy="0"/>
          <a:chOff x="0" y="0"/>
          <a:chExt cx="0" cy="0"/>
        </a:xfrm>
      </p:grpSpPr>
      <p:sp>
        <p:nvSpPr>
          <p:cNvPr id="20081" name="Google Shape;20081;ga37ea234e9_0_15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82" name="Google Shape;20082;ga37ea234e9_0_15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6"/>
        <p:cNvGrpSpPr/>
        <p:nvPr/>
      </p:nvGrpSpPr>
      <p:grpSpPr>
        <a:xfrm>
          <a:off x="0" y="0"/>
          <a:ext cx="0" cy="0"/>
          <a:chOff x="0" y="0"/>
          <a:chExt cx="0" cy="0"/>
        </a:xfrm>
      </p:grpSpPr>
      <p:sp>
        <p:nvSpPr>
          <p:cNvPr id="21717" name="Google Shape;21717;ga37ea234e9_0_170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8" name="Google Shape;21718;ga37ea234e9_0_17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58"/>
        <p:cNvGrpSpPr/>
        <p:nvPr/>
      </p:nvGrpSpPr>
      <p:grpSpPr>
        <a:xfrm>
          <a:off x="0" y="0"/>
          <a:ext cx="0" cy="0"/>
          <a:chOff x="0" y="0"/>
          <a:chExt cx="0" cy="0"/>
        </a:xfrm>
      </p:grpSpPr>
      <p:sp>
        <p:nvSpPr>
          <p:cNvPr id="22759" name="Google Shape;22759;ga37ea234e9_0_18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60" name="Google Shape;22760;ga37ea234e9_0_18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6"/>
        <p:cNvGrpSpPr/>
        <p:nvPr/>
      </p:nvGrpSpPr>
      <p:grpSpPr>
        <a:xfrm>
          <a:off x="0" y="0"/>
          <a:ext cx="0" cy="0"/>
          <a:chOff x="0" y="0"/>
          <a:chExt cx="0" cy="0"/>
        </a:xfrm>
      </p:grpSpPr>
      <p:sp>
        <p:nvSpPr>
          <p:cNvPr id="4557" name="Google Shape;4557;g9bac3c455c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8" name="Google Shape;4558;g9bac3c455c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7"/>
        <p:cNvGrpSpPr/>
        <p:nvPr/>
      </p:nvGrpSpPr>
      <p:grpSpPr>
        <a:xfrm>
          <a:off x="0" y="0"/>
          <a:ext cx="0" cy="0"/>
          <a:chOff x="0" y="0"/>
          <a:chExt cx="0" cy="0"/>
        </a:xfrm>
      </p:grpSpPr>
      <p:sp>
        <p:nvSpPr>
          <p:cNvPr id="4738" name="Google Shape;4738;g9bac3c455c_0_6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9" name="Google Shape;4739;g9bac3c455c_0_6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a1b8fd2b4f_2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a1b8fd2b4f_2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5"/>
        <p:cNvGrpSpPr/>
        <p:nvPr/>
      </p:nvGrpSpPr>
      <p:grpSpPr>
        <a:xfrm>
          <a:off x="0" y="0"/>
          <a:ext cx="0" cy="0"/>
          <a:chOff x="0" y="0"/>
          <a:chExt cx="0" cy="0"/>
        </a:xfrm>
      </p:grpSpPr>
      <p:sp>
        <p:nvSpPr>
          <p:cNvPr id="5076" name="Google Shape;5076;ga1b8fd2b4f_2_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7" name="Google Shape;5077;ga1b8fd2b4f_2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9"/>
        <p:cNvGrpSpPr/>
        <p:nvPr/>
      </p:nvGrpSpPr>
      <p:grpSpPr>
        <a:xfrm>
          <a:off x="0" y="0"/>
          <a:ext cx="0" cy="0"/>
          <a:chOff x="0" y="0"/>
          <a:chExt cx="0" cy="0"/>
        </a:xfrm>
      </p:grpSpPr>
      <p:sp>
        <p:nvSpPr>
          <p:cNvPr id="5100" name="Google Shape;5100;ga1b8fd2b4f_2_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1" name="Google Shape;5101;ga1b8fd2b4f_2_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slide" Target="../slides/slide17.xml"/><Relationship Id="rId2" Type="http://schemas.openxmlformats.org/officeDocument/2006/relationships/slide" Target="../slides/slide7.xml"/><Relationship Id="rId1" Type="http://schemas.openxmlformats.org/officeDocument/2006/relationships/slideMaster" Target="../slideMasters/slideMaster1.xml"/><Relationship Id="rId5" Type="http://schemas.openxmlformats.org/officeDocument/2006/relationships/slide" Target="../slides/slide23.xml"/><Relationship Id="rId4" Type="http://schemas.openxmlformats.org/officeDocument/2006/relationships/slide" Target="../slides/slide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s://slack-redir.net/link?url=https%3A%2F%2Fwww.freepik.com%2F"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00350" y="-102000"/>
            <a:ext cx="9261397" cy="5294476"/>
            <a:chOff x="-100350" y="-102000"/>
            <a:chExt cx="9261397" cy="5294476"/>
          </a:xfrm>
        </p:grpSpPr>
        <p:sp>
          <p:nvSpPr>
            <p:cNvPr id="10" name="Google Shape;10;p2"/>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73;p2"/>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txBox="1">
            <a:spLocks noGrp="1"/>
          </p:cNvSpPr>
          <p:nvPr>
            <p:ph type="ctrTitle"/>
          </p:nvPr>
        </p:nvSpPr>
        <p:spPr>
          <a:xfrm>
            <a:off x="980625" y="1090925"/>
            <a:ext cx="3412800" cy="21690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75" name="Google Shape;75;p2"/>
          <p:cNvSpPr txBox="1">
            <a:spLocks noGrp="1"/>
          </p:cNvSpPr>
          <p:nvPr>
            <p:ph type="subTitle" idx="1"/>
          </p:nvPr>
        </p:nvSpPr>
        <p:spPr>
          <a:xfrm>
            <a:off x="1314825" y="3259963"/>
            <a:ext cx="27444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0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03"/>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List">
  <p:cSld name="CUSTOM">
    <p:spTree>
      <p:nvGrpSpPr>
        <p:cNvPr id="1" name="Shape 1204"/>
        <p:cNvGrpSpPr/>
        <p:nvPr/>
      </p:nvGrpSpPr>
      <p:grpSpPr>
        <a:xfrm>
          <a:off x="0" y="0"/>
          <a:ext cx="0" cy="0"/>
          <a:chOff x="0" y="0"/>
          <a:chExt cx="0" cy="0"/>
        </a:xfrm>
      </p:grpSpPr>
      <p:grpSp>
        <p:nvGrpSpPr>
          <p:cNvPr id="1205" name="Google Shape;1205;p13"/>
          <p:cNvGrpSpPr/>
          <p:nvPr/>
        </p:nvGrpSpPr>
        <p:grpSpPr>
          <a:xfrm>
            <a:off x="-100350" y="-102000"/>
            <a:ext cx="9261397" cy="5294476"/>
            <a:chOff x="-100350" y="-102000"/>
            <a:chExt cx="9261397" cy="5294476"/>
          </a:xfrm>
        </p:grpSpPr>
        <p:sp>
          <p:nvSpPr>
            <p:cNvPr id="1206" name="Google Shape;1206;p13"/>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3"/>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3"/>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3"/>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3"/>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3"/>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3"/>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3"/>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3"/>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3"/>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3"/>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3"/>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3"/>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3"/>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3"/>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3"/>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3"/>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3"/>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3"/>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3"/>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3"/>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3"/>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3"/>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3"/>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3"/>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3"/>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3"/>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3"/>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3"/>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3"/>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3"/>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3"/>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3"/>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3"/>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3"/>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3"/>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3"/>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3"/>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3"/>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3"/>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3"/>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3"/>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3"/>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3"/>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3"/>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3"/>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3"/>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3"/>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3"/>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3"/>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3"/>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3"/>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3"/>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3"/>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3"/>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3"/>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3"/>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3"/>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3"/>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3"/>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3"/>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3"/>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3"/>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13"/>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3"/>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271" name="Google Shape;1271;p13"/>
          <p:cNvSpPr txBox="1">
            <a:spLocks noGrp="1"/>
          </p:cNvSpPr>
          <p:nvPr>
            <p:ph type="subTitle" idx="1"/>
          </p:nvPr>
        </p:nvSpPr>
        <p:spPr>
          <a:xfrm>
            <a:off x="1563425" y="1741324"/>
            <a:ext cx="4172700" cy="23433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1600"/>
              <a:buChar char="●"/>
              <a:defRPr>
                <a:solidFill>
                  <a:schemeClr val="lt1"/>
                </a:solidFill>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
        <p:nvSpPr>
          <p:cNvPr id="1272" name="Google Shape;1272;p13"/>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1273"/>
        <p:cNvGrpSpPr/>
        <p:nvPr/>
      </p:nvGrpSpPr>
      <p:grpSpPr>
        <a:xfrm>
          <a:off x="0" y="0"/>
          <a:ext cx="0" cy="0"/>
          <a:chOff x="0" y="0"/>
          <a:chExt cx="0" cy="0"/>
        </a:xfrm>
      </p:grpSpPr>
      <p:grpSp>
        <p:nvGrpSpPr>
          <p:cNvPr id="1274" name="Google Shape;1274;p14"/>
          <p:cNvGrpSpPr/>
          <p:nvPr/>
        </p:nvGrpSpPr>
        <p:grpSpPr>
          <a:xfrm>
            <a:off x="-100350" y="-102000"/>
            <a:ext cx="9261397" cy="5294476"/>
            <a:chOff x="-100350" y="-102000"/>
            <a:chExt cx="9261397" cy="5294476"/>
          </a:xfrm>
        </p:grpSpPr>
        <p:sp>
          <p:nvSpPr>
            <p:cNvPr id="1275" name="Google Shape;1275;p14"/>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4"/>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14">
            <a:hlinkClick r:id="rId2" action="ppaction://hlinksldjump"/>
          </p:cNvPr>
          <p:cNvSpPr txBox="1">
            <a:spLocks noGrp="1"/>
          </p:cNvSpPr>
          <p:nvPr>
            <p:ph type="title"/>
          </p:nvPr>
        </p:nvSpPr>
        <p:spPr>
          <a:xfrm>
            <a:off x="2161325" y="1596850"/>
            <a:ext cx="2122500" cy="3978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39" name="Google Shape;1339;p14">
            <a:hlinkClick r:id="rId3" action="ppaction://hlinksldjump"/>
          </p:cNvPr>
          <p:cNvSpPr txBox="1">
            <a:spLocks noGrp="1"/>
          </p:cNvSpPr>
          <p:nvPr>
            <p:ph type="title" idx="2"/>
          </p:nvPr>
        </p:nvSpPr>
        <p:spPr>
          <a:xfrm>
            <a:off x="2161388" y="3467900"/>
            <a:ext cx="2122500" cy="3978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40" name="Google Shape;1340;p14">
            <a:hlinkClick r:id="rId4" action="ppaction://hlinksldjump"/>
          </p:cNvPr>
          <p:cNvSpPr txBox="1">
            <a:spLocks noGrp="1"/>
          </p:cNvSpPr>
          <p:nvPr>
            <p:ph type="title" idx="3"/>
          </p:nvPr>
        </p:nvSpPr>
        <p:spPr>
          <a:xfrm>
            <a:off x="5584950" y="1596850"/>
            <a:ext cx="2122500" cy="3978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41" name="Google Shape;1341;p14">
            <a:hlinkClick r:id="rId5" action="ppaction://hlinksldjump"/>
          </p:cNvPr>
          <p:cNvSpPr txBox="1">
            <a:spLocks noGrp="1"/>
          </p:cNvSpPr>
          <p:nvPr>
            <p:ph type="title" idx="4"/>
          </p:nvPr>
        </p:nvSpPr>
        <p:spPr>
          <a:xfrm>
            <a:off x="5584950" y="3467900"/>
            <a:ext cx="2122500" cy="3978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42" name="Google Shape;1342;p14"/>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txBox="1">
            <a:spLocks noGrp="1"/>
          </p:cNvSpPr>
          <p:nvPr>
            <p:ph type="subTitle" idx="1"/>
          </p:nvPr>
        </p:nvSpPr>
        <p:spPr>
          <a:xfrm>
            <a:off x="2161338" y="1994650"/>
            <a:ext cx="2122500" cy="528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344" name="Google Shape;1344;p14"/>
          <p:cNvSpPr txBox="1">
            <a:spLocks noGrp="1"/>
          </p:cNvSpPr>
          <p:nvPr>
            <p:ph type="subTitle" idx="5"/>
          </p:nvPr>
        </p:nvSpPr>
        <p:spPr>
          <a:xfrm>
            <a:off x="5584950" y="2001725"/>
            <a:ext cx="2122500" cy="528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345" name="Google Shape;1345;p14"/>
          <p:cNvSpPr txBox="1">
            <a:spLocks noGrp="1"/>
          </p:cNvSpPr>
          <p:nvPr>
            <p:ph type="subTitle" idx="6"/>
          </p:nvPr>
        </p:nvSpPr>
        <p:spPr>
          <a:xfrm>
            <a:off x="2161288" y="3865700"/>
            <a:ext cx="2122500" cy="528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346" name="Google Shape;1346;p14"/>
          <p:cNvSpPr txBox="1">
            <a:spLocks noGrp="1"/>
          </p:cNvSpPr>
          <p:nvPr>
            <p:ph type="subTitle" idx="7"/>
          </p:nvPr>
        </p:nvSpPr>
        <p:spPr>
          <a:xfrm>
            <a:off x="5584950" y="3865700"/>
            <a:ext cx="2122500" cy="528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grpSp>
        <p:nvGrpSpPr>
          <p:cNvPr id="1347" name="Google Shape;1347;p14"/>
          <p:cNvGrpSpPr/>
          <p:nvPr/>
        </p:nvGrpSpPr>
        <p:grpSpPr>
          <a:xfrm>
            <a:off x="7787124" y="-361234"/>
            <a:ext cx="1773067" cy="1701911"/>
            <a:chOff x="7787124" y="-361234"/>
            <a:chExt cx="1773067" cy="1701911"/>
          </a:xfrm>
        </p:grpSpPr>
        <p:grpSp>
          <p:nvGrpSpPr>
            <p:cNvPr id="1348" name="Google Shape;1348;p14"/>
            <p:cNvGrpSpPr/>
            <p:nvPr/>
          </p:nvGrpSpPr>
          <p:grpSpPr>
            <a:xfrm rot="-7815852" flipH="1">
              <a:off x="8655798" y="360231"/>
              <a:ext cx="749158" cy="813794"/>
              <a:chOff x="2409400" y="1411025"/>
              <a:chExt cx="512425" cy="556625"/>
            </a:xfrm>
          </p:grpSpPr>
          <p:sp>
            <p:nvSpPr>
              <p:cNvPr id="1349" name="Google Shape;1349;p14"/>
              <p:cNvSpPr/>
              <p:nvPr/>
            </p:nvSpPr>
            <p:spPr>
              <a:xfrm>
                <a:off x="2450000" y="1463125"/>
                <a:ext cx="415800" cy="504525"/>
              </a:xfrm>
              <a:custGeom>
                <a:avLst/>
                <a:gdLst/>
                <a:ahLst/>
                <a:cxnLst/>
                <a:rect l="l" t="t" r="r" b="b"/>
                <a:pathLst>
                  <a:path w="16632" h="20181" extrusionOk="0">
                    <a:moveTo>
                      <a:pt x="16394" y="0"/>
                    </a:moveTo>
                    <a:cubicBezTo>
                      <a:pt x="16369" y="0"/>
                      <a:pt x="16343" y="7"/>
                      <a:pt x="16316" y="24"/>
                    </a:cubicBezTo>
                    <a:cubicBezTo>
                      <a:pt x="9240" y="4703"/>
                      <a:pt x="3054" y="11939"/>
                      <a:pt x="42" y="19974"/>
                    </a:cubicBezTo>
                    <a:cubicBezTo>
                      <a:pt x="0" y="20098"/>
                      <a:pt x="101" y="20181"/>
                      <a:pt x="207" y="20181"/>
                    </a:cubicBezTo>
                    <a:cubicBezTo>
                      <a:pt x="277" y="20181"/>
                      <a:pt x="348" y="20146"/>
                      <a:pt x="384" y="20065"/>
                    </a:cubicBezTo>
                    <a:cubicBezTo>
                      <a:pt x="3328" y="12122"/>
                      <a:pt x="9468" y="4955"/>
                      <a:pt x="16476" y="344"/>
                    </a:cubicBezTo>
                    <a:cubicBezTo>
                      <a:pt x="16631" y="247"/>
                      <a:pt x="16538" y="0"/>
                      <a:pt x="16394"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4"/>
              <p:cNvSpPr/>
              <p:nvPr/>
            </p:nvSpPr>
            <p:spPr>
              <a:xfrm>
                <a:off x="2409400" y="1623325"/>
                <a:ext cx="54125" cy="327175"/>
              </a:xfrm>
              <a:custGeom>
                <a:avLst/>
                <a:gdLst/>
                <a:ahLst/>
                <a:cxnLst/>
                <a:rect l="l" t="t" r="r" b="b"/>
                <a:pathLst>
                  <a:path w="2165" h="13087" extrusionOk="0">
                    <a:moveTo>
                      <a:pt x="1113" y="1"/>
                    </a:moveTo>
                    <a:cubicBezTo>
                      <a:pt x="1099" y="1"/>
                      <a:pt x="1086" y="3"/>
                      <a:pt x="1072" y="7"/>
                    </a:cubicBezTo>
                    <a:cubicBezTo>
                      <a:pt x="0" y="372"/>
                      <a:pt x="2027" y="13086"/>
                      <a:pt x="2054" y="13086"/>
                    </a:cubicBezTo>
                    <a:cubicBezTo>
                      <a:pt x="2054" y="13086"/>
                      <a:pt x="2054" y="13086"/>
                      <a:pt x="2054" y="13086"/>
                    </a:cubicBezTo>
                    <a:cubicBezTo>
                      <a:pt x="2054" y="13086"/>
                      <a:pt x="2165" y="1"/>
                      <a:pt x="1113"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4"/>
              <p:cNvSpPr/>
              <p:nvPr/>
            </p:nvSpPr>
            <p:spPr>
              <a:xfrm>
                <a:off x="2473850" y="1812325"/>
                <a:ext cx="232400" cy="107925"/>
              </a:xfrm>
              <a:custGeom>
                <a:avLst/>
                <a:gdLst/>
                <a:ahLst/>
                <a:cxnLst/>
                <a:rect l="l" t="t" r="r" b="b"/>
                <a:pathLst>
                  <a:path w="9296" h="4317" extrusionOk="0">
                    <a:moveTo>
                      <a:pt x="8997" y="0"/>
                    </a:moveTo>
                    <a:cubicBezTo>
                      <a:pt x="7418" y="0"/>
                      <a:pt x="1" y="4317"/>
                      <a:pt x="1" y="4317"/>
                    </a:cubicBezTo>
                    <a:cubicBezTo>
                      <a:pt x="1" y="4317"/>
                      <a:pt x="9245" y="1532"/>
                      <a:pt x="9290" y="208"/>
                    </a:cubicBezTo>
                    <a:cubicBezTo>
                      <a:pt x="9295" y="64"/>
                      <a:pt x="9190" y="0"/>
                      <a:pt x="8997"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4"/>
              <p:cNvSpPr/>
              <p:nvPr/>
            </p:nvSpPr>
            <p:spPr>
              <a:xfrm>
                <a:off x="2445325" y="1593875"/>
                <a:ext cx="57975" cy="301275"/>
              </a:xfrm>
              <a:custGeom>
                <a:avLst/>
                <a:gdLst/>
                <a:ahLst/>
                <a:cxnLst/>
                <a:rect l="l" t="t" r="r" b="b"/>
                <a:pathLst>
                  <a:path w="2319" h="12051" extrusionOk="0">
                    <a:moveTo>
                      <a:pt x="1243" y="1"/>
                    </a:moveTo>
                    <a:cubicBezTo>
                      <a:pt x="1218" y="1"/>
                      <a:pt x="1192" y="8"/>
                      <a:pt x="1164" y="21"/>
                    </a:cubicBezTo>
                    <a:cubicBezTo>
                      <a:pt x="0" y="615"/>
                      <a:pt x="1621" y="12050"/>
                      <a:pt x="1621" y="12050"/>
                    </a:cubicBezTo>
                    <a:cubicBezTo>
                      <a:pt x="1621" y="12050"/>
                      <a:pt x="2318" y="1"/>
                      <a:pt x="1243"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4"/>
              <p:cNvSpPr/>
              <p:nvPr/>
            </p:nvSpPr>
            <p:spPr>
              <a:xfrm>
                <a:off x="2492100" y="1756900"/>
                <a:ext cx="220300" cy="126825"/>
              </a:xfrm>
              <a:custGeom>
                <a:avLst/>
                <a:gdLst/>
                <a:ahLst/>
                <a:cxnLst/>
                <a:rect l="l" t="t" r="r" b="b"/>
                <a:pathLst>
                  <a:path w="8812" h="5073" extrusionOk="0">
                    <a:moveTo>
                      <a:pt x="8225" y="1"/>
                    </a:moveTo>
                    <a:cubicBezTo>
                      <a:pt x="6589" y="1"/>
                      <a:pt x="1" y="5073"/>
                      <a:pt x="1" y="5073"/>
                    </a:cubicBezTo>
                    <a:cubicBezTo>
                      <a:pt x="1" y="5073"/>
                      <a:pt x="8812" y="1877"/>
                      <a:pt x="8583" y="257"/>
                    </a:cubicBezTo>
                    <a:cubicBezTo>
                      <a:pt x="8555" y="80"/>
                      <a:pt x="8429" y="1"/>
                      <a:pt x="8225"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4"/>
              <p:cNvSpPr/>
              <p:nvPr/>
            </p:nvSpPr>
            <p:spPr>
              <a:xfrm>
                <a:off x="2515500" y="1711825"/>
                <a:ext cx="180550" cy="128525"/>
              </a:xfrm>
              <a:custGeom>
                <a:avLst/>
                <a:gdLst/>
                <a:ahLst/>
                <a:cxnLst/>
                <a:rect l="l" t="t" r="r" b="b"/>
                <a:pathLst>
                  <a:path w="7222" h="5141" extrusionOk="0">
                    <a:moveTo>
                      <a:pt x="7086" y="1"/>
                    </a:moveTo>
                    <a:cubicBezTo>
                      <a:pt x="6116" y="1"/>
                      <a:pt x="1" y="5141"/>
                      <a:pt x="1" y="5141"/>
                    </a:cubicBezTo>
                    <a:cubicBezTo>
                      <a:pt x="1" y="5141"/>
                      <a:pt x="7122" y="1306"/>
                      <a:pt x="7214" y="142"/>
                    </a:cubicBezTo>
                    <a:cubicBezTo>
                      <a:pt x="7221" y="45"/>
                      <a:pt x="7176" y="1"/>
                      <a:pt x="708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4"/>
              <p:cNvSpPr/>
              <p:nvPr/>
            </p:nvSpPr>
            <p:spPr>
              <a:xfrm>
                <a:off x="2488125" y="1568550"/>
                <a:ext cx="50650" cy="280950"/>
              </a:xfrm>
              <a:custGeom>
                <a:avLst/>
                <a:gdLst/>
                <a:ahLst/>
                <a:cxnLst/>
                <a:rect l="l" t="t" r="r" b="b"/>
                <a:pathLst>
                  <a:path w="2026" h="11238" extrusionOk="0">
                    <a:moveTo>
                      <a:pt x="1068" y="1"/>
                    </a:moveTo>
                    <a:cubicBezTo>
                      <a:pt x="1055" y="1"/>
                      <a:pt x="1041" y="3"/>
                      <a:pt x="1027" y="7"/>
                    </a:cubicBezTo>
                    <a:cubicBezTo>
                      <a:pt x="0" y="350"/>
                      <a:pt x="1004" y="11237"/>
                      <a:pt x="1004" y="11237"/>
                    </a:cubicBezTo>
                    <a:cubicBezTo>
                      <a:pt x="1004" y="11237"/>
                      <a:pt x="2026" y="1"/>
                      <a:pt x="1068"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4"/>
              <p:cNvSpPr/>
              <p:nvPr/>
            </p:nvSpPr>
            <p:spPr>
              <a:xfrm>
                <a:off x="2664450" y="1419100"/>
                <a:ext cx="86800" cy="218125"/>
              </a:xfrm>
              <a:custGeom>
                <a:avLst/>
                <a:gdLst/>
                <a:ahLst/>
                <a:cxnLst/>
                <a:rect l="l" t="t" r="r" b="b"/>
                <a:pathLst>
                  <a:path w="3472" h="8725" extrusionOk="0">
                    <a:moveTo>
                      <a:pt x="2439" y="1"/>
                    </a:moveTo>
                    <a:cubicBezTo>
                      <a:pt x="2425" y="1"/>
                      <a:pt x="2412" y="2"/>
                      <a:pt x="2397" y="5"/>
                    </a:cubicBezTo>
                    <a:cubicBezTo>
                      <a:pt x="1233" y="256"/>
                      <a:pt x="0" y="8724"/>
                      <a:pt x="0" y="8724"/>
                    </a:cubicBezTo>
                    <a:cubicBezTo>
                      <a:pt x="0" y="8724"/>
                      <a:pt x="3472" y="1"/>
                      <a:pt x="243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4"/>
              <p:cNvSpPr/>
              <p:nvPr/>
            </p:nvSpPr>
            <p:spPr>
              <a:xfrm>
                <a:off x="2650175" y="1560125"/>
                <a:ext cx="211625" cy="83375"/>
              </a:xfrm>
              <a:custGeom>
                <a:avLst/>
                <a:gdLst/>
                <a:ahLst/>
                <a:cxnLst/>
                <a:rect l="l" t="t" r="r" b="b"/>
                <a:pathLst>
                  <a:path w="8465" h="3335" extrusionOk="0">
                    <a:moveTo>
                      <a:pt x="8179" y="1"/>
                    </a:moveTo>
                    <a:cubicBezTo>
                      <a:pt x="6774" y="1"/>
                      <a:pt x="1" y="3334"/>
                      <a:pt x="1" y="3334"/>
                    </a:cubicBezTo>
                    <a:cubicBezTo>
                      <a:pt x="1" y="3334"/>
                      <a:pt x="8081" y="1371"/>
                      <a:pt x="8423" y="207"/>
                    </a:cubicBezTo>
                    <a:cubicBezTo>
                      <a:pt x="8465" y="64"/>
                      <a:pt x="8373" y="1"/>
                      <a:pt x="817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4"/>
              <p:cNvSpPr/>
              <p:nvPr/>
            </p:nvSpPr>
            <p:spPr>
              <a:xfrm>
                <a:off x="2622000" y="1462350"/>
                <a:ext cx="55025" cy="210250"/>
              </a:xfrm>
              <a:custGeom>
                <a:avLst/>
                <a:gdLst/>
                <a:ahLst/>
                <a:cxnLst/>
                <a:rect l="l" t="t" r="r" b="b"/>
                <a:pathLst>
                  <a:path w="2201" h="8410" extrusionOk="0">
                    <a:moveTo>
                      <a:pt x="973" y="0"/>
                    </a:moveTo>
                    <a:cubicBezTo>
                      <a:pt x="0" y="0"/>
                      <a:pt x="511" y="8409"/>
                      <a:pt x="511" y="8409"/>
                    </a:cubicBezTo>
                    <a:cubicBezTo>
                      <a:pt x="511" y="8409"/>
                      <a:pt x="2200" y="649"/>
                      <a:pt x="1082" y="32"/>
                    </a:cubicBezTo>
                    <a:cubicBezTo>
                      <a:pt x="1044" y="11"/>
                      <a:pt x="1007" y="0"/>
                      <a:pt x="973"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4"/>
              <p:cNvSpPr/>
              <p:nvPr/>
            </p:nvSpPr>
            <p:spPr>
              <a:xfrm>
                <a:off x="2618800" y="1622550"/>
                <a:ext cx="209700" cy="65450"/>
              </a:xfrm>
              <a:custGeom>
                <a:avLst/>
                <a:gdLst/>
                <a:ahLst/>
                <a:cxnLst/>
                <a:rect l="l" t="t" r="r" b="b"/>
                <a:pathLst>
                  <a:path w="8388" h="2618" extrusionOk="0">
                    <a:moveTo>
                      <a:pt x="8034" y="0"/>
                    </a:moveTo>
                    <a:cubicBezTo>
                      <a:pt x="6492" y="0"/>
                      <a:pt x="0" y="2618"/>
                      <a:pt x="0" y="2618"/>
                    </a:cubicBezTo>
                    <a:cubicBezTo>
                      <a:pt x="0" y="2618"/>
                      <a:pt x="8103" y="1271"/>
                      <a:pt x="8354" y="198"/>
                    </a:cubicBezTo>
                    <a:cubicBezTo>
                      <a:pt x="8387" y="60"/>
                      <a:pt x="8267" y="0"/>
                      <a:pt x="8034"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4"/>
              <p:cNvSpPr/>
              <p:nvPr/>
            </p:nvSpPr>
            <p:spPr>
              <a:xfrm>
                <a:off x="2578400" y="1492325"/>
                <a:ext cx="46700" cy="215650"/>
              </a:xfrm>
              <a:custGeom>
                <a:avLst/>
                <a:gdLst/>
                <a:ahLst/>
                <a:cxnLst/>
                <a:rect l="l" t="t" r="r" b="b"/>
                <a:pathLst>
                  <a:path w="1868" h="8626" extrusionOk="0">
                    <a:moveTo>
                      <a:pt x="836" y="0"/>
                    </a:moveTo>
                    <a:cubicBezTo>
                      <a:pt x="1" y="0"/>
                      <a:pt x="909" y="8626"/>
                      <a:pt x="909" y="8626"/>
                    </a:cubicBezTo>
                    <a:cubicBezTo>
                      <a:pt x="977" y="8557"/>
                      <a:pt x="1867" y="500"/>
                      <a:pt x="909" y="20"/>
                    </a:cubicBezTo>
                    <a:cubicBezTo>
                      <a:pt x="883" y="7"/>
                      <a:pt x="859" y="0"/>
                      <a:pt x="836"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4"/>
              <p:cNvSpPr/>
              <p:nvPr/>
            </p:nvSpPr>
            <p:spPr>
              <a:xfrm>
                <a:off x="2539250" y="1549775"/>
                <a:ext cx="52175" cy="228950"/>
              </a:xfrm>
              <a:custGeom>
                <a:avLst/>
                <a:gdLst/>
                <a:ahLst/>
                <a:cxnLst/>
                <a:rect l="l" t="t" r="r" b="b"/>
                <a:pathLst>
                  <a:path w="2087" h="9158" extrusionOk="0">
                    <a:moveTo>
                      <a:pt x="999" y="1"/>
                    </a:moveTo>
                    <a:cubicBezTo>
                      <a:pt x="0" y="1"/>
                      <a:pt x="557" y="9158"/>
                      <a:pt x="557" y="9158"/>
                    </a:cubicBezTo>
                    <a:cubicBezTo>
                      <a:pt x="557" y="9158"/>
                      <a:pt x="2087" y="256"/>
                      <a:pt x="1037" y="5"/>
                    </a:cubicBezTo>
                    <a:cubicBezTo>
                      <a:pt x="1024" y="2"/>
                      <a:pt x="1012" y="1"/>
                      <a:pt x="99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4"/>
              <p:cNvSpPr/>
              <p:nvPr/>
            </p:nvSpPr>
            <p:spPr>
              <a:xfrm>
                <a:off x="2566300" y="1670950"/>
                <a:ext cx="184900" cy="88375"/>
              </a:xfrm>
              <a:custGeom>
                <a:avLst/>
                <a:gdLst/>
                <a:ahLst/>
                <a:cxnLst/>
                <a:rect l="l" t="t" r="r" b="b"/>
                <a:pathLst>
                  <a:path w="7396" h="3535" extrusionOk="0">
                    <a:moveTo>
                      <a:pt x="6702" y="0"/>
                    </a:moveTo>
                    <a:cubicBezTo>
                      <a:pt x="5519" y="0"/>
                      <a:pt x="0" y="3535"/>
                      <a:pt x="0" y="3535"/>
                    </a:cubicBezTo>
                    <a:cubicBezTo>
                      <a:pt x="0" y="3535"/>
                      <a:pt x="7396" y="1663"/>
                      <a:pt x="6916" y="111"/>
                    </a:cubicBezTo>
                    <a:cubicBezTo>
                      <a:pt x="6894" y="35"/>
                      <a:pt x="6819" y="0"/>
                      <a:pt x="6702"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4"/>
              <p:cNvSpPr/>
              <p:nvPr/>
            </p:nvSpPr>
            <p:spPr>
              <a:xfrm>
                <a:off x="2702100" y="1514200"/>
                <a:ext cx="187200" cy="80800"/>
              </a:xfrm>
              <a:custGeom>
                <a:avLst/>
                <a:gdLst/>
                <a:ahLst/>
                <a:cxnLst/>
                <a:rect l="l" t="t" r="r" b="b"/>
                <a:pathLst>
                  <a:path w="7488" h="3232" extrusionOk="0">
                    <a:moveTo>
                      <a:pt x="6546" y="1"/>
                    </a:moveTo>
                    <a:cubicBezTo>
                      <a:pt x="5026" y="1"/>
                      <a:pt x="1" y="3231"/>
                      <a:pt x="1" y="3231"/>
                    </a:cubicBezTo>
                    <a:cubicBezTo>
                      <a:pt x="1" y="3231"/>
                      <a:pt x="7487" y="1200"/>
                      <a:pt x="6940" y="173"/>
                    </a:cubicBezTo>
                    <a:cubicBezTo>
                      <a:pt x="6877" y="54"/>
                      <a:pt x="6740" y="1"/>
                      <a:pt x="654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4"/>
              <p:cNvSpPr/>
              <p:nvPr/>
            </p:nvSpPr>
            <p:spPr>
              <a:xfrm>
                <a:off x="2713525" y="1411025"/>
                <a:ext cx="81350" cy="173125"/>
              </a:xfrm>
              <a:custGeom>
                <a:avLst/>
                <a:gdLst/>
                <a:ahLst/>
                <a:cxnLst/>
                <a:rect l="l" t="t" r="r" b="b"/>
                <a:pathLst>
                  <a:path w="3254" h="6925" extrusionOk="0">
                    <a:moveTo>
                      <a:pt x="2469" y="1"/>
                    </a:moveTo>
                    <a:cubicBezTo>
                      <a:pt x="2454" y="1"/>
                      <a:pt x="2438" y="3"/>
                      <a:pt x="2420" y="8"/>
                    </a:cubicBezTo>
                    <a:cubicBezTo>
                      <a:pt x="1484" y="259"/>
                      <a:pt x="0" y="6924"/>
                      <a:pt x="0" y="6924"/>
                    </a:cubicBezTo>
                    <a:cubicBezTo>
                      <a:pt x="0" y="6924"/>
                      <a:pt x="3253" y="1"/>
                      <a:pt x="246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4"/>
              <p:cNvSpPr/>
              <p:nvPr/>
            </p:nvSpPr>
            <p:spPr>
              <a:xfrm>
                <a:off x="2757450" y="1411075"/>
                <a:ext cx="90225" cy="133125"/>
              </a:xfrm>
              <a:custGeom>
                <a:avLst/>
                <a:gdLst/>
                <a:ahLst/>
                <a:cxnLst/>
                <a:rect l="l" t="t" r="r" b="b"/>
                <a:pathLst>
                  <a:path w="3609" h="5325" extrusionOk="0">
                    <a:moveTo>
                      <a:pt x="2682" y="1"/>
                    </a:moveTo>
                    <a:cubicBezTo>
                      <a:pt x="2665" y="1"/>
                      <a:pt x="2646" y="3"/>
                      <a:pt x="2626" y="6"/>
                    </a:cubicBezTo>
                    <a:cubicBezTo>
                      <a:pt x="1484" y="212"/>
                      <a:pt x="1" y="5325"/>
                      <a:pt x="1" y="5325"/>
                    </a:cubicBezTo>
                    <a:cubicBezTo>
                      <a:pt x="1" y="5325"/>
                      <a:pt x="3609" y="1"/>
                      <a:pt x="2682"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4"/>
              <p:cNvSpPr/>
              <p:nvPr/>
            </p:nvSpPr>
            <p:spPr>
              <a:xfrm>
                <a:off x="2783125" y="1431400"/>
                <a:ext cx="138700" cy="91700"/>
              </a:xfrm>
              <a:custGeom>
                <a:avLst/>
                <a:gdLst/>
                <a:ahLst/>
                <a:cxnLst/>
                <a:rect l="l" t="t" r="r" b="b"/>
                <a:pathLst>
                  <a:path w="5548" h="3668" extrusionOk="0">
                    <a:moveTo>
                      <a:pt x="4642" y="0"/>
                    </a:moveTo>
                    <a:cubicBezTo>
                      <a:pt x="3551" y="0"/>
                      <a:pt x="1" y="3667"/>
                      <a:pt x="1" y="3667"/>
                    </a:cubicBezTo>
                    <a:cubicBezTo>
                      <a:pt x="1" y="3667"/>
                      <a:pt x="5547" y="814"/>
                      <a:pt x="4863" y="84"/>
                    </a:cubicBezTo>
                    <a:cubicBezTo>
                      <a:pt x="4809" y="27"/>
                      <a:pt x="4734" y="0"/>
                      <a:pt x="4642"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14"/>
            <p:cNvGrpSpPr/>
            <p:nvPr/>
          </p:nvGrpSpPr>
          <p:grpSpPr>
            <a:xfrm rot="-7877040">
              <a:off x="7986568" y="-244348"/>
              <a:ext cx="749153" cy="813776"/>
              <a:chOff x="2409400" y="1411025"/>
              <a:chExt cx="512425" cy="556625"/>
            </a:xfrm>
          </p:grpSpPr>
          <p:sp>
            <p:nvSpPr>
              <p:cNvPr id="1368" name="Google Shape;1368;p14"/>
              <p:cNvSpPr/>
              <p:nvPr/>
            </p:nvSpPr>
            <p:spPr>
              <a:xfrm>
                <a:off x="2450000" y="1463125"/>
                <a:ext cx="415800" cy="504525"/>
              </a:xfrm>
              <a:custGeom>
                <a:avLst/>
                <a:gdLst/>
                <a:ahLst/>
                <a:cxnLst/>
                <a:rect l="l" t="t" r="r" b="b"/>
                <a:pathLst>
                  <a:path w="16632" h="20181" extrusionOk="0">
                    <a:moveTo>
                      <a:pt x="16394" y="0"/>
                    </a:moveTo>
                    <a:cubicBezTo>
                      <a:pt x="16369" y="0"/>
                      <a:pt x="16343" y="7"/>
                      <a:pt x="16316" y="24"/>
                    </a:cubicBezTo>
                    <a:cubicBezTo>
                      <a:pt x="9240" y="4703"/>
                      <a:pt x="3054" y="11939"/>
                      <a:pt x="42" y="19974"/>
                    </a:cubicBezTo>
                    <a:cubicBezTo>
                      <a:pt x="0" y="20098"/>
                      <a:pt x="101" y="20181"/>
                      <a:pt x="207" y="20181"/>
                    </a:cubicBezTo>
                    <a:cubicBezTo>
                      <a:pt x="277" y="20181"/>
                      <a:pt x="348" y="20146"/>
                      <a:pt x="384" y="20065"/>
                    </a:cubicBezTo>
                    <a:cubicBezTo>
                      <a:pt x="3328" y="12122"/>
                      <a:pt x="9468" y="4955"/>
                      <a:pt x="16476" y="344"/>
                    </a:cubicBezTo>
                    <a:cubicBezTo>
                      <a:pt x="16631" y="247"/>
                      <a:pt x="16538" y="0"/>
                      <a:pt x="16394"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4"/>
              <p:cNvSpPr/>
              <p:nvPr/>
            </p:nvSpPr>
            <p:spPr>
              <a:xfrm>
                <a:off x="2409400" y="1623325"/>
                <a:ext cx="54125" cy="327175"/>
              </a:xfrm>
              <a:custGeom>
                <a:avLst/>
                <a:gdLst/>
                <a:ahLst/>
                <a:cxnLst/>
                <a:rect l="l" t="t" r="r" b="b"/>
                <a:pathLst>
                  <a:path w="2165" h="13087" extrusionOk="0">
                    <a:moveTo>
                      <a:pt x="1113" y="1"/>
                    </a:moveTo>
                    <a:cubicBezTo>
                      <a:pt x="1099" y="1"/>
                      <a:pt x="1086" y="3"/>
                      <a:pt x="1072" y="7"/>
                    </a:cubicBezTo>
                    <a:cubicBezTo>
                      <a:pt x="0" y="372"/>
                      <a:pt x="2027" y="13086"/>
                      <a:pt x="2054" y="13086"/>
                    </a:cubicBezTo>
                    <a:cubicBezTo>
                      <a:pt x="2054" y="13086"/>
                      <a:pt x="2054" y="13086"/>
                      <a:pt x="2054" y="13086"/>
                    </a:cubicBezTo>
                    <a:cubicBezTo>
                      <a:pt x="2054" y="13086"/>
                      <a:pt x="2165" y="1"/>
                      <a:pt x="1113"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4"/>
              <p:cNvSpPr/>
              <p:nvPr/>
            </p:nvSpPr>
            <p:spPr>
              <a:xfrm>
                <a:off x="2473850" y="1812325"/>
                <a:ext cx="232400" cy="107925"/>
              </a:xfrm>
              <a:custGeom>
                <a:avLst/>
                <a:gdLst/>
                <a:ahLst/>
                <a:cxnLst/>
                <a:rect l="l" t="t" r="r" b="b"/>
                <a:pathLst>
                  <a:path w="9296" h="4317" extrusionOk="0">
                    <a:moveTo>
                      <a:pt x="8997" y="0"/>
                    </a:moveTo>
                    <a:cubicBezTo>
                      <a:pt x="7418" y="0"/>
                      <a:pt x="1" y="4317"/>
                      <a:pt x="1" y="4317"/>
                    </a:cubicBezTo>
                    <a:cubicBezTo>
                      <a:pt x="1" y="4317"/>
                      <a:pt x="9245" y="1532"/>
                      <a:pt x="9290" y="208"/>
                    </a:cubicBezTo>
                    <a:cubicBezTo>
                      <a:pt x="9295" y="64"/>
                      <a:pt x="9190" y="0"/>
                      <a:pt x="8997"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4"/>
              <p:cNvSpPr/>
              <p:nvPr/>
            </p:nvSpPr>
            <p:spPr>
              <a:xfrm>
                <a:off x="2445325" y="1593875"/>
                <a:ext cx="57975" cy="301275"/>
              </a:xfrm>
              <a:custGeom>
                <a:avLst/>
                <a:gdLst/>
                <a:ahLst/>
                <a:cxnLst/>
                <a:rect l="l" t="t" r="r" b="b"/>
                <a:pathLst>
                  <a:path w="2319" h="12051" extrusionOk="0">
                    <a:moveTo>
                      <a:pt x="1243" y="1"/>
                    </a:moveTo>
                    <a:cubicBezTo>
                      <a:pt x="1218" y="1"/>
                      <a:pt x="1192" y="8"/>
                      <a:pt x="1164" y="21"/>
                    </a:cubicBezTo>
                    <a:cubicBezTo>
                      <a:pt x="0" y="615"/>
                      <a:pt x="1621" y="12050"/>
                      <a:pt x="1621" y="12050"/>
                    </a:cubicBezTo>
                    <a:cubicBezTo>
                      <a:pt x="1621" y="12050"/>
                      <a:pt x="2318" y="1"/>
                      <a:pt x="1243"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4"/>
              <p:cNvSpPr/>
              <p:nvPr/>
            </p:nvSpPr>
            <p:spPr>
              <a:xfrm>
                <a:off x="2492100" y="1756900"/>
                <a:ext cx="220300" cy="126825"/>
              </a:xfrm>
              <a:custGeom>
                <a:avLst/>
                <a:gdLst/>
                <a:ahLst/>
                <a:cxnLst/>
                <a:rect l="l" t="t" r="r" b="b"/>
                <a:pathLst>
                  <a:path w="8812" h="5073" extrusionOk="0">
                    <a:moveTo>
                      <a:pt x="8225" y="1"/>
                    </a:moveTo>
                    <a:cubicBezTo>
                      <a:pt x="6589" y="1"/>
                      <a:pt x="1" y="5073"/>
                      <a:pt x="1" y="5073"/>
                    </a:cubicBezTo>
                    <a:cubicBezTo>
                      <a:pt x="1" y="5073"/>
                      <a:pt x="8812" y="1877"/>
                      <a:pt x="8583" y="257"/>
                    </a:cubicBezTo>
                    <a:cubicBezTo>
                      <a:pt x="8555" y="80"/>
                      <a:pt x="8429" y="1"/>
                      <a:pt x="8225"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4"/>
              <p:cNvSpPr/>
              <p:nvPr/>
            </p:nvSpPr>
            <p:spPr>
              <a:xfrm>
                <a:off x="2515500" y="1711825"/>
                <a:ext cx="180550" cy="128525"/>
              </a:xfrm>
              <a:custGeom>
                <a:avLst/>
                <a:gdLst/>
                <a:ahLst/>
                <a:cxnLst/>
                <a:rect l="l" t="t" r="r" b="b"/>
                <a:pathLst>
                  <a:path w="7222" h="5141" extrusionOk="0">
                    <a:moveTo>
                      <a:pt x="7086" y="1"/>
                    </a:moveTo>
                    <a:cubicBezTo>
                      <a:pt x="6116" y="1"/>
                      <a:pt x="1" y="5141"/>
                      <a:pt x="1" y="5141"/>
                    </a:cubicBezTo>
                    <a:cubicBezTo>
                      <a:pt x="1" y="5141"/>
                      <a:pt x="7122" y="1306"/>
                      <a:pt x="7214" y="142"/>
                    </a:cubicBezTo>
                    <a:cubicBezTo>
                      <a:pt x="7221" y="45"/>
                      <a:pt x="7176" y="1"/>
                      <a:pt x="708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4"/>
              <p:cNvSpPr/>
              <p:nvPr/>
            </p:nvSpPr>
            <p:spPr>
              <a:xfrm>
                <a:off x="2488125" y="1568550"/>
                <a:ext cx="50650" cy="280950"/>
              </a:xfrm>
              <a:custGeom>
                <a:avLst/>
                <a:gdLst/>
                <a:ahLst/>
                <a:cxnLst/>
                <a:rect l="l" t="t" r="r" b="b"/>
                <a:pathLst>
                  <a:path w="2026" h="11238" extrusionOk="0">
                    <a:moveTo>
                      <a:pt x="1068" y="1"/>
                    </a:moveTo>
                    <a:cubicBezTo>
                      <a:pt x="1055" y="1"/>
                      <a:pt x="1041" y="3"/>
                      <a:pt x="1027" y="7"/>
                    </a:cubicBezTo>
                    <a:cubicBezTo>
                      <a:pt x="0" y="350"/>
                      <a:pt x="1004" y="11237"/>
                      <a:pt x="1004" y="11237"/>
                    </a:cubicBezTo>
                    <a:cubicBezTo>
                      <a:pt x="1004" y="11237"/>
                      <a:pt x="2026" y="1"/>
                      <a:pt x="1068"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4"/>
              <p:cNvSpPr/>
              <p:nvPr/>
            </p:nvSpPr>
            <p:spPr>
              <a:xfrm>
                <a:off x="2664450" y="1419100"/>
                <a:ext cx="86800" cy="218125"/>
              </a:xfrm>
              <a:custGeom>
                <a:avLst/>
                <a:gdLst/>
                <a:ahLst/>
                <a:cxnLst/>
                <a:rect l="l" t="t" r="r" b="b"/>
                <a:pathLst>
                  <a:path w="3472" h="8725" extrusionOk="0">
                    <a:moveTo>
                      <a:pt x="2439" y="1"/>
                    </a:moveTo>
                    <a:cubicBezTo>
                      <a:pt x="2425" y="1"/>
                      <a:pt x="2412" y="2"/>
                      <a:pt x="2397" y="5"/>
                    </a:cubicBezTo>
                    <a:cubicBezTo>
                      <a:pt x="1233" y="256"/>
                      <a:pt x="0" y="8724"/>
                      <a:pt x="0" y="8724"/>
                    </a:cubicBezTo>
                    <a:cubicBezTo>
                      <a:pt x="0" y="8724"/>
                      <a:pt x="3472" y="1"/>
                      <a:pt x="243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4"/>
              <p:cNvSpPr/>
              <p:nvPr/>
            </p:nvSpPr>
            <p:spPr>
              <a:xfrm>
                <a:off x="2650175" y="1560125"/>
                <a:ext cx="211625" cy="83375"/>
              </a:xfrm>
              <a:custGeom>
                <a:avLst/>
                <a:gdLst/>
                <a:ahLst/>
                <a:cxnLst/>
                <a:rect l="l" t="t" r="r" b="b"/>
                <a:pathLst>
                  <a:path w="8465" h="3335" extrusionOk="0">
                    <a:moveTo>
                      <a:pt x="8179" y="1"/>
                    </a:moveTo>
                    <a:cubicBezTo>
                      <a:pt x="6774" y="1"/>
                      <a:pt x="1" y="3334"/>
                      <a:pt x="1" y="3334"/>
                    </a:cubicBezTo>
                    <a:cubicBezTo>
                      <a:pt x="1" y="3334"/>
                      <a:pt x="8081" y="1371"/>
                      <a:pt x="8423" y="207"/>
                    </a:cubicBezTo>
                    <a:cubicBezTo>
                      <a:pt x="8465" y="64"/>
                      <a:pt x="8373" y="1"/>
                      <a:pt x="817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4"/>
              <p:cNvSpPr/>
              <p:nvPr/>
            </p:nvSpPr>
            <p:spPr>
              <a:xfrm>
                <a:off x="2622000" y="1462350"/>
                <a:ext cx="55025" cy="210250"/>
              </a:xfrm>
              <a:custGeom>
                <a:avLst/>
                <a:gdLst/>
                <a:ahLst/>
                <a:cxnLst/>
                <a:rect l="l" t="t" r="r" b="b"/>
                <a:pathLst>
                  <a:path w="2201" h="8410" extrusionOk="0">
                    <a:moveTo>
                      <a:pt x="973" y="0"/>
                    </a:moveTo>
                    <a:cubicBezTo>
                      <a:pt x="0" y="0"/>
                      <a:pt x="511" y="8409"/>
                      <a:pt x="511" y="8409"/>
                    </a:cubicBezTo>
                    <a:cubicBezTo>
                      <a:pt x="511" y="8409"/>
                      <a:pt x="2200" y="649"/>
                      <a:pt x="1082" y="32"/>
                    </a:cubicBezTo>
                    <a:cubicBezTo>
                      <a:pt x="1044" y="11"/>
                      <a:pt x="1007" y="0"/>
                      <a:pt x="973"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4"/>
              <p:cNvSpPr/>
              <p:nvPr/>
            </p:nvSpPr>
            <p:spPr>
              <a:xfrm>
                <a:off x="2618800" y="1622550"/>
                <a:ext cx="209700" cy="65450"/>
              </a:xfrm>
              <a:custGeom>
                <a:avLst/>
                <a:gdLst/>
                <a:ahLst/>
                <a:cxnLst/>
                <a:rect l="l" t="t" r="r" b="b"/>
                <a:pathLst>
                  <a:path w="8388" h="2618" extrusionOk="0">
                    <a:moveTo>
                      <a:pt x="8034" y="0"/>
                    </a:moveTo>
                    <a:cubicBezTo>
                      <a:pt x="6492" y="0"/>
                      <a:pt x="0" y="2618"/>
                      <a:pt x="0" y="2618"/>
                    </a:cubicBezTo>
                    <a:cubicBezTo>
                      <a:pt x="0" y="2618"/>
                      <a:pt x="8103" y="1271"/>
                      <a:pt x="8354" y="198"/>
                    </a:cubicBezTo>
                    <a:cubicBezTo>
                      <a:pt x="8387" y="60"/>
                      <a:pt x="8267" y="0"/>
                      <a:pt x="8034"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4"/>
              <p:cNvSpPr/>
              <p:nvPr/>
            </p:nvSpPr>
            <p:spPr>
              <a:xfrm>
                <a:off x="2578400" y="1492325"/>
                <a:ext cx="46700" cy="215650"/>
              </a:xfrm>
              <a:custGeom>
                <a:avLst/>
                <a:gdLst/>
                <a:ahLst/>
                <a:cxnLst/>
                <a:rect l="l" t="t" r="r" b="b"/>
                <a:pathLst>
                  <a:path w="1868" h="8626" extrusionOk="0">
                    <a:moveTo>
                      <a:pt x="836" y="0"/>
                    </a:moveTo>
                    <a:cubicBezTo>
                      <a:pt x="1" y="0"/>
                      <a:pt x="909" y="8626"/>
                      <a:pt x="909" y="8626"/>
                    </a:cubicBezTo>
                    <a:cubicBezTo>
                      <a:pt x="977" y="8557"/>
                      <a:pt x="1867" y="500"/>
                      <a:pt x="909" y="20"/>
                    </a:cubicBezTo>
                    <a:cubicBezTo>
                      <a:pt x="883" y="7"/>
                      <a:pt x="859" y="0"/>
                      <a:pt x="836"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4"/>
              <p:cNvSpPr/>
              <p:nvPr/>
            </p:nvSpPr>
            <p:spPr>
              <a:xfrm>
                <a:off x="2539250" y="1549775"/>
                <a:ext cx="52175" cy="228950"/>
              </a:xfrm>
              <a:custGeom>
                <a:avLst/>
                <a:gdLst/>
                <a:ahLst/>
                <a:cxnLst/>
                <a:rect l="l" t="t" r="r" b="b"/>
                <a:pathLst>
                  <a:path w="2087" h="9158" extrusionOk="0">
                    <a:moveTo>
                      <a:pt x="999" y="1"/>
                    </a:moveTo>
                    <a:cubicBezTo>
                      <a:pt x="0" y="1"/>
                      <a:pt x="557" y="9158"/>
                      <a:pt x="557" y="9158"/>
                    </a:cubicBezTo>
                    <a:cubicBezTo>
                      <a:pt x="557" y="9158"/>
                      <a:pt x="2087" y="256"/>
                      <a:pt x="1037" y="5"/>
                    </a:cubicBezTo>
                    <a:cubicBezTo>
                      <a:pt x="1024" y="2"/>
                      <a:pt x="1012" y="1"/>
                      <a:pt x="99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4"/>
              <p:cNvSpPr/>
              <p:nvPr/>
            </p:nvSpPr>
            <p:spPr>
              <a:xfrm>
                <a:off x="2566300" y="1670950"/>
                <a:ext cx="184900" cy="88375"/>
              </a:xfrm>
              <a:custGeom>
                <a:avLst/>
                <a:gdLst/>
                <a:ahLst/>
                <a:cxnLst/>
                <a:rect l="l" t="t" r="r" b="b"/>
                <a:pathLst>
                  <a:path w="7396" h="3535" extrusionOk="0">
                    <a:moveTo>
                      <a:pt x="6702" y="0"/>
                    </a:moveTo>
                    <a:cubicBezTo>
                      <a:pt x="5519" y="0"/>
                      <a:pt x="0" y="3535"/>
                      <a:pt x="0" y="3535"/>
                    </a:cubicBezTo>
                    <a:cubicBezTo>
                      <a:pt x="0" y="3535"/>
                      <a:pt x="7396" y="1663"/>
                      <a:pt x="6916" y="111"/>
                    </a:cubicBezTo>
                    <a:cubicBezTo>
                      <a:pt x="6894" y="35"/>
                      <a:pt x="6819" y="0"/>
                      <a:pt x="6702"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4"/>
              <p:cNvSpPr/>
              <p:nvPr/>
            </p:nvSpPr>
            <p:spPr>
              <a:xfrm>
                <a:off x="2702100" y="1514200"/>
                <a:ext cx="187200" cy="80800"/>
              </a:xfrm>
              <a:custGeom>
                <a:avLst/>
                <a:gdLst/>
                <a:ahLst/>
                <a:cxnLst/>
                <a:rect l="l" t="t" r="r" b="b"/>
                <a:pathLst>
                  <a:path w="7488" h="3232" extrusionOk="0">
                    <a:moveTo>
                      <a:pt x="6546" y="1"/>
                    </a:moveTo>
                    <a:cubicBezTo>
                      <a:pt x="5026" y="1"/>
                      <a:pt x="1" y="3231"/>
                      <a:pt x="1" y="3231"/>
                    </a:cubicBezTo>
                    <a:cubicBezTo>
                      <a:pt x="1" y="3231"/>
                      <a:pt x="7487" y="1200"/>
                      <a:pt x="6940" y="173"/>
                    </a:cubicBezTo>
                    <a:cubicBezTo>
                      <a:pt x="6877" y="54"/>
                      <a:pt x="6740" y="1"/>
                      <a:pt x="654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4"/>
              <p:cNvSpPr/>
              <p:nvPr/>
            </p:nvSpPr>
            <p:spPr>
              <a:xfrm>
                <a:off x="2713525" y="1411025"/>
                <a:ext cx="81350" cy="173125"/>
              </a:xfrm>
              <a:custGeom>
                <a:avLst/>
                <a:gdLst/>
                <a:ahLst/>
                <a:cxnLst/>
                <a:rect l="l" t="t" r="r" b="b"/>
                <a:pathLst>
                  <a:path w="3254" h="6925" extrusionOk="0">
                    <a:moveTo>
                      <a:pt x="2469" y="1"/>
                    </a:moveTo>
                    <a:cubicBezTo>
                      <a:pt x="2454" y="1"/>
                      <a:pt x="2438" y="3"/>
                      <a:pt x="2420" y="8"/>
                    </a:cubicBezTo>
                    <a:cubicBezTo>
                      <a:pt x="1484" y="259"/>
                      <a:pt x="0" y="6924"/>
                      <a:pt x="0" y="6924"/>
                    </a:cubicBezTo>
                    <a:cubicBezTo>
                      <a:pt x="0" y="6924"/>
                      <a:pt x="3253" y="1"/>
                      <a:pt x="2469"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4"/>
              <p:cNvSpPr/>
              <p:nvPr/>
            </p:nvSpPr>
            <p:spPr>
              <a:xfrm>
                <a:off x="2757450" y="1411075"/>
                <a:ext cx="90225" cy="133125"/>
              </a:xfrm>
              <a:custGeom>
                <a:avLst/>
                <a:gdLst/>
                <a:ahLst/>
                <a:cxnLst/>
                <a:rect l="l" t="t" r="r" b="b"/>
                <a:pathLst>
                  <a:path w="3609" h="5325" extrusionOk="0">
                    <a:moveTo>
                      <a:pt x="2682" y="1"/>
                    </a:moveTo>
                    <a:cubicBezTo>
                      <a:pt x="2665" y="1"/>
                      <a:pt x="2646" y="3"/>
                      <a:pt x="2626" y="6"/>
                    </a:cubicBezTo>
                    <a:cubicBezTo>
                      <a:pt x="1484" y="212"/>
                      <a:pt x="1" y="5325"/>
                      <a:pt x="1" y="5325"/>
                    </a:cubicBezTo>
                    <a:cubicBezTo>
                      <a:pt x="1" y="5325"/>
                      <a:pt x="3609" y="1"/>
                      <a:pt x="2682"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4"/>
              <p:cNvSpPr/>
              <p:nvPr/>
            </p:nvSpPr>
            <p:spPr>
              <a:xfrm>
                <a:off x="2783125" y="1431400"/>
                <a:ext cx="138700" cy="91700"/>
              </a:xfrm>
              <a:custGeom>
                <a:avLst/>
                <a:gdLst/>
                <a:ahLst/>
                <a:cxnLst/>
                <a:rect l="l" t="t" r="r" b="b"/>
                <a:pathLst>
                  <a:path w="5548" h="3668" extrusionOk="0">
                    <a:moveTo>
                      <a:pt x="4642" y="0"/>
                    </a:moveTo>
                    <a:cubicBezTo>
                      <a:pt x="3551" y="0"/>
                      <a:pt x="1" y="3667"/>
                      <a:pt x="1" y="3667"/>
                    </a:cubicBezTo>
                    <a:cubicBezTo>
                      <a:pt x="1" y="3667"/>
                      <a:pt x="5547" y="814"/>
                      <a:pt x="4863" y="84"/>
                    </a:cubicBezTo>
                    <a:cubicBezTo>
                      <a:pt x="4809" y="27"/>
                      <a:pt x="4734" y="0"/>
                      <a:pt x="4642" y="0"/>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14"/>
            <p:cNvGrpSpPr/>
            <p:nvPr/>
          </p:nvGrpSpPr>
          <p:grpSpPr>
            <a:xfrm rot="-5400000">
              <a:off x="8375507" y="97875"/>
              <a:ext cx="779500" cy="607200"/>
              <a:chOff x="3861625" y="635150"/>
              <a:chExt cx="779500" cy="607200"/>
            </a:xfrm>
          </p:grpSpPr>
          <p:sp>
            <p:nvSpPr>
              <p:cNvPr id="1387" name="Google Shape;1387;p14"/>
              <p:cNvSpPr/>
              <p:nvPr/>
            </p:nvSpPr>
            <p:spPr>
              <a:xfrm>
                <a:off x="3881650" y="655975"/>
                <a:ext cx="759475" cy="586375"/>
              </a:xfrm>
              <a:custGeom>
                <a:avLst/>
                <a:gdLst/>
                <a:ahLst/>
                <a:cxnLst/>
                <a:rect l="l" t="t" r="r" b="b"/>
                <a:pathLst>
                  <a:path w="30379" h="23455" extrusionOk="0">
                    <a:moveTo>
                      <a:pt x="5186" y="1"/>
                    </a:moveTo>
                    <a:cubicBezTo>
                      <a:pt x="5028" y="1"/>
                      <a:pt x="4883" y="213"/>
                      <a:pt x="5043" y="355"/>
                    </a:cubicBezTo>
                    <a:cubicBezTo>
                      <a:pt x="7417" y="2683"/>
                      <a:pt x="10179" y="5673"/>
                      <a:pt x="10544" y="9143"/>
                    </a:cubicBezTo>
                    <a:cubicBezTo>
                      <a:pt x="7554" y="6586"/>
                      <a:pt x="3537" y="4760"/>
                      <a:pt x="318" y="3596"/>
                    </a:cubicBezTo>
                    <a:cubicBezTo>
                      <a:pt x="293" y="3587"/>
                      <a:pt x="270" y="3583"/>
                      <a:pt x="248" y="3583"/>
                    </a:cubicBezTo>
                    <a:cubicBezTo>
                      <a:pt x="52" y="3583"/>
                      <a:pt x="1" y="3925"/>
                      <a:pt x="227" y="4007"/>
                    </a:cubicBezTo>
                    <a:cubicBezTo>
                      <a:pt x="3468" y="5194"/>
                      <a:pt x="7622" y="7066"/>
                      <a:pt x="10590" y="9690"/>
                    </a:cubicBezTo>
                    <a:cubicBezTo>
                      <a:pt x="10590" y="9713"/>
                      <a:pt x="12963" y="12178"/>
                      <a:pt x="13602" y="13479"/>
                    </a:cubicBezTo>
                    <a:cubicBezTo>
                      <a:pt x="11343" y="12521"/>
                      <a:pt x="9060" y="11653"/>
                      <a:pt x="6709" y="10923"/>
                    </a:cubicBezTo>
                    <a:cubicBezTo>
                      <a:pt x="6684" y="10914"/>
                      <a:pt x="6661" y="10910"/>
                      <a:pt x="6639" y="10910"/>
                    </a:cubicBezTo>
                    <a:cubicBezTo>
                      <a:pt x="6443" y="10910"/>
                      <a:pt x="6392" y="11249"/>
                      <a:pt x="6618" y="11311"/>
                    </a:cubicBezTo>
                    <a:cubicBezTo>
                      <a:pt x="10179" y="12452"/>
                      <a:pt x="13602" y="13845"/>
                      <a:pt x="16935" y="15465"/>
                    </a:cubicBezTo>
                    <a:cubicBezTo>
                      <a:pt x="14872" y="15752"/>
                      <a:pt x="12823" y="15912"/>
                      <a:pt x="10755" y="15912"/>
                    </a:cubicBezTo>
                    <a:cubicBezTo>
                      <a:pt x="10192" y="15912"/>
                      <a:pt x="9627" y="15901"/>
                      <a:pt x="9060" y="15876"/>
                    </a:cubicBezTo>
                    <a:cubicBezTo>
                      <a:pt x="8786" y="15876"/>
                      <a:pt x="8809" y="16287"/>
                      <a:pt x="9060" y="16287"/>
                    </a:cubicBezTo>
                    <a:cubicBezTo>
                      <a:pt x="9686" y="16317"/>
                      <a:pt x="10310" y="16331"/>
                      <a:pt x="10932" y="16331"/>
                    </a:cubicBezTo>
                    <a:cubicBezTo>
                      <a:pt x="13168" y="16331"/>
                      <a:pt x="15383" y="16142"/>
                      <a:pt x="17597" y="15785"/>
                    </a:cubicBezTo>
                    <a:cubicBezTo>
                      <a:pt x="18647" y="16310"/>
                      <a:pt x="19697" y="16858"/>
                      <a:pt x="20724" y="17428"/>
                    </a:cubicBezTo>
                    <a:cubicBezTo>
                      <a:pt x="21066" y="17656"/>
                      <a:pt x="27069" y="21263"/>
                      <a:pt x="29900" y="23408"/>
                    </a:cubicBezTo>
                    <a:cubicBezTo>
                      <a:pt x="29946" y="23441"/>
                      <a:pt x="29994" y="23454"/>
                      <a:pt x="30041" y="23454"/>
                    </a:cubicBezTo>
                    <a:cubicBezTo>
                      <a:pt x="30226" y="23454"/>
                      <a:pt x="30379" y="23239"/>
                      <a:pt x="30196" y="23112"/>
                    </a:cubicBezTo>
                    <a:cubicBezTo>
                      <a:pt x="27298" y="20898"/>
                      <a:pt x="24262" y="18935"/>
                      <a:pt x="21135" y="17177"/>
                    </a:cubicBezTo>
                    <a:cubicBezTo>
                      <a:pt x="20884" y="13890"/>
                      <a:pt x="18487" y="10626"/>
                      <a:pt x="16798" y="7956"/>
                    </a:cubicBezTo>
                    <a:cubicBezTo>
                      <a:pt x="16758" y="7889"/>
                      <a:pt x="16698" y="7861"/>
                      <a:pt x="16638" y="7861"/>
                    </a:cubicBezTo>
                    <a:cubicBezTo>
                      <a:pt x="16492" y="7861"/>
                      <a:pt x="16343" y="8023"/>
                      <a:pt x="16456" y="8184"/>
                    </a:cubicBezTo>
                    <a:cubicBezTo>
                      <a:pt x="18053" y="10740"/>
                      <a:pt x="20336" y="13822"/>
                      <a:pt x="20678" y="16949"/>
                    </a:cubicBezTo>
                    <a:cubicBezTo>
                      <a:pt x="19788" y="16447"/>
                      <a:pt x="18875" y="15967"/>
                      <a:pt x="17962" y="15511"/>
                    </a:cubicBezTo>
                    <a:cubicBezTo>
                      <a:pt x="17757" y="15397"/>
                      <a:pt x="15337" y="14233"/>
                      <a:pt x="14150" y="13731"/>
                    </a:cubicBezTo>
                    <a:cubicBezTo>
                      <a:pt x="14150" y="13685"/>
                      <a:pt x="12347" y="10740"/>
                      <a:pt x="11000" y="9531"/>
                    </a:cubicBezTo>
                    <a:cubicBezTo>
                      <a:pt x="10795" y="5765"/>
                      <a:pt x="7873" y="2569"/>
                      <a:pt x="5317" y="58"/>
                    </a:cubicBezTo>
                    <a:cubicBezTo>
                      <a:pt x="5277" y="18"/>
                      <a:pt x="5231" y="1"/>
                      <a:pt x="518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4"/>
              <p:cNvSpPr/>
              <p:nvPr/>
            </p:nvSpPr>
            <p:spPr>
              <a:xfrm>
                <a:off x="4270775" y="831450"/>
                <a:ext cx="53100" cy="52525"/>
              </a:xfrm>
              <a:custGeom>
                <a:avLst/>
                <a:gdLst/>
                <a:ahLst/>
                <a:cxnLst/>
                <a:rect l="l" t="t" r="r" b="b"/>
                <a:pathLst>
                  <a:path w="2124" h="2101" extrusionOk="0">
                    <a:moveTo>
                      <a:pt x="1032" y="0"/>
                    </a:moveTo>
                    <a:cubicBezTo>
                      <a:pt x="480" y="0"/>
                      <a:pt x="23" y="449"/>
                      <a:pt x="0" y="1028"/>
                    </a:cubicBezTo>
                    <a:cubicBezTo>
                      <a:pt x="0" y="1599"/>
                      <a:pt x="457" y="2078"/>
                      <a:pt x="1028" y="2101"/>
                    </a:cubicBezTo>
                    <a:cubicBezTo>
                      <a:pt x="1621" y="2101"/>
                      <a:pt x="2100" y="1644"/>
                      <a:pt x="2100" y="1074"/>
                    </a:cubicBezTo>
                    <a:cubicBezTo>
                      <a:pt x="2123" y="480"/>
                      <a:pt x="1667" y="1"/>
                      <a:pt x="1073" y="1"/>
                    </a:cubicBezTo>
                    <a:cubicBezTo>
                      <a:pt x="1060" y="0"/>
                      <a:pt x="104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4"/>
              <p:cNvSpPr/>
              <p:nvPr/>
            </p:nvSpPr>
            <p:spPr>
              <a:xfrm>
                <a:off x="3861625" y="724725"/>
                <a:ext cx="53100" cy="52550"/>
              </a:xfrm>
              <a:custGeom>
                <a:avLst/>
                <a:gdLst/>
                <a:ahLst/>
                <a:cxnLst/>
                <a:rect l="l" t="t" r="r" b="b"/>
                <a:pathLst>
                  <a:path w="2124" h="2102" extrusionOk="0">
                    <a:moveTo>
                      <a:pt x="1054" y="1"/>
                    </a:moveTo>
                    <a:cubicBezTo>
                      <a:pt x="480" y="1"/>
                      <a:pt x="24" y="450"/>
                      <a:pt x="24" y="1029"/>
                    </a:cubicBezTo>
                    <a:cubicBezTo>
                      <a:pt x="1" y="1599"/>
                      <a:pt x="457" y="2079"/>
                      <a:pt x="1051" y="2102"/>
                    </a:cubicBezTo>
                    <a:cubicBezTo>
                      <a:pt x="1621" y="2102"/>
                      <a:pt x="2101" y="1645"/>
                      <a:pt x="2123" y="1074"/>
                    </a:cubicBezTo>
                    <a:cubicBezTo>
                      <a:pt x="2123" y="481"/>
                      <a:pt x="1667" y="2"/>
                      <a:pt x="1096" y="2"/>
                    </a:cubicBezTo>
                    <a:cubicBezTo>
                      <a:pt x="1082" y="1"/>
                      <a:pt x="1068"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4"/>
              <p:cNvSpPr/>
              <p:nvPr/>
            </p:nvSpPr>
            <p:spPr>
              <a:xfrm>
                <a:off x="3984325" y="635150"/>
                <a:ext cx="53075" cy="52525"/>
              </a:xfrm>
              <a:custGeom>
                <a:avLst/>
                <a:gdLst/>
                <a:ahLst/>
                <a:cxnLst/>
                <a:rect l="l" t="t" r="r" b="b"/>
                <a:pathLst>
                  <a:path w="2123" h="2101" extrusionOk="0">
                    <a:moveTo>
                      <a:pt x="1053" y="0"/>
                    </a:moveTo>
                    <a:cubicBezTo>
                      <a:pt x="480" y="0"/>
                      <a:pt x="23" y="449"/>
                      <a:pt x="23" y="1028"/>
                    </a:cubicBezTo>
                    <a:cubicBezTo>
                      <a:pt x="0" y="1599"/>
                      <a:pt x="479" y="2078"/>
                      <a:pt x="1050" y="2101"/>
                    </a:cubicBezTo>
                    <a:cubicBezTo>
                      <a:pt x="1621" y="2101"/>
                      <a:pt x="2100" y="1644"/>
                      <a:pt x="2123" y="1074"/>
                    </a:cubicBezTo>
                    <a:cubicBezTo>
                      <a:pt x="2123" y="480"/>
                      <a:pt x="1666" y="1"/>
                      <a:pt x="1096" y="1"/>
                    </a:cubicBezTo>
                    <a:cubicBezTo>
                      <a:pt x="1082" y="0"/>
                      <a:pt x="1067"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4"/>
              <p:cNvSpPr/>
              <p:nvPr/>
            </p:nvSpPr>
            <p:spPr>
              <a:xfrm>
                <a:off x="4023700" y="910775"/>
                <a:ext cx="53075" cy="52550"/>
              </a:xfrm>
              <a:custGeom>
                <a:avLst/>
                <a:gdLst/>
                <a:ahLst/>
                <a:cxnLst/>
                <a:rect l="l" t="t" r="r" b="b"/>
                <a:pathLst>
                  <a:path w="2123" h="2102" extrusionOk="0">
                    <a:moveTo>
                      <a:pt x="1073" y="1"/>
                    </a:moveTo>
                    <a:cubicBezTo>
                      <a:pt x="502" y="1"/>
                      <a:pt x="23" y="457"/>
                      <a:pt x="23" y="1028"/>
                    </a:cubicBezTo>
                    <a:cubicBezTo>
                      <a:pt x="0" y="1621"/>
                      <a:pt x="457" y="2101"/>
                      <a:pt x="1050" y="2101"/>
                    </a:cubicBezTo>
                    <a:cubicBezTo>
                      <a:pt x="1063" y="2101"/>
                      <a:pt x="1076" y="2101"/>
                      <a:pt x="1089" y="2101"/>
                    </a:cubicBezTo>
                    <a:cubicBezTo>
                      <a:pt x="1642" y="2101"/>
                      <a:pt x="2101" y="1631"/>
                      <a:pt x="2123" y="1073"/>
                    </a:cubicBezTo>
                    <a:cubicBezTo>
                      <a:pt x="2123" y="503"/>
                      <a:pt x="1666" y="23"/>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4"/>
              <p:cNvSpPr/>
              <p:nvPr/>
            </p:nvSpPr>
            <p:spPr>
              <a:xfrm>
                <a:off x="4081325" y="1033450"/>
                <a:ext cx="53100" cy="52525"/>
              </a:xfrm>
              <a:custGeom>
                <a:avLst/>
                <a:gdLst/>
                <a:ahLst/>
                <a:cxnLst/>
                <a:rect l="l" t="t" r="r" b="b"/>
                <a:pathLst>
                  <a:path w="2124" h="2101" extrusionOk="0">
                    <a:moveTo>
                      <a:pt x="1054" y="0"/>
                    </a:moveTo>
                    <a:cubicBezTo>
                      <a:pt x="480" y="0"/>
                      <a:pt x="23" y="449"/>
                      <a:pt x="23" y="1028"/>
                    </a:cubicBezTo>
                    <a:cubicBezTo>
                      <a:pt x="0" y="1599"/>
                      <a:pt x="480" y="2078"/>
                      <a:pt x="1050" y="2101"/>
                    </a:cubicBezTo>
                    <a:cubicBezTo>
                      <a:pt x="1621" y="2101"/>
                      <a:pt x="2100" y="1644"/>
                      <a:pt x="2123" y="1074"/>
                    </a:cubicBezTo>
                    <a:cubicBezTo>
                      <a:pt x="2123" y="480"/>
                      <a:pt x="1667" y="1"/>
                      <a:pt x="1096" y="1"/>
                    </a:cubicBezTo>
                    <a:cubicBezTo>
                      <a:pt x="1082" y="1"/>
                      <a:pt x="1068"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 name="Google Shape;1393;p14"/>
            <p:cNvSpPr/>
            <p:nvPr/>
          </p:nvSpPr>
          <p:spPr>
            <a:xfrm rot="10800000" flipH="1">
              <a:off x="8877085" y="176018"/>
              <a:ext cx="379548" cy="938579"/>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4"/>
            <p:cNvSpPr/>
            <p:nvPr/>
          </p:nvSpPr>
          <p:spPr>
            <a:xfrm rot="10800000" flipH="1">
              <a:off x="8935171" y="193583"/>
              <a:ext cx="131042" cy="931844"/>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4"/>
            <p:cNvSpPr/>
            <p:nvPr/>
          </p:nvSpPr>
          <p:spPr>
            <a:xfrm rot="10800000" flipH="1">
              <a:off x="8062759" y="-45440"/>
              <a:ext cx="921067" cy="415973"/>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4"/>
            <p:cNvSpPr/>
            <p:nvPr/>
          </p:nvSpPr>
          <p:spPr>
            <a:xfrm rot="10800000" flipH="1">
              <a:off x="8107320" y="199"/>
              <a:ext cx="875160" cy="203891"/>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4"/>
            <p:cNvSpPr/>
            <p:nvPr/>
          </p:nvSpPr>
          <p:spPr>
            <a:xfrm rot="10800000" flipH="1">
              <a:off x="8927035" y="3701"/>
              <a:ext cx="206693" cy="196078"/>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4"/>
            <p:cNvSpPr/>
            <p:nvPr/>
          </p:nvSpPr>
          <p:spPr>
            <a:xfrm rot="10800000" flipH="1">
              <a:off x="8993202" y="134690"/>
              <a:ext cx="208040" cy="195055"/>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4"/>
            <p:cNvSpPr/>
            <p:nvPr/>
          </p:nvSpPr>
          <p:spPr>
            <a:xfrm rot="10800000" flipH="1">
              <a:off x="9140409" y="141371"/>
              <a:ext cx="62180" cy="62558"/>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4"/>
            <p:cNvSpPr/>
            <p:nvPr/>
          </p:nvSpPr>
          <p:spPr>
            <a:xfrm rot="10800000" flipH="1">
              <a:off x="9139062" y="176018"/>
              <a:ext cx="74358" cy="18967"/>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4"/>
            <p:cNvSpPr/>
            <p:nvPr/>
          </p:nvSpPr>
          <p:spPr>
            <a:xfrm rot="10800000" flipH="1">
              <a:off x="9068853" y="-9392"/>
              <a:ext cx="39226" cy="61318"/>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4"/>
            <p:cNvSpPr/>
            <p:nvPr/>
          </p:nvSpPr>
          <p:spPr>
            <a:xfrm rot="10800000" flipH="1">
              <a:off x="9056676" y="19758"/>
              <a:ext cx="78399" cy="52859"/>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1403"/>
        <p:cNvGrpSpPr/>
        <p:nvPr/>
      </p:nvGrpSpPr>
      <p:grpSpPr>
        <a:xfrm>
          <a:off x="0" y="0"/>
          <a:ext cx="0" cy="0"/>
          <a:chOff x="0" y="0"/>
          <a:chExt cx="0" cy="0"/>
        </a:xfrm>
      </p:grpSpPr>
      <p:grpSp>
        <p:nvGrpSpPr>
          <p:cNvPr id="1404" name="Google Shape;1404;p15"/>
          <p:cNvGrpSpPr/>
          <p:nvPr/>
        </p:nvGrpSpPr>
        <p:grpSpPr>
          <a:xfrm>
            <a:off x="-100350" y="-102000"/>
            <a:ext cx="9261397" cy="5294476"/>
            <a:chOff x="-100350" y="-102000"/>
            <a:chExt cx="9261397" cy="5294476"/>
          </a:xfrm>
        </p:grpSpPr>
        <p:sp>
          <p:nvSpPr>
            <p:cNvPr id="1405" name="Google Shape;1405;p15"/>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5"/>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5"/>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5"/>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5"/>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5"/>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5"/>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5"/>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5"/>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5"/>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5"/>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5"/>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5"/>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5"/>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5"/>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5"/>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5"/>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5"/>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5"/>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5"/>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5"/>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5"/>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5"/>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5"/>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5"/>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5"/>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5"/>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5"/>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5"/>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5"/>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5"/>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5"/>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5"/>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5"/>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5"/>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5"/>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5"/>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5"/>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5"/>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5"/>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5"/>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5"/>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5"/>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5"/>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5"/>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5"/>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5"/>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5"/>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5"/>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5"/>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5"/>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5"/>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5"/>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5"/>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5"/>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5"/>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5"/>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5"/>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5"/>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5"/>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5"/>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5"/>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15"/>
          <p:cNvGrpSpPr/>
          <p:nvPr/>
        </p:nvGrpSpPr>
        <p:grpSpPr>
          <a:xfrm>
            <a:off x="8028966" y="-300043"/>
            <a:ext cx="1510076" cy="1521869"/>
            <a:chOff x="8028966" y="-300043"/>
            <a:chExt cx="1510076" cy="1521869"/>
          </a:xfrm>
        </p:grpSpPr>
        <p:grpSp>
          <p:nvGrpSpPr>
            <p:cNvPr id="1469" name="Google Shape;1469;p15"/>
            <p:cNvGrpSpPr/>
            <p:nvPr/>
          </p:nvGrpSpPr>
          <p:grpSpPr>
            <a:xfrm rot="-9059125">
              <a:off x="8765987" y="267851"/>
              <a:ext cx="601717" cy="862157"/>
              <a:chOff x="2411925" y="2010000"/>
              <a:chExt cx="327850" cy="469775"/>
            </a:xfrm>
          </p:grpSpPr>
          <p:sp>
            <p:nvSpPr>
              <p:cNvPr id="1470" name="Google Shape;1470;p1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15"/>
            <p:cNvGrpSpPr/>
            <p:nvPr/>
          </p:nvGrpSpPr>
          <p:grpSpPr>
            <a:xfrm rot="-6300096" flipH="1">
              <a:off x="8222401" y="-328968"/>
              <a:ext cx="601754" cy="862239"/>
              <a:chOff x="2411925" y="2010000"/>
              <a:chExt cx="327850" cy="469775"/>
            </a:xfrm>
          </p:grpSpPr>
          <p:sp>
            <p:nvSpPr>
              <p:cNvPr id="1482" name="Google Shape;1482;p1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15"/>
            <p:cNvGrpSpPr/>
            <p:nvPr/>
          </p:nvGrpSpPr>
          <p:grpSpPr>
            <a:xfrm rot="-5400000">
              <a:off x="8375507" y="97875"/>
              <a:ext cx="779500" cy="607200"/>
              <a:chOff x="3861625" y="635150"/>
              <a:chExt cx="779500" cy="607200"/>
            </a:xfrm>
          </p:grpSpPr>
          <p:sp>
            <p:nvSpPr>
              <p:cNvPr id="1494" name="Google Shape;1494;p15"/>
              <p:cNvSpPr/>
              <p:nvPr/>
            </p:nvSpPr>
            <p:spPr>
              <a:xfrm>
                <a:off x="3881650" y="655975"/>
                <a:ext cx="759475" cy="586375"/>
              </a:xfrm>
              <a:custGeom>
                <a:avLst/>
                <a:gdLst/>
                <a:ahLst/>
                <a:cxnLst/>
                <a:rect l="l" t="t" r="r" b="b"/>
                <a:pathLst>
                  <a:path w="30379" h="23455" extrusionOk="0">
                    <a:moveTo>
                      <a:pt x="5186" y="1"/>
                    </a:moveTo>
                    <a:cubicBezTo>
                      <a:pt x="5028" y="1"/>
                      <a:pt x="4883" y="213"/>
                      <a:pt x="5043" y="355"/>
                    </a:cubicBezTo>
                    <a:cubicBezTo>
                      <a:pt x="7417" y="2683"/>
                      <a:pt x="10179" y="5673"/>
                      <a:pt x="10544" y="9143"/>
                    </a:cubicBezTo>
                    <a:cubicBezTo>
                      <a:pt x="7554" y="6586"/>
                      <a:pt x="3537" y="4760"/>
                      <a:pt x="318" y="3596"/>
                    </a:cubicBezTo>
                    <a:cubicBezTo>
                      <a:pt x="293" y="3587"/>
                      <a:pt x="270" y="3583"/>
                      <a:pt x="248" y="3583"/>
                    </a:cubicBezTo>
                    <a:cubicBezTo>
                      <a:pt x="52" y="3583"/>
                      <a:pt x="1" y="3925"/>
                      <a:pt x="227" y="4007"/>
                    </a:cubicBezTo>
                    <a:cubicBezTo>
                      <a:pt x="3468" y="5194"/>
                      <a:pt x="7622" y="7066"/>
                      <a:pt x="10590" y="9690"/>
                    </a:cubicBezTo>
                    <a:cubicBezTo>
                      <a:pt x="10590" y="9713"/>
                      <a:pt x="12963" y="12178"/>
                      <a:pt x="13602" y="13479"/>
                    </a:cubicBezTo>
                    <a:cubicBezTo>
                      <a:pt x="11343" y="12521"/>
                      <a:pt x="9060" y="11653"/>
                      <a:pt x="6709" y="10923"/>
                    </a:cubicBezTo>
                    <a:cubicBezTo>
                      <a:pt x="6684" y="10914"/>
                      <a:pt x="6661" y="10910"/>
                      <a:pt x="6639" y="10910"/>
                    </a:cubicBezTo>
                    <a:cubicBezTo>
                      <a:pt x="6443" y="10910"/>
                      <a:pt x="6392" y="11249"/>
                      <a:pt x="6618" y="11311"/>
                    </a:cubicBezTo>
                    <a:cubicBezTo>
                      <a:pt x="10179" y="12452"/>
                      <a:pt x="13602" y="13845"/>
                      <a:pt x="16935" y="15465"/>
                    </a:cubicBezTo>
                    <a:cubicBezTo>
                      <a:pt x="14872" y="15752"/>
                      <a:pt x="12823" y="15912"/>
                      <a:pt x="10755" y="15912"/>
                    </a:cubicBezTo>
                    <a:cubicBezTo>
                      <a:pt x="10192" y="15912"/>
                      <a:pt x="9627" y="15901"/>
                      <a:pt x="9060" y="15876"/>
                    </a:cubicBezTo>
                    <a:cubicBezTo>
                      <a:pt x="8786" y="15876"/>
                      <a:pt x="8809" y="16287"/>
                      <a:pt x="9060" y="16287"/>
                    </a:cubicBezTo>
                    <a:cubicBezTo>
                      <a:pt x="9686" y="16317"/>
                      <a:pt x="10310" y="16331"/>
                      <a:pt x="10932" y="16331"/>
                    </a:cubicBezTo>
                    <a:cubicBezTo>
                      <a:pt x="13168" y="16331"/>
                      <a:pt x="15383" y="16142"/>
                      <a:pt x="17597" y="15785"/>
                    </a:cubicBezTo>
                    <a:cubicBezTo>
                      <a:pt x="18647" y="16310"/>
                      <a:pt x="19697" y="16858"/>
                      <a:pt x="20724" y="17428"/>
                    </a:cubicBezTo>
                    <a:cubicBezTo>
                      <a:pt x="21066" y="17656"/>
                      <a:pt x="27069" y="21263"/>
                      <a:pt x="29900" y="23408"/>
                    </a:cubicBezTo>
                    <a:cubicBezTo>
                      <a:pt x="29946" y="23441"/>
                      <a:pt x="29994" y="23454"/>
                      <a:pt x="30041" y="23454"/>
                    </a:cubicBezTo>
                    <a:cubicBezTo>
                      <a:pt x="30226" y="23454"/>
                      <a:pt x="30379" y="23239"/>
                      <a:pt x="30196" y="23112"/>
                    </a:cubicBezTo>
                    <a:cubicBezTo>
                      <a:pt x="27298" y="20898"/>
                      <a:pt x="24262" y="18935"/>
                      <a:pt x="21135" y="17177"/>
                    </a:cubicBezTo>
                    <a:cubicBezTo>
                      <a:pt x="20884" y="13890"/>
                      <a:pt x="18487" y="10626"/>
                      <a:pt x="16798" y="7956"/>
                    </a:cubicBezTo>
                    <a:cubicBezTo>
                      <a:pt x="16758" y="7889"/>
                      <a:pt x="16698" y="7861"/>
                      <a:pt x="16638" y="7861"/>
                    </a:cubicBezTo>
                    <a:cubicBezTo>
                      <a:pt x="16492" y="7861"/>
                      <a:pt x="16343" y="8023"/>
                      <a:pt x="16456" y="8184"/>
                    </a:cubicBezTo>
                    <a:cubicBezTo>
                      <a:pt x="18053" y="10740"/>
                      <a:pt x="20336" y="13822"/>
                      <a:pt x="20678" y="16949"/>
                    </a:cubicBezTo>
                    <a:cubicBezTo>
                      <a:pt x="19788" y="16447"/>
                      <a:pt x="18875" y="15967"/>
                      <a:pt x="17962" y="15511"/>
                    </a:cubicBezTo>
                    <a:cubicBezTo>
                      <a:pt x="17757" y="15397"/>
                      <a:pt x="15337" y="14233"/>
                      <a:pt x="14150" y="13731"/>
                    </a:cubicBezTo>
                    <a:cubicBezTo>
                      <a:pt x="14150" y="13685"/>
                      <a:pt x="12347" y="10740"/>
                      <a:pt x="11000" y="9531"/>
                    </a:cubicBezTo>
                    <a:cubicBezTo>
                      <a:pt x="10795" y="5765"/>
                      <a:pt x="7873" y="2569"/>
                      <a:pt x="5317" y="58"/>
                    </a:cubicBezTo>
                    <a:cubicBezTo>
                      <a:pt x="5277" y="18"/>
                      <a:pt x="5231" y="1"/>
                      <a:pt x="518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5"/>
              <p:cNvSpPr/>
              <p:nvPr/>
            </p:nvSpPr>
            <p:spPr>
              <a:xfrm>
                <a:off x="4270775" y="831450"/>
                <a:ext cx="53100" cy="52525"/>
              </a:xfrm>
              <a:custGeom>
                <a:avLst/>
                <a:gdLst/>
                <a:ahLst/>
                <a:cxnLst/>
                <a:rect l="l" t="t" r="r" b="b"/>
                <a:pathLst>
                  <a:path w="2124" h="2101" extrusionOk="0">
                    <a:moveTo>
                      <a:pt x="1032" y="0"/>
                    </a:moveTo>
                    <a:cubicBezTo>
                      <a:pt x="480" y="0"/>
                      <a:pt x="23" y="449"/>
                      <a:pt x="0" y="1028"/>
                    </a:cubicBezTo>
                    <a:cubicBezTo>
                      <a:pt x="0" y="1599"/>
                      <a:pt x="457" y="2078"/>
                      <a:pt x="1028" y="2101"/>
                    </a:cubicBezTo>
                    <a:cubicBezTo>
                      <a:pt x="1621" y="2101"/>
                      <a:pt x="2100" y="1644"/>
                      <a:pt x="2100" y="1074"/>
                    </a:cubicBezTo>
                    <a:cubicBezTo>
                      <a:pt x="2123" y="480"/>
                      <a:pt x="1667" y="1"/>
                      <a:pt x="1073" y="1"/>
                    </a:cubicBezTo>
                    <a:cubicBezTo>
                      <a:pt x="1060" y="0"/>
                      <a:pt x="104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5"/>
              <p:cNvSpPr/>
              <p:nvPr/>
            </p:nvSpPr>
            <p:spPr>
              <a:xfrm>
                <a:off x="3861625" y="724725"/>
                <a:ext cx="53100" cy="52550"/>
              </a:xfrm>
              <a:custGeom>
                <a:avLst/>
                <a:gdLst/>
                <a:ahLst/>
                <a:cxnLst/>
                <a:rect l="l" t="t" r="r" b="b"/>
                <a:pathLst>
                  <a:path w="2124" h="2102" extrusionOk="0">
                    <a:moveTo>
                      <a:pt x="1054" y="1"/>
                    </a:moveTo>
                    <a:cubicBezTo>
                      <a:pt x="480" y="1"/>
                      <a:pt x="24" y="450"/>
                      <a:pt x="24" y="1029"/>
                    </a:cubicBezTo>
                    <a:cubicBezTo>
                      <a:pt x="1" y="1599"/>
                      <a:pt x="457" y="2079"/>
                      <a:pt x="1051" y="2102"/>
                    </a:cubicBezTo>
                    <a:cubicBezTo>
                      <a:pt x="1621" y="2102"/>
                      <a:pt x="2101" y="1645"/>
                      <a:pt x="2123" y="1074"/>
                    </a:cubicBezTo>
                    <a:cubicBezTo>
                      <a:pt x="2123" y="481"/>
                      <a:pt x="1667" y="2"/>
                      <a:pt x="1096" y="2"/>
                    </a:cubicBezTo>
                    <a:cubicBezTo>
                      <a:pt x="1082" y="1"/>
                      <a:pt x="1068"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5"/>
              <p:cNvSpPr/>
              <p:nvPr/>
            </p:nvSpPr>
            <p:spPr>
              <a:xfrm>
                <a:off x="3984325" y="635150"/>
                <a:ext cx="53075" cy="52525"/>
              </a:xfrm>
              <a:custGeom>
                <a:avLst/>
                <a:gdLst/>
                <a:ahLst/>
                <a:cxnLst/>
                <a:rect l="l" t="t" r="r" b="b"/>
                <a:pathLst>
                  <a:path w="2123" h="2101" extrusionOk="0">
                    <a:moveTo>
                      <a:pt x="1053" y="0"/>
                    </a:moveTo>
                    <a:cubicBezTo>
                      <a:pt x="480" y="0"/>
                      <a:pt x="23" y="449"/>
                      <a:pt x="23" y="1028"/>
                    </a:cubicBezTo>
                    <a:cubicBezTo>
                      <a:pt x="0" y="1599"/>
                      <a:pt x="479" y="2078"/>
                      <a:pt x="1050" y="2101"/>
                    </a:cubicBezTo>
                    <a:cubicBezTo>
                      <a:pt x="1621" y="2101"/>
                      <a:pt x="2100" y="1644"/>
                      <a:pt x="2123" y="1074"/>
                    </a:cubicBezTo>
                    <a:cubicBezTo>
                      <a:pt x="2123" y="480"/>
                      <a:pt x="1666" y="1"/>
                      <a:pt x="1096" y="1"/>
                    </a:cubicBezTo>
                    <a:cubicBezTo>
                      <a:pt x="1082" y="0"/>
                      <a:pt x="1067"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5"/>
              <p:cNvSpPr/>
              <p:nvPr/>
            </p:nvSpPr>
            <p:spPr>
              <a:xfrm>
                <a:off x="4023700" y="910775"/>
                <a:ext cx="53075" cy="52550"/>
              </a:xfrm>
              <a:custGeom>
                <a:avLst/>
                <a:gdLst/>
                <a:ahLst/>
                <a:cxnLst/>
                <a:rect l="l" t="t" r="r" b="b"/>
                <a:pathLst>
                  <a:path w="2123" h="2102" extrusionOk="0">
                    <a:moveTo>
                      <a:pt x="1073" y="1"/>
                    </a:moveTo>
                    <a:cubicBezTo>
                      <a:pt x="502" y="1"/>
                      <a:pt x="23" y="457"/>
                      <a:pt x="23" y="1028"/>
                    </a:cubicBezTo>
                    <a:cubicBezTo>
                      <a:pt x="0" y="1621"/>
                      <a:pt x="457" y="2101"/>
                      <a:pt x="1050" y="2101"/>
                    </a:cubicBezTo>
                    <a:cubicBezTo>
                      <a:pt x="1063" y="2101"/>
                      <a:pt x="1076" y="2101"/>
                      <a:pt x="1089" y="2101"/>
                    </a:cubicBezTo>
                    <a:cubicBezTo>
                      <a:pt x="1642" y="2101"/>
                      <a:pt x="2101" y="1631"/>
                      <a:pt x="2123" y="1073"/>
                    </a:cubicBezTo>
                    <a:cubicBezTo>
                      <a:pt x="2123" y="503"/>
                      <a:pt x="1666" y="23"/>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5"/>
              <p:cNvSpPr/>
              <p:nvPr/>
            </p:nvSpPr>
            <p:spPr>
              <a:xfrm>
                <a:off x="4081325" y="1033450"/>
                <a:ext cx="53100" cy="52525"/>
              </a:xfrm>
              <a:custGeom>
                <a:avLst/>
                <a:gdLst/>
                <a:ahLst/>
                <a:cxnLst/>
                <a:rect l="l" t="t" r="r" b="b"/>
                <a:pathLst>
                  <a:path w="2124" h="2101" extrusionOk="0">
                    <a:moveTo>
                      <a:pt x="1054" y="0"/>
                    </a:moveTo>
                    <a:cubicBezTo>
                      <a:pt x="480" y="0"/>
                      <a:pt x="23" y="449"/>
                      <a:pt x="23" y="1028"/>
                    </a:cubicBezTo>
                    <a:cubicBezTo>
                      <a:pt x="0" y="1599"/>
                      <a:pt x="480" y="2078"/>
                      <a:pt x="1050" y="2101"/>
                    </a:cubicBezTo>
                    <a:cubicBezTo>
                      <a:pt x="1621" y="2101"/>
                      <a:pt x="2100" y="1644"/>
                      <a:pt x="2123" y="1074"/>
                    </a:cubicBezTo>
                    <a:cubicBezTo>
                      <a:pt x="2123" y="480"/>
                      <a:pt x="1667" y="1"/>
                      <a:pt x="1096" y="1"/>
                    </a:cubicBezTo>
                    <a:cubicBezTo>
                      <a:pt x="1082" y="1"/>
                      <a:pt x="1068"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15"/>
            <p:cNvSpPr/>
            <p:nvPr/>
          </p:nvSpPr>
          <p:spPr>
            <a:xfrm rot="10800000" flipH="1">
              <a:off x="8877085" y="176018"/>
              <a:ext cx="379548" cy="938579"/>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5"/>
            <p:cNvSpPr/>
            <p:nvPr/>
          </p:nvSpPr>
          <p:spPr>
            <a:xfrm rot="10800000" flipH="1">
              <a:off x="8935171" y="193583"/>
              <a:ext cx="131042" cy="931844"/>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5"/>
            <p:cNvSpPr/>
            <p:nvPr/>
          </p:nvSpPr>
          <p:spPr>
            <a:xfrm rot="10800000" flipH="1">
              <a:off x="8062759" y="-45440"/>
              <a:ext cx="921067" cy="415973"/>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5"/>
            <p:cNvSpPr/>
            <p:nvPr/>
          </p:nvSpPr>
          <p:spPr>
            <a:xfrm rot="10800000" flipH="1">
              <a:off x="8107320" y="199"/>
              <a:ext cx="875160" cy="203891"/>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5"/>
            <p:cNvSpPr/>
            <p:nvPr/>
          </p:nvSpPr>
          <p:spPr>
            <a:xfrm rot="10800000" flipH="1">
              <a:off x="8927035" y="3701"/>
              <a:ext cx="206693" cy="196078"/>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5"/>
            <p:cNvSpPr/>
            <p:nvPr/>
          </p:nvSpPr>
          <p:spPr>
            <a:xfrm rot="10800000" flipH="1">
              <a:off x="8993202" y="134690"/>
              <a:ext cx="208040" cy="195055"/>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5"/>
            <p:cNvSpPr/>
            <p:nvPr/>
          </p:nvSpPr>
          <p:spPr>
            <a:xfrm rot="10800000" flipH="1">
              <a:off x="9140409" y="141371"/>
              <a:ext cx="62180" cy="62558"/>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5"/>
            <p:cNvSpPr/>
            <p:nvPr/>
          </p:nvSpPr>
          <p:spPr>
            <a:xfrm rot="10800000" flipH="1">
              <a:off x="9139062" y="176018"/>
              <a:ext cx="74358" cy="18967"/>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5"/>
            <p:cNvSpPr/>
            <p:nvPr/>
          </p:nvSpPr>
          <p:spPr>
            <a:xfrm rot="10800000" flipH="1">
              <a:off x="9068853" y="-9392"/>
              <a:ext cx="39226" cy="61318"/>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5"/>
            <p:cNvSpPr/>
            <p:nvPr/>
          </p:nvSpPr>
          <p:spPr>
            <a:xfrm rot="10800000" flipH="1">
              <a:off x="9056676" y="19758"/>
              <a:ext cx="78399" cy="52859"/>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 name="Google Shape;1510;p15"/>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511" name="Google Shape;1511;p15"/>
          <p:cNvSpPr txBox="1">
            <a:spLocks noGrp="1"/>
          </p:cNvSpPr>
          <p:nvPr>
            <p:ph type="subTitle" idx="1"/>
          </p:nvPr>
        </p:nvSpPr>
        <p:spPr>
          <a:xfrm>
            <a:off x="1886481" y="1808767"/>
            <a:ext cx="2672400" cy="891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512" name="Google Shape;1512;p15"/>
          <p:cNvSpPr txBox="1">
            <a:spLocks noGrp="1"/>
          </p:cNvSpPr>
          <p:nvPr>
            <p:ph type="subTitle" idx="2"/>
          </p:nvPr>
        </p:nvSpPr>
        <p:spPr>
          <a:xfrm>
            <a:off x="1886481" y="1400992"/>
            <a:ext cx="26724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513" name="Google Shape;1513;p15"/>
          <p:cNvSpPr txBox="1">
            <a:spLocks noGrp="1"/>
          </p:cNvSpPr>
          <p:nvPr>
            <p:ph type="subTitle" idx="3"/>
          </p:nvPr>
        </p:nvSpPr>
        <p:spPr>
          <a:xfrm>
            <a:off x="1886481" y="3696939"/>
            <a:ext cx="2672400" cy="891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514" name="Google Shape;1514;p15"/>
          <p:cNvSpPr txBox="1">
            <a:spLocks noGrp="1"/>
          </p:cNvSpPr>
          <p:nvPr>
            <p:ph type="subTitle" idx="4"/>
          </p:nvPr>
        </p:nvSpPr>
        <p:spPr>
          <a:xfrm>
            <a:off x="1886481" y="3289164"/>
            <a:ext cx="26724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515" name="Google Shape;1515;p15"/>
          <p:cNvSpPr txBox="1">
            <a:spLocks noGrp="1"/>
          </p:cNvSpPr>
          <p:nvPr>
            <p:ph type="subTitle" idx="5"/>
          </p:nvPr>
        </p:nvSpPr>
        <p:spPr>
          <a:xfrm>
            <a:off x="5310089" y="1808767"/>
            <a:ext cx="2672400" cy="891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516" name="Google Shape;1516;p15"/>
          <p:cNvSpPr txBox="1">
            <a:spLocks noGrp="1"/>
          </p:cNvSpPr>
          <p:nvPr>
            <p:ph type="subTitle" idx="6"/>
          </p:nvPr>
        </p:nvSpPr>
        <p:spPr>
          <a:xfrm>
            <a:off x="5310089" y="1400992"/>
            <a:ext cx="26724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517" name="Google Shape;1517;p15"/>
          <p:cNvSpPr txBox="1">
            <a:spLocks noGrp="1"/>
          </p:cNvSpPr>
          <p:nvPr>
            <p:ph type="subTitle" idx="7"/>
          </p:nvPr>
        </p:nvSpPr>
        <p:spPr>
          <a:xfrm>
            <a:off x="5310089" y="3696939"/>
            <a:ext cx="2672400" cy="891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1518" name="Google Shape;1518;p15"/>
          <p:cNvSpPr txBox="1">
            <a:spLocks noGrp="1"/>
          </p:cNvSpPr>
          <p:nvPr>
            <p:ph type="subTitle" idx="8"/>
          </p:nvPr>
        </p:nvSpPr>
        <p:spPr>
          <a:xfrm>
            <a:off x="5310089" y="3289164"/>
            <a:ext cx="26724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519" name="Google Shape;1519;p15"/>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p:cSld name="CUSTOM_3">
    <p:spTree>
      <p:nvGrpSpPr>
        <p:cNvPr id="1" name="Shape 1520"/>
        <p:cNvGrpSpPr/>
        <p:nvPr/>
      </p:nvGrpSpPr>
      <p:grpSpPr>
        <a:xfrm>
          <a:off x="0" y="0"/>
          <a:ext cx="0" cy="0"/>
          <a:chOff x="0" y="0"/>
          <a:chExt cx="0" cy="0"/>
        </a:xfrm>
      </p:grpSpPr>
      <p:grpSp>
        <p:nvGrpSpPr>
          <p:cNvPr id="1521" name="Google Shape;1521;p16"/>
          <p:cNvGrpSpPr/>
          <p:nvPr/>
        </p:nvGrpSpPr>
        <p:grpSpPr>
          <a:xfrm>
            <a:off x="-100350" y="-102000"/>
            <a:ext cx="9261397" cy="5294476"/>
            <a:chOff x="-100350" y="-102000"/>
            <a:chExt cx="9261397" cy="5294476"/>
          </a:xfrm>
        </p:grpSpPr>
        <p:sp>
          <p:nvSpPr>
            <p:cNvPr id="1522" name="Google Shape;1522;p16"/>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6"/>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6"/>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6"/>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6"/>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6"/>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6"/>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6"/>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6"/>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6"/>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6"/>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6"/>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6"/>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6"/>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6"/>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6"/>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6"/>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6"/>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6"/>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6"/>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6"/>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6"/>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6"/>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6"/>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6"/>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6"/>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6"/>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6"/>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6"/>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6"/>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6"/>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6"/>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6"/>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6"/>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6"/>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6"/>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6"/>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6"/>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6"/>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6"/>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6"/>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6"/>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6"/>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6"/>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6"/>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6"/>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6"/>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6"/>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6"/>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6"/>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6"/>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6"/>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16"/>
          <p:cNvGrpSpPr/>
          <p:nvPr/>
        </p:nvGrpSpPr>
        <p:grpSpPr>
          <a:xfrm>
            <a:off x="7964684" y="-9"/>
            <a:ext cx="1222742" cy="1083980"/>
            <a:chOff x="7964684" y="-9"/>
            <a:chExt cx="1222742" cy="1083980"/>
          </a:xfrm>
        </p:grpSpPr>
        <p:grpSp>
          <p:nvGrpSpPr>
            <p:cNvPr id="1586" name="Google Shape;1586;p16"/>
            <p:cNvGrpSpPr/>
            <p:nvPr/>
          </p:nvGrpSpPr>
          <p:grpSpPr>
            <a:xfrm rot="-5400000" flipH="1">
              <a:off x="8129602" y="-138764"/>
              <a:ext cx="484549" cy="814386"/>
              <a:chOff x="4949250" y="2063150"/>
              <a:chExt cx="484500" cy="814304"/>
            </a:xfrm>
          </p:grpSpPr>
          <p:sp>
            <p:nvSpPr>
              <p:cNvPr id="1587" name="Google Shape;1587;p16"/>
              <p:cNvSpPr/>
              <p:nvPr/>
            </p:nvSpPr>
            <p:spPr>
              <a:xfrm>
                <a:off x="4975554" y="2063150"/>
                <a:ext cx="430395" cy="814304"/>
              </a:xfrm>
              <a:custGeom>
                <a:avLst/>
                <a:gdLst/>
                <a:ahLst/>
                <a:cxnLst/>
                <a:rect l="l" t="t" r="r" b="b"/>
                <a:pathLst>
                  <a:path w="9490" h="17955" extrusionOk="0">
                    <a:moveTo>
                      <a:pt x="6414" y="0"/>
                    </a:moveTo>
                    <a:cubicBezTo>
                      <a:pt x="6345" y="0"/>
                      <a:pt x="6278" y="38"/>
                      <a:pt x="6245" y="127"/>
                    </a:cubicBezTo>
                    <a:cubicBezTo>
                      <a:pt x="5355" y="3003"/>
                      <a:pt x="4693" y="6084"/>
                      <a:pt x="4442" y="9188"/>
                    </a:cubicBezTo>
                    <a:cubicBezTo>
                      <a:pt x="3689" y="8161"/>
                      <a:pt x="3004" y="7088"/>
                      <a:pt x="2388" y="5970"/>
                    </a:cubicBezTo>
                    <a:cubicBezTo>
                      <a:pt x="2251" y="4692"/>
                      <a:pt x="2274" y="3391"/>
                      <a:pt x="2411" y="2113"/>
                    </a:cubicBezTo>
                    <a:cubicBezTo>
                      <a:pt x="2436" y="1959"/>
                      <a:pt x="2311" y="1870"/>
                      <a:pt x="2192" y="1870"/>
                    </a:cubicBezTo>
                    <a:cubicBezTo>
                      <a:pt x="2099" y="1870"/>
                      <a:pt x="2010" y="1924"/>
                      <a:pt x="2000" y="2044"/>
                    </a:cubicBezTo>
                    <a:cubicBezTo>
                      <a:pt x="1886" y="3048"/>
                      <a:pt x="1863" y="4076"/>
                      <a:pt x="1909" y="5080"/>
                    </a:cubicBezTo>
                    <a:cubicBezTo>
                      <a:pt x="1384" y="4098"/>
                      <a:pt x="882" y="3071"/>
                      <a:pt x="471" y="2021"/>
                    </a:cubicBezTo>
                    <a:cubicBezTo>
                      <a:pt x="430" y="1932"/>
                      <a:pt x="355" y="1895"/>
                      <a:pt x="280" y="1895"/>
                    </a:cubicBezTo>
                    <a:cubicBezTo>
                      <a:pt x="142" y="1895"/>
                      <a:pt x="1" y="2019"/>
                      <a:pt x="60" y="2181"/>
                    </a:cubicBezTo>
                    <a:cubicBezTo>
                      <a:pt x="630" y="3528"/>
                      <a:pt x="1270" y="4852"/>
                      <a:pt x="1977" y="6107"/>
                    </a:cubicBezTo>
                    <a:cubicBezTo>
                      <a:pt x="1977" y="6153"/>
                      <a:pt x="2000" y="6198"/>
                      <a:pt x="2046" y="6221"/>
                    </a:cubicBezTo>
                    <a:cubicBezTo>
                      <a:pt x="2753" y="7477"/>
                      <a:pt x="3529" y="8686"/>
                      <a:pt x="4397" y="9850"/>
                    </a:cubicBezTo>
                    <a:cubicBezTo>
                      <a:pt x="4214" y="12521"/>
                      <a:pt x="4328" y="15191"/>
                      <a:pt x="4830" y="17771"/>
                    </a:cubicBezTo>
                    <a:cubicBezTo>
                      <a:pt x="4851" y="17896"/>
                      <a:pt x="4954" y="17955"/>
                      <a:pt x="5054" y="17955"/>
                    </a:cubicBezTo>
                    <a:cubicBezTo>
                      <a:pt x="5173" y="17955"/>
                      <a:pt x="5289" y="17873"/>
                      <a:pt x="5264" y="17725"/>
                    </a:cubicBezTo>
                    <a:cubicBezTo>
                      <a:pt x="5059" y="16744"/>
                      <a:pt x="4922" y="15716"/>
                      <a:pt x="4853" y="14712"/>
                    </a:cubicBezTo>
                    <a:cubicBezTo>
                      <a:pt x="6268" y="12932"/>
                      <a:pt x="7752" y="11243"/>
                      <a:pt x="9350" y="9622"/>
                    </a:cubicBezTo>
                    <a:cubicBezTo>
                      <a:pt x="9490" y="9482"/>
                      <a:pt x="9321" y="9288"/>
                      <a:pt x="9152" y="9288"/>
                    </a:cubicBezTo>
                    <a:cubicBezTo>
                      <a:pt x="9101" y="9288"/>
                      <a:pt x="9050" y="9306"/>
                      <a:pt x="9007" y="9348"/>
                    </a:cubicBezTo>
                    <a:cubicBezTo>
                      <a:pt x="8597" y="9782"/>
                      <a:pt x="8186" y="10216"/>
                      <a:pt x="7775" y="10649"/>
                    </a:cubicBezTo>
                    <a:cubicBezTo>
                      <a:pt x="7569" y="9531"/>
                      <a:pt x="7318" y="8412"/>
                      <a:pt x="6976" y="7317"/>
                    </a:cubicBezTo>
                    <a:cubicBezTo>
                      <a:pt x="6952" y="7228"/>
                      <a:pt x="6887" y="7190"/>
                      <a:pt x="6817" y="7190"/>
                    </a:cubicBezTo>
                    <a:cubicBezTo>
                      <a:pt x="6690" y="7190"/>
                      <a:pt x="6544" y="7314"/>
                      <a:pt x="6588" y="7477"/>
                    </a:cubicBezTo>
                    <a:cubicBezTo>
                      <a:pt x="6930" y="8641"/>
                      <a:pt x="7204" y="9828"/>
                      <a:pt x="7432" y="11037"/>
                    </a:cubicBezTo>
                    <a:cubicBezTo>
                      <a:pt x="6519" y="12042"/>
                      <a:pt x="5652" y="13046"/>
                      <a:pt x="4808" y="14096"/>
                    </a:cubicBezTo>
                    <a:cubicBezTo>
                      <a:pt x="4511" y="9439"/>
                      <a:pt x="5287" y="4646"/>
                      <a:pt x="6634" y="287"/>
                    </a:cubicBezTo>
                    <a:cubicBezTo>
                      <a:pt x="6678" y="124"/>
                      <a:pt x="6541" y="0"/>
                      <a:pt x="6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6"/>
              <p:cNvSpPr/>
              <p:nvPr/>
            </p:nvSpPr>
            <p:spPr>
              <a:xfrm>
                <a:off x="5212203" y="2195624"/>
                <a:ext cx="184313" cy="94832"/>
              </a:xfrm>
              <a:custGeom>
                <a:avLst/>
                <a:gdLst/>
                <a:ahLst/>
                <a:cxnLst/>
                <a:rect l="l" t="t" r="r" b="b"/>
                <a:pathLst>
                  <a:path w="4064" h="2091" extrusionOk="0">
                    <a:moveTo>
                      <a:pt x="3229" y="1"/>
                    </a:moveTo>
                    <a:cubicBezTo>
                      <a:pt x="2233" y="1"/>
                      <a:pt x="0" y="2090"/>
                      <a:pt x="0" y="2090"/>
                    </a:cubicBezTo>
                    <a:cubicBezTo>
                      <a:pt x="0" y="2090"/>
                      <a:pt x="4063" y="1474"/>
                      <a:pt x="3652" y="287"/>
                    </a:cubicBezTo>
                    <a:cubicBezTo>
                      <a:pt x="3580" y="85"/>
                      <a:pt x="3430" y="1"/>
                      <a:pt x="3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6"/>
              <p:cNvSpPr/>
              <p:nvPr/>
            </p:nvSpPr>
            <p:spPr>
              <a:xfrm>
                <a:off x="4957549" y="2483794"/>
                <a:ext cx="226763" cy="159641"/>
              </a:xfrm>
              <a:custGeom>
                <a:avLst/>
                <a:gdLst/>
                <a:ahLst/>
                <a:cxnLst/>
                <a:rect l="l" t="t" r="r" b="b"/>
                <a:pathLst>
                  <a:path w="5000" h="3520" extrusionOk="0">
                    <a:moveTo>
                      <a:pt x="1190" y="1"/>
                    </a:moveTo>
                    <a:cubicBezTo>
                      <a:pt x="1040" y="1"/>
                      <a:pt x="915" y="58"/>
                      <a:pt x="822" y="187"/>
                    </a:cubicBezTo>
                    <a:cubicBezTo>
                      <a:pt x="0" y="1329"/>
                      <a:pt x="4999" y="3520"/>
                      <a:pt x="4999" y="3520"/>
                    </a:cubicBezTo>
                    <a:cubicBezTo>
                      <a:pt x="4999" y="3520"/>
                      <a:pt x="2360"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6"/>
              <p:cNvSpPr/>
              <p:nvPr/>
            </p:nvSpPr>
            <p:spPr>
              <a:xfrm>
                <a:off x="5243270" y="2363610"/>
                <a:ext cx="79730" cy="70251"/>
              </a:xfrm>
              <a:custGeom>
                <a:avLst/>
                <a:gdLst/>
                <a:ahLst/>
                <a:cxnLst/>
                <a:rect l="l" t="t" r="r" b="b"/>
                <a:pathLst>
                  <a:path w="1758" h="1549" extrusionOk="0">
                    <a:moveTo>
                      <a:pt x="871" y="1"/>
                    </a:moveTo>
                    <a:cubicBezTo>
                      <a:pt x="719" y="1"/>
                      <a:pt x="566" y="47"/>
                      <a:pt x="434" y="144"/>
                    </a:cubicBezTo>
                    <a:cubicBezTo>
                      <a:pt x="91" y="395"/>
                      <a:pt x="0" y="874"/>
                      <a:pt x="251" y="1217"/>
                    </a:cubicBezTo>
                    <a:cubicBezTo>
                      <a:pt x="402" y="1436"/>
                      <a:pt x="636" y="1549"/>
                      <a:pt x="873" y="1549"/>
                    </a:cubicBezTo>
                    <a:cubicBezTo>
                      <a:pt x="1029" y="1549"/>
                      <a:pt x="1188" y="1499"/>
                      <a:pt x="1324" y="1399"/>
                    </a:cubicBezTo>
                    <a:cubicBezTo>
                      <a:pt x="1689" y="1148"/>
                      <a:pt x="1758" y="669"/>
                      <a:pt x="1507" y="327"/>
                    </a:cubicBezTo>
                    <a:cubicBezTo>
                      <a:pt x="1353" y="117"/>
                      <a:pt x="1113" y="1"/>
                      <a:pt x="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6"/>
              <p:cNvSpPr/>
              <p:nvPr/>
            </p:nvSpPr>
            <p:spPr>
              <a:xfrm>
                <a:off x="5355064" y="2457535"/>
                <a:ext cx="78687" cy="70251"/>
              </a:xfrm>
              <a:custGeom>
                <a:avLst/>
                <a:gdLst/>
                <a:ahLst/>
                <a:cxnLst/>
                <a:rect l="l" t="t" r="r" b="b"/>
                <a:pathLst>
                  <a:path w="1735" h="1549" extrusionOk="0">
                    <a:moveTo>
                      <a:pt x="863" y="1"/>
                    </a:moveTo>
                    <a:cubicBezTo>
                      <a:pt x="706" y="1"/>
                      <a:pt x="548" y="50"/>
                      <a:pt x="411" y="150"/>
                    </a:cubicBezTo>
                    <a:cubicBezTo>
                      <a:pt x="69" y="401"/>
                      <a:pt x="0" y="880"/>
                      <a:pt x="229" y="1223"/>
                    </a:cubicBezTo>
                    <a:cubicBezTo>
                      <a:pt x="383" y="1433"/>
                      <a:pt x="622" y="1548"/>
                      <a:pt x="869" y="1548"/>
                    </a:cubicBezTo>
                    <a:cubicBezTo>
                      <a:pt x="1025" y="1548"/>
                      <a:pt x="1183" y="1502"/>
                      <a:pt x="1324" y="1405"/>
                    </a:cubicBezTo>
                    <a:cubicBezTo>
                      <a:pt x="1666" y="1154"/>
                      <a:pt x="1735" y="675"/>
                      <a:pt x="1484" y="333"/>
                    </a:cubicBezTo>
                    <a:cubicBezTo>
                      <a:pt x="1333" y="113"/>
                      <a:pt x="1099"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6"/>
              <p:cNvSpPr/>
              <p:nvPr/>
            </p:nvSpPr>
            <p:spPr>
              <a:xfrm>
                <a:off x="5031020" y="2126008"/>
                <a:ext cx="79775" cy="69843"/>
              </a:xfrm>
              <a:custGeom>
                <a:avLst/>
                <a:gdLst/>
                <a:ahLst/>
                <a:cxnLst/>
                <a:rect l="l" t="t" r="r" b="b"/>
                <a:pathLst>
                  <a:path w="1759" h="1540" extrusionOk="0">
                    <a:moveTo>
                      <a:pt x="877" y="0"/>
                    </a:moveTo>
                    <a:cubicBezTo>
                      <a:pt x="723" y="0"/>
                      <a:pt x="568" y="44"/>
                      <a:pt x="435" y="133"/>
                    </a:cubicBezTo>
                    <a:cubicBezTo>
                      <a:pt x="92" y="384"/>
                      <a:pt x="1" y="864"/>
                      <a:pt x="252" y="1229"/>
                    </a:cubicBezTo>
                    <a:cubicBezTo>
                      <a:pt x="402" y="1433"/>
                      <a:pt x="632" y="1539"/>
                      <a:pt x="866" y="1539"/>
                    </a:cubicBezTo>
                    <a:cubicBezTo>
                      <a:pt x="1025" y="1539"/>
                      <a:pt x="1186" y="1490"/>
                      <a:pt x="1325" y="1389"/>
                    </a:cubicBezTo>
                    <a:cubicBezTo>
                      <a:pt x="1667" y="1137"/>
                      <a:pt x="1758" y="658"/>
                      <a:pt x="1507" y="316"/>
                    </a:cubicBezTo>
                    <a:cubicBezTo>
                      <a:pt x="1354" y="107"/>
                      <a:pt x="1117" y="0"/>
                      <a:pt x="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6"/>
              <p:cNvSpPr/>
              <p:nvPr/>
            </p:nvSpPr>
            <p:spPr>
              <a:xfrm>
                <a:off x="4949250" y="2141791"/>
                <a:ext cx="79775" cy="70251"/>
              </a:xfrm>
              <a:custGeom>
                <a:avLst/>
                <a:gdLst/>
                <a:ahLst/>
                <a:cxnLst/>
                <a:rect l="l" t="t" r="r" b="b"/>
                <a:pathLst>
                  <a:path w="1759" h="1549" extrusionOk="0">
                    <a:moveTo>
                      <a:pt x="881" y="1"/>
                    </a:moveTo>
                    <a:cubicBezTo>
                      <a:pt x="721" y="1"/>
                      <a:pt x="557" y="50"/>
                      <a:pt x="412" y="150"/>
                    </a:cubicBezTo>
                    <a:cubicBezTo>
                      <a:pt x="69" y="401"/>
                      <a:pt x="1" y="881"/>
                      <a:pt x="252" y="1223"/>
                    </a:cubicBezTo>
                    <a:cubicBezTo>
                      <a:pt x="406" y="1433"/>
                      <a:pt x="646" y="1549"/>
                      <a:pt x="887" y="1549"/>
                    </a:cubicBezTo>
                    <a:cubicBezTo>
                      <a:pt x="1039" y="1549"/>
                      <a:pt x="1192" y="1503"/>
                      <a:pt x="1325" y="1406"/>
                    </a:cubicBezTo>
                    <a:cubicBezTo>
                      <a:pt x="1667" y="1155"/>
                      <a:pt x="1758" y="675"/>
                      <a:pt x="1507" y="333"/>
                    </a:cubicBezTo>
                    <a:cubicBezTo>
                      <a:pt x="1356" y="113"/>
                      <a:pt x="1123"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16"/>
            <p:cNvGrpSpPr/>
            <p:nvPr/>
          </p:nvGrpSpPr>
          <p:grpSpPr>
            <a:xfrm rot="10800000">
              <a:off x="8702877" y="269586"/>
              <a:ext cx="484549" cy="814386"/>
              <a:chOff x="4949250" y="2063150"/>
              <a:chExt cx="484500" cy="814304"/>
            </a:xfrm>
          </p:grpSpPr>
          <p:sp>
            <p:nvSpPr>
              <p:cNvPr id="1595" name="Google Shape;1595;p16"/>
              <p:cNvSpPr/>
              <p:nvPr/>
            </p:nvSpPr>
            <p:spPr>
              <a:xfrm>
                <a:off x="4975554" y="2063150"/>
                <a:ext cx="430395" cy="814304"/>
              </a:xfrm>
              <a:custGeom>
                <a:avLst/>
                <a:gdLst/>
                <a:ahLst/>
                <a:cxnLst/>
                <a:rect l="l" t="t" r="r" b="b"/>
                <a:pathLst>
                  <a:path w="9490" h="17955" extrusionOk="0">
                    <a:moveTo>
                      <a:pt x="6414" y="0"/>
                    </a:moveTo>
                    <a:cubicBezTo>
                      <a:pt x="6345" y="0"/>
                      <a:pt x="6278" y="38"/>
                      <a:pt x="6245" y="127"/>
                    </a:cubicBezTo>
                    <a:cubicBezTo>
                      <a:pt x="5355" y="3003"/>
                      <a:pt x="4693" y="6084"/>
                      <a:pt x="4442" y="9188"/>
                    </a:cubicBezTo>
                    <a:cubicBezTo>
                      <a:pt x="3689" y="8161"/>
                      <a:pt x="3004" y="7088"/>
                      <a:pt x="2388" y="5970"/>
                    </a:cubicBezTo>
                    <a:cubicBezTo>
                      <a:pt x="2251" y="4692"/>
                      <a:pt x="2274" y="3391"/>
                      <a:pt x="2411" y="2113"/>
                    </a:cubicBezTo>
                    <a:cubicBezTo>
                      <a:pt x="2436" y="1959"/>
                      <a:pt x="2311" y="1870"/>
                      <a:pt x="2192" y="1870"/>
                    </a:cubicBezTo>
                    <a:cubicBezTo>
                      <a:pt x="2099" y="1870"/>
                      <a:pt x="2010" y="1924"/>
                      <a:pt x="2000" y="2044"/>
                    </a:cubicBezTo>
                    <a:cubicBezTo>
                      <a:pt x="1886" y="3048"/>
                      <a:pt x="1863" y="4076"/>
                      <a:pt x="1909" y="5080"/>
                    </a:cubicBezTo>
                    <a:cubicBezTo>
                      <a:pt x="1384" y="4098"/>
                      <a:pt x="882" y="3071"/>
                      <a:pt x="471" y="2021"/>
                    </a:cubicBezTo>
                    <a:cubicBezTo>
                      <a:pt x="430" y="1932"/>
                      <a:pt x="355" y="1895"/>
                      <a:pt x="280" y="1895"/>
                    </a:cubicBezTo>
                    <a:cubicBezTo>
                      <a:pt x="142" y="1895"/>
                      <a:pt x="1" y="2019"/>
                      <a:pt x="60" y="2181"/>
                    </a:cubicBezTo>
                    <a:cubicBezTo>
                      <a:pt x="630" y="3528"/>
                      <a:pt x="1270" y="4852"/>
                      <a:pt x="1977" y="6107"/>
                    </a:cubicBezTo>
                    <a:cubicBezTo>
                      <a:pt x="1977" y="6153"/>
                      <a:pt x="2000" y="6198"/>
                      <a:pt x="2046" y="6221"/>
                    </a:cubicBezTo>
                    <a:cubicBezTo>
                      <a:pt x="2753" y="7477"/>
                      <a:pt x="3529" y="8686"/>
                      <a:pt x="4397" y="9850"/>
                    </a:cubicBezTo>
                    <a:cubicBezTo>
                      <a:pt x="4214" y="12521"/>
                      <a:pt x="4328" y="15191"/>
                      <a:pt x="4830" y="17771"/>
                    </a:cubicBezTo>
                    <a:cubicBezTo>
                      <a:pt x="4851" y="17896"/>
                      <a:pt x="4954" y="17955"/>
                      <a:pt x="5054" y="17955"/>
                    </a:cubicBezTo>
                    <a:cubicBezTo>
                      <a:pt x="5173" y="17955"/>
                      <a:pt x="5289" y="17873"/>
                      <a:pt x="5264" y="17725"/>
                    </a:cubicBezTo>
                    <a:cubicBezTo>
                      <a:pt x="5059" y="16744"/>
                      <a:pt x="4922" y="15716"/>
                      <a:pt x="4853" y="14712"/>
                    </a:cubicBezTo>
                    <a:cubicBezTo>
                      <a:pt x="6268" y="12932"/>
                      <a:pt x="7752" y="11243"/>
                      <a:pt x="9350" y="9622"/>
                    </a:cubicBezTo>
                    <a:cubicBezTo>
                      <a:pt x="9490" y="9482"/>
                      <a:pt x="9321" y="9288"/>
                      <a:pt x="9152" y="9288"/>
                    </a:cubicBezTo>
                    <a:cubicBezTo>
                      <a:pt x="9101" y="9288"/>
                      <a:pt x="9050" y="9306"/>
                      <a:pt x="9007" y="9348"/>
                    </a:cubicBezTo>
                    <a:cubicBezTo>
                      <a:pt x="8597" y="9782"/>
                      <a:pt x="8186" y="10216"/>
                      <a:pt x="7775" y="10649"/>
                    </a:cubicBezTo>
                    <a:cubicBezTo>
                      <a:pt x="7569" y="9531"/>
                      <a:pt x="7318" y="8412"/>
                      <a:pt x="6976" y="7317"/>
                    </a:cubicBezTo>
                    <a:cubicBezTo>
                      <a:pt x="6952" y="7228"/>
                      <a:pt x="6887" y="7190"/>
                      <a:pt x="6817" y="7190"/>
                    </a:cubicBezTo>
                    <a:cubicBezTo>
                      <a:pt x="6690" y="7190"/>
                      <a:pt x="6544" y="7314"/>
                      <a:pt x="6588" y="7477"/>
                    </a:cubicBezTo>
                    <a:cubicBezTo>
                      <a:pt x="6930" y="8641"/>
                      <a:pt x="7204" y="9828"/>
                      <a:pt x="7432" y="11037"/>
                    </a:cubicBezTo>
                    <a:cubicBezTo>
                      <a:pt x="6519" y="12042"/>
                      <a:pt x="5652" y="13046"/>
                      <a:pt x="4808" y="14096"/>
                    </a:cubicBezTo>
                    <a:cubicBezTo>
                      <a:pt x="4511" y="9439"/>
                      <a:pt x="5287" y="4646"/>
                      <a:pt x="6634" y="287"/>
                    </a:cubicBezTo>
                    <a:cubicBezTo>
                      <a:pt x="6678" y="124"/>
                      <a:pt x="6541" y="0"/>
                      <a:pt x="6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6"/>
              <p:cNvSpPr/>
              <p:nvPr/>
            </p:nvSpPr>
            <p:spPr>
              <a:xfrm>
                <a:off x="5212203" y="2195624"/>
                <a:ext cx="184313" cy="94832"/>
              </a:xfrm>
              <a:custGeom>
                <a:avLst/>
                <a:gdLst/>
                <a:ahLst/>
                <a:cxnLst/>
                <a:rect l="l" t="t" r="r" b="b"/>
                <a:pathLst>
                  <a:path w="4064" h="2091" extrusionOk="0">
                    <a:moveTo>
                      <a:pt x="3229" y="1"/>
                    </a:moveTo>
                    <a:cubicBezTo>
                      <a:pt x="2233" y="1"/>
                      <a:pt x="0" y="2090"/>
                      <a:pt x="0" y="2090"/>
                    </a:cubicBezTo>
                    <a:cubicBezTo>
                      <a:pt x="0" y="2090"/>
                      <a:pt x="4063" y="1474"/>
                      <a:pt x="3652" y="287"/>
                    </a:cubicBezTo>
                    <a:cubicBezTo>
                      <a:pt x="3580" y="85"/>
                      <a:pt x="3430" y="1"/>
                      <a:pt x="3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6"/>
              <p:cNvSpPr/>
              <p:nvPr/>
            </p:nvSpPr>
            <p:spPr>
              <a:xfrm>
                <a:off x="4957549" y="2483794"/>
                <a:ext cx="226763" cy="159641"/>
              </a:xfrm>
              <a:custGeom>
                <a:avLst/>
                <a:gdLst/>
                <a:ahLst/>
                <a:cxnLst/>
                <a:rect l="l" t="t" r="r" b="b"/>
                <a:pathLst>
                  <a:path w="5000" h="3520" extrusionOk="0">
                    <a:moveTo>
                      <a:pt x="1190" y="1"/>
                    </a:moveTo>
                    <a:cubicBezTo>
                      <a:pt x="1040" y="1"/>
                      <a:pt x="915" y="58"/>
                      <a:pt x="822" y="187"/>
                    </a:cubicBezTo>
                    <a:cubicBezTo>
                      <a:pt x="0" y="1329"/>
                      <a:pt x="4999" y="3520"/>
                      <a:pt x="4999" y="3520"/>
                    </a:cubicBezTo>
                    <a:cubicBezTo>
                      <a:pt x="4999" y="3520"/>
                      <a:pt x="2360"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6"/>
              <p:cNvSpPr/>
              <p:nvPr/>
            </p:nvSpPr>
            <p:spPr>
              <a:xfrm>
                <a:off x="5243270" y="2363610"/>
                <a:ext cx="79730" cy="70251"/>
              </a:xfrm>
              <a:custGeom>
                <a:avLst/>
                <a:gdLst/>
                <a:ahLst/>
                <a:cxnLst/>
                <a:rect l="l" t="t" r="r" b="b"/>
                <a:pathLst>
                  <a:path w="1758" h="1549" extrusionOk="0">
                    <a:moveTo>
                      <a:pt x="871" y="1"/>
                    </a:moveTo>
                    <a:cubicBezTo>
                      <a:pt x="719" y="1"/>
                      <a:pt x="566" y="47"/>
                      <a:pt x="434" y="144"/>
                    </a:cubicBezTo>
                    <a:cubicBezTo>
                      <a:pt x="91" y="395"/>
                      <a:pt x="0" y="874"/>
                      <a:pt x="251" y="1217"/>
                    </a:cubicBezTo>
                    <a:cubicBezTo>
                      <a:pt x="402" y="1436"/>
                      <a:pt x="636" y="1549"/>
                      <a:pt x="873" y="1549"/>
                    </a:cubicBezTo>
                    <a:cubicBezTo>
                      <a:pt x="1029" y="1549"/>
                      <a:pt x="1188" y="1499"/>
                      <a:pt x="1324" y="1399"/>
                    </a:cubicBezTo>
                    <a:cubicBezTo>
                      <a:pt x="1689" y="1148"/>
                      <a:pt x="1758" y="669"/>
                      <a:pt x="1507" y="327"/>
                    </a:cubicBezTo>
                    <a:cubicBezTo>
                      <a:pt x="1353" y="117"/>
                      <a:pt x="1113" y="1"/>
                      <a:pt x="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6"/>
              <p:cNvSpPr/>
              <p:nvPr/>
            </p:nvSpPr>
            <p:spPr>
              <a:xfrm>
                <a:off x="5355064" y="2457535"/>
                <a:ext cx="78687" cy="70251"/>
              </a:xfrm>
              <a:custGeom>
                <a:avLst/>
                <a:gdLst/>
                <a:ahLst/>
                <a:cxnLst/>
                <a:rect l="l" t="t" r="r" b="b"/>
                <a:pathLst>
                  <a:path w="1735" h="1549" extrusionOk="0">
                    <a:moveTo>
                      <a:pt x="863" y="1"/>
                    </a:moveTo>
                    <a:cubicBezTo>
                      <a:pt x="706" y="1"/>
                      <a:pt x="548" y="50"/>
                      <a:pt x="411" y="150"/>
                    </a:cubicBezTo>
                    <a:cubicBezTo>
                      <a:pt x="69" y="401"/>
                      <a:pt x="0" y="880"/>
                      <a:pt x="229" y="1223"/>
                    </a:cubicBezTo>
                    <a:cubicBezTo>
                      <a:pt x="383" y="1433"/>
                      <a:pt x="622" y="1548"/>
                      <a:pt x="869" y="1548"/>
                    </a:cubicBezTo>
                    <a:cubicBezTo>
                      <a:pt x="1025" y="1548"/>
                      <a:pt x="1183" y="1502"/>
                      <a:pt x="1324" y="1405"/>
                    </a:cubicBezTo>
                    <a:cubicBezTo>
                      <a:pt x="1666" y="1154"/>
                      <a:pt x="1735" y="675"/>
                      <a:pt x="1484" y="333"/>
                    </a:cubicBezTo>
                    <a:cubicBezTo>
                      <a:pt x="1333" y="113"/>
                      <a:pt x="1099"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6"/>
              <p:cNvSpPr/>
              <p:nvPr/>
            </p:nvSpPr>
            <p:spPr>
              <a:xfrm>
                <a:off x="5031020" y="2126008"/>
                <a:ext cx="79775" cy="69843"/>
              </a:xfrm>
              <a:custGeom>
                <a:avLst/>
                <a:gdLst/>
                <a:ahLst/>
                <a:cxnLst/>
                <a:rect l="l" t="t" r="r" b="b"/>
                <a:pathLst>
                  <a:path w="1759" h="1540" extrusionOk="0">
                    <a:moveTo>
                      <a:pt x="877" y="0"/>
                    </a:moveTo>
                    <a:cubicBezTo>
                      <a:pt x="723" y="0"/>
                      <a:pt x="568" y="44"/>
                      <a:pt x="435" y="133"/>
                    </a:cubicBezTo>
                    <a:cubicBezTo>
                      <a:pt x="92" y="384"/>
                      <a:pt x="1" y="864"/>
                      <a:pt x="252" y="1229"/>
                    </a:cubicBezTo>
                    <a:cubicBezTo>
                      <a:pt x="402" y="1433"/>
                      <a:pt x="632" y="1539"/>
                      <a:pt x="866" y="1539"/>
                    </a:cubicBezTo>
                    <a:cubicBezTo>
                      <a:pt x="1025" y="1539"/>
                      <a:pt x="1186" y="1490"/>
                      <a:pt x="1325" y="1389"/>
                    </a:cubicBezTo>
                    <a:cubicBezTo>
                      <a:pt x="1667" y="1137"/>
                      <a:pt x="1758" y="658"/>
                      <a:pt x="1507" y="316"/>
                    </a:cubicBezTo>
                    <a:cubicBezTo>
                      <a:pt x="1354" y="107"/>
                      <a:pt x="1117" y="0"/>
                      <a:pt x="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6"/>
              <p:cNvSpPr/>
              <p:nvPr/>
            </p:nvSpPr>
            <p:spPr>
              <a:xfrm>
                <a:off x="4949250" y="2141791"/>
                <a:ext cx="79775" cy="70251"/>
              </a:xfrm>
              <a:custGeom>
                <a:avLst/>
                <a:gdLst/>
                <a:ahLst/>
                <a:cxnLst/>
                <a:rect l="l" t="t" r="r" b="b"/>
                <a:pathLst>
                  <a:path w="1759" h="1549" extrusionOk="0">
                    <a:moveTo>
                      <a:pt x="881" y="1"/>
                    </a:moveTo>
                    <a:cubicBezTo>
                      <a:pt x="721" y="1"/>
                      <a:pt x="557" y="50"/>
                      <a:pt x="412" y="150"/>
                    </a:cubicBezTo>
                    <a:cubicBezTo>
                      <a:pt x="69" y="401"/>
                      <a:pt x="1" y="881"/>
                      <a:pt x="252" y="1223"/>
                    </a:cubicBezTo>
                    <a:cubicBezTo>
                      <a:pt x="406" y="1433"/>
                      <a:pt x="646" y="1549"/>
                      <a:pt x="887" y="1549"/>
                    </a:cubicBezTo>
                    <a:cubicBezTo>
                      <a:pt x="1039" y="1549"/>
                      <a:pt x="1192" y="1503"/>
                      <a:pt x="1325" y="1406"/>
                    </a:cubicBezTo>
                    <a:cubicBezTo>
                      <a:pt x="1667" y="1155"/>
                      <a:pt x="1758" y="675"/>
                      <a:pt x="1507" y="333"/>
                    </a:cubicBezTo>
                    <a:cubicBezTo>
                      <a:pt x="1356" y="113"/>
                      <a:pt x="1123"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16"/>
            <p:cNvGrpSpPr/>
            <p:nvPr/>
          </p:nvGrpSpPr>
          <p:grpSpPr>
            <a:xfrm rot="10800000" flipH="1">
              <a:off x="8198335" y="-9"/>
              <a:ext cx="945659" cy="846512"/>
              <a:chOff x="277366" y="299012"/>
              <a:chExt cx="703301" cy="629424"/>
            </a:xfrm>
          </p:grpSpPr>
          <p:sp>
            <p:nvSpPr>
              <p:cNvPr id="1603" name="Google Shape;1603;p16"/>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6"/>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6"/>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6"/>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6"/>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6"/>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6"/>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6"/>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6"/>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6"/>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6"/>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6"/>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6"/>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6"/>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6"/>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6"/>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6"/>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6"/>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6"/>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6"/>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23" name="Google Shape;1623;p16"/>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624" name="Google Shape;1624;p16"/>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6"/>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Title">
  <p:cSld name="CUSTOM_8">
    <p:spTree>
      <p:nvGrpSpPr>
        <p:cNvPr id="1" name="Shape 1626"/>
        <p:cNvGrpSpPr/>
        <p:nvPr/>
      </p:nvGrpSpPr>
      <p:grpSpPr>
        <a:xfrm>
          <a:off x="0" y="0"/>
          <a:ext cx="0" cy="0"/>
          <a:chOff x="0" y="0"/>
          <a:chExt cx="0" cy="0"/>
        </a:xfrm>
      </p:grpSpPr>
      <p:sp>
        <p:nvSpPr>
          <p:cNvPr id="1627" name="Google Shape;1627;p17"/>
          <p:cNvSpPr txBox="1">
            <a:spLocks noGrp="1"/>
          </p:cNvSpPr>
          <p:nvPr>
            <p:ph type="title"/>
          </p:nvPr>
        </p:nvSpPr>
        <p:spPr>
          <a:xfrm>
            <a:off x="3062450" y="1349700"/>
            <a:ext cx="3740100" cy="2444100"/>
          </a:xfrm>
          <a:prstGeom prst="rect">
            <a:avLst/>
          </a:prstGeom>
        </p:spPr>
        <p:txBody>
          <a:bodyPr spcFirstLastPara="1" wrap="square" lIns="0" tIns="0" rIns="0" bIns="0" anchor="ctr" anchorCtr="0">
            <a:noAutofit/>
          </a:bodyPr>
          <a:lstStyle>
            <a:lvl1pPr lvl="0" rtl="0">
              <a:spcBef>
                <a:spcPts val="0"/>
              </a:spcBef>
              <a:spcAft>
                <a:spcPts val="0"/>
              </a:spcAft>
              <a:buSzPts val="4700"/>
              <a:buNone/>
              <a:defRPr sz="4700"/>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1628" name="Google Shape;1628;p17"/>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3_1">
    <p:spTree>
      <p:nvGrpSpPr>
        <p:cNvPr id="1" name="Shape 1629"/>
        <p:cNvGrpSpPr/>
        <p:nvPr/>
      </p:nvGrpSpPr>
      <p:grpSpPr>
        <a:xfrm>
          <a:off x="0" y="0"/>
          <a:ext cx="0" cy="0"/>
          <a:chOff x="0" y="0"/>
          <a:chExt cx="0" cy="0"/>
        </a:xfrm>
      </p:grpSpPr>
      <p:grpSp>
        <p:nvGrpSpPr>
          <p:cNvPr id="1630" name="Google Shape;1630;p18"/>
          <p:cNvGrpSpPr/>
          <p:nvPr/>
        </p:nvGrpSpPr>
        <p:grpSpPr>
          <a:xfrm>
            <a:off x="-100350" y="-102000"/>
            <a:ext cx="9261397" cy="5294476"/>
            <a:chOff x="-100350" y="-102000"/>
            <a:chExt cx="9261397" cy="5294476"/>
          </a:xfrm>
        </p:grpSpPr>
        <p:sp>
          <p:nvSpPr>
            <p:cNvPr id="1631" name="Google Shape;1631;p18"/>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8"/>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8"/>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18"/>
          <p:cNvGrpSpPr/>
          <p:nvPr/>
        </p:nvGrpSpPr>
        <p:grpSpPr>
          <a:xfrm>
            <a:off x="7964684" y="-4"/>
            <a:ext cx="1222742" cy="1083975"/>
            <a:chOff x="7964684" y="-4"/>
            <a:chExt cx="1222742" cy="1083975"/>
          </a:xfrm>
        </p:grpSpPr>
        <p:grpSp>
          <p:nvGrpSpPr>
            <p:cNvPr id="1695" name="Google Shape;1695;p18"/>
            <p:cNvGrpSpPr/>
            <p:nvPr/>
          </p:nvGrpSpPr>
          <p:grpSpPr>
            <a:xfrm rot="9900040">
              <a:off x="8433083" y="398468"/>
              <a:ext cx="512410" cy="556608"/>
              <a:chOff x="2409400" y="1411025"/>
              <a:chExt cx="512425" cy="556625"/>
            </a:xfrm>
          </p:grpSpPr>
          <p:sp>
            <p:nvSpPr>
              <p:cNvPr id="1696" name="Google Shape;1696;p18"/>
              <p:cNvSpPr/>
              <p:nvPr/>
            </p:nvSpPr>
            <p:spPr>
              <a:xfrm>
                <a:off x="2450000" y="1463125"/>
                <a:ext cx="415800" cy="504525"/>
              </a:xfrm>
              <a:custGeom>
                <a:avLst/>
                <a:gdLst/>
                <a:ahLst/>
                <a:cxnLst/>
                <a:rect l="l" t="t" r="r" b="b"/>
                <a:pathLst>
                  <a:path w="16632" h="20181" extrusionOk="0">
                    <a:moveTo>
                      <a:pt x="16394" y="0"/>
                    </a:moveTo>
                    <a:cubicBezTo>
                      <a:pt x="16369" y="0"/>
                      <a:pt x="16343" y="7"/>
                      <a:pt x="16316" y="24"/>
                    </a:cubicBezTo>
                    <a:cubicBezTo>
                      <a:pt x="9240" y="4703"/>
                      <a:pt x="3054" y="11939"/>
                      <a:pt x="42" y="19974"/>
                    </a:cubicBezTo>
                    <a:cubicBezTo>
                      <a:pt x="0" y="20098"/>
                      <a:pt x="101" y="20181"/>
                      <a:pt x="207" y="20181"/>
                    </a:cubicBezTo>
                    <a:cubicBezTo>
                      <a:pt x="277" y="20181"/>
                      <a:pt x="348" y="20146"/>
                      <a:pt x="384" y="20065"/>
                    </a:cubicBezTo>
                    <a:cubicBezTo>
                      <a:pt x="3328" y="12122"/>
                      <a:pt x="9468" y="4955"/>
                      <a:pt x="16476" y="344"/>
                    </a:cubicBezTo>
                    <a:cubicBezTo>
                      <a:pt x="16631" y="247"/>
                      <a:pt x="16538" y="0"/>
                      <a:pt x="16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2409400" y="1623325"/>
                <a:ext cx="54125" cy="327175"/>
              </a:xfrm>
              <a:custGeom>
                <a:avLst/>
                <a:gdLst/>
                <a:ahLst/>
                <a:cxnLst/>
                <a:rect l="l" t="t" r="r" b="b"/>
                <a:pathLst>
                  <a:path w="2165" h="13087" extrusionOk="0">
                    <a:moveTo>
                      <a:pt x="1113" y="1"/>
                    </a:moveTo>
                    <a:cubicBezTo>
                      <a:pt x="1099" y="1"/>
                      <a:pt x="1086" y="3"/>
                      <a:pt x="1072" y="7"/>
                    </a:cubicBezTo>
                    <a:cubicBezTo>
                      <a:pt x="0" y="372"/>
                      <a:pt x="2027" y="13086"/>
                      <a:pt x="2054" y="13086"/>
                    </a:cubicBezTo>
                    <a:cubicBezTo>
                      <a:pt x="2054" y="13086"/>
                      <a:pt x="2054" y="13086"/>
                      <a:pt x="2054" y="13086"/>
                    </a:cubicBezTo>
                    <a:cubicBezTo>
                      <a:pt x="2054" y="13086"/>
                      <a:pt x="2165"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2473850" y="1812325"/>
                <a:ext cx="232400" cy="107925"/>
              </a:xfrm>
              <a:custGeom>
                <a:avLst/>
                <a:gdLst/>
                <a:ahLst/>
                <a:cxnLst/>
                <a:rect l="l" t="t" r="r" b="b"/>
                <a:pathLst>
                  <a:path w="9296" h="4317" extrusionOk="0">
                    <a:moveTo>
                      <a:pt x="8997" y="0"/>
                    </a:moveTo>
                    <a:cubicBezTo>
                      <a:pt x="7418" y="0"/>
                      <a:pt x="1" y="4317"/>
                      <a:pt x="1" y="4317"/>
                    </a:cubicBezTo>
                    <a:cubicBezTo>
                      <a:pt x="1" y="4317"/>
                      <a:pt x="9245" y="1532"/>
                      <a:pt x="9290" y="208"/>
                    </a:cubicBezTo>
                    <a:cubicBezTo>
                      <a:pt x="9295" y="64"/>
                      <a:pt x="9190" y="0"/>
                      <a:pt x="8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2445325" y="1593875"/>
                <a:ext cx="57975" cy="301275"/>
              </a:xfrm>
              <a:custGeom>
                <a:avLst/>
                <a:gdLst/>
                <a:ahLst/>
                <a:cxnLst/>
                <a:rect l="l" t="t" r="r" b="b"/>
                <a:pathLst>
                  <a:path w="2319" h="12051" extrusionOk="0">
                    <a:moveTo>
                      <a:pt x="1243" y="1"/>
                    </a:moveTo>
                    <a:cubicBezTo>
                      <a:pt x="1218" y="1"/>
                      <a:pt x="1192" y="8"/>
                      <a:pt x="1164" y="21"/>
                    </a:cubicBezTo>
                    <a:cubicBezTo>
                      <a:pt x="0" y="615"/>
                      <a:pt x="1621" y="12050"/>
                      <a:pt x="1621" y="12050"/>
                    </a:cubicBezTo>
                    <a:cubicBezTo>
                      <a:pt x="1621" y="12050"/>
                      <a:pt x="2318" y="1"/>
                      <a:pt x="1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2492100" y="1756900"/>
                <a:ext cx="220300" cy="126825"/>
              </a:xfrm>
              <a:custGeom>
                <a:avLst/>
                <a:gdLst/>
                <a:ahLst/>
                <a:cxnLst/>
                <a:rect l="l" t="t" r="r" b="b"/>
                <a:pathLst>
                  <a:path w="8812" h="5073" extrusionOk="0">
                    <a:moveTo>
                      <a:pt x="8225" y="1"/>
                    </a:moveTo>
                    <a:cubicBezTo>
                      <a:pt x="6589" y="1"/>
                      <a:pt x="1" y="5073"/>
                      <a:pt x="1" y="5073"/>
                    </a:cubicBezTo>
                    <a:cubicBezTo>
                      <a:pt x="1" y="5073"/>
                      <a:pt x="8812" y="1877"/>
                      <a:pt x="8583" y="257"/>
                    </a:cubicBezTo>
                    <a:cubicBezTo>
                      <a:pt x="8555" y="80"/>
                      <a:pt x="8429" y="1"/>
                      <a:pt x="8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2515500" y="1711825"/>
                <a:ext cx="180550" cy="128525"/>
              </a:xfrm>
              <a:custGeom>
                <a:avLst/>
                <a:gdLst/>
                <a:ahLst/>
                <a:cxnLst/>
                <a:rect l="l" t="t" r="r" b="b"/>
                <a:pathLst>
                  <a:path w="7222" h="5141" extrusionOk="0">
                    <a:moveTo>
                      <a:pt x="7086" y="1"/>
                    </a:moveTo>
                    <a:cubicBezTo>
                      <a:pt x="6116" y="1"/>
                      <a:pt x="1" y="5141"/>
                      <a:pt x="1" y="5141"/>
                    </a:cubicBezTo>
                    <a:cubicBezTo>
                      <a:pt x="1" y="5141"/>
                      <a:pt x="7122" y="1306"/>
                      <a:pt x="7214" y="142"/>
                    </a:cubicBezTo>
                    <a:cubicBezTo>
                      <a:pt x="7221" y="45"/>
                      <a:pt x="7176" y="1"/>
                      <a:pt x="7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2488125" y="1568550"/>
                <a:ext cx="50650" cy="280950"/>
              </a:xfrm>
              <a:custGeom>
                <a:avLst/>
                <a:gdLst/>
                <a:ahLst/>
                <a:cxnLst/>
                <a:rect l="l" t="t" r="r" b="b"/>
                <a:pathLst>
                  <a:path w="2026" h="11238" extrusionOk="0">
                    <a:moveTo>
                      <a:pt x="1068" y="1"/>
                    </a:moveTo>
                    <a:cubicBezTo>
                      <a:pt x="1055" y="1"/>
                      <a:pt x="1041" y="3"/>
                      <a:pt x="1027" y="7"/>
                    </a:cubicBezTo>
                    <a:cubicBezTo>
                      <a:pt x="0" y="350"/>
                      <a:pt x="1004" y="11237"/>
                      <a:pt x="1004" y="11237"/>
                    </a:cubicBezTo>
                    <a:cubicBezTo>
                      <a:pt x="1004" y="11237"/>
                      <a:pt x="2026"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2664450" y="1419100"/>
                <a:ext cx="86800" cy="218125"/>
              </a:xfrm>
              <a:custGeom>
                <a:avLst/>
                <a:gdLst/>
                <a:ahLst/>
                <a:cxnLst/>
                <a:rect l="l" t="t" r="r" b="b"/>
                <a:pathLst>
                  <a:path w="3472" h="8725" extrusionOk="0">
                    <a:moveTo>
                      <a:pt x="2439" y="1"/>
                    </a:moveTo>
                    <a:cubicBezTo>
                      <a:pt x="2425" y="1"/>
                      <a:pt x="2412" y="2"/>
                      <a:pt x="2397" y="5"/>
                    </a:cubicBezTo>
                    <a:cubicBezTo>
                      <a:pt x="1233" y="256"/>
                      <a:pt x="0" y="8724"/>
                      <a:pt x="0" y="8724"/>
                    </a:cubicBezTo>
                    <a:cubicBezTo>
                      <a:pt x="0" y="8724"/>
                      <a:pt x="3472" y="1"/>
                      <a:pt x="2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2650175" y="1560125"/>
                <a:ext cx="211625" cy="83375"/>
              </a:xfrm>
              <a:custGeom>
                <a:avLst/>
                <a:gdLst/>
                <a:ahLst/>
                <a:cxnLst/>
                <a:rect l="l" t="t" r="r" b="b"/>
                <a:pathLst>
                  <a:path w="8465" h="3335" extrusionOk="0">
                    <a:moveTo>
                      <a:pt x="8179" y="1"/>
                    </a:moveTo>
                    <a:cubicBezTo>
                      <a:pt x="6774" y="1"/>
                      <a:pt x="1" y="3334"/>
                      <a:pt x="1" y="3334"/>
                    </a:cubicBezTo>
                    <a:cubicBezTo>
                      <a:pt x="1" y="3334"/>
                      <a:pt x="8081" y="1371"/>
                      <a:pt x="8423" y="207"/>
                    </a:cubicBezTo>
                    <a:cubicBezTo>
                      <a:pt x="8465" y="64"/>
                      <a:pt x="8373" y="1"/>
                      <a:pt x="8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2622000" y="1462350"/>
                <a:ext cx="55025" cy="210250"/>
              </a:xfrm>
              <a:custGeom>
                <a:avLst/>
                <a:gdLst/>
                <a:ahLst/>
                <a:cxnLst/>
                <a:rect l="l" t="t" r="r" b="b"/>
                <a:pathLst>
                  <a:path w="2201" h="8410" extrusionOk="0">
                    <a:moveTo>
                      <a:pt x="973" y="0"/>
                    </a:moveTo>
                    <a:cubicBezTo>
                      <a:pt x="0" y="0"/>
                      <a:pt x="511" y="8409"/>
                      <a:pt x="511" y="8409"/>
                    </a:cubicBezTo>
                    <a:cubicBezTo>
                      <a:pt x="511" y="8409"/>
                      <a:pt x="2200" y="649"/>
                      <a:pt x="1082" y="32"/>
                    </a:cubicBezTo>
                    <a:cubicBezTo>
                      <a:pt x="1044" y="11"/>
                      <a:pt x="1007"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2618800" y="1622550"/>
                <a:ext cx="209700" cy="65450"/>
              </a:xfrm>
              <a:custGeom>
                <a:avLst/>
                <a:gdLst/>
                <a:ahLst/>
                <a:cxnLst/>
                <a:rect l="l" t="t" r="r" b="b"/>
                <a:pathLst>
                  <a:path w="8388" h="2618" extrusionOk="0">
                    <a:moveTo>
                      <a:pt x="8034" y="0"/>
                    </a:moveTo>
                    <a:cubicBezTo>
                      <a:pt x="6492" y="0"/>
                      <a:pt x="0" y="2618"/>
                      <a:pt x="0" y="2618"/>
                    </a:cubicBezTo>
                    <a:cubicBezTo>
                      <a:pt x="0" y="2618"/>
                      <a:pt x="8103" y="1271"/>
                      <a:pt x="8354" y="198"/>
                    </a:cubicBezTo>
                    <a:cubicBezTo>
                      <a:pt x="8387" y="60"/>
                      <a:pt x="8267" y="0"/>
                      <a:pt x="8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2578400" y="1492325"/>
                <a:ext cx="46700" cy="215650"/>
              </a:xfrm>
              <a:custGeom>
                <a:avLst/>
                <a:gdLst/>
                <a:ahLst/>
                <a:cxnLst/>
                <a:rect l="l" t="t" r="r" b="b"/>
                <a:pathLst>
                  <a:path w="1868" h="8626" extrusionOk="0">
                    <a:moveTo>
                      <a:pt x="836" y="0"/>
                    </a:moveTo>
                    <a:cubicBezTo>
                      <a:pt x="1" y="0"/>
                      <a:pt x="909" y="8626"/>
                      <a:pt x="909" y="8626"/>
                    </a:cubicBezTo>
                    <a:cubicBezTo>
                      <a:pt x="977" y="8557"/>
                      <a:pt x="1867" y="500"/>
                      <a:pt x="909" y="20"/>
                    </a:cubicBezTo>
                    <a:cubicBezTo>
                      <a:pt x="883" y="7"/>
                      <a:pt x="85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2539250" y="1549775"/>
                <a:ext cx="52175" cy="228950"/>
              </a:xfrm>
              <a:custGeom>
                <a:avLst/>
                <a:gdLst/>
                <a:ahLst/>
                <a:cxnLst/>
                <a:rect l="l" t="t" r="r" b="b"/>
                <a:pathLst>
                  <a:path w="2087" h="9158" extrusionOk="0">
                    <a:moveTo>
                      <a:pt x="999" y="1"/>
                    </a:moveTo>
                    <a:cubicBezTo>
                      <a:pt x="0" y="1"/>
                      <a:pt x="557" y="9158"/>
                      <a:pt x="557" y="9158"/>
                    </a:cubicBezTo>
                    <a:cubicBezTo>
                      <a:pt x="557" y="9158"/>
                      <a:pt x="2087" y="256"/>
                      <a:pt x="1037" y="5"/>
                    </a:cubicBezTo>
                    <a:cubicBezTo>
                      <a:pt x="1024" y="2"/>
                      <a:pt x="1012" y="1"/>
                      <a:pt x="9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2566300" y="1670950"/>
                <a:ext cx="184900" cy="88375"/>
              </a:xfrm>
              <a:custGeom>
                <a:avLst/>
                <a:gdLst/>
                <a:ahLst/>
                <a:cxnLst/>
                <a:rect l="l" t="t" r="r" b="b"/>
                <a:pathLst>
                  <a:path w="7396" h="3535" extrusionOk="0">
                    <a:moveTo>
                      <a:pt x="6702" y="0"/>
                    </a:moveTo>
                    <a:cubicBezTo>
                      <a:pt x="5519" y="0"/>
                      <a:pt x="0" y="3535"/>
                      <a:pt x="0" y="3535"/>
                    </a:cubicBezTo>
                    <a:cubicBezTo>
                      <a:pt x="0" y="3535"/>
                      <a:pt x="7396" y="1663"/>
                      <a:pt x="6916" y="111"/>
                    </a:cubicBezTo>
                    <a:cubicBezTo>
                      <a:pt x="6894" y="35"/>
                      <a:pt x="6819" y="0"/>
                      <a:pt x="6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2702100" y="1514200"/>
                <a:ext cx="187200" cy="80800"/>
              </a:xfrm>
              <a:custGeom>
                <a:avLst/>
                <a:gdLst/>
                <a:ahLst/>
                <a:cxnLst/>
                <a:rect l="l" t="t" r="r" b="b"/>
                <a:pathLst>
                  <a:path w="7488" h="3232" extrusionOk="0">
                    <a:moveTo>
                      <a:pt x="6546" y="1"/>
                    </a:moveTo>
                    <a:cubicBezTo>
                      <a:pt x="5026" y="1"/>
                      <a:pt x="1" y="3231"/>
                      <a:pt x="1" y="3231"/>
                    </a:cubicBezTo>
                    <a:cubicBezTo>
                      <a:pt x="1" y="3231"/>
                      <a:pt x="7487" y="1200"/>
                      <a:pt x="6940" y="173"/>
                    </a:cubicBezTo>
                    <a:cubicBezTo>
                      <a:pt x="6877" y="54"/>
                      <a:pt x="6740" y="1"/>
                      <a:pt x="65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2713525" y="1411025"/>
                <a:ext cx="81350" cy="173125"/>
              </a:xfrm>
              <a:custGeom>
                <a:avLst/>
                <a:gdLst/>
                <a:ahLst/>
                <a:cxnLst/>
                <a:rect l="l" t="t" r="r" b="b"/>
                <a:pathLst>
                  <a:path w="3254" h="6925" extrusionOk="0">
                    <a:moveTo>
                      <a:pt x="2469" y="1"/>
                    </a:moveTo>
                    <a:cubicBezTo>
                      <a:pt x="2454" y="1"/>
                      <a:pt x="2438" y="3"/>
                      <a:pt x="2420" y="8"/>
                    </a:cubicBezTo>
                    <a:cubicBezTo>
                      <a:pt x="1484" y="259"/>
                      <a:pt x="0" y="6924"/>
                      <a:pt x="0" y="6924"/>
                    </a:cubicBezTo>
                    <a:cubicBezTo>
                      <a:pt x="0" y="6924"/>
                      <a:pt x="3253" y="1"/>
                      <a:pt x="2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2757450" y="1411075"/>
                <a:ext cx="90225" cy="133125"/>
              </a:xfrm>
              <a:custGeom>
                <a:avLst/>
                <a:gdLst/>
                <a:ahLst/>
                <a:cxnLst/>
                <a:rect l="l" t="t" r="r" b="b"/>
                <a:pathLst>
                  <a:path w="3609" h="5325" extrusionOk="0">
                    <a:moveTo>
                      <a:pt x="2682" y="1"/>
                    </a:moveTo>
                    <a:cubicBezTo>
                      <a:pt x="2665" y="1"/>
                      <a:pt x="2646" y="3"/>
                      <a:pt x="2626" y="6"/>
                    </a:cubicBezTo>
                    <a:cubicBezTo>
                      <a:pt x="1484" y="212"/>
                      <a:pt x="1" y="5325"/>
                      <a:pt x="1" y="5325"/>
                    </a:cubicBezTo>
                    <a:cubicBezTo>
                      <a:pt x="1" y="5325"/>
                      <a:pt x="3609" y="1"/>
                      <a:pt x="2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2783125" y="1431400"/>
                <a:ext cx="138700" cy="91700"/>
              </a:xfrm>
              <a:custGeom>
                <a:avLst/>
                <a:gdLst/>
                <a:ahLst/>
                <a:cxnLst/>
                <a:rect l="l" t="t" r="r" b="b"/>
                <a:pathLst>
                  <a:path w="5548" h="3668" extrusionOk="0">
                    <a:moveTo>
                      <a:pt x="4642" y="0"/>
                    </a:moveTo>
                    <a:cubicBezTo>
                      <a:pt x="3551" y="0"/>
                      <a:pt x="1" y="3667"/>
                      <a:pt x="1" y="3667"/>
                    </a:cubicBezTo>
                    <a:cubicBezTo>
                      <a:pt x="1" y="3667"/>
                      <a:pt x="5547" y="814"/>
                      <a:pt x="4863" y="84"/>
                    </a:cubicBezTo>
                    <a:cubicBezTo>
                      <a:pt x="4809" y="27"/>
                      <a:pt x="4734" y="0"/>
                      <a:pt x="4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18"/>
            <p:cNvGrpSpPr/>
            <p:nvPr/>
          </p:nvGrpSpPr>
          <p:grpSpPr>
            <a:xfrm rot="-4958384" flipH="1">
              <a:off x="8270373" y="186696"/>
              <a:ext cx="512394" cy="556591"/>
              <a:chOff x="2409400" y="1411025"/>
              <a:chExt cx="512425" cy="556625"/>
            </a:xfrm>
          </p:grpSpPr>
          <p:sp>
            <p:nvSpPr>
              <p:cNvPr id="1715" name="Google Shape;1715;p18"/>
              <p:cNvSpPr/>
              <p:nvPr/>
            </p:nvSpPr>
            <p:spPr>
              <a:xfrm>
                <a:off x="2450000" y="1463125"/>
                <a:ext cx="415800" cy="504525"/>
              </a:xfrm>
              <a:custGeom>
                <a:avLst/>
                <a:gdLst/>
                <a:ahLst/>
                <a:cxnLst/>
                <a:rect l="l" t="t" r="r" b="b"/>
                <a:pathLst>
                  <a:path w="16632" h="20181" extrusionOk="0">
                    <a:moveTo>
                      <a:pt x="16394" y="0"/>
                    </a:moveTo>
                    <a:cubicBezTo>
                      <a:pt x="16369" y="0"/>
                      <a:pt x="16343" y="7"/>
                      <a:pt x="16316" y="24"/>
                    </a:cubicBezTo>
                    <a:cubicBezTo>
                      <a:pt x="9240" y="4703"/>
                      <a:pt x="3054" y="11939"/>
                      <a:pt x="42" y="19974"/>
                    </a:cubicBezTo>
                    <a:cubicBezTo>
                      <a:pt x="0" y="20098"/>
                      <a:pt x="101" y="20181"/>
                      <a:pt x="207" y="20181"/>
                    </a:cubicBezTo>
                    <a:cubicBezTo>
                      <a:pt x="277" y="20181"/>
                      <a:pt x="348" y="20146"/>
                      <a:pt x="384" y="20065"/>
                    </a:cubicBezTo>
                    <a:cubicBezTo>
                      <a:pt x="3328" y="12122"/>
                      <a:pt x="9468" y="4955"/>
                      <a:pt x="16476" y="344"/>
                    </a:cubicBezTo>
                    <a:cubicBezTo>
                      <a:pt x="16631" y="247"/>
                      <a:pt x="16538" y="0"/>
                      <a:pt x="16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2409400" y="1623325"/>
                <a:ext cx="54125" cy="327175"/>
              </a:xfrm>
              <a:custGeom>
                <a:avLst/>
                <a:gdLst/>
                <a:ahLst/>
                <a:cxnLst/>
                <a:rect l="l" t="t" r="r" b="b"/>
                <a:pathLst>
                  <a:path w="2165" h="13087" extrusionOk="0">
                    <a:moveTo>
                      <a:pt x="1113" y="1"/>
                    </a:moveTo>
                    <a:cubicBezTo>
                      <a:pt x="1099" y="1"/>
                      <a:pt x="1086" y="3"/>
                      <a:pt x="1072" y="7"/>
                    </a:cubicBezTo>
                    <a:cubicBezTo>
                      <a:pt x="0" y="372"/>
                      <a:pt x="2027" y="13086"/>
                      <a:pt x="2054" y="13086"/>
                    </a:cubicBezTo>
                    <a:cubicBezTo>
                      <a:pt x="2054" y="13086"/>
                      <a:pt x="2054" y="13086"/>
                      <a:pt x="2054" y="13086"/>
                    </a:cubicBezTo>
                    <a:cubicBezTo>
                      <a:pt x="2054" y="13086"/>
                      <a:pt x="2165" y="1"/>
                      <a:pt x="1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2473850" y="1812325"/>
                <a:ext cx="232400" cy="107925"/>
              </a:xfrm>
              <a:custGeom>
                <a:avLst/>
                <a:gdLst/>
                <a:ahLst/>
                <a:cxnLst/>
                <a:rect l="l" t="t" r="r" b="b"/>
                <a:pathLst>
                  <a:path w="9296" h="4317" extrusionOk="0">
                    <a:moveTo>
                      <a:pt x="8997" y="0"/>
                    </a:moveTo>
                    <a:cubicBezTo>
                      <a:pt x="7418" y="0"/>
                      <a:pt x="1" y="4317"/>
                      <a:pt x="1" y="4317"/>
                    </a:cubicBezTo>
                    <a:cubicBezTo>
                      <a:pt x="1" y="4317"/>
                      <a:pt x="9245" y="1532"/>
                      <a:pt x="9290" y="208"/>
                    </a:cubicBezTo>
                    <a:cubicBezTo>
                      <a:pt x="9295" y="64"/>
                      <a:pt x="9190" y="0"/>
                      <a:pt x="8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2445325" y="1593875"/>
                <a:ext cx="57975" cy="301275"/>
              </a:xfrm>
              <a:custGeom>
                <a:avLst/>
                <a:gdLst/>
                <a:ahLst/>
                <a:cxnLst/>
                <a:rect l="l" t="t" r="r" b="b"/>
                <a:pathLst>
                  <a:path w="2319" h="12051" extrusionOk="0">
                    <a:moveTo>
                      <a:pt x="1243" y="1"/>
                    </a:moveTo>
                    <a:cubicBezTo>
                      <a:pt x="1218" y="1"/>
                      <a:pt x="1192" y="8"/>
                      <a:pt x="1164" y="21"/>
                    </a:cubicBezTo>
                    <a:cubicBezTo>
                      <a:pt x="0" y="615"/>
                      <a:pt x="1621" y="12050"/>
                      <a:pt x="1621" y="12050"/>
                    </a:cubicBezTo>
                    <a:cubicBezTo>
                      <a:pt x="1621" y="12050"/>
                      <a:pt x="2318" y="1"/>
                      <a:pt x="1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2492100" y="1756900"/>
                <a:ext cx="220300" cy="126825"/>
              </a:xfrm>
              <a:custGeom>
                <a:avLst/>
                <a:gdLst/>
                <a:ahLst/>
                <a:cxnLst/>
                <a:rect l="l" t="t" r="r" b="b"/>
                <a:pathLst>
                  <a:path w="8812" h="5073" extrusionOk="0">
                    <a:moveTo>
                      <a:pt x="8225" y="1"/>
                    </a:moveTo>
                    <a:cubicBezTo>
                      <a:pt x="6589" y="1"/>
                      <a:pt x="1" y="5073"/>
                      <a:pt x="1" y="5073"/>
                    </a:cubicBezTo>
                    <a:cubicBezTo>
                      <a:pt x="1" y="5073"/>
                      <a:pt x="8812" y="1877"/>
                      <a:pt x="8583" y="257"/>
                    </a:cubicBezTo>
                    <a:cubicBezTo>
                      <a:pt x="8555" y="80"/>
                      <a:pt x="8429" y="1"/>
                      <a:pt x="8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2515500" y="1711825"/>
                <a:ext cx="180550" cy="128525"/>
              </a:xfrm>
              <a:custGeom>
                <a:avLst/>
                <a:gdLst/>
                <a:ahLst/>
                <a:cxnLst/>
                <a:rect l="l" t="t" r="r" b="b"/>
                <a:pathLst>
                  <a:path w="7222" h="5141" extrusionOk="0">
                    <a:moveTo>
                      <a:pt x="7086" y="1"/>
                    </a:moveTo>
                    <a:cubicBezTo>
                      <a:pt x="6116" y="1"/>
                      <a:pt x="1" y="5141"/>
                      <a:pt x="1" y="5141"/>
                    </a:cubicBezTo>
                    <a:cubicBezTo>
                      <a:pt x="1" y="5141"/>
                      <a:pt x="7122" y="1306"/>
                      <a:pt x="7214" y="142"/>
                    </a:cubicBezTo>
                    <a:cubicBezTo>
                      <a:pt x="7221" y="45"/>
                      <a:pt x="7176" y="1"/>
                      <a:pt x="7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2488125" y="1568550"/>
                <a:ext cx="50650" cy="280950"/>
              </a:xfrm>
              <a:custGeom>
                <a:avLst/>
                <a:gdLst/>
                <a:ahLst/>
                <a:cxnLst/>
                <a:rect l="l" t="t" r="r" b="b"/>
                <a:pathLst>
                  <a:path w="2026" h="11238" extrusionOk="0">
                    <a:moveTo>
                      <a:pt x="1068" y="1"/>
                    </a:moveTo>
                    <a:cubicBezTo>
                      <a:pt x="1055" y="1"/>
                      <a:pt x="1041" y="3"/>
                      <a:pt x="1027" y="7"/>
                    </a:cubicBezTo>
                    <a:cubicBezTo>
                      <a:pt x="0" y="350"/>
                      <a:pt x="1004" y="11237"/>
                      <a:pt x="1004" y="11237"/>
                    </a:cubicBezTo>
                    <a:cubicBezTo>
                      <a:pt x="1004" y="11237"/>
                      <a:pt x="2026"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2664450" y="1419100"/>
                <a:ext cx="86800" cy="218125"/>
              </a:xfrm>
              <a:custGeom>
                <a:avLst/>
                <a:gdLst/>
                <a:ahLst/>
                <a:cxnLst/>
                <a:rect l="l" t="t" r="r" b="b"/>
                <a:pathLst>
                  <a:path w="3472" h="8725" extrusionOk="0">
                    <a:moveTo>
                      <a:pt x="2439" y="1"/>
                    </a:moveTo>
                    <a:cubicBezTo>
                      <a:pt x="2425" y="1"/>
                      <a:pt x="2412" y="2"/>
                      <a:pt x="2397" y="5"/>
                    </a:cubicBezTo>
                    <a:cubicBezTo>
                      <a:pt x="1233" y="256"/>
                      <a:pt x="0" y="8724"/>
                      <a:pt x="0" y="8724"/>
                    </a:cubicBezTo>
                    <a:cubicBezTo>
                      <a:pt x="0" y="8724"/>
                      <a:pt x="3472" y="1"/>
                      <a:pt x="2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2650175" y="1560125"/>
                <a:ext cx="211625" cy="83375"/>
              </a:xfrm>
              <a:custGeom>
                <a:avLst/>
                <a:gdLst/>
                <a:ahLst/>
                <a:cxnLst/>
                <a:rect l="l" t="t" r="r" b="b"/>
                <a:pathLst>
                  <a:path w="8465" h="3335" extrusionOk="0">
                    <a:moveTo>
                      <a:pt x="8179" y="1"/>
                    </a:moveTo>
                    <a:cubicBezTo>
                      <a:pt x="6774" y="1"/>
                      <a:pt x="1" y="3334"/>
                      <a:pt x="1" y="3334"/>
                    </a:cubicBezTo>
                    <a:cubicBezTo>
                      <a:pt x="1" y="3334"/>
                      <a:pt x="8081" y="1371"/>
                      <a:pt x="8423" y="207"/>
                    </a:cubicBezTo>
                    <a:cubicBezTo>
                      <a:pt x="8465" y="64"/>
                      <a:pt x="8373" y="1"/>
                      <a:pt x="8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2622000" y="1462350"/>
                <a:ext cx="55025" cy="210250"/>
              </a:xfrm>
              <a:custGeom>
                <a:avLst/>
                <a:gdLst/>
                <a:ahLst/>
                <a:cxnLst/>
                <a:rect l="l" t="t" r="r" b="b"/>
                <a:pathLst>
                  <a:path w="2201" h="8410" extrusionOk="0">
                    <a:moveTo>
                      <a:pt x="973" y="0"/>
                    </a:moveTo>
                    <a:cubicBezTo>
                      <a:pt x="0" y="0"/>
                      <a:pt x="511" y="8409"/>
                      <a:pt x="511" y="8409"/>
                    </a:cubicBezTo>
                    <a:cubicBezTo>
                      <a:pt x="511" y="8409"/>
                      <a:pt x="2200" y="649"/>
                      <a:pt x="1082" y="32"/>
                    </a:cubicBezTo>
                    <a:cubicBezTo>
                      <a:pt x="1044" y="11"/>
                      <a:pt x="1007" y="0"/>
                      <a:pt x="9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2618800" y="1622550"/>
                <a:ext cx="209700" cy="65450"/>
              </a:xfrm>
              <a:custGeom>
                <a:avLst/>
                <a:gdLst/>
                <a:ahLst/>
                <a:cxnLst/>
                <a:rect l="l" t="t" r="r" b="b"/>
                <a:pathLst>
                  <a:path w="8388" h="2618" extrusionOk="0">
                    <a:moveTo>
                      <a:pt x="8034" y="0"/>
                    </a:moveTo>
                    <a:cubicBezTo>
                      <a:pt x="6492" y="0"/>
                      <a:pt x="0" y="2618"/>
                      <a:pt x="0" y="2618"/>
                    </a:cubicBezTo>
                    <a:cubicBezTo>
                      <a:pt x="0" y="2618"/>
                      <a:pt x="8103" y="1271"/>
                      <a:pt x="8354" y="198"/>
                    </a:cubicBezTo>
                    <a:cubicBezTo>
                      <a:pt x="8387" y="60"/>
                      <a:pt x="8267" y="0"/>
                      <a:pt x="8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2578400" y="1492325"/>
                <a:ext cx="46700" cy="215650"/>
              </a:xfrm>
              <a:custGeom>
                <a:avLst/>
                <a:gdLst/>
                <a:ahLst/>
                <a:cxnLst/>
                <a:rect l="l" t="t" r="r" b="b"/>
                <a:pathLst>
                  <a:path w="1868" h="8626" extrusionOk="0">
                    <a:moveTo>
                      <a:pt x="836" y="0"/>
                    </a:moveTo>
                    <a:cubicBezTo>
                      <a:pt x="1" y="0"/>
                      <a:pt x="909" y="8626"/>
                      <a:pt x="909" y="8626"/>
                    </a:cubicBezTo>
                    <a:cubicBezTo>
                      <a:pt x="977" y="8557"/>
                      <a:pt x="1867" y="500"/>
                      <a:pt x="909" y="20"/>
                    </a:cubicBezTo>
                    <a:cubicBezTo>
                      <a:pt x="883" y="7"/>
                      <a:pt x="859"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2539250" y="1549775"/>
                <a:ext cx="52175" cy="228950"/>
              </a:xfrm>
              <a:custGeom>
                <a:avLst/>
                <a:gdLst/>
                <a:ahLst/>
                <a:cxnLst/>
                <a:rect l="l" t="t" r="r" b="b"/>
                <a:pathLst>
                  <a:path w="2087" h="9158" extrusionOk="0">
                    <a:moveTo>
                      <a:pt x="999" y="1"/>
                    </a:moveTo>
                    <a:cubicBezTo>
                      <a:pt x="0" y="1"/>
                      <a:pt x="557" y="9158"/>
                      <a:pt x="557" y="9158"/>
                    </a:cubicBezTo>
                    <a:cubicBezTo>
                      <a:pt x="557" y="9158"/>
                      <a:pt x="2087" y="256"/>
                      <a:pt x="1037" y="5"/>
                    </a:cubicBezTo>
                    <a:cubicBezTo>
                      <a:pt x="1024" y="2"/>
                      <a:pt x="1012" y="1"/>
                      <a:pt x="9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2566300" y="1670950"/>
                <a:ext cx="184900" cy="88375"/>
              </a:xfrm>
              <a:custGeom>
                <a:avLst/>
                <a:gdLst/>
                <a:ahLst/>
                <a:cxnLst/>
                <a:rect l="l" t="t" r="r" b="b"/>
                <a:pathLst>
                  <a:path w="7396" h="3535" extrusionOk="0">
                    <a:moveTo>
                      <a:pt x="6702" y="0"/>
                    </a:moveTo>
                    <a:cubicBezTo>
                      <a:pt x="5519" y="0"/>
                      <a:pt x="0" y="3535"/>
                      <a:pt x="0" y="3535"/>
                    </a:cubicBezTo>
                    <a:cubicBezTo>
                      <a:pt x="0" y="3535"/>
                      <a:pt x="7396" y="1663"/>
                      <a:pt x="6916" y="111"/>
                    </a:cubicBezTo>
                    <a:cubicBezTo>
                      <a:pt x="6894" y="35"/>
                      <a:pt x="6819" y="0"/>
                      <a:pt x="6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2702100" y="1514200"/>
                <a:ext cx="187200" cy="80800"/>
              </a:xfrm>
              <a:custGeom>
                <a:avLst/>
                <a:gdLst/>
                <a:ahLst/>
                <a:cxnLst/>
                <a:rect l="l" t="t" r="r" b="b"/>
                <a:pathLst>
                  <a:path w="7488" h="3232" extrusionOk="0">
                    <a:moveTo>
                      <a:pt x="6546" y="1"/>
                    </a:moveTo>
                    <a:cubicBezTo>
                      <a:pt x="5026" y="1"/>
                      <a:pt x="1" y="3231"/>
                      <a:pt x="1" y="3231"/>
                    </a:cubicBezTo>
                    <a:cubicBezTo>
                      <a:pt x="1" y="3231"/>
                      <a:pt x="7487" y="1200"/>
                      <a:pt x="6940" y="173"/>
                    </a:cubicBezTo>
                    <a:cubicBezTo>
                      <a:pt x="6877" y="54"/>
                      <a:pt x="6740" y="1"/>
                      <a:pt x="65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2713525" y="1411025"/>
                <a:ext cx="81350" cy="173125"/>
              </a:xfrm>
              <a:custGeom>
                <a:avLst/>
                <a:gdLst/>
                <a:ahLst/>
                <a:cxnLst/>
                <a:rect l="l" t="t" r="r" b="b"/>
                <a:pathLst>
                  <a:path w="3254" h="6925" extrusionOk="0">
                    <a:moveTo>
                      <a:pt x="2469" y="1"/>
                    </a:moveTo>
                    <a:cubicBezTo>
                      <a:pt x="2454" y="1"/>
                      <a:pt x="2438" y="3"/>
                      <a:pt x="2420" y="8"/>
                    </a:cubicBezTo>
                    <a:cubicBezTo>
                      <a:pt x="1484" y="259"/>
                      <a:pt x="0" y="6924"/>
                      <a:pt x="0" y="6924"/>
                    </a:cubicBezTo>
                    <a:cubicBezTo>
                      <a:pt x="0" y="6924"/>
                      <a:pt x="3253" y="1"/>
                      <a:pt x="2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2757450" y="1411075"/>
                <a:ext cx="90225" cy="133125"/>
              </a:xfrm>
              <a:custGeom>
                <a:avLst/>
                <a:gdLst/>
                <a:ahLst/>
                <a:cxnLst/>
                <a:rect l="l" t="t" r="r" b="b"/>
                <a:pathLst>
                  <a:path w="3609" h="5325" extrusionOk="0">
                    <a:moveTo>
                      <a:pt x="2682" y="1"/>
                    </a:moveTo>
                    <a:cubicBezTo>
                      <a:pt x="2665" y="1"/>
                      <a:pt x="2646" y="3"/>
                      <a:pt x="2626" y="6"/>
                    </a:cubicBezTo>
                    <a:cubicBezTo>
                      <a:pt x="1484" y="212"/>
                      <a:pt x="1" y="5325"/>
                      <a:pt x="1" y="5325"/>
                    </a:cubicBezTo>
                    <a:cubicBezTo>
                      <a:pt x="1" y="5325"/>
                      <a:pt x="3609" y="1"/>
                      <a:pt x="2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2783125" y="1431400"/>
                <a:ext cx="138700" cy="91700"/>
              </a:xfrm>
              <a:custGeom>
                <a:avLst/>
                <a:gdLst/>
                <a:ahLst/>
                <a:cxnLst/>
                <a:rect l="l" t="t" r="r" b="b"/>
                <a:pathLst>
                  <a:path w="5548" h="3668" extrusionOk="0">
                    <a:moveTo>
                      <a:pt x="4642" y="0"/>
                    </a:moveTo>
                    <a:cubicBezTo>
                      <a:pt x="3551" y="0"/>
                      <a:pt x="1" y="3667"/>
                      <a:pt x="1" y="3667"/>
                    </a:cubicBezTo>
                    <a:cubicBezTo>
                      <a:pt x="1" y="3667"/>
                      <a:pt x="5547" y="814"/>
                      <a:pt x="4863" y="84"/>
                    </a:cubicBezTo>
                    <a:cubicBezTo>
                      <a:pt x="4809" y="27"/>
                      <a:pt x="4734" y="0"/>
                      <a:pt x="46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 name="Google Shape;1733;p18"/>
            <p:cNvGrpSpPr/>
            <p:nvPr/>
          </p:nvGrpSpPr>
          <p:grpSpPr>
            <a:xfrm rot="-5400000" flipH="1">
              <a:off x="8129602" y="-138764"/>
              <a:ext cx="484549" cy="814386"/>
              <a:chOff x="4949250" y="2063150"/>
              <a:chExt cx="484500" cy="814304"/>
            </a:xfrm>
          </p:grpSpPr>
          <p:sp>
            <p:nvSpPr>
              <p:cNvPr id="1734" name="Google Shape;1734;p18"/>
              <p:cNvSpPr/>
              <p:nvPr/>
            </p:nvSpPr>
            <p:spPr>
              <a:xfrm>
                <a:off x="4975554" y="2063150"/>
                <a:ext cx="430395" cy="814304"/>
              </a:xfrm>
              <a:custGeom>
                <a:avLst/>
                <a:gdLst/>
                <a:ahLst/>
                <a:cxnLst/>
                <a:rect l="l" t="t" r="r" b="b"/>
                <a:pathLst>
                  <a:path w="9490" h="17955" extrusionOk="0">
                    <a:moveTo>
                      <a:pt x="6414" y="0"/>
                    </a:moveTo>
                    <a:cubicBezTo>
                      <a:pt x="6345" y="0"/>
                      <a:pt x="6278" y="38"/>
                      <a:pt x="6245" y="127"/>
                    </a:cubicBezTo>
                    <a:cubicBezTo>
                      <a:pt x="5355" y="3003"/>
                      <a:pt x="4693" y="6084"/>
                      <a:pt x="4442" y="9188"/>
                    </a:cubicBezTo>
                    <a:cubicBezTo>
                      <a:pt x="3689" y="8161"/>
                      <a:pt x="3004" y="7088"/>
                      <a:pt x="2388" y="5970"/>
                    </a:cubicBezTo>
                    <a:cubicBezTo>
                      <a:pt x="2251" y="4692"/>
                      <a:pt x="2274" y="3391"/>
                      <a:pt x="2411" y="2113"/>
                    </a:cubicBezTo>
                    <a:cubicBezTo>
                      <a:pt x="2436" y="1959"/>
                      <a:pt x="2311" y="1870"/>
                      <a:pt x="2192" y="1870"/>
                    </a:cubicBezTo>
                    <a:cubicBezTo>
                      <a:pt x="2099" y="1870"/>
                      <a:pt x="2010" y="1924"/>
                      <a:pt x="2000" y="2044"/>
                    </a:cubicBezTo>
                    <a:cubicBezTo>
                      <a:pt x="1886" y="3048"/>
                      <a:pt x="1863" y="4076"/>
                      <a:pt x="1909" y="5080"/>
                    </a:cubicBezTo>
                    <a:cubicBezTo>
                      <a:pt x="1384" y="4098"/>
                      <a:pt x="882" y="3071"/>
                      <a:pt x="471" y="2021"/>
                    </a:cubicBezTo>
                    <a:cubicBezTo>
                      <a:pt x="430" y="1932"/>
                      <a:pt x="355" y="1895"/>
                      <a:pt x="280" y="1895"/>
                    </a:cubicBezTo>
                    <a:cubicBezTo>
                      <a:pt x="142" y="1895"/>
                      <a:pt x="1" y="2019"/>
                      <a:pt x="60" y="2181"/>
                    </a:cubicBezTo>
                    <a:cubicBezTo>
                      <a:pt x="630" y="3528"/>
                      <a:pt x="1270" y="4852"/>
                      <a:pt x="1977" y="6107"/>
                    </a:cubicBezTo>
                    <a:cubicBezTo>
                      <a:pt x="1977" y="6153"/>
                      <a:pt x="2000" y="6198"/>
                      <a:pt x="2046" y="6221"/>
                    </a:cubicBezTo>
                    <a:cubicBezTo>
                      <a:pt x="2753" y="7477"/>
                      <a:pt x="3529" y="8686"/>
                      <a:pt x="4397" y="9850"/>
                    </a:cubicBezTo>
                    <a:cubicBezTo>
                      <a:pt x="4214" y="12521"/>
                      <a:pt x="4328" y="15191"/>
                      <a:pt x="4830" y="17771"/>
                    </a:cubicBezTo>
                    <a:cubicBezTo>
                      <a:pt x="4851" y="17896"/>
                      <a:pt x="4954" y="17955"/>
                      <a:pt x="5054" y="17955"/>
                    </a:cubicBezTo>
                    <a:cubicBezTo>
                      <a:pt x="5173" y="17955"/>
                      <a:pt x="5289" y="17873"/>
                      <a:pt x="5264" y="17725"/>
                    </a:cubicBezTo>
                    <a:cubicBezTo>
                      <a:pt x="5059" y="16744"/>
                      <a:pt x="4922" y="15716"/>
                      <a:pt x="4853" y="14712"/>
                    </a:cubicBezTo>
                    <a:cubicBezTo>
                      <a:pt x="6268" y="12932"/>
                      <a:pt x="7752" y="11243"/>
                      <a:pt x="9350" y="9622"/>
                    </a:cubicBezTo>
                    <a:cubicBezTo>
                      <a:pt x="9490" y="9482"/>
                      <a:pt x="9321" y="9288"/>
                      <a:pt x="9152" y="9288"/>
                    </a:cubicBezTo>
                    <a:cubicBezTo>
                      <a:pt x="9101" y="9288"/>
                      <a:pt x="9050" y="9306"/>
                      <a:pt x="9007" y="9348"/>
                    </a:cubicBezTo>
                    <a:cubicBezTo>
                      <a:pt x="8597" y="9782"/>
                      <a:pt x="8186" y="10216"/>
                      <a:pt x="7775" y="10649"/>
                    </a:cubicBezTo>
                    <a:cubicBezTo>
                      <a:pt x="7569" y="9531"/>
                      <a:pt x="7318" y="8412"/>
                      <a:pt x="6976" y="7317"/>
                    </a:cubicBezTo>
                    <a:cubicBezTo>
                      <a:pt x="6952" y="7228"/>
                      <a:pt x="6887" y="7190"/>
                      <a:pt x="6817" y="7190"/>
                    </a:cubicBezTo>
                    <a:cubicBezTo>
                      <a:pt x="6690" y="7190"/>
                      <a:pt x="6544" y="7314"/>
                      <a:pt x="6588" y="7477"/>
                    </a:cubicBezTo>
                    <a:cubicBezTo>
                      <a:pt x="6930" y="8641"/>
                      <a:pt x="7204" y="9828"/>
                      <a:pt x="7432" y="11037"/>
                    </a:cubicBezTo>
                    <a:cubicBezTo>
                      <a:pt x="6519" y="12042"/>
                      <a:pt x="5652" y="13046"/>
                      <a:pt x="4808" y="14096"/>
                    </a:cubicBezTo>
                    <a:cubicBezTo>
                      <a:pt x="4511" y="9439"/>
                      <a:pt x="5287" y="4646"/>
                      <a:pt x="6634" y="287"/>
                    </a:cubicBezTo>
                    <a:cubicBezTo>
                      <a:pt x="6678" y="124"/>
                      <a:pt x="6541" y="0"/>
                      <a:pt x="6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8"/>
              <p:cNvSpPr/>
              <p:nvPr/>
            </p:nvSpPr>
            <p:spPr>
              <a:xfrm>
                <a:off x="5212203" y="2195624"/>
                <a:ext cx="184313" cy="94832"/>
              </a:xfrm>
              <a:custGeom>
                <a:avLst/>
                <a:gdLst/>
                <a:ahLst/>
                <a:cxnLst/>
                <a:rect l="l" t="t" r="r" b="b"/>
                <a:pathLst>
                  <a:path w="4064" h="2091" extrusionOk="0">
                    <a:moveTo>
                      <a:pt x="3229" y="1"/>
                    </a:moveTo>
                    <a:cubicBezTo>
                      <a:pt x="2233" y="1"/>
                      <a:pt x="0" y="2090"/>
                      <a:pt x="0" y="2090"/>
                    </a:cubicBezTo>
                    <a:cubicBezTo>
                      <a:pt x="0" y="2090"/>
                      <a:pt x="4063" y="1474"/>
                      <a:pt x="3652" y="287"/>
                    </a:cubicBezTo>
                    <a:cubicBezTo>
                      <a:pt x="3580" y="85"/>
                      <a:pt x="3430" y="1"/>
                      <a:pt x="3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8"/>
              <p:cNvSpPr/>
              <p:nvPr/>
            </p:nvSpPr>
            <p:spPr>
              <a:xfrm>
                <a:off x="4957549" y="2483794"/>
                <a:ext cx="226763" cy="159641"/>
              </a:xfrm>
              <a:custGeom>
                <a:avLst/>
                <a:gdLst/>
                <a:ahLst/>
                <a:cxnLst/>
                <a:rect l="l" t="t" r="r" b="b"/>
                <a:pathLst>
                  <a:path w="5000" h="3520" extrusionOk="0">
                    <a:moveTo>
                      <a:pt x="1190" y="1"/>
                    </a:moveTo>
                    <a:cubicBezTo>
                      <a:pt x="1040" y="1"/>
                      <a:pt x="915" y="58"/>
                      <a:pt x="822" y="187"/>
                    </a:cubicBezTo>
                    <a:cubicBezTo>
                      <a:pt x="0" y="1329"/>
                      <a:pt x="4999" y="3520"/>
                      <a:pt x="4999" y="3520"/>
                    </a:cubicBezTo>
                    <a:cubicBezTo>
                      <a:pt x="4999" y="3520"/>
                      <a:pt x="2360"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8"/>
              <p:cNvSpPr/>
              <p:nvPr/>
            </p:nvSpPr>
            <p:spPr>
              <a:xfrm>
                <a:off x="5243270" y="2363610"/>
                <a:ext cx="79730" cy="70251"/>
              </a:xfrm>
              <a:custGeom>
                <a:avLst/>
                <a:gdLst/>
                <a:ahLst/>
                <a:cxnLst/>
                <a:rect l="l" t="t" r="r" b="b"/>
                <a:pathLst>
                  <a:path w="1758" h="1549" extrusionOk="0">
                    <a:moveTo>
                      <a:pt x="871" y="1"/>
                    </a:moveTo>
                    <a:cubicBezTo>
                      <a:pt x="719" y="1"/>
                      <a:pt x="566" y="47"/>
                      <a:pt x="434" y="144"/>
                    </a:cubicBezTo>
                    <a:cubicBezTo>
                      <a:pt x="91" y="395"/>
                      <a:pt x="0" y="874"/>
                      <a:pt x="251" y="1217"/>
                    </a:cubicBezTo>
                    <a:cubicBezTo>
                      <a:pt x="402" y="1436"/>
                      <a:pt x="636" y="1549"/>
                      <a:pt x="873" y="1549"/>
                    </a:cubicBezTo>
                    <a:cubicBezTo>
                      <a:pt x="1029" y="1549"/>
                      <a:pt x="1188" y="1499"/>
                      <a:pt x="1324" y="1399"/>
                    </a:cubicBezTo>
                    <a:cubicBezTo>
                      <a:pt x="1689" y="1148"/>
                      <a:pt x="1758" y="669"/>
                      <a:pt x="1507" y="327"/>
                    </a:cubicBezTo>
                    <a:cubicBezTo>
                      <a:pt x="1353" y="117"/>
                      <a:pt x="1113" y="1"/>
                      <a:pt x="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8"/>
              <p:cNvSpPr/>
              <p:nvPr/>
            </p:nvSpPr>
            <p:spPr>
              <a:xfrm>
                <a:off x="5355064" y="2457535"/>
                <a:ext cx="78687" cy="70251"/>
              </a:xfrm>
              <a:custGeom>
                <a:avLst/>
                <a:gdLst/>
                <a:ahLst/>
                <a:cxnLst/>
                <a:rect l="l" t="t" r="r" b="b"/>
                <a:pathLst>
                  <a:path w="1735" h="1549" extrusionOk="0">
                    <a:moveTo>
                      <a:pt x="863" y="1"/>
                    </a:moveTo>
                    <a:cubicBezTo>
                      <a:pt x="706" y="1"/>
                      <a:pt x="548" y="50"/>
                      <a:pt x="411" y="150"/>
                    </a:cubicBezTo>
                    <a:cubicBezTo>
                      <a:pt x="69" y="401"/>
                      <a:pt x="0" y="880"/>
                      <a:pt x="229" y="1223"/>
                    </a:cubicBezTo>
                    <a:cubicBezTo>
                      <a:pt x="383" y="1433"/>
                      <a:pt x="622" y="1548"/>
                      <a:pt x="869" y="1548"/>
                    </a:cubicBezTo>
                    <a:cubicBezTo>
                      <a:pt x="1025" y="1548"/>
                      <a:pt x="1183" y="1502"/>
                      <a:pt x="1324" y="1405"/>
                    </a:cubicBezTo>
                    <a:cubicBezTo>
                      <a:pt x="1666" y="1154"/>
                      <a:pt x="1735" y="675"/>
                      <a:pt x="1484" y="333"/>
                    </a:cubicBezTo>
                    <a:cubicBezTo>
                      <a:pt x="1333" y="113"/>
                      <a:pt x="1099"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8"/>
              <p:cNvSpPr/>
              <p:nvPr/>
            </p:nvSpPr>
            <p:spPr>
              <a:xfrm>
                <a:off x="5031020" y="2126008"/>
                <a:ext cx="79775" cy="69843"/>
              </a:xfrm>
              <a:custGeom>
                <a:avLst/>
                <a:gdLst/>
                <a:ahLst/>
                <a:cxnLst/>
                <a:rect l="l" t="t" r="r" b="b"/>
                <a:pathLst>
                  <a:path w="1759" h="1540" extrusionOk="0">
                    <a:moveTo>
                      <a:pt x="877" y="0"/>
                    </a:moveTo>
                    <a:cubicBezTo>
                      <a:pt x="723" y="0"/>
                      <a:pt x="568" y="44"/>
                      <a:pt x="435" y="133"/>
                    </a:cubicBezTo>
                    <a:cubicBezTo>
                      <a:pt x="92" y="384"/>
                      <a:pt x="1" y="864"/>
                      <a:pt x="252" y="1229"/>
                    </a:cubicBezTo>
                    <a:cubicBezTo>
                      <a:pt x="402" y="1433"/>
                      <a:pt x="632" y="1539"/>
                      <a:pt x="866" y="1539"/>
                    </a:cubicBezTo>
                    <a:cubicBezTo>
                      <a:pt x="1025" y="1539"/>
                      <a:pt x="1186" y="1490"/>
                      <a:pt x="1325" y="1389"/>
                    </a:cubicBezTo>
                    <a:cubicBezTo>
                      <a:pt x="1667" y="1137"/>
                      <a:pt x="1758" y="658"/>
                      <a:pt x="1507" y="316"/>
                    </a:cubicBezTo>
                    <a:cubicBezTo>
                      <a:pt x="1354" y="107"/>
                      <a:pt x="1117" y="0"/>
                      <a:pt x="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8"/>
              <p:cNvSpPr/>
              <p:nvPr/>
            </p:nvSpPr>
            <p:spPr>
              <a:xfrm>
                <a:off x="4949250" y="2141791"/>
                <a:ext cx="79775" cy="70251"/>
              </a:xfrm>
              <a:custGeom>
                <a:avLst/>
                <a:gdLst/>
                <a:ahLst/>
                <a:cxnLst/>
                <a:rect l="l" t="t" r="r" b="b"/>
                <a:pathLst>
                  <a:path w="1759" h="1549" extrusionOk="0">
                    <a:moveTo>
                      <a:pt x="881" y="1"/>
                    </a:moveTo>
                    <a:cubicBezTo>
                      <a:pt x="721" y="1"/>
                      <a:pt x="557" y="50"/>
                      <a:pt x="412" y="150"/>
                    </a:cubicBezTo>
                    <a:cubicBezTo>
                      <a:pt x="69" y="401"/>
                      <a:pt x="1" y="881"/>
                      <a:pt x="252" y="1223"/>
                    </a:cubicBezTo>
                    <a:cubicBezTo>
                      <a:pt x="406" y="1433"/>
                      <a:pt x="646" y="1549"/>
                      <a:pt x="887" y="1549"/>
                    </a:cubicBezTo>
                    <a:cubicBezTo>
                      <a:pt x="1039" y="1549"/>
                      <a:pt x="1192" y="1503"/>
                      <a:pt x="1325" y="1406"/>
                    </a:cubicBezTo>
                    <a:cubicBezTo>
                      <a:pt x="1667" y="1155"/>
                      <a:pt x="1758" y="675"/>
                      <a:pt x="1507" y="333"/>
                    </a:cubicBezTo>
                    <a:cubicBezTo>
                      <a:pt x="1356" y="113"/>
                      <a:pt x="1123"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18"/>
            <p:cNvGrpSpPr/>
            <p:nvPr/>
          </p:nvGrpSpPr>
          <p:grpSpPr>
            <a:xfrm rot="10800000">
              <a:off x="8702877" y="269586"/>
              <a:ext cx="484549" cy="814386"/>
              <a:chOff x="4949250" y="2063150"/>
              <a:chExt cx="484500" cy="814304"/>
            </a:xfrm>
          </p:grpSpPr>
          <p:sp>
            <p:nvSpPr>
              <p:cNvPr id="1742" name="Google Shape;1742;p18"/>
              <p:cNvSpPr/>
              <p:nvPr/>
            </p:nvSpPr>
            <p:spPr>
              <a:xfrm>
                <a:off x="4975554" y="2063150"/>
                <a:ext cx="430395" cy="814304"/>
              </a:xfrm>
              <a:custGeom>
                <a:avLst/>
                <a:gdLst/>
                <a:ahLst/>
                <a:cxnLst/>
                <a:rect l="l" t="t" r="r" b="b"/>
                <a:pathLst>
                  <a:path w="9490" h="17955" extrusionOk="0">
                    <a:moveTo>
                      <a:pt x="6414" y="0"/>
                    </a:moveTo>
                    <a:cubicBezTo>
                      <a:pt x="6345" y="0"/>
                      <a:pt x="6278" y="38"/>
                      <a:pt x="6245" y="127"/>
                    </a:cubicBezTo>
                    <a:cubicBezTo>
                      <a:pt x="5355" y="3003"/>
                      <a:pt x="4693" y="6084"/>
                      <a:pt x="4442" y="9188"/>
                    </a:cubicBezTo>
                    <a:cubicBezTo>
                      <a:pt x="3689" y="8161"/>
                      <a:pt x="3004" y="7088"/>
                      <a:pt x="2388" y="5970"/>
                    </a:cubicBezTo>
                    <a:cubicBezTo>
                      <a:pt x="2251" y="4692"/>
                      <a:pt x="2274" y="3391"/>
                      <a:pt x="2411" y="2113"/>
                    </a:cubicBezTo>
                    <a:cubicBezTo>
                      <a:pt x="2436" y="1959"/>
                      <a:pt x="2311" y="1870"/>
                      <a:pt x="2192" y="1870"/>
                    </a:cubicBezTo>
                    <a:cubicBezTo>
                      <a:pt x="2099" y="1870"/>
                      <a:pt x="2010" y="1924"/>
                      <a:pt x="2000" y="2044"/>
                    </a:cubicBezTo>
                    <a:cubicBezTo>
                      <a:pt x="1886" y="3048"/>
                      <a:pt x="1863" y="4076"/>
                      <a:pt x="1909" y="5080"/>
                    </a:cubicBezTo>
                    <a:cubicBezTo>
                      <a:pt x="1384" y="4098"/>
                      <a:pt x="882" y="3071"/>
                      <a:pt x="471" y="2021"/>
                    </a:cubicBezTo>
                    <a:cubicBezTo>
                      <a:pt x="430" y="1932"/>
                      <a:pt x="355" y="1895"/>
                      <a:pt x="280" y="1895"/>
                    </a:cubicBezTo>
                    <a:cubicBezTo>
                      <a:pt x="142" y="1895"/>
                      <a:pt x="1" y="2019"/>
                      <a:pt x="60" y="2181"/>
                    </a:cubicBezTo>
                    <a:cubicBezTo>
                      <a:pt x="630" y="3528"/>
                      <a:pt x="1270" y="4852"/>
                      <a:pt x="1977" y="6107"/>
                    </a:cubicBezTo>
                    <a:cubicBezTo>
                      <a:pt x="1977" y="6153"/>
                      <a:pt x="2000" y="6198"/>
                      <a:pt x="2046" y="6221"/>
                    </a:cubicBezTo>
                    <a:cubicBezTo>
                      <a:pt x="2753" y="7477"/>
                      <a:pt x="3529" y="8686"/>
                      <a:pt x="4397" y="9850"/>
                    </a:cubicBezTo>
                    <a:cubicBezTo>
                      <a:pt x="4214" y="12521"/>
                      <a:pt x="4328" y="15191"/>
                      <a:pt x="4830" y="17771"/>
                    </a:cubicBezTo>
                    <a:cubicBezTo>
                      <a:pt x="4851" y="17896"/>
                      <a:pt x="4954" y="17955"/>
                      <a:pt x="5054" y="17955"/>
                    </a:cubicBezTo>
                    <a:cubicBezTo>
                      <a:pt x="5173" y="17955"/>
                      <a:pt x="5289" y="17873"/>
                      <a:pt x="5264" y="17725"/>
                    </a:cubicBezTo>
                    <a:cubicBezTo>
                      <a:pt x="5059" y="16744"/>
                      <a:pt x="4922" y="15716"/>
                      <a:pt x="4853" y="14712"/>
                    </a:cubicBezTo>
                    <a:cubicBezTo>
                      <a:pt x="6268" y="12932"/>
                      <a:pt x="7752" y="11243"/>
                      <a:pt x="9350" y="9622"/>
                    </a:cubicBezTo>
                    <a:cubicBezTo>
                      <a:pt x="9490" y="9482"/>
                      <a:pt x="9321" y="9288"/>
                      <a:pt x="9152" y="9288"/>
                    </a:cubicBezTo>
                    <a:cubicBezTo>
                      <a:pt x="9101" y="9288"/>
                      <a:pt x="9050" y="9306"/>
                      <a:pt x="9007" y="9348"/>
                    </a:cubicBezTo>
                    <a:cubicBezTo>
                      <a:pt x="8597" y="9782"/>
                      <a:pt x="8186" y="10216"/>
                      <a:pt x="7775" y="10649"/>
                    </a:cubicBezTo>
                    <a:cubicBezTo>
                      <a:pt x="7569" y="9531"/>
                      <a:pt x="7318" y="8412"/>
                      <a:pt x="6976" y="7317"/>
                    </a:cubicBezTo>
                    <a:cubicBezTo>
                      <a:pt x="6952" y="7228"/>
                      <a:pt x="6887" y="7190"/>
                      <a:pt x="6817" y="7190"/>
                    </a:cubicBezTo>
                    <a:cubicBezTo>
                      <a:pt x="6690" y="7190"/>
                      <a:pt x="6544" y="7314"/>
                      <a:pt x="6588" y="7477"/>
                    </a:cubicBezTo>
                    <a:cubicBezTo>
                      <a:pt x="6930" y="8641"/>
                      <a:pt x="7204" y="9828"/>
                      <a:pt x="7432" y="11037"/>
                    </a:cubicBezTo>
                    <a:cubicBezTo>
                      <a:pt x="6519" y="12042"/>
                      <a:pt x="5652" y="13046"/>
                      <a:pt x="4808" y="14096"/>
                    </a:cubicBezTo>
                    <a:cubicBezTo>
                      <a:pt x="4511" y="9439"/>
                      <a:pt x="5287" y="4646"/>
                      <a:pt x="6634" y="287"/>
                    </a:cubicBezTo>
                    <a:cubicBezTo>
                      <a:pt x="6678" y="124"/>
                      <a:pt x="6541" y="0"/>
                      <a:pt x="6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8"/>
              <p:cNvSpPr/>
              <p:nvPr/>
            </p:nvSpPr>
            <p:spPr>
              <a:xfrm>
                <a:off x="5212203" y="2195624"/>
                <a:ext cx="184313" cy="94832"/>
              </a:xfrm>
              <a:custGeom>
                <a:avLst/>
                <a:gdLst/>
                <a:ahLst/>
                <a:cxnLst/>
                <a:rect l="l" t="t" r="r" b="b"/>
                <a:pathLst>
                  <a:path w="4064" h="2091" extrusionOk="0">
                    <a:moveTo>
                      <a:pt x="3229" y="1"/>
                    </a:moveTo>
                    <a:cubicBezTo>
                      <a:pt x="2233" y="1"/>
                      <a:pt x="0" y="2090"/>
                      <a:pt x="0" y="2090"/>
                    </a:cubicBezTo>
                    <a:cubicBezTo>
                      <a:pt x="0" y="2090"/>
                      <a:pt x="4063" y="1474"/>
                      <a:pt x="3652" y="287"/>
                    </a:cubicBezTo>
                    <a:cubicBezTo>
                      <a:pt x="3580" y="85"/>
                      <a:pt x="3430" y="1"/>
                      <a:pt x="3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8"/>
              <p:cNvSpPr/>
              <p:nvPr/>
            </p:nvSpPr>
            <p:spPr>
              <a:xfrm>
                <a:off x="4957549" y="2483794"/>
                <a:ext cx="226763" cy="159641"/>
              </a:xfrm>
              <a:custGeom>
                <a:avLst/>
                <a:gdLst/>
                <a:ahLst/>
                <a:cxnLst/>
                <a:rect l="l" t="t" r="r" b="b"/>
                <a:pathLst>
                  <a:path w="5000" h="3520" extrusionOk="0">
                    <a:moveTo>
                      <a:pt x="1190" y="1"/>
                    </a:moveTo>
                    <a:cubicBezTo>
                      <a:pt x="1040" y="1"/>
                      <a:pt x="915" y="58"/>
                      <a:pt x="822" y="187"/>
                    </a:cubicBezTo>
                    <a:cubicBezTo>
                      <a:pt x="0" y="1329"/>
                      <a:pt x="4999" y="3520"/>
                      <a:pt x="4999" y="3520"/>
                    </a:cubicBezTo>
                    <a:cubicBezTo>
                      <a:pt x="4999" y="3520"/>
                      <a:pt x="2360"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8"/>
              <p:cNvSpPr/>
              <p:nvPr/>
            </p:nvSpPr>
            <p:spPr>
              <a:xfrm>
                <a:off x="5243270" y="2363610"/>
                <a:ext cx="79730" cy="70251"/>
              </a:xfrm>
              <a:custGeom>
                <a:avLst/>
                <a:gdLst/>
                <a:ahLst/>
                <a:cxnLst/>
                <a:rect l="l" t="t" r="r" b="b"/>
                <a:pathLst>
                  <a:path w="1758" h="1549" extrusionOk="0">
                    <a:moveTo>
                      <a:pt x="871" y="1"/>
                    </a:moveTo>
                    <a:cubicBezTo>
                      <a:pt x="719" y="1"/>
                      <a:pt x="566" y="47"/>
                      <a:pt x="434" y="144"/>
                    </a:cubicBezTo>
                    <a:cubicBezTo>
                      <a:pt x="91" y="395"/>
                      <a:pt x="0" y="874"/>
                      <a:pt x="251" y="1217"/>
                    </a:cubicBezTo>
                    <a:cubicBezTo>
                      <a:pt x="402" y="1436"/>
                      <a:pt x="636" y="1549"/>
                      <a:pt x="873" y="1549"/>
                    </a:cubicBezTo>
                    <a:cubicBezTo>
                      <a:pt x="1029" y="1549"/>
                      <a:pt x="1188" y="1499"/>
                      <a:pt x="1324" y="1399"/>
                    </a:cubicBezTo>
                    <a:cubicBezTo>
                      <a:pt x="1689" y="1148"/>
                      <a:pt x="1758" y="669"/>
                      <a:pt x="1507" y="327"/>
                    </a:cubicBezTo>
                    <a:cubicBezTo>
                      <a:pt x="1353" y="117"/>
                      <a:pt x="1113" y="1"/>
                      <a:pt x="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8"/>
              <p:cNvSpPr/>
              <p:nvPr/>
            </p:nvSpPr>
            <p:spPr>
              <a:xfrm>
                <a:off x="5355064" y="2457535"/>
                <a:ext cx="78687" cy="70251"/>
              </a:xfrm>
              <a:custGeom>
                <a:avLst/>
                <a:gdLst/>
                <a:ahLst/>
                <a:cxnLst/>
                <a:rect l="l" t="t" r="r" b="b"/>
                <a:pathLst>
                  <a:path w="1735" h="1549" extrusionOk="0">
                    <a:moveTo>
                      <a:pt x="863" y="1"/>
                    </a:moveTo>
                    <a:cubicBezTo>
                      <a:pt x="706" y="1"/>
                      <a:pt x="548" y="50"/>
                      <a:pt x="411" y="150"/>
                    </a:cubicBezTo>
                    <a:cubicBezTo>
                      <a:pt x="69" y="401"/>
                      <a:pt x="0" y="880"/>
                      <a:pt x="229" y="1223"/>
                    </a:cubicBezTo>
                    <a:cubicBezTo>
                      <a:pt x="383" y="1433"/>
                      <a:pt x="622" y="1548"/>
                      <a:pt x="869" y="1548"/>
                    </a:cubicBezTo>
                    <a:cubicBezTo>
                      <a:pt x="1025" y="1548"/>
                      <a:pt x="1183" y="1502"/>
                      <a:pt x="1324" y="1405"/>
                    </a:cubicBezTo>
                    <a:cubicBezTo>
                      <a:pt x="1666" y="1154"/>
                      <a:pt x="1735" y="675"/>
                      <a:pt x="1484" y="333"/>
                    </a:cubicBezTo>
                    <a:cubicBezTo>
                      <a:pt x="1333" y="113"/>
                      <a:pt x="1099"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8"/>
              <p:cNvSpPr/>
              <p:nvPr/>
            </p:nvSpPr>
            <p:spPr>
              <a:xfrm>
                <a:off x="5031020" y="2126008"/>
                <a:ext cx="79775" cy="69843"/>
              </a:xfrm>
              <a:custGeom>
                <a:avLst/>
                <a:gdLst/>
                <a:ahLst/>
                <a:cxnLst/>
                <a:rect l="l" t="t" r="r" b="b"/>
                <a:pathLst>
                  <a:path w="1759" h="1540" extrusionOk="0">
                    <a:moveTo>
                      <a:pt x="877" y="0"/>
                    </a:moveTo>
                    <a:cubicBezTo>
                      <a:pt x="723" y="0"/>
                      <a:pt x="568" y="44"/>
                      <a:pt x="435" y="133"/>
                    </a:cubicBezTo>
                    <a:cubicBezTo>
                      <a:pt x="92" y="384"/>
                      <a:pt x="1" y="864"/>
                      <a:pt x="252" y="1229"/>
                    </a:cubicBezTo>
                    <a:cubicBezTo>
                      <a:pt x="402" y="1433"/>
                      <a:pt x="632" y="1539"/>
                      <a:pt x="866" y="1539"/>
                    </a:cubicBezTo>
                    <a:cubicBezTo>
                      <a:pt x="1025" y="1539"/>
                      <a:pt x="1186" y="1490"/>
                      <a:pt x="1325" y="1389"/>
                    </a:cubicBezTo>
                    <a:cubicBezTo>
                      <a:pt x="1667" y="1137"/>
                      <a:pt x="1758" y="658"/>
                      <a:pt x="1507" y="316"/>
                    </a:cubicBezTo>
                    <a:cubicBezTo>
                      <a:pt x="1354" y="107"/>
                      <a:pt x="1117" y="0"/>
                      <a:pt x="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8"/>
              <p:cNvSpPr/>
              <p:nvPr/>
            </p:nvSpPr>
            <p:spPr>
              <a:xfrm>
                <a:off x="4949250" y="2141791"/>
                <a:ext cx="79775" cy="70251"/>
              </a:xfrm>
              <a:custGeom>
                <a:avLst/>
                <a:gdLst/>
                <a:ahLst/>
                <a:cxnLst/>
                <a:rect l="l" t="t" r="r" b="b"/>
                <a:pathLst>
                  <a:path w="1759" h="1549" extrusionOk="0">
                    <a:moveTo>
                      <a:pt x="881" y="1"/>
                    </a:moveTo>
                    <a:cubicBezTo>
                      <a:pt x="721" y="1"/>
                      <a:pt x="557" y="50"/>
                      <a:pt x="412" y="150"/>
                    </a:cubicBezTo>
                    <a:cubicBezTo>
                      <a:pt x="69" y="401"/>
                      <a:pt x="1" y="881"/>
                      <a:pt x="252" y="1223"/>
                    </a:cubicBezTo>
                    <a:cubicBezTo>
                      <a:pt x="406" y="1433"/>
                      <a:pt x="646" y="1549"/>
                      <a:pt x="887" y="1549"/>
                    </a:cubicBezTo>
                    <a:cubicBezTo>
                      <a:pt x="1039" y="1549"/>
                      <a:pt x="1192" y="1503"/>
                      <a:pt x="1325" y="1406"/>
                    </a:cubicBezTo>
                    <a:cubicBezTo>
                      <a:pt x="1667" y="1155"/>
                      <a:pt x="1758" y="675"/>
                      <a:pt x="1507" y="333"/>
                    </a:cubicBezTo>
                    <a:cubicBezTo>
                      <a:pt x="1356" y="113"/>
                      <a:pt x="1123" y="1"/>
                      <a:pt x="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9" name="Google Shape;1749;p18"/>
            <p:cNvSpPr/>
            <p:nvPr/>
          </p:nvSpPr>
          <p:spPr>
            <a:xfrm rot="10800000" flipH="1">
              <a:off x="8942397" y="36875"/>
              <a:ext cx="123690" cy="11613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8"/>
            <p:cNvSpPr/>
            <p:nvPr/>
          </p:nvSpPr>
          <p:spPr>
            <a:xfrm rot="10800000" flipH="1">
              <a:off x="9020257" y="162056"/>
              <a:ext cx="123735" cy="116953"/>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8"/>
            <p:cNvSpPr/>
            <p:nvPr/>
          </p:nvSpPr>
          <p:spPr>
            <a:xfrm rot="10800000" flipH="1">
              <a:off x="8640047" y="310413"/>
              <a:ext cx="443217" cy="536090"/>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8"/>
            <p:cNvSpPr/>
            <p:nvPr/>
          </p:nvSpPr>
          <p:spPr>
            <a:xfrm rot="10800000" flipH="1">
              <a:off x="8202584" y="-4"/>
              <a:ext cx="648239" cy="406661"/>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8"/>
            <p:cNvSpPr/>
            <p:nvPr/>
          </p:nvSpPr>
          <p:spPr>
            <a:xfrm rot="10800000" flipH="1">
              <a:off x="8369774" y="175263"/>
              <a:ext cx="405475" cy="76780"/>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8"/>
            <p:cNvSpPr/>
            <p:nvPr/>
          </p:nvSpPr>
          <p:spPr>
            <a:xfrm rot="10800000" flipH="1">
              <a:off x="8755696" y="394047"/>
              <a:ext cx="253136" cy="348253"/>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8"/>
            <p:cNvSpPr/>
            <p:nvPr/>
          </p:nvSpPr>
          <p:spPr>
            <a:xfrm rot="10800000" flipH="1">
              <a:off x="8877102" y="164341"/>
              <a:ext cx="123735" cy="115810"/>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6" name="Google Shape;1756;p18"/>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757" name="Google Shape;1757;p18"/>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1758"/>
        <p:cNvGrpSpPr/>
        <p:nvPr/>
      </p:nvGrpSpPr>
      <p:grpSpPr>
        <a:xfrm>
          <a:off x="0" y="0"/>
          <a:ext cx="0" cy="0"/>
          <a:chOff x="0" y="0"/>
          <a:chExt cx="0" cy="0"/>
        </a:xfrm>
      </p:grpSpPr>
      <p:grpSp>
        <p:nvGrpSpPr>
          <p:cNvPr id="1759" name="Google Shape;1759;p19"/>
          <p:cNvGrpSpPr/>
          <p:nvPr/>
        </p:nvGrpSpPr>
        <p:grpSpPr>
          <a:xfrm>
            <a:off x="8028966" y="-300043"/>
            <a:ext cx="1510076" cy="1521869"/>
            <a:chOff x="8028966" y="-300043"/>
            <a:chExt cx="1510076" cy="1521869"/>
          </a:xfrm>
        </p:grpSpPr>
        <p:grpSp>
          <p:nvGrpSpPr>
            <p:cNvPr id="1760" name="Google Shape;1760;p19"/>
            <p:cNvGrpSpPr/>
            <p:nvPr/>
          </p:nvGrpSpPr>
          <p:grpSpPr>
            <a:xfrm rot="-9059125">
              <a:off x="8765987" y="267851"/>
              <a:ext cx="601717" cy="862157"/>
              <a:chOff x="2411925" y="2010000"/>
              <a:chExt cx="327850" cy="469775"/>
            </a:xfrm>
          </p:grpSpPr>
          <p:sp>
            <p:nvSpPr>
              <p:cNvPr id="1761" name="Google Shape;1761;p19"/>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9"/>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9"/>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9"/>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9"/>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9"/>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9"/>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9"/>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9"/>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9"/>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9"/>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19"/>
            <p:cNvGrpSpPr/>
            <p:nvPr/>
          </p:nvGrpSpPr>
          <p:grpSpPr>
            <a:xfrm rot="-6300096" flipH="1">
              <a:off x="8222401" y="-328968"/>
              <a:ext cx="601754" cy="862239"/>
              <a:chOff x="2411925" y="2010000"/>
              <a:chExt cx="327850" cy="469775"/>
            </a:xfrm>
          </p:grpSpPr>
          <p:sp>
            <p:nvSpPr>
              <p:cNvPr id="1773" name="Google Shape;1773;p19"/>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9"/>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9"/>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9"/>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9"/>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9"/>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9"/>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9"/>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9"/>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9"/>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9"/>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19"/>
            <p:cNvGrpSpPr/>
            <p:nvPr/>
          </p:nvGrpSpPr>
          <p:grpSpPr>
            <a:xfrm rot="-5400000">
              <a:off x="8375507" y="97875"/>
              <a:ext cx="779500" cy="607200"/>
              <a:chOff x="3861625" y="635150"/>
              <a:chExt cx="779500" cy="607200"/>
            </a:xfrm>
          </p:grpSpPr>
          <p:sp>
            <p:nvSpPr>
              <p:cNvPr id="1785" name="Google Shape;1785;p19"/>
              <p:cNvSpPr/>
              <p:nvPr/>
            </p:nvSpPr>
            <p:spPr>
              <a:xfrm>
                <a:off x="3881650" y="655975"/>
                <a:ext cx="759475" cy="586375"/>
              </a:xfrm>
              <a:custGeom>
                <a:avLst/>
                <a:gdLst/>
                <a:ahLst/>
                <a:cxnLst/>
                <a:rect l="l" t="t" r="r" b="b"/>
                <a:pathLst>
                  <a:path w="30379" h="23455" extrusionOk="0">
                    <a:moveTo>
                      <a:pt x="5186" y="1"/>
                    </a:moveTo>
                    <a:cubicBezTo>
                      <a:pt x="5028" y="1"/>
                      <a:pt x="4883" y="213"/>
                      <a:pt x="5043" y="355"/>
                    </a:cubicBezTo>
                    <a:cubicBezTo>
                      <a:pt x="7417" y="2683"/>
                      <a:pt x="10179" y="5673"/>
                      <a:pt x="10544" y="9143"/>
                    </a:cubicBezTo>
                    <a:cubicBezTo>
                      <a:pt x="7554" y="6586"/>
                      <a:pt x="3537" y="4760"/>
                      <a:pt x="318" y="3596"/>
                    </a:cubicBezTo>
                    <a:cubicBezTo>
                      <a:pt x="293" y="3587"/>
                      <a:pt x="270" y="3583"/>
                      <a:pt x="248" y="3583"/>
                    </a:cubicBezTo>
                    <a:cubicBezTo>
                      <a:pt x="52" y="3583"/>
                      <a:pt x="1" y="3925"/>
                      <a:pt x="227" y="4007"/>
                    </a:cubicBezTo>
                    <a:cubicBezTo>
                      <a:pt x="3468" y="5194"/>
                      <a:pt x="7622" y="7066"/>
                      <a:pt x="10590" y="9690"/>
                    </a:cubicBezTo>
                    <a:cubicBezTo>
                      <a:pt x="10590" y="9713"/>
                      <a:pt x="12963" y="12178"/>
                      <a:pt x="13602" y="13479"/>
                    </a:cubicBezTo>
                    <a:cubicBezTo>
                      <a:pt x="11343" y="12521"/>
                      <a:pt x="9060" y="11653"/>
                      <a:pt x="6709" y="10923"/>
                    </a:cubicBezTo>
                    <a:cubicBezTo>
                      <a:pt x="6684" y="10914"/>
                      <a:pt x="6661" y="10910"/>
                      <a:pt x="6639" y="10910"/>
                    </a:cubicBezTo>
                    <a:cubicBezTo>
                      <a:pt x="6443" y="10910"/>
                      <a:pt x="6392" y="11249"/>
                      <a:pt x="6618" y="11311"/>
                    </a:cubicBezTo>
                    <a:cubicBezTo>
                      <a:pt x="10179" y="12452"/>
                      <a:pt x="13602" y="13845"/>
                      <a:pt x="16935" y="15465"/>
                    </a:cubicBezTo>
                    <a:cubicBezTo>
                      <a:pt x="14872" y="15752"/>
                      <a:pt x="12823" y="15912"/>
                      <a:pt x="10755" y="15912"/>
                    </a:cubicBezTo>
                    <a:cubicBezTo>
                      <a:pt x="10192" y="15912"/>
                      <a:pt x="9627" y="15901"/>
                      <a:pt x="9060" y="15876"/>
                    </a:cubicBezTo>
                    <a:cubicBezTo>
                      <a:pt x="8786" y="15876"/>
                      <a:pt x="8809" y="16287"/>
                      <a:pt x="9060" y="16287"/>
                    </a:cubicBezTo>
                    <a:cubicBezTo>
                      <a:pt x="9686" y="16317"/>
                      <a:pt x="10310" y="16331"/>
                      <a:pt x="10932" y="16331"/>
                    </a:cubicBezTo>
                    <a:cubicBezTo>
                      <a:pt x="13168" y="16331"/>
                      <a:pt x="15383" y="16142"/>
                      <a:pt x="17597" y="15785"/>
                    </a:cubicBezTo>
                    <a:cubicBezTo>
                      <a:pt x="18647" y="16310"/>
                      <a:pt x="19697" y="16858"/>
                      <a:pt x="20724" y="17428"/>
                    </a:cubicBezTo>
                    <a:cubicBezTo>
                      <a:pt x="21066" y="17656"/>
                      <a:pt x="27069" y="21263"/>
                      <a:pt x="29900" y="23408"/>
                    </a:cubicBezTo>
                    <a:cubicBezTo>
                      <a:pt x="29946" y="23441"/>
                      <a:pt x="29994" y="23454"/>
                      <a:pt x="30041" y="23454"/>
                    </a:cubicBezTo>
                    <a:cubicBezTo>
                      <a:pt x="30226" y="23454"/>
                      <a:pt x="30379" y="23239"/>
                      <a:pt x="30196" y="23112"/>
                    </a:cubicBezTo>
                    <a:cubicBezTo>
                      <a:pt x="27298" y="20898"/>
                      <a:pt x="24262" y="18935"/>
                      <a:pt x="21135" y="17177"/>
                    </a:cubicBezTo>
                    <a:cubicBezTo>
                      <a:pt x="20884" y="13890"/>
                      <a:pt x="18487" y="10626"/>
                      <a:pt x="16798" y="7956"/>
                    </a:cubicBezTo>
                    <a:cubicBezTo>
                      <a:pt x="16758" y="7889"/>
                      <a:pt x="16698" y="7861"/>
                      <a:pt x="16638" y="7861"/>
                    </a:cubicBezTo>
                    <a:cubicBezTo>
                      <a:pt x="16492" y="7861"/>
                      <a:pt x="16343" y="8023"/>
                      <a:pt x="16456" y="8184"/>
                    </a:cubicBezTo>
                    <a:cubicBezTo>
                      <a:pt x="18053" y="10740"/>
                      <a:pt x="20336" y="13822"/>
                      <a:pt x="20678" y="16949"/>
                    </a:cubicBezTo>
                    <a:cubicBezTo>
                      <a:pt x="19788" y="16447"/>
                      <a:pt x="18875" y="15967"/>
                      <a:pt x="17962" y="15511"/>
                    </a:cubicBezTo>
                    <a:cubicBezTo>
                      <a:pt x="17757" y="15397"/>
                      <a:pt x="15337" y="14233"/>
                      <a:pt x="14150" y="13731"/>
                    </a:cubicBezTo>
                    <a:cubicBezTo>
                      <a:pt x="14150" y="13685"/>
                      <a:pt x="12347" y="10740"/>
                      <a:pt x="11000" y="9531"/>
                    </a:cubicBezTo>
                    <a:cubicBezTo>
                      <a:pt x="10795" y="5765"/>
                      <a:pt x="7873" y="2569"/>
                      <a:pt x="5317" y="58"/>
                    </a:cubicBezTo>
                    <a:cubicBezTo>
                      <a:pt x="5277" y="18"/>
                      <a:pt x="5231" y="1"/>
                      <a:pt x="5186" y="1"/>
                    </a:cubicBezTo>
                    <a:close/>
                  </a:path>
                </a:pathLst>
              </a:custGeom>
              <a:solidFill>
                <a:srgbClr val="C2C5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9"/>
              <p:cNvSpPr/>
              <p:nvPr/>
            </p:nvSpPr>
            <p:spPr>
              <a:xfrm>
                <a:off x="4270775" y="831450"/>
                <a:ext cx="53100" cy="52525"/>
              </a:xfrm>
              <a:custGeom>
                <a:avLst/>
                <a:gdLst/>
                <a:ahLst/>
                <a:cxnLst/>
                <a:rect l="l" t="t" r="r" b="b"/>
                <a:pathLst>
                  <a:path w="2124" h="2101" extrusionOk="0">
                    <a:moveTo>
                      <a:pt x="1032" y="0"/>
                    </a:moveTo>
                    <a:cubicBezTo>
                      <a:pt x="480" y="0"/>
                      <a:pt x="23" y="449"/>
                      <a:pt x="0" y="1028"/>
                    </a:cubicBezTo>
                    <a:cubicBezTo>
                      <a:pt x="0" y="1599"/>
                      <a:pt x="457" y="2078"/>
                      <a:pt x="1028" y="2101"/>
                    </a:cubicBezTo>
                    <a:cubicBezTo>
                      <a:pt x="1621" y="2101"/>
                      <a:pt x="2100" y="1644"/>
                      <a:pt x="2100" y="1074"/>
                    </a:cubicBezTo>
                    <a:cubicBezTo>
                      <a:pt x="2123" y="480"/>
                      <a:pt x="1667" y="1"/>
                      <a:pt x="1073" y="1"/>
                    </a:cubicBezTo>
                    <a:cubicBezTo>
                      <a:pt x="1060" y="0"/>
                      <a:pt x="104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9"/>
              <p:cNvSpPr/>
              <p:nvPr/>
            </p:nvSpPr>
            <p:spPr>
              <a:xfrm>
                <a:off x="3861625" y="724725"/>
                <a:ext cx="53100" cy="52550"/>
              </a:xfrm>
              <a:custGeom>
                <a:avLst/>
                <a:gdLst/>
                <a:ahLst/>
                <a:cxnLst/>
                <a:rect l="l" t="t" r="r" b="b"/>
                <a:pathLst>
                  <a:path w="2124" h="2102" extrusionOk="0">
                    <a:moveTo>
                      <a:pt x="1054" y="1"/>
                    </a:moveTo>
                    <a:cubicBezTo>
                      <a:pt x="480" y="1"/>
                      <a:pt x="24" y="450"/>
                      <a:pt x="24" y="1029"/>
                    </a:cubicBezTo>
                    <a:cubicBezTo>
                      <a:pt x="1" y="1599"/>
                      <a:pt x="457" y="2079"/>
                      <a:pt x="1051" y="2102"/>
                    </a:cubicBezTo>
                    <a:cubicBezTo>
                      <a:pt x="1621" y="2102"/>
                      <a:pt x="2101" y="1645"/>
                      <a:pt x="2123" y="1074"/>
                    </a:cubicBezTo>
                    <a:cubicBezTo>
                      <a:pt x="2123" y="481"/>
                      <a:pt x="1667" y="2"/>
                      <a:pt x="1096" y="2"/>
                    </a:cubicBezTo>
                    <a:cubicBezTo>
                      <a:pt x="1082" y="1"/>
                      <a:pt x="1068" y="1"/>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9"/>
              <p:cNvSpPr/>
              <p:nvPr/>
            </p:nvSpPr>
            <p:spPr>
              <a:xfrm>
                <a:off x="3984325" y="635150"/>
                <a:ext cx="53075" cy="52525"/>
              </a:xfrm>
              <a:custGeom>
                <a:avLst/>
                <a:gdLst/>
                <a:ahLst/>
                <a:cxnLst/>
                <a:rect l="l" t="t" r="r" b="b"/>
                <a:pathLst>
                  <a:path w="2123" h="2101" extrusionOk="0">
                    <a:moveTo>
                      <a:pt x="1053" y="0"/>
                    </a:moveTo>
                    <a:cubicBezTo>
                      <a:pt x="480" y="0"/>
                      <a:pt x="23" y="449"/>
                      <a:pt x="23" y="1028"/>
                    </a:cubicBezTo>
                    <a:cubicBezTo>
                      <a:pt x="0" y="1599"/>
                      <a:pt x="479" y="2078"/>
                      <a:pt x="1050" y="2101"/>
                    </a:cubicBezTo>
                    <a:cubicBezTo>
                      <a:pt x="1621" y="2101"/>
                      <a:pt x="2100" y="1644"/>
                      <a:pt x="2123" y="1074"/>
                    </a:cubicBezTo>
                    <a:cubicBezTo>
                      <a:pt x="2123" y="480"/>
                      <a:pt x="1666" y="1"/>
                      <a:pt x="1096" y="1"/>
                    </a:cubicBezTo>
                    <a:cubicBezTo>
                      <a:pt x="1082" y="0"/>
                      <a:pt x="1067"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9"/>
              <p:cNvSpPr/>
              <p:nvPr/>
            </p:nvSpPr>
            <p:spPr>
              <a:xfrm>
                <a:off x="4023700" y="910775"/>
                <a:ext cx="53075" cy="52550"/>
              </a:xfrm>
              <a:custGeom>
                <a:avLst/>
                <a:gdLst/>
                <a:ahLst/>
                <a:cxnLst/>
                <a:rect l="l" t="t" r="r" b="b"/>
                <a:pathLst>
                  <a:path w="2123" h="2102" extrusionOk="0">
                    <a:moveTo>
                      <a:pt x="1073" y="1"/>
                    </a:moveTo>
                    <a:cubicBezTo>
                      <a:pt x="502" y="1"/>
                      <a:pt x="23" y="457"/>
                      <a:pt x="23" y="1028"/>
                    </a:cubicBezTo>
                    <a:cubicBezTo>
                      <a:pt x="0" y="1621"/>
                      <a:pt x="457" y="2101"/>
                      <a:pt x="1050" y="2101"/>
                    </a:cubicBezTo>
                    <a:cubicBezTo>
                      <a:pt x="1063" y="2101"/>
                      <a:pt x="1076" y="2101"/>
                      <a:pt x="1089" y="2101"/>
                    </a:cubicBezTo>
                    <a:cubicBezTo>
                      <a:pt x="1642" y="2101"/>
                      <a:pt x="2101" y="1631"/>
                      <a:pt x="2123" y="1073"/>
                    </a:cubicBezTo>
                    <a:cubicBezTo>
                      <a:pt x="2123" y="503"/>
                      <a:pt x="1666" y="23"/>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9"/>
              <p:cNvSpPr/>
              <p:nvPr/>
            </p:nvSpPr>
            <p:spPr>
              <a:xfrm>
                <a:off x="4081325" y="1033450"/>
                <a:ext cx="53100" cy="52525"/>
              </a:xfrm>
              <a:custGeom>
                <a:avLst/>
                <a:gdLst/>
                <a:ahLst/>
                <a:cxnLst/>
                <a:rect l="l" t="t" r="r" b="b"/>
                <a:pathLst>
                  <a:path w="2124" h="2101" extrusionOk="0">
                    <a:moveTo>
                      <a:pt x="1054" y="0"/>
                    </a:moveTo>
                    <a:cubicBezTo>
                      <a:pt x="480" y="0"/>
                      <a:pt x="23" y="449"/>
                      <a:pt x="23" y="1028"/>
                    </a:cubicBezTo>
                    <a:cubicBezTo>
                      <a:pt x="0" y="1599"/>
                      <a:pt x="480" y="2078"/>
                      <a:pt x="1050" y="2101"/>
                    </a:cubicBezTo>
                    <a:cubicBezTo>
                      <a:pt x="1621" y="2101"/>
                      <a:pt x="2100" y="1644"/>
                      <a:pt x="2123" y="1074"/>
                    </a:cubicBezTo>
                    <a:cubicBezTo>
                      <a:pt x="2123" y="480"/>
                      <a:pt x="1667" y="1"/>
                      <a:pt x="1096" y="1"/>
                    </a:cubicBezTo>
                    <a:cubicBezTo>
                      <a:pt x="1082" y="1"/>
                      <a:pt x="1068" y="0"/>
                      <a:pt x="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19"/>
            <p:cNvSpPr/>
            <p:nvPr/>
          </p:nvSpPr>
          <p:spPr>
            <a:xfrm rot="10800000" flipH="1">
              <a:off x="8877085" y="176018"/>
              <a:ext cx="379548" cy="938579"/>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9"/>
            <p:cNvSpPr/>
            <p:nvPr/>
          </p:nvSpPr>
          <p:spPr>
            <a:xfrm rot="10800000" flipH="1">
              <a:off x="8935171" y="193583"/>
              <a:ext cx="131042" cy="931844"/>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9"/>
            <p:cNvSpPr/>
            <p:nvPr/>
          </p:nvSpPr>
          <p:spPr>
            <a:xfrm rot="10800000" flipH="1">
              <a:off x="8062759" y="-45440"/>
              <a:ext cx="921067" cy="415973"/>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9"/>
            <p:cNvSpPr/>
            <p:nvPr/>
          </p:nvSpPr>
          <p:spPr>
            <a:xfrm rot="10800000" flipH="1">
              <a:off x="8107320" y="199"/>
              <a:ext cx="875160" cy="203891"/>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9"/>
            <p:cNvSpPr/>
            <p:nvPr/>
          </p:nvSpPr>
          <p:spPr>
            <a:xfrm rot="10800000" flipH="1">
              <a:off x="8927035" y="3701"/>
              <a:ext cx="206693" cy="196078"/>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9"/>
            <p:cNvSpPr/>
            <p:nvPr/>
          </p:nvSpPr>
          <p:spPr>
            <a:xfrm rot="10800000" flipH="1">
              <a:off x="8993202" y="134690"/>
              <a:ext cx="208040" cy="195055"/>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9"/>
            <p:cNvSpPr/>
            <p:nvPr/>
          </p:nvSpPr>
          <p:spPr>
            <a:xfrm rot="10800000" flipH="1">
              <a:off x="9140409" y="141371"/>
              <a:ext cx="62180" cy="62558"/>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9"/>
            <p:cNvSpPr/>
            <p:nvPr/>
          </p:nvSpPr>
          <p:spPr>
            <a:xfrm rot="10800000" flipH="1">
              <a:off x="9139062" y="176018"/>
              <a:ext cx="74358" cy="18967"/>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9"/>
            <p:cNvSpPr/>
            <p:nvPr/>
          </p:nvSpPr>
          <p:spPr>
            <a:xfrm rot="10800000" flipH="1">
              <a:off x="9068853" y="-9392"/>
              <a:ext cx="39226" cy="61318"/>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9"/>
            <p:cNvSpPr/>
            <p:nvPr/>
          </p:nvSpPr>
          <p:spPr>
            <a:xfrm rot="10800000" flipH="1">
              <a:off x="9056676" y="19758"/>
              <a:ext cx="78399" cy="52859"/>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19"/>
          <p:cNvGrpSpPr/>
          <p:nvPr/>
        </p:nvGrpSpPr>
        <p:grpSpPr>
          <a:xfrm>
            <a:off x="-100350" y="-102000"/>
            <a:ext cx="9261397" cy="5294476"/>
            <a:chOff x="-100350" y="-102000"/>
            <a:chExt cx="9261397" cy="5294476"/>
          </a:xfrm>
        </p:grpSpPr>
        <p:sp>
          <p:nvSpPr>
            <p:cNvPr id="1802" name="Google Shape;1802;p19"/>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9"/>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9"/>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9"/>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9"/>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9"/>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9"/>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9"/>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9"/>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9"/>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9"/>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9"/>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9"/>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9"/>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9"/>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9"/>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9"/>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9"/>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9"/>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9"/>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9"/>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9"/>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9"/>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9"/>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9"/>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9"/>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9"/>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9"/>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9"/>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9"/>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9"/>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9"/>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9"/>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9"/>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9"/>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9"/>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9"/>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9"/>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9"/>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9"/>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9"/>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9"/>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9"/>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9"/>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9"/>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9"/>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9"/>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9"/>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9"/>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9"/>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9"/>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9"/>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9"/>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9"/>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9"/>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9"/>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9"/>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9"/>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9"/>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9"/>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9"/>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9"/>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9"/>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19"/>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866" name="Google Shape;1866;p19"/>
          <p:cNvSpPr txBox="1">
            <a:spLocks noGrp="1"/>
          </p:cNvSpPr>
          <p:nvPr>
            <p:ph type="subTitle" idx="1"/>
          </p:nvPr>
        </p:nvSpPr>
        <p:spPr>
          <a:xfrm>
            <a:off x="1441225" y="2207350"/>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67" name="Google Shape;1867;p19"/>
          <p:cNvSpPr txBox="1">
            <a:spLocks noGrp="1"/>
          </p:cNvSpPr>
          <p:nvPr>
            <p:ph type="subTitle" idx="2"/>
          </p:nvPr>
        </p:nvSpPr>
        <p:spPr>
          <a:xfrm>
            <a:off x="1441225" y="1799575"/>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68" name="Google Shape;1868;p19"/>
          <p:cNvSpPr txBox="1">
            <a:spLocks noGrp="1"/>
          </p:cNvSpPr>
          <p:nvPr>
            <p:ph type="subTitle" idx="3"/>
          </p:nvPr>
        </p:nvSpPr>
        <p:spPr>
          <a:xfrm>
            <a:off x="3934100" y="2206613"/>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69" name="Google Shape;1869;p19"/>
          <p:cNvSpPr txBox="1">
            <a:spLocks noGrp="1"/>
          </p:cNvSpPr>
          <p:nvPr>
            <p:ph type="subTitle" idx="4"/>
          </p:nvPr>
        </p:nvSpPr>
        <p:spPr>
          <a:xfrm>
            <a:off x="3934100" y="1798838"/>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70" name="Google Shape;1870;p19"/>
          <p:cNvSpPr txBox="1">
            <a:spLocks noGrp="1"/>
          </p:cNvSpPr>
          <p:nvPr>
            <p:ph type="subTitle" idx="5"/>
          </p:nvPr>
        </p:nvSpPr>
        <p:spPr>
          <a:xfrm>
            <a:off x="6426975" y="2206613"/>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71" name="Google Shape;1871;p19"/>
          <p:cNvSpPr txBox="1">
            <a:spLocks noGrp="1"/>
          </p:cNvSpPr>
          <p:nvPr>
            <p:ph type="subTitle" idx="6"/>
          </p:nvPr>
        </p:nvSpPr>
        <p:spPr>
          <a:xfrm>
            <a:off x="6426975" y="1798838"/>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72" name="Google Shape;1872;p19"/>
          <p:cNvSpPr txBox="1">
            <a:spLocks noGrp="1"/>
          </p:cNvSpPr>
          <p:nvPr>
            <p:ph type="subTitle" idx="7"/>
          </p:nvPr>
        </p:nvSpPr>
        <p:spPr>
          <a:xfrm>
            <a:off x="1441225" y="3875088"/>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73" name="Google Shape;1873;p19"/>
          <p:cNvSpPr txBox="1">
            <a:spLocks noGrp="1"/>
          </p:cNvSpPr>
          <p:nvPr>
            <p:ph type="subTitle" idx="8"/>
          </p:nvPr>
        </p:nvSpPr>
        <p:spPr>
          <a:xfrm>
            <a:off x="1441225" y="3467313"/>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74" name="Google Shape;1874;p19"/>
          <p:cNvSpPr txBox="1">
            <a:spLocks noGrp="1"/>
          </p:cNvSpPr>
          <p:nvPr>
            <p:ph type="subTitle" idx="9"/>
          </p:nvPr>
        </p:nvSpPr>
        <p:spPr>
          <a:xfrm>
            <a:off x="3934100" y="3875088"/>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75" name="Google Shape;1875;p19"/>
          <p:cNvSpPr txBox="1">
            <a:spLocks noGrp="1"/>
          </p:cNvSpPr>
          <p:nvPr>
            <p:ph type="subTitle" idx="13"/>
          </p:nvPr>
        </p:nvSpPr>
        <p:spPr>
          <a:xfrm>
            <a:off x="3934100" y="3467313"/>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76" name="Google Shape;1876;p19"/>
          <p:cNvSpPr txBox="1">
            <a:spLocks noGrp="1"/>
          </p:cNvSpPr>
          <p:nvPr>
            <p:ph type="subTitle" idx="14"/>
          </p:nvPr>
        </p:nvSpPr>
        <p:spPr>
          <a:xfrm>
            <a:off x="6426975" y="3875088"/>
            <a:ext cx="1997100" cy="62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endParaRPr/>
          </a:p>
        </p:txBody>
      </p:sp>
      <p:sp>
        <p:nvSpPr>
          <p:cNvPr id="1877" name="Google Shape;1877;p19"/>
          <p:cNvSpPr txBox="1">
            <a:spLocks noGrp="1"/>
          </p:cNvSpPr>
          <p:nvPr>
            <p:ph type="subTitle" idx="15"/>
          </p:nvPr>
        </p:nvSpPr>
        <p:spPr>
          <a:xfrm>
            <a:off x="6426975" y="3467313"/>
            <a:ext cx="19971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1878" name="Google Shape;1878;p19"/>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_5">
    <p:spTree>
      <p:nvGrpSpPr>
        <p:cNvPr id="1" name="Shape 1879"/>
        <p:cNvGrpSpPr/>
        <p:nvPr/>
      </p:nvGrpSpPr>
      <p:grpSpPr>
        <a:xfrm>
          <a:off x="0" y="0"/>
          <a:ext cx="0" cy="0"/>
          <a:chOff x="0" y="0"/>
          <a:chExt cx="0" cy="0"/>
        </a:xfrm>
      </p:grpSpPr>
      <p:grpSp>
        <p:nvGrpSpPr>
          <p:cNvPr id="1880" name="Google Shape;1880;p20"/>
          <p:cNvGrpSpPr/>
          <p:nvPr/>
        </p:nvGrpSpPr>
        <p:grpSpPr>
          <a:xfrm>
            <a:off x="-100350" y="-102000"/>
            <a:ext cx="9261397" cy="5294476"/>
            <a:chOff x="-100350" y="-102000"/>
            <a:chExt cx="9261397" cy="5294476"/>
          </a:xfrm>
        </p:grpSpPr>
        <p:sp>
          <p:nvSpPr>
            <p:cNvPr id="1881" name="Google Shape;1881;p20"/>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0"/>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0"/>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0"/>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0"/>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0"/>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0"/>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0"/>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0"/>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0"/>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0"/>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0"/>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0"/>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0"/>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0"/>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0"/>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0"/>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0"/>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0"/>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0"/>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0"/>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0"/>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0"/>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0"/>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0"/>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0"/>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0"/>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0"/>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0"/>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0"/>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0"/>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0"/>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0"/>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0"/>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0"/>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0"/>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0"/>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0"/>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0"/>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0"/>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0"/>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0"/>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0"/>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0"/>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0"/>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0"/>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0"/>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0"/>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0"/>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0"/>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0"/>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0"/>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0"/>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0"/>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0"/>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0"/>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0"/>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0"/>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0"/>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0"/>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0"/>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0"/>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0"/>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4" name="Google Shape;1944;p20"/>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45" name="Google Shape;1945;p20"/>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CUSTOM_6">
    <p:spTree>
      <p:nvGrpSpPr>
        <p:cNvPr id="1" name="Shape 1946"/>
        <p:cNvGrpSpPr/>
        <p:nvPr/>
      </p:nvGrpSpPr>
      <p:grpSpPr>
        <a:xfrm>
          <a:off x="0" y="0"/>
          <a:ext cx="0" cy="0"/>
          <a:chOff x="0" y="0"/>
          <a:chExt cx="0" cy="0"/>
        </a:xfrm>
      </p:grpSpPr>
      <p:grpSp>
        <p:nvGrpSpPr>
          <p:cNvPr id="1947" name="Google Shape;1947;p21"/>
          <p:cNvGrpSpPr/>
          <p:nvPr/>
        </p:nvGrpSpPr>
        <p:grpSpPr>
          <a:xfrm>
            <a:off x="-100350" y="-102000"/>
            <a:ext cx="9261397" cy="5294476"/>
            <a:chOff x="-100350" y="-102000"/>
            <a:chExt cx="9261397" cy="5294476"/>
          </a:xfrm>
        </p:grpSpPr>
        <p:sp>
          <p:nvSpPr>
            <p:cNvPr id="1948" name="Google Shape;1948;p21"/>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1"/>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1"/>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1"/>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1"/>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1"/>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1"/>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1"/>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1"/>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1"/>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1"/>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1"/>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1"/>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1"/>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1"/>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1"/>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1"/>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1"/>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1"/>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1"/>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1"/>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1"/>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1"/>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1"/>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1"/>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1"/>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1"/>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1"/>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1"/>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1"/>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1"/>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1"/>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1" name="Google Shape;2011;p21"/>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1"/>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013" name="Google Shape;2013;p21"/>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014" name="Google Shape;2014;p21"/>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2015" name="Google Shape;2015;p21"/>
          <p:cNvGrpSpPr/>
          <p:nvPr/>
        </p:nvGrpSpPr>
        <p:grpSpPr>
          <a:xfrm>
            <a:off x="-1166812" y="0"/>
            <a:ext cx="11477625" cy="584925"/>
            <a:chOff x="-1166812" y="0"/>
            <a:chExt cx="11477625" cy="584925"/>
          </a:xfrm>
        </p:grpSpPr>
        <p:grpSp>
          <p:nvGrpSpPr>
            <p:cNvPr id="2016" name="Google Shape;2016;p21"/>
            <p:cNvGrpSpPr/>
            <p:nvPr/>
          </p:nvGrpSpPr>
          <p:grpSpPr>
            <a:xfrm>
              <a:off x="6484938" y="0"/>
              <a:ext cx="3825875" cy="584925"/>
              <a:chOff x="1866050" y="2421075"/>
              <a:chExt cx="3825875" cy="584925"/>
            </a:xfrm>
          </p:grpSpPr>
          <p:sp>
            <p:nvSpPr>
              <p:cNvPr id="2017" name="Google Shape;2017;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21"/>
            <p:cNvGrpSpPr/>
            <p:nvPr/>
          </p:nvGrpSpPr>
          <p:grpSpPr>
            <a:xfrm flipH="1">
              <a:off x="2659063" y="0"/>
              <a:ext cx="3825875" cy="584925"/>
              <a:chOff x="1866050" y="2421075"/>
              <a:chExt cx="3825875" cy="584925"/>
            </a:xfrm>
          </p:grpSpPr>
          <p:sp>
            <p:nvSpPr>
              <p:cNvPr id="2073" name="Google Shape;2073;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21"/>
            <p:cNvGrpSpPr/>
            <p:nvPr/>
          </p:nvGrpSpPr>
          <p:grpSpPr>
            <a:xfrm>
              <a:off x="-1166812" y="0"/>
              <a:ext cx="3825875" cy="584925"/>
              <a:chOff x="1866050" y="2421075"/>
              <a:chExt cx="3825875" cy="584925"/>
            </a:xfrm>
          </p:grpSpPr>
          <p:sp>
            <p:nvSpPr>
              <p:cNvPr id="2129" name="Google Shape;2129;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84" name="Google Shape;2184;p21"/>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6"/>
        <p:cNvGrpSpPr/>
        <p:nvPr/>
      </p:nvGrpSpPr>
      <p:grpSpPr>
        <a:xfrm>
          <a:off x="0" y="0"/>
          <a:ext cx="0" cy="0"/>
          <a:chOff x="0" y="0"/>
          <a:chExt cx="0" cy="0"/>
        </a:xfrm>
      </p:grpSpPr>
      <p:grpSp>
        <p:nvGrpSpPr>
          <p:cNvPr id="77" name="Google Shape;77;p3"/>
          <p:cNvGrpSpPr/>
          <p:nvPr/>
        </p:nvGrpSpPr>
        <p:grpSpPr>
          <a:xfrm>
            <a:off x="-100350" y="-102000"/>
            <a:ext cx="9261397" cy="5294476"/>
            <a:chOff x="-100350" y="-102000"/>
            <a:chExt cx="9261397" cy="5294476"/>
          </a:xfrm>
        </p:grpSpPr>
        <p:sp>
          <p:nvSpPr>
            <p:cNvPr id="78" name="Google Shape;78;p3"/>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3"/>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43" name="Google Shape;143;p3"/>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144" name="Google Shape;144;p3"/>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145" name="Google Shape;145;p3"/>
          <p:cNvGrpSpPr/>
          <p:nvPr/>
        </p:nvGrpSpPr>
        <p:grpSpPr>
          <a:xfrm>
            <a:off x="-1166812" y="0"/>
            <a:ext cx="11477625" cy="584925"/>
            <a:chOff x="-1166812" y="0"/>
            <a:chExt cx="11477625" cy="584925"/>
          </a:xfrm>
        </p:grpSpPr>
        <p:grpSp>
          <p:nvGrpSpPr>
            <p:cNvPr id="146" name="Google Shape;146;p3"/>
            <p:cNvGrpSpPr/>
            <p:nvPr/>
          </p:nvGrpSpPr>
          <p:grpSpPr>
            <a:xfrm>
              <a:off x="6484938" y="0"/>
              <a:ext cx="3825875" cy="584925"/>
              <a:chOff x="1866050" y="2421075"/>
              <a:chExt cx="3825875" cy="584925"/>
            </a:xfrm>
          </p:grpSpPr>
          <p:sp>
            <p:nvSpPr>
              <p:cNvPr id="147" name="Google Shape;147;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02;p3"/>
            <p:cNvGrpSpPr/>
            <p:nvPr/>
          </p:nvGrpSpPr>
          <p:grpSpPr>
            <a:xfrm flipH="1">
              <a:off x="2659063" y="0"/>
              <a:ext cx="3825875" cy="584925"/>
              <a:chOff x="1866050" y="2421075"/>
              <a:chExt cx="3825875" cy="584925"/>
            </a:xfrm>
          </p:grpSpPr>
          <p:sp>
            <p:nvSpPr>
              <p:cNvPr id="203" name="Google Shape;203;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3"/>
            <p:cNvGrpSpPr/>
            <p:nvPr/>
          </p:nvGrpSpPr>
          <p:grpSpPr>
            <a:xfrm>
              <a:off x="-1166812" y="0"/>
              <a:ext cx="3825875" cy="584925"/>
              <a:chOff x="1866050" y="2421075"/>
              <a:chExt cx="3825875" cy="584925"/>
            </a:xfrm>
          </p:grpSpPr>
          <p:sp>
            <p:nvSpPr>
              <p:cNvPr id="259" name="Google Shape;259;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4" name="Google Shape;314;p3"/>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7">
    <p:spTree>
      <p:nvGrpSpPr>
        <p:cNvPr id="1" name="Shape 2185"/>
        <p:cNvGrpSpPr/>
        <p:nvPr/>
      </p:nvGrpSpPr>
      <p:grpSpPr>
        <a:xfrm>
          <a:off x="0" y="0"/>
          <a:ext cx="0" cy="0"/>
          <a:chOff x="0" y="0"/>
          <a:chExt cx="0" cy="0"/>
        </a:xfrm>
      </p:grpSpPr>
      <p:grpSp>
        <p:nvGrpSpPr>
          <p:cNvPr id="2186" name="Google Shape;2186;p22"/>
          <p:cNvGrpSpPr/>
          <p:nvPr/>
        </p:nvGrpSpPr>
        <p:grpSpPr>
          <a:xfrm>
            <a:off x="-100350" y="-102000"/>
            <a:ext cx="9261397" cy="5294476"/>
            <a:chOff x="-100350" y="-102000"/>
            <a:chExt cx="9261397" cy="5294476"/>
          </a:xfrm>
        </p:grpSpPr>
        <p:sp>
          <p:nvSpPr>
            <p:cNvPr id="2187" name="Google Shape;2187;p22"/>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2"/>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2"/>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2"/>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2"/>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2"/>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2"/>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2"/>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2"/>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2"/>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2"/>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2"/>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2"/>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2"/>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2"/>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2"/>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2"/>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2"/>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2"/>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2"/>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2"/>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2"/>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2"/>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2"/>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2"/>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2"/>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2"/>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2"/>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2"/>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2"/>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2"/>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2"/>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2"/>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2"/>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2"/>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2"/>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2"/>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2"/>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2"/>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2"/>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2"/>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2"/>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2"/>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2"/>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2"/>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2"/>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2"/>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2"/>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2"/>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2"/>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2"/>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2"/>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2"/>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2"/>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2"/>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2"/>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2"/>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2"/>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2"/>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2"/>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2"/>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2"/>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2"/>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22"/>
          <p:cNvGrpSpPr/>
          <p:nvPr/>
        </p:nvGrpSpPr>
        <p:grpSpPr>
          <a:xfrm>
            <a:off x="7980921" y="-177155"/>
            <a:ext cx="1308360" cy="1328384"/>
            <a:chOff x="7980921" y="-177155"/>
            <a:chExt cx="1308360" cy="1328384"/>
          </a:xfrm>
        </p:grpSpPr>
        <p:grpSp>
          <p:nvGrpSpPr>
            <p:cNvPr id="2251" name="Google Shape;2251;p22"/>
            <p:cNvGrpSpPr/>
            <p:nvPr/>
          </p:nvGrpSpPr>
          <p:grpSpPr>
            <a:xfrm rot="9378747" flipH="1">
              <a:off x="8394791" y="259367"/>
              <a:ext cx="779415" cy="736319"/>
              <a:chOff x="2137750" y="2545775"/>
              <a:chExt cx="600900" cy="567675"/>
            </a:xfrm>
          </p:grpSpPr>
          <p:sp>
            <p:nvSpPr>
              <p:cNvPr id="2252" name="Google Shape;2252;p22"/>
              <p:cNvSpPr/>
              <p:nvPr/>
            </p:nvSpPr>
            <p:spPr>
              <a:xfrm>
                <a:off x="2346600" y="2651200"/>
                <a:ext cx="392050" cy="462250"/>
              </a:xfrm>
              <a:custGeom>
                <a:avLst/>
                <a:gdLst/>
                <a:ahLst/>
                <a:cxnLst/>
                <a:rect l="l" t="t" r="r" b="b"/>
                <a:pathLst>
                  <a:path w="15682" h="18490" extrusionOk="0">
                    <a:moveTo>
                      <a:pt x="229" y="1"/>
                    </a:moveTo>
                    <a:lnTo>
                      <a:pt x="1" y="160"/>
                    </a:lnTo>
                    <a:cubicBezTo>
                      <a:pt x="1781" y="2671"/>
                      <a:pt x="4178" y="4703"/>
                      <a:pt x="6483" y="6666"/>
                    </a:cubicBezTo>
                    <a:cubicBezTo>
                      <a:pt x="7236" y="7305"/>
                      <a:pt x="8012" y="7967"/>
                      <a:pt x="8743" y="8629"/>
                    </a:cubicBezTo>
                    <a:cubicBezTo>
                      <a:pt x="11162" y="10820"/>
                      <a:pt x="14495" y="14221"/>
                      <a:pt x="15408" y="18489"/>
                    </a:cubicBezTo>
                    <a:lnTo>
                      <a:pt x="15681" y="18421"/>
                    </a:lnTo>
                    <a:cubicBezTo>
                      <a:pt x="14768" y="14061"/>
                      <a:pt x="11390" y="10637"/>
                      <a:pt x="8925" y="8423"/>
                    </a:cubicBezTo>
                    <a:cubicBezTo>
                      <a:pt x="8195" y="7761"/>
                      <a:pt x="7419" y="7099"/>
                      <a:pt x="6665" y="6460"/>
                    </a:cubicBezTo>
                    <a:cubicBezTo>
                      <a:pt x="4360" y="4497"/>
                      <a:pt x="1986" y="2466"/>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2"/>
              <p:cNvSpPr/>
              <p:nvPr/>
            </p:nvSpPr>
            <p:spPr>
              <a:xfrm>
                <a:off x="2245025" y="2704275"/>
                <a:ext cx="302475" cy="148950"/>
              </a:xfrm>
              <a:custGeom>
                <a:avLst/>
                <a:gdLst/>
                <a:ahLst/>
                <a:cxnLst/>
                <a:rect l="l" t="t" r="r" b="b"/>
                <a:pathLst>
                  <a:path w="12099" h="5958" extrusionOk="0">
                    <a:moveTo>
                      <a:pt x="229" y="0"/>
                    </a:moveTo>
                    <a:lnTo>
                      <a:pt x="1" y="183"/>
                    </a:lnTo>
                    <a:cubicBezTo>
                      <a:pt x="2945" y="3767"/>
                      <a:pt x="7442" y="5935"/>
                      <a:pt x="12075" y="5958"/>
                    </a:cubicBezTo>
                    <a:lnTo>
                      <a:pt x="12098" y="5684"/>
                    </a:lnTo>
                    <a:cubicBezTo>
                      <a:pt x="7533" y="5661"/>
                      <a:pt x="3105" y="3538"/>
                      <a:pt x="2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2"/>
              <p:cNvSpPr/>
              <p:nvPr/>
            </p:nvSpPr>
            <p:spPr>
              <a:xfrm>
                <a:off x="2137750" y="2608925"/>
                <a:ext cx="140400" cy="130750"/>
              </a:xfrm>
              <a:custGeom>
                <a:avLst/>
                <a:gdLst/>
                <a:ahLst/>
                <a:cxnLst/>
                <a:rect l="l" t="t" r="r" b="b"/>
                <a:pathLst>
                  <a:path w="5616" h="5230" extrusionOk="0">
                    <a:moveTo>
                      <a:pt x="1488" y="0"/>
                    </a:moveTo>
                    <a:cubicBezTo>
                      <a:pt x="1387" y="0"/>
                      <a:pt x="1293" y="30"/>
                      <a:pt x="1210" y="94"/>
                    </a:cubicBezTo>
                    <a:cubicBezTo>
                      <a:pt x="0" y="1030"/>
                      <a:pt x="5615" y="5230"/>
                      <a:pt x="5615" y="5230"/>
                    </a:cubicBezTo>
                    <a:cubicBezTo>
                      <a:pt x="5615" y="5230"/>
                      <a:pt x="2833" y="0"/>
                      <a:pt x="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2"/>
              <p:cNvSpPr/>
              <p:nvPr/>
            </p:nvSpPr>
            <p:spPr>
              <a:xfrm>
                <a:off x="2204150" y="2780875"/>
                <a:ext cx="175000" cy="37925"/>
              </a:xfrm>
              <a:custGeom>
                <a:avLst/>
                <a:gdLst/>
                <a:ahLst/>
                <a:cxnLst/>
                <a:rect l="l" t="t" r="r" b="b"/>
                <a:pathLst>
                  <a:path w="7000" h="1517" extrusionOk="0">
                    <a:moveTo>
                      <a:pt x="1197" y="0"/>
                    </a:moveTo>
                    <a:cubicBezTo>
                      <a:pt x="465" y="0"/>
                      <a:pt x="0" y="163"/>
                      <a:pt x="106" y="611"/>
                    </a:cubicBezTo>
                    <a:cubicBezTo>
                      <a:pt x="273" y="1316"/>
                      <a:pt x="1562" y="1517"/>
                      <a:pt x="2982" y="1517"/>
                    </a:cubicBezTo>
                    <a:cubicBezTo>
                      <a:pt x="4875" y="1517"/>
                      <a:pt x="7000" y="1159"/>
                      <a:pt x="7000" y="1159"/>
                    </a:cubicBezTo>
                    <a:cubicBezTo>
                      <a:pt x="7000" y="1159"/>
                      <a:pt x="3148"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2"/>
              <p:cNvSpPr/>
              <p:nvPr/>
            </p:nvSpPr>
            <p:spPr>
              <a:xfrm>
                <a:off x="2257575" y="2545775"/>
                <a:ext cx="138700" cy="163650"/>
              </a:xfrm>
              <a:custGeom>
                <a:avLst/>
                <a:gdLst/>
                <a:ahLst/>
                <a:cxnLst/>
                <a:rect l="l" t="t" r="r" b="b"/>
                <a:pathLst>
                  <a:path w="5548" h="6546" extrusionOk="0">
                    <a:moveTo>
                      <a:pt x="1539" y="0"/>
                    </a:moveTo>
                    <a:cubicBezTo>
                      <a:pt x="1497" y="0"/>
                      <a:pt x="1456" y="6"/>
                      <a:pt x="1416" y="18"/>
                    </a:cubicBezTo>
                    <a:cubicBezTo>
                      <a:pt x="1" y="429"/>
                      <a:pt x="4041" y="5610"/>
                      <a:pt x="5547" y="6546"/>
                    </a:cubicBezTo>
                    <a:cubicBezTo>
                      <a:pt x="5547" y="6546"/>
                      <a:pt x="2964" y="0"/>
                      <a:pt x="1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2"/>
              <p:cNvSpPr/>
              <p:nvPr/>
            </p:nvSpPr>
            <p:spPr>
              <a:xfrm>
                <a:off x="2287825" y="2709300"/>
                <a:ext cx="127275" cy="112550"/>
              </a:xfrm>
              <a:custGeom>
                <a:avLst/>
                <a:gdLst/>
                <a:ahLst/>
                <a:cxnLst/>
                <a:rect l="l" t="t" r="r" b="b"/>
                <a:pathLst>
                  <a:path w="5091" h="4502" extrusionOk="0">
                    <a:moveTo>
                      <a:pt x="1536" y="1"/>
                    </a:moveTo>
                    <a:cubicBezTo>
                      <a:pt x="1511" y="1"/>
                      <a:pt x="1486" y="2"/>
                      <a:pt x="1461" y="5"/>
                    </a:cubicBezTo>
                    <a:cubicBezTo>
                      <a:pt x="1" y="187"/>
                      <a:pt x="5091" y="4501"/>
                      <a:pt x="5091" y="4501"/>
                    </a:cubicBezTo>
                    <a:cubicBezTo>
                      <a:pt x="5091" y="4501"/>
                      <a:pt x="2995" y="1"/>
                      <a:pt x="1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22"/>
            <p:cNvGrpSpPr/>
            <p:nvPr/>
          </p:nvGrpSpPr>
          <p:grpSpPr>
            <a:xfrm rot="-9535276" flipH="1">
              <a:off x="8168070" y="-61630"/>
              <a:ext cx="779423" cy="736327"/>
              <a:chOff x="2137750" y="2545775"/>
              <a:chExt cx="600900" cy="567675"/>
            </a:xfrm>
          </p:grpSpPr>
          <p:sp>
            <p:nvSpPr>
              <p:cNvPr id="2259" name="Google Shape;2259;p22"/>
              <p:cNvSpPr/>
              <p:nvPr/>
            </p:nvSpPr>
            <p:spPr>
              <a:xfrm>
                <a:off x="2346600" y="2651200"/>
                <a:ext cx="392050" cy="462250"/>
              </a:xfrm>
              <a:custGeom>
                <a:avLst/>
                <a:gdLst/>
                <a:ahLst/>
                <a:cxnLst/>
                <a:rect l="l" t="t" r="r" b="b"/>
                <a:pathLst>
                  <a:path w="15682" h="18490" extrusionOk="0">
                    <a:moveTo>
                      <a:pt x="229" y="1"/>
                    </a:moveTo>
                    <a:lnTo>
                      <a:pt x="1" y="160"/>
                    </a:lnTo>
                    <a:cubicBezTo>
                      <a:pt x="1781" y="2671"/>
                      <a:pt x="4178" y="4703"/>
                      <a:pt x="6483" y="6666"/>
                    </a:cubicBezTo>
                    <a:cubicBezTo>
                      <a:pt x="7236" y="7305"/>
                      <a:pt x="8012" y="7967"/>
                      <a:pt x="8743" y="8629"/>
                    </a:cubicBezTo>
                    <a:cubicBezTo>
                      <a:pt x="11162" y="10820"/>
                      <a:pt x="14495" y="14221"/>
                      <a:pt x="15408" y="18489"/>
                    </a:cubicBezTo>
                    <a:lnTo>
                      <a:pt x="15681" y="18421"/>
                    </a:lnTo>
                    <a:cubicBezTo>
                      <a:pt x="14768" y="14061"/>
                      <a:pt x="11390" y="10637"/>
                      <a:pt x="8925" y="8423"/>
                    </a:cubicBezTo>
                    <a:cubicBezTo>
                      <a:pt x="8195" y="7761"/>
                      <a:pt x="7419" y="7099"/>
                      <a:pt x="6665" y="6460"/>
                    </a:cubicBezTo>
                    <a:cubicBezTo>
                      <a:pt x="4360" y="4497"/>
                      <a:pt x="1986" y="2466"/>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2"/>
              <p:cNvSpPr/>
              <p:nvPr/>
            </p:nvSpPr>
            <p:spPr>
              <a:xfrm>
                <a:off x="2245025" y="2704275"/>
                <a:ext cx="302475" cy="148950"/>
              </a:xfrm>
              <a:custGeom>
                <a:avLst/>
                <a:gdLst/>
                <a:ahLst/>
                <a:cxnLst/>
                <a:rect l="l" t="t" r="r" b="b"/>
                <a:pathLst>
                  <a:path w="12099" h="5958" extrusionOk="0">
                    <a:moveTo>
                      <a:pt x="229" y="0"/>
                    </a:moveTo>
                    <a:lnTo>
                      <a:pt x="1" y="183"/>
                    </a:lnTo>
                    <a:cubicBezTo>
                      <a:pt x="2945" y="3767"/>
                      <a:pt x="7442" y="5935"/>
                      <a:pt x="12075" y="5958"/>
                    </a:cubicBezTo>
                    <a:lnTo>
                      <a:pt x="12098" y="5684"/>
                    </a:lnTo>
                    <a:cubicBezTo>
                      <a:pt x="7533" y="5661"/>
                      <a:pt x="3105" y="3538"/>
                      <a:pt x="2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2"/>
              <p:cNvSpPr/>
              <p:nvPr/>
            </p:nvSpPr>
            <p:spPr>
              <a:xfrm>
                <a:off x="2137750" y="2608925"/>
                <a:ext cx="140400" cy="130750"/>
              </a:xfrm>
              <a:custGeom>
                <a:avLst/>
                <a:gdLst/>
                <a:ahLst/>
                <a:cxnLst/>
                <a:rect l="l" t="t" r="r" b="b"/>
                <a:pathLst>
                  <a:path w="5616" h="5230" extrusionOk="0">
                    <a:moveTo>
                      <a:pt x="1488" y="0"/>
                    </a:moveTo>
                    <a:cubicBezTo>
                      <a:pt x="1387" y="0"/>
                      <a:pt x="1293" y="30"/>
                      <a:pt x="1210" y="94"/>
                    </a:cubicBezTo>
                    <a:cubicBezTo>
                      <a:pt x="0" y="1030"/>
                      <a:pt x="5615" y="5230"/>
                      <a:pt x="5615" y="5230"/>
                    </a:cubicBezTo>
                    <a:cubicBezTo>
                      <a:pt x="5615" y="5230"/>
                      <a:pt x="2833" y="0"/>
                      <a:pt x="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2"/>
              <p:cNvSpPr/>
              <p:nvPr/>
            </p:nvSpPr>
            <p:spPr>
              <a:xfrm>
                <a:off x="2204150" y="2780875"/>
                <a:ext cx="175000" cy="37925"/>
              </a:xfrm>
              <a:custGeom>
                <a:avLst/>
                <a:gdLst/>
                <a:ahLst/>
                <a:cxnLst/>
                <a:rect l="l" t="t" r="r" b="b"/>
                <a:pathLst>
                  <a:path w="7000" h="1517" extrusionOk="0">
                    <a:moveTo>
                      <a:pt x="1197" y="0"/>
                    </a:moveTo>
                    <a:cubicBezTo>
                      <a:pt x="465" y="0"/>
                      <a:pt x="0" y="163"/>
                      <a:pt x="106" y="611"/>
                    </a:cubicBezTo>
                    <a:cubicBezTo>
                      <a:pt x="273" y="1316"/>
                      <a:pt x="1562" y="1517"/>
                      <a:pt x="2982" y="1517"/>
                    </a:cubicBezTo>
                    <a:cubicBezTo>
                      <a:pt x="4875" y="1517"/>
                      <a:pt x="7000" y="1159"/>
                      <a:pt x="7000" y="1159"/>
                    </a:cubicBezTo>
                    <a:cubicBezTo>
                      <a:pt x="7000" y="1159"/>
                      <a:pt x="3148"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2"/>
              <p:cNvSpPr/>
              <p:nvPr/>
            </p:nvSpPr>
            <p:spPr>
              <a:xfrm>
                <a:off x="2257575" y="2545775"/>
                <a:ext cx="138700" cy="163650"/>
              </a:xfrm>
              <a:custGeom>
                <a:avLst/>
                <a:gdLst/>
                <a:ahLst/>
                <a:cxnLst/>
                <a:rect l="l" t="t" r="r" b="b"/>
                <a:pathLst>
                  <a:path w="5548" h="6546" extrusionOk="0">
                    <a:moveTo>
                      <a:pt x="1539" y="0"/>
                    </a:moveTo>
                    <a:cubicBezTo>
                      <a:pt x="1497" y="0"/>
                      <a:pt x="1456" y="6"/>
                      <a:pt x="1416" y="18"/>
                    </a:cubicBezTo>
                    <a:cubicBezTo>
                      <a:pt x="1" y="429"/>
                      <a:pt x="4041" y="5610"/>
                      <a:pt x="5547" y="6546"/>
                    </a:cubicBezTo>
                    <a:cubicBezTo>
                      <a:pt x="5547" y="6546"/>
                      <a:pt x="2964" y="0"/>
                      <a:pt x="1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2"/>
              <p:cNvSpPr/>
              <p:nvPr/>
            </p:nvSpPr>
            <p:spPr>
              <a:xfrm>
                <a:off x="2287825" y="2709300"/>
                <a:ext cx="127275" cy="112550"/>
              </a:xfrm>
              <a:custGeom>
                <a:avLst/>
                <a:gdLst/>
                <a:ahLst/>
                <a:cxnLst/>
                <a:rect l="l" t="t" r="r" b="b"/>
                <a:pathLst>
                  <a:path w="5091" h="4502" extrusionOk="0">
                    <a:moveTo>
                      <a:pt x="1536" y="1"/>
                    </a:moveTo>
                    <a:cubicBezTo>
                      <a:pt x="1511" y="1"/>
                      <a:pt x="1486" y="2"/>
                      <a:pt x="1461" y="5"/>
                    </a:cubicBezTo>
                    <a:cubicBezTo>
                      <a:pt x="1" y="187"/>
                      <a:pt x="5091" y="4501"/>
                      <a:pt x="5091" y="4501"/>
                    </a:cubicBezTo>
                    <a:cubicBezTo>
                      <a:pt x="5091" y="4501"/>
                      <a:pt x="2995" y="1"/>
                      <a:pt x="1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2"/>
            <p:cNvGrpSpPr/>
            <p:nvPr/>
          </p:nvGrpSpPr>
          <p:grpSpPr>
            <a:xfrm rot="-4977524">
              <a:off x="8038175" y="-98378"/>
              <a:ext cx="1193849" cy="1170842"/>
              <a:chOff x="3113300" y="3279250"/>
              <a:chExt cx="553925" cy="543250"/>
            </a:xfrm>
          </p:grpSpPr>
          <p:sp>
            <p:nvSpPr>
              <p:cNvPr id="2266" name="Google Shape;2266;p22"/>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2"/>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2"/>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2"/>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2"/>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2"/>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2"/>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2"/>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2"/>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2"/>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22"/>
            <p:cNvGrpSpPr/>
            <p:nvPr/>
          </p:nvGrpSpPr>
          <p:grpSpPr>
            <a:xfrm rot="2700000">
              <a:off x="8709157" y="212202"/>
              <a:ext cx="293142" cy="267145"/>
              <a:chOff x="1755775" y="808575"/>
              <a:chExt cx="146025" cy="133075"/>
            </a:xfrm>
          </p:grpSpPr>
          <p:sp>
            <p:nvSpPr>
              <p:cNvPr id="2277" name="Google Shape;2277;p22"/>
              <p:cNvSpPr/>
              <p:nvPr/>
            </p:nvSpPr>
            <p:spPr>
              <a:xfrm>
                <a:off x="1791500" y="878125"/>
                <a:ext cx="67675" cy="63525"/>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2"/>
              <p:cNvSpPr/>
              <p:nvPr/>
            </p:nvSpPr>
            <p:spPr>
              <a:xfrm>
                <a:off x="1834100" y="809200"/>
                <a:ext cx="67700" cy="63975"/>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2"/>
              <p:cNvSpPr/>
              <p:nvPr/>
            </p:nvSpPr>
            <p:spPr>
              <a:xfrm>
                <a:off x="1755775" y="808575"/>
                <a:ext cx="67700" cy="63350"/>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80" name="Google Shape;2280;p22"/>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281" name="Google Shape;2281;p22"/>
          <p:cNvSpPr txBox="1">
            <a:spLocks noGrp="1"/>
          </p:cNvSpPr>
          <p:nvPr>
            <p:ph type="subTitle" idx="1"/>
          </p:nvPr>
        </p:nvSpPr>
        <p:spPr>
          <a:xfrm>
            <a:off x="1745500" y="2080100"/>
            <a:ext cx="1166400" cy="2474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2" name="Google Shape;2282;p22"/>
          <p:cNvSpPr txBox="1">
            <a:spLocks noGrp="1"/>
          </p:cNvSpPr>
          <p:nvPr>
            <p:ph type="subTitle" idx="2"/>
          </p:nvPr>
        </p:nvSpPr>
        <p:spPr>
          <a:xfrm>
            <a:off x="1825288" y="1347813"/>
            <a:ext cx="24885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2283" name="Google Shape;2283;p22"/>
          <p:cNvSpPr txBox="1">
            <a:spLocks noGrp="1"/>
          </p:cNvSpPr>
          <p:nvPr>
            <p:ph type="subTitle" idx="3"/>
          </p:nvPr>
        </p:nvSpPr>
        <p:spPr>
          <a:xfrm>
            <a:off x="3227200" y="2080100"/>
            <a:ext cx="1166400" cy="2474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4" name="Google Shape;2284;p22"/>
          <p:cNvSpPr txBox="1">
            <a:spLocks noGrp="1"/>
          </p:cNvSpPr>
          <p:nvPr>
            <p:ph type="subTitle" idx="4"/>
          </p:nvPr>
        </p:nvSpPr>
        <p:spPr>
          <a:xfrm>
            <a:off x="5452925" y="2080100"/>
            <a:ext cx="2488500" cy="2474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5" name="Google Shape;2285;p22"/>
          <p:cNvSpPr txBox="1">
            <a:spLocks noGrp="1"/>
          </p:cNvSpPr>
          <p:nvPr>
            <p:ph type="subTitle" idx="5"/>
          </p:nvPr>
        </p:nvSpPr>
        <p:spPr>
          <a:xfrm>
            <a:off x="5452913" y="1347825"/>
            <a:ext cx="24885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2286" name="Google Shape;2286;p22"/>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2"/>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288"/>
        <p:cNvGrpSpPr/>
        <p:nvPr/>
      </p:nvGrpSpPr>
      <p:grpSpPr>
        <a:xfrm>
          <a:off x="0" y="0"/>
          <a:ext cx="0" cy="0"/>
          <a:chOff x="0" y="0"/>
          <a:chExt cx="0" cy="0"/>
        </a:xfrm>
      </p:grpSpPr>
      <p:grpSp>
        <p:nvGrpSpPr>
          <p:cNvPr id="2289" name="Google Shape;2289;p23"/>
          <p:cNvGrpSpPr/>
          <p:nvPr/>
        </p:nvGrpSpPr>
        <p:grpSpPr>
          <a:xfrm>
            <a:off x="-100350" y="-102000"/>
            <a:ext cx="9261397" cy="5294476"/>
            <a:chOff x="-100350" y="-102000"/>
            <a:chExt cx="9261397" cy="5294476"/>
          </a:xfrm>
        </p:grpSpPr>
        <p:sp>
          <p:nvSpPr>
            <p:cNvPr id="2290" name="Google Shape;2290;p23"/>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3"/>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3"/>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3"/>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3"/>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3"/>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3"/>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3"/>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3"/>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3"/>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3"/>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3"/>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3"/>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3"/>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3"/>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3"/>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3"/>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3"/>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3"/>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3"/>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3"/>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3"/>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3"/>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3"/>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3"/>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3"/>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3"/>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3"/>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3"/>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3"/>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3"/>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3"/>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3"/>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3"/>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3"/>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3"/>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3"/>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3"/>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3"/>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3"/>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3"/>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3"/>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3"/>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3"/>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3"/>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3"/>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3"/>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3"/>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3"/>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3"/>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3"/>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3"/>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3"/>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3"/>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3"/>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3"/>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3"/>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3"/>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3"/>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3"/>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3"/>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3"/>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3"/>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3" name="Google Shape;2353;p23"/>
          <p:cNvSpPr txBox="1">
            <a:spLocks noGrp="1"/>
          </p:cNvSpPr>
          <p:nvPr>
            <p:ph type="subTitle" idx="1"/>
          </p:nvPr>
        </p:nvSpPr>
        <p:spPr>
          <a:xfrm>
            <a:off x="5614984" y="3416066"/>
            <a:ext cx="2568300" cy="8787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grpSp>
        <p:nvGrpSpPr>
          <p:cNvPr id="2354" name="Google Shape;2354;p23"/>
          <p:cNvGrpSpPr/>
          <p:nvPr/>
        </p:nvGrpSpPr>
        <p:grpSpPr>
          <a:xfrm>
            <a:off x="-1166812" y="0"/>
            <a:ext cx="11477625" cy="584925"/>
            <a:chOff x="-1166812" y="0"/>
            <a:chExt cx="11477625" cy="584925"/>
          </a:xfrm>
        </p:grpSpPr>
        <p:grpSp>
          <p:nvGrpSpPr>
            <p:cNvPr id="2355" name="Google Shape;2355;p23"/>
            <p:cNvGrpSpPr/>
            <p:nvPr/>
          </p:nvGrpSpPr>
          <p:grpSpPr>
            <a:xfrm>
              <a:off x="6484938" y="0"/>
              <a:ext cx="3825875" cy="584925"/>
              <a:chOff x="1866050" y="2421075"/>
              <a:chExt cx="3825875" cy="584925"/>
            </a:xfrm>
          </p:grpSpPr>
          <p:sp>
            <p:nvSpPr>
              <p:cNvPr id="2356" name="Google Shape;2356;p2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23"/>
            <p:cNvGrpSpPr/>
            <p:nvPr/>
          </p:nvGrpSpPr>
          <p:grpSpPr>
            <a:xfrm flipH="1">
              <a:off x="2659063" y="0"/>
              <a:ext cx="3825875" cy="584925"/>
              <a:chOff x="1866050" y="2421075"/>
              <a:chExt cx="3825875" cy="584925"/>
            </a:xfrm>
          </p:grpSpPr>
          <p:sp>
            <p:nvSpPr>
              <p:cNvPr id="2412" name="Google Shape;2412;p2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23"/>
            <p:cNvGrpSpPr/>
            <p:nvPr/>
          </p:nvGrpSpPr>
          <p:grpSpPr>
            <a:xfrm>
              <a:off x="-1166812" y="0"/>
              <a:ext cx="3825875" cy="584925"/>
              <a:chOff x="1866050" y="2421075"/>
              <a:chExt cx="3825875" cy="584925"/>
            </a:xfrm>
          </p:grpSpPr>
          <p:sp>
            <p:nvSpPr>
              <p:cNvPr id="2468" name="Google Shape;2468;p2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23" name="Google Shape;2523;p23"/>
          <p:cNvSpPr txBox="1">
            <a:spLocks noGrp="1"/>
          </p:cNvSpPr>
          <p:nvPr>
            <p:ph type="title"/>
          </p:nvPr>
        </p:nvSpPr>
        <p:spPr>
          <a:xfrm>
            <a:off x="5403242" y="1649683"/>
            <a:ext cx="2779800" cy="1766400"/>
          </a:xfrm>
          <a:prstGeom prst="rect">
            <a:avLst/>
          </a:prstGeom>
        </p:spPr>
        <p:txBody>
          <a:bodyPr spcFirstLastPara="1" wrap="square" lIns="0" tIns="0" rIns="0" bIns="0" anchor="ctr" anchorCtr="0">
            <a:noAutofit/>
          </a:bodyPr>
          <a:lstStyle>
            <a:lvl1pPr lvl="0" algn="r" rtl="0">
              <a:spcBef>
                <a:spcPts val="0"/>
              </a:spcBef>
              <a:spcAft>
                <a:spcPts val="0"/>
              </a:spcAft>
              <a:buSzPts val="4200"/>
              <a:buNone/>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524" name="Google Shape;2524;p23"/>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2">
  <p:cSld name="CUSTOM_10">
    <p:spTree>
      <p:nvGrpSpPr>
        <p:cNvPr id="1" name="Shape 2525"/>
        <p:cNvGrpSpPr/>
        <p:nvPr/>
      </p:nvGrpSpPr>
      <p:grpSpPr>
        <a:xfrm>
          <a:off x="0" y="0"/>
          <a:ext cx="0" cy="0"/>
          <a:chOff x="0" y="0"/>
          <a:chExt cx="0" cy="0"/>
        </a:xfrm>
      </p:grpSpPr>
      <p:grpSp>
        <p:nvGrpSpPr>
          <p:cNvPr id="2526" name="Google Shape;2526;p24"/>
          <p:cNvGrpSpPr/>
          <p:nvPr/>
        </p:nvGrpSpPr>
        <p:grpSpPr>
          <a:xfrm>
            <a:off x="-100350" y="-102000"/>
            <a:ext cx="9261397" cy="5294476"/>
            <a:chOff x="-100350" y="-102000"/>
            <a:chExt cx="9261397" cy="5294476"/>
          </a:xfrm>
        </p:grpSpPr>
        <p:sp>
          <p:nvSpPr>
            <p:cNvPr id="2527" name="Google Shape;2527;p24"/>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4"/>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4"/>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4"/>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4"/>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4"/>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4"/>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4"/>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4"/>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4"/>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4"/>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4"/>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4"/>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4"/>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4"/>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4"/>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4"/>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4"/>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4"/>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4"/>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4"/>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4"/>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4"/>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4"/>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4"/>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4"/>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4"/>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4"/>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4"/>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4"/>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4"/>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4"/>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4"/>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4"/>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4"/>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4"/>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4"/>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4"/>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4"/>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4"/>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4"/>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4"/>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4"/>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4"/>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4"/>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4"/>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4"/>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4"/>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4"/>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4"/>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4"/>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4"/>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4"/>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4"/>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4"/>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4"/>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4"/>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4"/>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4"/>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4"/>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4"/>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4"/>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4"/>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0" name="Google Shape;2590;p24"/>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4"/>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592" name="Google Shape;2592;p24"/>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593" name="Google Shape;2593;p24"/>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2594" name="Google Shape;2594;p24"/>
          <p:cNvGrpSpPr/>
          <p:nvPr/>
        </p:nvGrpSpPr>
        <p:grpSpPr>
          <a:xfrm>
            <a:off x="-1166812" y="0"/>
            <a:ext cx="11477625" cy="584925"/>
            <a:chOff x="-1166812" y="0"/>
            <a:chExt cx="11477625" cy="584925"/>
          </a:xfrm>
        </p:grpSpPr>
        <p:grpSp>
          <p:nvGrpSpPr>
            <p:cNvPr id="2595" name="Google Shape;2595;p24"/>
            <p:cNvGrpSpPr/>
            <p:nvPr/>
          </p:nvGrpSpPr>
          <p:grpSpPr>
            <a:xfrm>
              <a:off x="6484938" y="0"/>
              <a:ext cx="3825875" cy="584925"/>
              <a:chOff x="1866050" y="2421075"/>
              <a:chExt cx="3825875" cy="584925"/>
            </a:xfrm>
          </p:grpSpPr>
          <p:sp>
            <p:nvSpPr>
              <p:cNvPr id="2596" name="Google Shape;2596;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24"/>
            <p:cNvGrpSpPr/>
            <p:nvPr/>
          </p:nvGrpSpPr>
          <p:grpSpPr>
            <a:xfrm flipH="1">
              <a:off x="2659063" y="0"/>
              <a:ext cx="3825875" cy="584925"/>
              <a:chOff x="1866050" y="2421075"/>
              <a:chExt cx="3825875" cy="584925"/>
            </a:xfrm>
          </p:grpSpPr>
          <p:sp>
            <p:nvSpPr>
              <p:cNvPr id="2652" name="Google Shape;2652;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7" name="Google Shape;2707;p24"/>
            <p:cNvGrpSpPr/>
            <p:nvPr/>
          </p:nvGrpSpPr>
          <p:grpSpPr>
            <a:xfrm>
              <a:off x="-1166812" y="0"/>
              <a:ext cx="3825875" cy="584925"/>
              <a:chOff x="1866050" y="2421075"/>
              <a:chExt cx="3825875" cy="584925"/>
            </a:xfrm>
          </p:grpSpPr>
          <p:sp>
            <p:nvSpPr>
              <p:cNvPr id="2708" name="Google Shape;2708;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63" name="Google Shape;2763;p24"/>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11">
    <p:spTree>
      <p:nvGrpSpPr>
        <p:cNvPr id="1" name="Shape 2764"/>
        <p:cNvGrpSpPr/>
        <p:nvPr/>
      </p:nvGrpSpPr>
      <p:grpSpPr>
        <a:xfrm>
          <a:off x="0" y="0"/>
          <a:ext cx="0" cy="0"/>
          <a:chOff x="0" y="0"/>
          <a:chExt cx="0" cy="0"/>
        </a:xfrm>
      </p:grpSpPr>
      <p:grpSp>
        <p:nvGrpSpPr>
          <p:cNvPr id="2765" name="Google Shape;2765;p25"/>
          <p:cNvGrpSpPr/>
          <p:nvPr/>
        </p:nvGrpSpPr>
        <p:grpSpPr>
          <a:xfrm>
            <a:off x="-100350" y="-102000"/>
            <a:ext cx="9261397" cy="5294476"/>
            <a:chOff x="-100350" y="-102000"/>
            <a:chExt cx="9261397" cy="5294476"/>
          </a:xfrm>
        </p:grpSpPr>
        <p:sp>
          <p:nvSpPr>
            <p:cNvPr id="2766" name="Google Shape;2766;p25"/>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5"/>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5"/>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5"/>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5"/>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5"/>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5"/>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5"/>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5"/>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5"/>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5"/>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5"/>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5"/>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5"/>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5"/>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5"/>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5"/>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5"/>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5"/>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5"/>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5"/>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5"/>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5"/>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5"/>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5"/>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5"/>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5"/>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5"/>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5"/>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5"/>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5"/>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5"/>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5"/>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5"/>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5"/>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5"/>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5"/>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5"/>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5"/>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5"/>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5"/>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5"/>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5"/>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5"/>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5"/>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5"/>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5"/>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5"/>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5"/>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5"/>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5"/>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5"/>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5"/>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5"/>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5"/>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5"/>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5"/>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5"/>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5"/>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5"/>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5"/>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5"/>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5"/>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9" name="Google Shape;2829;p25"/>
          <p:cNvSpPr txBox="1">
            <a:spLocks noGrp="1"/>
          </p:cNvSpPr>
          <p:nvPr>
            <p:ph type="subTitle" idx="1"/>
          </p:nvPr>
        </p:nvSpPr>
        <p:spPr>
          <a:xfrm>
            <a:off x="2910050" y="1791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830" name="Google Shape;2830;p25"/>
          <p:cNvSpPr txBox="1">
            <a:spLocks noGrp="1"/>
          </p:cNvSpPr>
          <p:nvPr>
            <p:ph type="title" hasCustomPrompt="1"/>
          </p:nvPr>
        </p:nvSpPr>
        <p:spPr>
          <a:xfrm>
            <a:off x="2910050" y="1081075"/>
            <a:ext cx="40452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2831" name="Google Shape;2831;p25"/>
          <p:cNvSpPr txBox="1">
            <a:spLocks noGrp="1"/>
          </p:cNvSpPr>
          <p:nvPr>
            <p:ph type="subTitle" idx="2"/>
          </p:nvPr>
        </p:nvSpPr>
        <p:spPr>
          <a:xfrm>
            <a:off x="2910050" y="367991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832" name="Google Shape;2832;p25"/>
          <p:cNvSpPr txBox="1">
            <a:spLocks noGrp="1"/>
          </p:cNvSpPr>
          <p:nvPr>
            <p:ph type="title" idx="3" hasCustomPrompt="1"/>
          </p:nvPr>
        </p:nvSpPr>
        <p:spPr>
          <a:xfrm>
            <a:off x="2910050" y="2969925"/>
            <a:ext cx="40452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2833" name="Google Shape;2833;p25"/>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5"/>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5" name="Google Shape;2835;p25"/>
          <p:cNvGrpSpPr/>
          <p:nvPr/>
        </p:nvGrpSpPr>
        <p:grpSpPr>
          <a:xfrm>
            <a:off x="3352957" y="-333520"/>
            <a:ext cx="3159383" cy="1201582"/>
            <a:chOff x="3352957" y="-333520"/>
            <a:chExt cx="3159383" cy="1201582"/>
          </a:xfrm>
        </p:grpSpPr>
        <p:grpSp>
          <p:nvGrpSpPr>
            <p:cNvPr id="2836" name="Google Shape;2836;p25"/>
            <p:cNvGrpSpPr/>
            <p:nvPr/>
          </p:nvGrpSpPr>
          <p:grpSpPr>
            <a:xfrm>
              <a:off x="5160859" y="-333520"/>
              <a:ext cx="1351481" cy="839803"/>
              <a:chOff x="5160859" y="-333520"/>
              <a:chExt cx="1351481" cy="839803"/>
            </a:xfrm>
          </p:grpSpPr>
          <p:sp>
            <p:nvSpPr>
              <p:cNvPr id="2837" name="Google Shape;2837;p25"/>
              <p:cNvSpPr/>
              <p:nvPr/>
            </p:nvSpPr>
            <p:spPr>
              <a:xfrm>
                <a:off x="5267368" y="100710"/>
                <a:ext cx="352226" cy="308616"/>
              </a:xfrm>
              <a:custGeom>
                <a:avLst/>
                <a:gdLst/>
                <a:ahLst/>
                <a:cxnLst/>
                <a:rect l="l" t="t" r="r" b="b"/>
                <a:pathLst>
                  <a:path w="9587" h="8400" fill="none" extrusionOk="0">
                    <a:moveTo>
                      <a:pt x="0" y="8400"/>
                    </a:moveTo>
                    <a:cubicBezTo>
                      <a:pt x="0" y="8400"/>
                      <a:pt x="2077" y="0"/>
                      <a:pt x="5844" y="1301"/>
                    </a:cubicBezTo>
                    <a:cubicBezTo>
                      <a:pt x="9587" y="2602"/>
                      <a:pt x="0" y="8400"/>
                      <a:pt x="0" y="8400"/>
                    </a:cubicBezTo>
                    <a:close/>
                  </a:path>
                </a:pathLst>
              </a:custGeom>
              <a:solidFill>
                <a:schemeClr val="accent1"/>
              </a:solid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5"/>
              <p:cNvSpPr/>
              <p:nvPr/>
            </p:nvSpPr>
            <p:spPr>
              <a:xfrm>
                <a:off x="5160859" y="-333520"/>
                <a:ext cx="1351481" cy="773267"/>
              </a:xfrm>
              <a:custGeom>
                <a:avLst/>
                <a:gdLst/>
                <a:ahLst/>
                <a:cxnLst/>
                <a:rect l="l" t="t" r="r" b="b"/>
                <a:pathLst>
                  <a:path w="36785" h="21047" extrusionOk="0">
                    <a:moveTo>
                      <a:pt x="36224" y="0"/>
                    </a:moveTo>
                    <a:cubicBezTo>
                      <a:pt x="36099" y="0"/>
                      <a:pt x="35977" y="66"/>
                      <a:pt x="35905" y="224"/>
                    </a:cubicBezTo>
                    <a:cubicBezTo>
                      <a:pt x="31819" y="8875"/>
                      <a:pt x="23145" y="13896"/>
                      <a:pt x="14403" y="16864"/>
                    </a:cubicBezTo>
                    <a:cubicBezTo>
                      <a:pt x="11208" y="17959"/>
                      <a:pt x="7921" y="18804"/>
                      <a:pt x="4611" y="19466"/>
                    </a:cubicBezTo>
                    <a:cubicBezTo>
                      <a:pt x="3401" y="19694"/>
                      <a:pt x="1507" y="19648"/>
                      <a:pt x="411" y="20265"/>
                    </a:cubicBezTo>
                    <a:cubicBezTo>
                      <a:pt x="1" y="20480"/>
                      <a:pt x="243" y="21047"/>
                      <a:pt x="623" y="21047"/>
                    </a:cubicBezTo>
                    <a:cubicBezTo>
                      <a:pt x="686" y="21047"/>
                      <a:pt x="754" y="21031"/>
                      <a:pt x="822" y="20995"/>
                    </a:cubicBezTo>
                    <a:cubicBezTo>
                      <a:pt x="1918" y="20379"/>
                      <a:pt x="4429" y="20379"/>
                      <a:pt x="5798" y="20082"/>
                    </a:cubicBezTo>
                    <a:cubicBezTo>
                      <a:pt x="9541" y="19306"/>
                      <a:pt x="13239" y="18279"/>
                      <a:pt x="16800" y="16909"/>
                    </a:cubicBezTo>
                    <a:cubicBezTo>
                      <a:pt x="24948" y="13782"/>
                      <a:pt x="32800" y="8784"/>
                      <a:pt x="36612" y="635"/>
                    </a:cubicBezTo>
                    <a:cubicBezTo>
                      <a:pt x="36784" y="307"/>
                      <a:pt x="36496" y="0"/>
                      <a:pt x="36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5"/>
              <p:cNvSpPr/>
              <p:nvPr/>
            </p:nvSpPr>
            <p:spPr>
              <a:xfrm>
                <a:off x="5398200" y="383314"/>
                <a:ext cx="367327" cy="122969"/>
              </a:xfrm>
              <a:custGeom>
                <a:avLst/>
                <a:gdLst/>
                <a:ahLst/>
                <a:cxnLst/>
                <a:rect l="l" t="t" r="r" b="b"/>
                <a:pathLst>
                  <a:path w="9998" h="3347" extrusionOk="0">
                    <a:moveTo>
                      <a:pt x="0" y="0"/>
                    </a:moveTo>
                    <a:lnTo>
                      <a:pt x="0" y="0"/>
                    </a:lnTo>
                    <a:cubicBezTo>
                      <a:pt x="0" y="1"/>
                      <a:pt x="3767" y="3347"/>
                      <a:pt x="6420" y="3347"/>
                    </a:cubicBezTo>
                    <a:cubicBezTo>
                      <a:pt x="6795" y="3347"/>
                      <a:pt x="7147" y="3280"/>
                      <a:pt x="7464" y="3127"/>
                    </a:cubicBezTo>
                    <a:cubicBezTo>
                      <a:pt x="9997" y="1872"/>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5"/>
              <p:cNvSpPr/>
              <p:nvPr/>
            </p:nvSpPr>
            <p:spPr>
              <a:xfrm>
                <a:off x="5542404" y="100710"/>
                <a:ext cx="259164" cy="247407"/>
              </a:xfrm>
              <a:custGeom>
                <a:avLst/>
                <a:gdLst/>
                <a:ahLst/>
                <a:cxnLst/>
                <a:rect l="l" t="t" r="r" b="b"/>
                <a:pathLst>
                  <a:path w="7054" h="6734" extrusionOk="0">
                    <a:moveTo>
                      <a:pt x="3950" y="0"/>
                    </a:moveTo>
                    <a:cubicBezTo>
                      <a:pt x="868" y="0"/>
                      <a:pt x="1" y="6734"/>
                      <a:pt x="1" y="6734"/>
                    </a:cubicBezTo>
                    <a:cubicBezTo>
                      <a:pt x="1" y="6734"/>
                      <a:pt x="7054" y="0"/>
                      <a:pt x="3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5"/>
              <p:cNvSpPr/>
              <p:nvPr/>
            </p:nvSpPr>
            <p:spPr>
              <a:xfrm>
                <a:off x="5615370" y="313545"/>
                <a:ext cx="336906" cy="82481"/>
              </a:xfrm>
              <a:custGeom>
                <a:avLst/>
                <a:gdLst/>
                <a:ahLst/>
                <a:cxnLst/>
                <a:rect l="l" t="t" r="r" b="b"/>
                <a:pathLst>
                  <a:path w="9170" h="2245" extrusionOk="0">
                    <a:moveTo>
                      <a:pt x="5142" y="0"/>
                    </a:moveTo>
                    <a:cubicBezTo>
                      <a:pt x="2770" y="0"/>
                      <a:pt x="1" y="347"/>
                      <a:pt x="1" y="347"/>
                    </a:cubicBezTo>
                    <a:cubicBezTo>
                      <a:pt x="1" y="347"/>
                      <a:pt x="3467" y="2245"/>
                      <a:pt x="6048" y="2245"/>
                    </a:cubicBezTo>
                    <a:cubicBezTo>
                      <a:pt x="6934" y="2245"/>
                      <a:pt x="7716" y="2021"/>
                      <a:pt x="8218" y="1420"/>
                    </a:cubicBezTo>
                    <a:cubicBezTo>
                      <a:pt x="9169" y="294"/>
                      <a:pt x="7323" y="0"/>
                      <a:pt x="5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5"/>
              <p:cNvSpPr/>
              <p:nvPr/>
            </p:nvSpPr>
            <p:spPr>
              <a:xfrm>
                <a:off x="5749544" y="23372"/>
                <a:ext cx="229992" cy="250126"/>
              </a:xfrm>
              <a:custGeom>
                <a:avLst/>
                <a:gdLst/>
                <a:ahLst/>
                <a:cxnLst/>
                <a:rect l="l" t="t" r="r" b="b"/>
                <a:pathLst>
                  <a:path w="6260" h="6808" extrusionOk="0">
                    <a:moveTo>
                      <a:pt x="3838" y="1"/>
                    </a:moveTo>
                    <a:cubicBezTo>
                      <a:pt x="3720" y="1"/>
                      <a:pt x="3583" y="17"/>
                      <a:pt x="3425" y="51"/>
                    </a:cubicBezTo>
                    <a:cubicBezTo>
                      <a:pt x="1" y="759"/>
                      <a:pt x="594" y="6807"/>
                      <a:pt x="594" y="6807"/>
                    </a:cubicBezTo>
                    <a:cubicBezTo>
                      <a:pt x="594" y="6807"/>
                      <a:pt x="6259" y="1"/>
                      <a:pt x="3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5"/>
              <p:cNvSpPr/>
              <p:nvPr/>
            </p:nvSpPr>
            <p:spPr>
              <a:xfrm>
                <a:off x="5866120" y="222466"/>
                <a:ext cx="263756" cy="60254"/>
              </a:xfrm>
              <a:custGeom>
                <a:avLst/>
                <a:gdLst/>
                <a:ahLst/>
                <a:cxnLst/>
                <a:rect l="l" t="t" r="r" b="b"/>
                <a:pathLst>
                  <a:path w="7179" h="1640" extrusionOk="0">
                    <a:moveTo>
                      <a:pt x="8" y="337"/>
                    </a:moveTo>
                    <a:cubicBezTo>
                      <a:pt x="5" y="337"/>
                      <a:pt x="2" y="337"/>
                      <a:pt x="1" y="338"/>
                    </a:cubicBezTo>
                    <a:cubicBezTo>
                      <a:pt x="1" y="338"/>
                      <a:pt x="4" y="338"/>
                      <a:pt x="11" y="337"/>
                    </a:cubicBezTo>
                    <a:lnTo>
                      <a:pt x="11" y="337"/>
                    </a:lnTo>
                    <a:cubicBezTo>
                      <a:pt x="10" y="337"/>
                      <a:pt x="9" y="337"/>
                      <a:pt x="8" y="337"/>
                    </a:cubicBezTo>
                    <a:close/>
                    <a:moveTo>
                      <a:pt x="4463" y="1"/>
                    </a:moveTo>
                    <a:cubicBezTo>
                      <a:pt x="2602" y="1"/>
                      <a:pt x="185" y="314"/>
                      <a:pt x="11" y="337"/>
                    </a:cubicBezTo>
                    <a:lnTo>
                      <a:pt x="11" y="337"/>
                    </a:lnTo>
                    <a:cubicBezTo>
                      <a:pt x="207" y="347"/>
                      <a:pt x="2530" y="1640"/>
                      <a:pt x="4481" y="1640"/>
                    </a:cubicBezTo>
                    <a:cubicBezTo>
                      <a:pt x="5193" y="1640"/>
                      <a:pt x="5854" y="1468"/>
                      <a:pt x="6346" y="1000"/>
                    </a:cubicBezTo>
                    <a:cubicBezTo>
                      <a:pt x="7179" y="218"/>
                      <a:pt x="6013" y="1"/>
                      <a:pt x="4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5"/>
              <p:cNvSpPr/>
              <p:nvPr/>
            </p:nvSpPr>
            <p:spPr>
              <a:xfrm>
                <a:off x="5920642" y="-83725"/>
                <a:ext cx="218199" cy="273346"/>
              </a:xfrm>
              <a:custGeom>
                <a:avLst/>
                <a:gdLst/>
                <a:ahLst/>
                <a:cxnLst/>
                <a:rect l="l" t="t" r="r" b="b"/>
                <a:pathLst>
                  <a:path w="5939" h="7440" extrusionOk="0">
                    <a:moveTo>
                      <a:pt x="4053" y="1"/>
                    </a:moveTo>
                    <a:cubicBezTo>
                      <a:pt x="3970" y="1"/>
                      <a:pt x="3875" y="15"/>
                      <a:pt x="3766" y="44"/>
                    </a:cubicBezTo>
                    <a:cubicBezTo>
                      <a:pt x="0" y="1072"/>
                      <a:pt x="1119" y="7440"/>
                      <a:pt x="1119" y="7440"/>
                    </a:cubicBezTo>
                    <a:cubicBezTo>
                      <a:pt x="1119" y="7440"/>
                      <a:pt x="5938" y="1"/>
                      <a:pt x="40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5"/>
              <p:cNvSpPr/>
              <p:nvPr/>
            </p:nvSpPr>
            <p:spPr>
              <a:xfrm>
                <a:off x="6020428" y="66689"/>
                <a:ext cx="325333" cy="91703"/>
              </a:xfrm>
              <a:custGeom>
                <a:avLst/>
                <a:gdLst/>
                <a:ahLst/>
                <a:cxnLst/>
                <a:rect l="l" t="t" r="r" b="b"/>
                <a:pathLst>
                  <a:path w="8855" h="2496" extrusionOk="0">
                    <a:moveTo>
                      <a:pt x="7677" y="0"/>
                    </a:moveTo>
                    <a:cubicBezTo>
                      <a:pt x="5427" y="0"/>
                      <a:pt x="0" y="2090"/>
                      <a:pt x="0" y="2090"/>
                    </a:cubicBezTo>
                    <a:cubicBezTo>
                      <a:pt x="0" y="2090"/>
                      <a:pt x="2002" y="2496"/>
                      <a:pt x="4086" y="2496"/>
                    </a:cubicBezTo>
                    <a:cubicBezTo>
                      <a:pt x="5959" y="2496"/>
                      <a:pt x="7898" y="2169"/>
                      <a:pt x="8514" y="926"/>
                    </a:cubicBezTo>
                    <a:cubicBezTo>
                      <a:pt x="8855" y="251"/>
                      <a:pt x="8457" y="0"/>
                      <a:pt x="7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5"/>
              <p:cNvSpPr/>
              <p:nvPr/>
            </p:nvSpPr>
            <p:spPr>
              <a:xfrm>
                <a:off x="6107649" y="-181123"/>
                <a:ext cx="170437" cy="247481"/>
              </a:xfrm>
              <a:custGeom>
                <a:avLst/>
                <a:gdLst/>
                <a:ahLst/>
                <a:cxnLst/>
                <a:rect l="l" t="t" r="r" b="b"/>
                <a:pathLst>
                  <a:path w="4639" h="6736" extrusionOk="0">
                    <a:moveTo>
                      <a:pt x="3277" y="1"/>
                    </a:moveTo>
                    <a:cubicBezTo>
                      <a:pt x="3137" y="1"/>
                      <a:pt x="2945" y="72"/>
                      <a:pt x="2694" y="230"/>
                    </a:cubicBezTo>
                    <a:cubicBezTo>
                      <a:pt x="0" y="1919"/>
                      <a:pt x="1187" y="6735"/>
                      <a:pt x="1187" y="6735"/>
                    </a:cubicBezTo>
                    <a:cubicBezTo>
                      <a:pt x="1187" y="6735"/>
                      <a:pt x="4639" y="1"/>
                      <a:pt x="3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5"/>
              <p:cNvSpPr/>
              <p:nvPr/>
            </p:nvSpPr>
            <p:spPr>
              <a:xfrm>
                <a:off x="6239288" y="-112860"/>
                <a:ext cx="263756" cy="121536"/>
              </a:xfrm>
              <a:custGeom>
                <a:avLst/>
                <a:gdLst/>
                <a:ahLst/>
                <a:cxnLst/>
                <a:rect l="l" t="t" r="r" b="b"/>
                <a:pathLst>
                  <a:path w="7179" h="3308" extrusionOk="0">
                    <a:moveTo>
                      <a:pt x="6417" y="0"/>
                    </a:moveTo>
                    <a:cubicBezTo>
                      <a:pt x="4595" y="0"/>
                      <a:pt x="1" y="3303"/>
                      <a:pt x="1" y="3303"/>
                    </a:cubicBezTo>
                    <a:cubicBezTo>
                      <a:pt x="1" y="3303"/>
                      <a:pt x="143" y="3307"/>
                      <a:pt x="388" y="3307"/>
                    </a:cubicBezTo>
                    <a:cubicBezTo>
                      <a:pt x="1857" y="3307"/>
                      <a:pt x="7008" y="3139"/>
                      <a:pt x="7145" y="792"/>
                    </a:cubicBezTo>
                    <a:cubicBezTo>
                      <a:pt x="7178" y="225"/>
                      <a:pt x="6892" y="0"/>
                      <a:pt x="6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25"/>
            <p:cNvGrpSpPr/>
            <p:nvPr/>
          </p:nvGrpSpPr>
          <p:grpSpPr>
            <a:xfrm>
              <a:off x="3352957" y="-333520"/>
              <a:ext cx="1351738" cy="839803"/>
              <a:chOff x="3352957" y="-333520"/>
              <a:chExt cx="1351738" cy="839803"/>
            </a:xfrm>
          </p:grpSpPr>
          <p:sp>
            <p:nvSpPr>
              <p:cNvPr id="2849" name="Google Shape;2849;p25"/>
              <p:cNvSpPr/>
              <p:nvPr/>
            </p:nvSpPr>
            <p:spPr>
              <a:xfrm>
                <a:off x="3352957" y="-333520"/>
                <a:ext cx="1351738" cy="773267"/>
              </a:xfrm>
              <a:custGeom>
                <a:avLst/>
                <a:gdLst/>
                <a:ahLst/>
                <a:cxnLst/>
                <a:rect l="l" t="t" r="r" b="b"/>
                <a:pathLst>
                  <a:path w="36792" h="21047" extrusionOk="0">
                    <a:moveTo>
                      <a:pt x="567" y="0"/>
                    </a:moveTo>
                    <a:cubicBezTo>
                      <a:pt x="293" y="0"/>
                      <a:pt x="1" y="307"/>
                      <a:pt x="157" y="635"/>
                    </a:cubicBezTo>
                    <a:cubicBezTo>
                      <a:pt x="3969" y="8784"/>
                      <a:pt x="11821" y="13782"/>
                      <a:pt x="19969" y="16909"/>
                    </a:cubicBezTo>
                    <a:cubicBezTo>
                      <a:pt x="23484" y="18233"/>
                      <a:pt x="27114" y="19260"/>
                      <a:pt x="30788" y="20036"/>
                    </a:cubicBezTo>
                    <a:cubicBezTo>
                      <a:pt x="32204" y="20356"/>
                      <a:pt x="34806" y="20356"/>
                      <a:pt x="35947" y="20995"/>
                    </a:cubicBezTo>
                    <a:cubicBezTo>
                      <a:pt x="36016" y="21031"/>
                      <a:pt x="36083" y="21047"/>
                      <a:pt x="36147" y="21047"/>
                    </a:cubicBezTo>
                    <a:cubicBezTo>
                      <a:pt x="36532" y="21047"/>
                      <a:pt x="36791" y="20480"/>
                      <a:pt x="36381" y="20265"/>
                    </a:cubicBezTo>
                    <a:cubicBezTo>
                      <a:pt x="35308" y="19671"/>
                      <a:pt x="33505" y="19717"/>
                      <a:pt x="32341" y="19511"/>
                    </a:cubicBezTo>
                    <a:cubicBezTo>
                      <a:pt x="28962" y="18849"/>
                      <a:pt x="25630" y="17982"/>
                      <a:pt x="22366" y="16864"/>
                    </a:cubicBezTo>
                    <a:cubicBezTo>
                      <a:pt x="13647" y="13896"/>
                      <a:pt x="4950" y="8875"/>
                      <a:pt x="887" y="224"/>
                    </a:cubicBezTo>
                    <a:cubicBezTo>
                      <a:pt x="815" y="66"/>
                      <a:pt x="693"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5"/>
              <p:cNvSpPr/>
              <p:nvPr/>
            </p:nvSpPr>
            <p:spPr>
              <a:xfrm>
                <a:off x="4099183" y="383314"/>
                <a:ext cx="367363" cy="122969"/>
              </a:xfrm>
              <a:custGeom>
                <a:avLst/>
                <a:gdLst/>
                <a:ahLst/>
                <a:cxnLst/>
                <a:rect l="l" t="t" r="r" b="b"/>
                <a:pathLst>
                  <a:path w="9999" h="3347" extrusionOk="0">
                    <a:moveTo>
                      <a:pt x="9998" y="0"/>
                    </a:moveTo>
                    <a:cubicBezTo>
                      <a:pt x="9998" y="0"/>
                      <a:pt x="1" y="1872"/>
                      <a:pt x="2557" y="3127"/>
                    </a:cubicBezTo>
                    <a:cubicBezTo>
                      <a:pt x="2871" y="3280"/>
                      <a:pt x="3221" y="3347"/>
                      <a:pt x="3594" y="3347"/>
                    </a:cubicBezTo>
                    <a:cubicBezTo>
                      <a:pt x="6231" y="3347"/>
                      <a:pt x="9998" y="1"/>
                      <a:pt x="9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5"/>
              <p:cNvSpPr/>
              <p:nvPr/>
            </p:nvSpPr>
            <p:spPr>
              <a:xfrm>
                <a:off x="4063950" y="100710"/>
                <a:ext cx="258356" cy="247407"/>
              </a:xfrm>
              <a:custGeom>
                <a:avLst/>
                <a:gdLst/>
                <a:ahLst/>
                <a:cxnLst/>
                <a:rect l="l" t="t" r="r" b="b"/>
                <a:pathLst>
                  <a:path w="7032" h="6734" extrusionOk="0">
                    <a:moveTo>
                      <a:pt x="3082" y="0"/>
                    </a:moveTo>
                    <a:cubicBezTo>
                      <a:pt x="1" y="0"/>
                      <a:pt x="7031" y="6734"/>
                      <a:pt x="7031" y="6734"/>
                    </a:cubicBezTo>
                    <a:cubicBezTo>
                      <a:pt x="7031" y="6734"/>
                      <a:pt x="6187" y="0"/>
                      <a:pt x="30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5"/>
              <p:cNvSpPr/>
              <p:nvPr/>
            </p:nvSpPr>
            <p:spPr>
              <a:xfrm>
                <a:off x="3912838" y="313545"/>
                <a:ext cx="336502" cy="82481"/>
              </a:xfrm>
              <a:custGeom>
                <a:avLst/>
                <a:gdLst/>
                <a:ahLst/>
                <a:cxnLst/>
                <a:rect l="l" t="t" r="r" b="b"/>
                <a:pathLst>
                  <a:path w="9159" h="2245" extrusionOk="0">
                    <a:moveTo>
                      <a:pt x="4026" y="0"/>
                    </a:moveTo>
                    <a:cubicBezTo>
                      <a:pt x="1847" y="0"/>
                      <a:pt x="1" y="294"/>
                      <a:pt x="941" y="1420"/>
                    </a:cubicBezTo>
                    <a:cubicBezTo>
                      <a:pt x="1443" y="2021"/>
                      <a:pt x="2225" y="2245"/>
                      <a:pt x="3111" y="2245"/>
                    </a:cubicBezTo>
                    <a:cubicBezTo>
                      <a:pt x="5693" y="2245"/>
                      <a:pt x="9158" y="347"/>
                      <a:pt x="9158" y="347"/>
                    </a:cubicBezTo>
                    <a:cubicBezTo>
                      <a:pt x="9158" y="347"/>
                      <a:pt x="6396" y="0"/>
                      <a:pt x="4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5"/>
              <p:cNvSpPr/>
              <p:nvPr/>
            </p:nvSpPr>
            <p:spPr>
              <a:xfrm>
                <a:off x="3885173" y="23372"/>
                <a:ext cx="229992" cy="250126"/>
              </a:xfrm>
              <a:custGeom>
                <a:avLst/>
                <a:gdLst/>
                <a:ahLst/>
                <a:cxnLst/>
                <a:rect l="l" t="t" r="r" b="b"/>
                <a:pathLst>
                  <a:path w="6260" h="6808" extrusionOk="0">
                    <a:moveTo>
                      <a:pt x="2422" y="1"/>
                    </a:moveTo>
                    <a:cubicBezTo>
                      <a:pt x="1" y="1"/>
                      <a:pt x="5666" y="6807"/>
                      <a:pt x="5666" y="6807"/>
                    </a:cubicBezTo>
                    <a:cubicBezTo>
                      <a:pt x="5666" y="6807"/>
                      <a:pt x="6259" y="759"/>
                      <a:pt x="2835" y="51"/>
                    </a:cubicBezTo>
                    <a:cubicBezTo>
                      <a:pt x="2677" y="17"/>
                      <a:pt x="2540" y="1"/>
                      <a:pt x="2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5"/>
              <p:cNvSpPr/>
              <p:nvPr/>
            </p:nvSpPr>
            <p:spPr>
              <a:xfrm>
                <a:off x="3734833" y="222466"/>
                <a:ext cx="263756" cy="60254"/>
              </a:xfrm>
              <a:custGeom>
                <a:avLst/>
                <a:gdLst/>
                <a:ahLst/>
                <a:cxnLst/>
                <a:rect l="l" t="t" r="r" b="b"/>
                <a:pathLst>
                  <a:path w="7179" h="1640" extrusionOk="0">
                    <a:moveTo>
                      <a:pt x="7172" y="337"/>
                    </a:moveTo>
                    <a:cubicBezTo>
                      <a:pt x="7171" y="337"/>
                      <a:pt x="7170" y="337"/>
                      <a:pt x="7169" y="337"/>
                    </a:cubicBezTo>
                    <a:lnTo>
                      <a:pt x="7169" y="337"/>
                    </a:lnTo>
                    <a:cubicBezTo>
                      <a:pt x="7175" y="338"/>
                      <a:pt x="7179" y="338"/>
                      <a:pt x="7179" y="338"/>
                    </a:cubicBezTo>
                    <a:cubicBezTo>
                      <a:pt x="7177" y="337"/>
                      <a:pt x="7175" y="337"/>
                      <a:pt x="7172" y="337"/>
                    </a:cubicBezTo>
                    <a:close/>
                    <a:moveTo>
                      <a:pt x="2716" y="1"/>
                    </a:moveTo>
                    <a:cubicBezTo>
                      <a:pt x="1166" y="1"/>
                      <a:pt x="0" y="218"/>
                      <a:pt x="833" y="1000"/>
                    </a:cubicBezTo>
                    <a:cubicBezTo>
                      <a:pt x="1325" y="1468"/>
                      <a:pt x="1988" y="1640"/>
                      <a:pt x="2701" y="1640"/>
                    </a:cubicBezTo>
                    <a:cubicBezTo>
                      <a:pt x="4655" y="1640"/>
                      <a:pt x="6983" y="350"/>
                      <a:pt x="7169" y="337"/>
                    </a:cubicBezTo>
                    <a:lnTo>
                      <a:pt x="7169" y="337"/>
                    </a:lnTo>
                    <a:cubicBezTo>
                      <a:pt x="6997" y="315"/>
                      <a:pt x="4579" y="1"/>
                      <a:pt x="2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5"/>
              <p:cNvSpPr/>
              <p:nvPr/>
            </p:nvSpPr>
            <p:spPr>
              <a:xfrm>
                <a:off x="3725868" y="-83725"/>
                <a:ext cx="219044" cy="273346"/>
              </a:xfrm>
              <a:custGeom>
                <a:avLst/>
                <a:gdLst/>
                <a:ahLst/>
                <a:cxnLst/>
                <a:rect l="l" t="t" r="r" b="b"/>
                <a:pathLst>
                  <a:path w="5962" h="7440" extrusionOk="0">
                    <a:moveTo>
                      <a:pt x="1907" y="1"/>
                    </a:moveTo>
                    <a:cubicBezTo>
                      <a:pt x="1" y="1"/>
                      <a:pt x="4820" y="7440"/>
                      <a:pt x="4820" y="7440"/>
                    </a:cubicBezTo>
                    <a:cubicBezTo>
                      <a:pt x="4820" y="7440"/>
                      <a:pt x="5962" y="1072"/>
                      <a:pt x="2196" y="44"/>
                    </a:cubicBezTo>
                    <a:cubicBezTo>
                      <a:pt x="2086" y="15"/>
                      <a:pt x="1990" y="1"/>
                      <a:pt x="19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5"/>
              <p:cNvSpPr/>
              <p:nvPr/>
            </p:nvSpPr>
            <p:spPr>
              <a:xfrm>
                <a:off x="3519169" y="66689"/>
                <a:ext cx="325112" cy="91703"/>
              </a:xfrm>
              <a:custGeom>
                <a:avLst/>
                <a:gdLst/>
                <a:ahLst/>
                <a:cxnLst/>
                <a:rect l="l" t="t" r="r" b="b"/>
                <a:pathLst>
                  <a:path w="8849" h="2496" extrusionOk="0">
                    <a:moveTo>
                      <a:pt x="1182" y="0"/>
                    </a:moveTo>
                    <a:cubicBezTo>
                      <a:pt x="401" y="0"/>
                      <a:pt x="0" y="251"/>
                      <a:pt x="335" y="926"/>
                    </a:cubicBezTo>
                    <a:cubicBezTo>
                      <a:pt x="951" y="2169"/>
                      <a:pt x="2890" y="2496"/>
                      <a:pt x="4763" y="2496"/>
                    </a:cubicBezTo>
                    <a:cubicBezTo>
                      <a:pt x="6847" y="2496"/>
                      <a:pt x="8849" y="2090"/>
                      <a:pt x="8849" y="2090"/>
                    </a:cubicBezTo>
                    <a:cubicBezTo>
                      <a:pt x="8849" y="2090"/>
                      <a:pt x="3434" y="0"/>
                      <a:pt x="1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5"/>
              <p:cNvSpPr/>
              <p:nvPr/>
            </p:nvSpPr>
            <p:spPr>
              <a:xfrm>
                <a:off x="3587469" y="-181123"/>
                <a:ext cx="170437" cy="247481"/>
              </a:xfrm>
              <a:custGeom>
                <a:avLst/>
                <a:gdLst/>
                <a:ahLst/>
                <a:cxnLst/>
                <a:rect l="l" t="t" r="r" b="b"/>
                <a:pathLst>
                  <a:path w="4639" h="6736" extrusionOk="0">
                    <a:moveTo>
                      <a:pt x="1362" y="1"/>
                    </a:moveTo>
                    <a:cubicBezTo>
                      <a:pt x="0" y="1"/>
                      <a:pt x="3452" y="6735"/>
                      <a:pt x="3452" y="6735"/>
                    </a:cubicBezTo>
                    <a:cubicBezTo>
                      <a:pt x="3452" y="6735"/>
                      <a:pt x="4639" y="1919"/>
                      <a:pt x="1945" y="230"/>
                    </a:cubicBezTo>
                    <a:cubicBezTo>
                      <a:pt x="1694" y="72"/>
                      <a:pt x="1502" y="1"/>
                      <a:pt x="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25"/>
            <p:cNvGrpSpPr/>
            <p:nvPr/>
          </p:nvGrpSpPr>
          <p:grpSpPr>
            <a:xfrm>
              <a:off x="4280312" y="72200"/>
              <a:ext cx="1368638" cy="795862"/>
              <a:chOff x="4280312" y="72200"/>
              <a:chExt cx="1368638" cy="795862"/>
            </a:xfrm>
          </p:grpSpPr>
          <p:sp>
            <p:nvSpPr>
              <p:cNvPr id="2859" name="Google Shape;2859;p25"/>
              <p:cNvSpPr/>
              <p:nvPr/>
            </p:nvSpPr>
            <p:spPr>
              <a:xfrm>
                <a:off x="4519342" y="177864"/>
                <a:ext cx="360603" cy="155153"/>
              </a:xfrm>
              <a:custGeom>
                <a:avLst/>
                <a:gdLst/>
                <a:ahLst/>
                <a:cxnLst/>
                <a:rect l="l" t="t" r="r" b="b"/>
                <a:pathLst>
                  <a:path w="9815" h="4223" fill="none" extrusionOk="0">
                    <a:moveTo>
                      <a:pt x="0" y="799"/>
                    </a:moveTo>
                    <a:cubicBezTo>
                      <a:pt x="4771" y="0"/>
                      <a:pt x="9815" y="2853"/>
                      <a:pt x="9815" y="2853"/>
                    </a:cubicBezTo>
                    <a:cubicBezTo>
                      <a:pt x="9655" y="2602"/>
                      <a:pt x="5821" y="2351"/>
                      <a:pt x="2305" y="4223"/>
                    </a:cubicBez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5"/>
              <p:cNvSpPr/>
              <p:nvPr/>
            </p:nvSpPr>
            <p:spPr>
              <a:xfrm>
                <a:off x="4986418" y="296938"/>
                <a:ext cx="297741" cy="36079"/>
              </a:xfrm>
              <a:custGeom>
                <a:avLst/>
                <a:gdLst/>
                <a:ahLst/>
                <a:cxnLst/>
                <a:rect l="l" t="t" r="r" b="b"/>
                <a:pathLst>
                  <a:path w="8104" h="982" fill="none" extrusionOk="0">
                    <a:moveTo>
                      <a:pt x="1" y="388"/>
                    </a:moveTo>
                    <a:cubicBezTo>
                      <a:pt x="1" y="388"/>
                      <a:pt x="3310" y="0"/>
                      <a:pt x="8104" y="982"/>
                    </a:cubicBez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5"/>
              <p:cNvSpPr/>
              <p:nvPr/>
            </p:nvSpPr>
            <p:spPr>
              <a:xfrm>
                <a:off x="4557074" y="316227"/>
                <a:ext cx="375703" cy="551835"/>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5"/>
              <p:cNvSpPr/>
              <p:nvPr/>
            </p:nvSpPr>
            <p:spPr>
              <a:xfrm>
                <a:off x="4943652" y="332980"/>
                <a:ext cx="347230" cy="535081"/>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5"/>
              <p:cNvSpPr/>
              <p:nvPr/>
            </p:nvSpPr>
            <p:spPr>
              <a:xfrm>
                <a:off x="4280312" y="72200"/>
                <a:ext cx="618922" cy="468802"/>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5"/>
              <p:cNvSpPr/>
              <p:nvPr/>
            </p:nvSpPr>
            <p:spPr>
              <a:xfrm>
                <a:off x="4989798" y="103502"/>
                <a:ext cx="659152" cy="458993"/>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5"/>
              <p:cNvSpPr/>
              <p:nvPr/>
            </p:nvSpPr>
            <p:spPr>
              <a:xfrm>
                <a:off x="4850590" y="235362"/>
                <a:ext cx="192885" cy="161729"/>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5"/>
              <p:cNvSpPr/>
              <p:nvPr/>
            </p:nvSpPr>
            <p:spPr>
              <a:xfrm>
                <a:off x="5048104" y="204574"/>
                <a:ext cx="206222" cy="84282"/>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5"/>
              <p:cNvSpPr/>
              <p:nvPr/>
            </p:nvSpPr>
            <p:spPr>
              <a:xfrm>
                <a:off x="5051264" y="312075"/>
                <a:ext cx="153243" cy="52024"/>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5"/>
              <p:cNvSpPr/>
              <p:nvPr/>
            </p:nvSpPr>
            <p:spPr>
              <a:xfrm>
                <a:off x="4568794" y="212473"/>
                <a:ext cx="228523" cy="67161"/>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5"/>
              <p:cNvSpPr/>
              <p:nvPr/>
            </p:nvSpPr>
            <p:spPr>
              <a:xfrm>
                <a:off x="4572248" y="303625"/>
                <a:ext cx="214635" cy="55037"/>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CUSTOM_12">
    <p:spTree>
      <p:nvGrpSpPr>
        <p:cNvPr id="1" name="Shape 2870"/>
        <p:cNvGrpSpPr/>
        <p:nvPr/>
      </p:nvGrpSpPr>
      <p:grpSpPr>
        <a:xfrm>
          <a:off x="0" y="0"/>
          <a:ext cx="0" cy="0"/>
          <a:chOff x="0" y="0"/>
          <a:chExt cx="0" cy="0"/>
        </a:xfrm>
      </p:grpSpPr>
      <p:grpSp>
        <p:nvGrpSpPr>
          <p:cNvPr id="2871" name="Google Shape;2871;p26"/>
          <p:cNvGrpSpPr/>
          <p:nvPr/>
        </p:nvGrpSpPr>
        <p:grpSpPr>
          <a:xfrm>
            <a:off x="-100350" y="-102000"/>
            <a:ext cx="9261397" cy="5294476"/>
            <a:chOff x="-100350" y="-102000"/>
            <a:chExt cx="9261397" cy="5294476"/>
          </a:xfrm>
        </p:grpSpPr>
        <p:sp>
          <p:nvSpPr>
            <p:cNvPr id="2872" name="Google Shape;2872;p26"/>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6"/>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6"/>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6"/>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6"/>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6"/>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6"/>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6"/>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6"/>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6"/>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6"/>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6"/>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6"/>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6"/>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6"/>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6"/>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6"/>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6"/>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6"/>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6"/>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6"/>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6"/>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6"/>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6"/>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6"/>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6"/>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6"/>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6"/>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6"/>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6"/>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6"/>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6"/>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6"/>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6"/>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6"/>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6"/>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6"/>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6"/>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6"/>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6"/>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6"/>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6"/>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6"/>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6"/>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6"/>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6"/>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6"/>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6"/>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6"/>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6"/>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6"/>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6"/>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6"/>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6"/>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6"/>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6"/>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6"/>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6"/>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6"/>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6"/>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6"/>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6"/>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6"/>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26"/>
          <p:cNvSpPr txBox="1">
            <a:spLocks noGrp="1"/>
          </p:cNvSpPr>
          <p:nvPr>
            <p:ph type="subTitle" idx="1"/>
          </p:nvPr>
        </p:nvSpPr>
        <p:spPr>
          <a:xfrm>
            <a:off x="1299600" y="3036525"/>
            <a:ext cx="2750400" cy="120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936" name="Google Shape;2936;p26"/>
          <p:cNvSpPr txBox="1">
            <a:spLocks noGrp="1"/>
          </p:cNvSpPr>
          <p:nvPr>
            <p:ph type="title"/>
          </p:nvPr>
        </p:nvSpPr>
        <p:spPr>
          <a:xfrm>
            <a:off x="1299563" y="1862625"/>
            <a:ext cx="2750400" cy="11739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2937" name="Google Shape;2937;p26"/>
          <p:cNvGrpSpPr/>
          <p:nvPr/>
        </p:nvGrpSpPr>
        <p:grpSpPr>
          <a:xfrm>
            <a:off x="-1166812" y="0"/>
            <a:ext cx="11477625" cy="584925"/>
            <a:chOff x="-1166812" y="0"/>
            <a:chExt cx="11477625" cy="584925"/>
          </a:xfrm>
        </p:grpSpPr>
        <p:grpSp>
          <p:nvGrpSpPr>
            <p:cNvPr id="2938" name="Google Shape;2938;p26"/>
            <p:cNvGrpSpPr/>
            <p:nvPr/>
          </p:nvGrpSpPr>
          <p:grpSpPr>
            <a:xfrm>
              <a:off x="6484938" y="0"/>
              <a:ext cx="3825875" cy="584925"/>
              <a:chOff x="1866050" y="2421075"/>
              <a:chExt cx="3825875" cy="584925"/>
            </a:xfrm>
          </p:grpSpPr>
          <p:sp>
            <p:nvSpPr>
              <p:cNvPr id="2939" name="Google Shape;2939;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26"/>
            <p:cNvGrpSpPr/>
            <p:nvPr/>
          </p:nvGrpSpPr>
          <p:grpSpPr>
            <a:xfrm flipH="1">
              <a:off x="2659063" y="0"/>
              <a:ext cx="3825875" cy="584925"/>
              <a:chOff x="1866050" y="2421075"/>
              <a:chExt cx="3825875" cy="584925"/>
            </a:xfrm>
          </p:grpSpPr>
          <p:sp>
            <p:nvSpPr>
              <p:cNvPr id="2995" name="Google Shape;2995;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26"/>
            <p:cNvGrpSpPr/>
            <p:nvPr/>
          </p:nvGrpSpPr>
          <p:grpSpPr>
            <a:xfrm>
              <a:off x="-1166812" y="0"/>
              <a:ext cx="3825875" cy="584925"/>
              <a:chOff x="1866050" y="2421075"/>
              <a:chExt cx="3825875" cy="584925"/>
            </a:xfrm>
          </p:grpSpPr>
          <p:sp>
            <p:nvSpPr>
              <p:cNvPr id="3051" name="Google Shape;3051;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06" name="Google Shape;3106;p26"/>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2">
  <p:cSld name="CUSTOM_12_1">
    <p:spTree>
      <p:nvGrpSpPr>
        <p:cNvPr id="1" name="Shape 3107"/>
        <p:cNvGrpSpPr/>
        <p:nvPr/>
      </p:nvGrpSpPr>
      <p:grpSpPr>
        <a:xfrm>
          <a:off x="0" y="0"/>
          <a:ext cx="0" cy="0"/>
          <a:chOff x="0" y="0"/>
          <a:chExt cx="0" cy="0"/>
        </a:xfrm>
      </p:grpSpPr>
      <p:grpSp>
        <p:nvGrpSpPr>
          <p:cNvPr id="3108" name="Google Shape;3108;p27"/>
          <p:cNvGrpSpPr/>
          <p:nvPr/>
        </p:nvGrpSpPr>
        <p:grpSpPr>
          <a:xfrm>
            <a:off x="-100350" y="-102000"/>
            <a:ext cx="9261397" cy="5294476"/>
            <a:chOff x="-100350" y="-102000"/>
            <a:chExt cx="9261397" cy="5294476"/>
          </a:xfrm>
        </p:grpSpPr>
        <p:sp>
          <p:nvSpPr>
            <p:cNvPr id="3109" name="Google Shape;3109;p27"/>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7"/>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7"/>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7"/>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7"/>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7"/>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7"/>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7"/>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7"/>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7"/>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7"/>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7"/>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7"/>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7"/>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7"/>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7"/>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7"/>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7"/>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7"/>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7"/>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7"/>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7"/>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7"/>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7"/>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7"/>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7"/>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7"/>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7"/>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7"/>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7"/>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7"/>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7"/>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7"/>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7"/>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7"/>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7"/>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7"/>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7"/>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7"/>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7"/>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7"/>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7"/>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7"/>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7"/>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7"/>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7"/>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7"/>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7"/>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7"/>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7"/>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7"/>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7"/>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7"/>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7"/>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7"/>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7"/>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7"/>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7"/>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7"/>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7"/>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7"/>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7"/>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7"/>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2" name="Google Shape;3172;p27"/>
          <p:cNvSpPr txBox="1">
            <a:spLocks noGrp="1"/>
          </p:cNvSpPr>
          <p:nvPr>
            <p:ph type="subTitle" idx="1"/>
          </p:nvPr>
        </p:nvSpPr>
        <p:spPr>
          <a:xfrm>
            <a:off x="5190750" y="3036375"/>
            <a:ext cx="2750400" cy="120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grpSp>
        <p:nvGrpSpPr>
          <p:cNvPr id="3173" name="Google Shape;3173;p27"/>
          <p:cNvGrpSpPr/>
          <p:nvPr/>
        </p:nvGrpSpPr>
        <p:grpSpPr>
          <a:xfrm>
            <a:off x="-1166812" y="0"/>
            <a:ext cx="11477625" cy="584925"/>
            <a:chOff x="-1166812" y="0"/>
            <a:chExt cx="11477625" cy="584925"/>
          </a:xfrm>
        </p:grpSpPr>
        <p:grpSp>
          <p:nvGrpSpPr>
            <p:cNvPr id="3174" name="Google Shape;3174;p27"/>
            <p:cNvGrpSpPr/>
            <p:nvPr/>
          </p:nvGrpSpPr>
          <p:grpSpPr>
            <a:xfrm>
              <a:off x="6484938" y="0"/>
              <a:ext cx="3825875" cy="584925"/>
              <a:chOff x="1866050" y="2421075"/>
              <a:chExt cx="3825875" cy="584925"/>
            </a:xfrm>
          </p:grpSpPr>
          <p:sp>
            <p:nvSpPr>
              <p:cNvPr id="3175" name="Google Shape;3175;p27"/>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7"/>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7"/>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7"/>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7"/>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7"/>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7"/>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7"/>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7"/>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7"/>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7"/>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7"/>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7"/>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7"/>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7"/>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7"/>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7"/>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7"/>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7"/>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7"/>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7"/>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7"/>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7"/>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7"/>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7"/>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7"/>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7"/>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7"/>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7"/>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7"/>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7"/>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7"/>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7"/>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7"/>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7"/>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7"/>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7"/>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7"/>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7"/>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7"/>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7"/>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7"/>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7"/>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7"/>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7"/>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7"/>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7"/>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7"/>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7"/>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7"/>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7"/>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7"/>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7"/>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7"/>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7"/>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3230;p27"/>
            <p:cNvGrpSpPr/>
            <p:nvPr/>
          </p:nvGrpSpPr>
          <p:grpSpPr>
            <a:xfrm flipH="1">
              <a:off x="2659063" y="0"/>
              <a:ext cx="3825875" cy="584925"/>
              <a:chOff x="1866050" y="2421075"/>
              <a:chExt cx="3825875" cy="584925"/>
            </a:xfrm>
          </p:grpSpPr>
          <p:sp>
            <p:nvSpPr>
              <p:cNvPr id="3231" name="Google Shape;3231;p27"/>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7"/>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7"/>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7"/>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7"/>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7"/>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7"/>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7"/>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7"/>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7"/>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7"/>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7"/>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7"/>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7"/>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7"/>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7"/>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7"/>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7"/>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7"/>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7"/>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7"/>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7"/>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7"/>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7"/>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7"/>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7"/>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7"/>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7"/>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7"/>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7"/>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7"/>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7"/>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7"/>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7"/>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7"/>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7"/>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7"/>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7"/>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7"/>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7"/>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7"/>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7"/>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7"/>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7"/>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7"/>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7"/>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7"/>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7"/>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7"/>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7"/>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7"/>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7"/>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7"/>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7"/>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7"/>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6" name="Google Shape;3286;p27"/>
            <p:cNvGrpSpPr/>
            <p:nvPr/>
          </p:nvGrpSpPr>
          <p:grpSpPr>
            <a:xfrm>
              <a:off x="-1166812" y="0"/>
              <a:ext cx="3825875" cy="584925"/>
              <a:chOff x="1866050" y="2421075"/>
              <a:chExt cx="3825875" cy="584925"/>
            </a:xfrm>
          </p:grpSpPr>
          <p:sp>
            <p:nvSpPr>
              <p:cNvPr id="3287" name="Google Shape;3287;p27"/>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7"/>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7"/>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7"/>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7"/>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7"/>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7"/>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7"/>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7"/>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7"/>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7"/>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7"/>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7"/>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7"/>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7"/>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7"/>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7"/>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7"/>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7"/>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7"/>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7"/>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7"/>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7"/>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7"/>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7"/>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7"/>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7"/>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7"/>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7"/>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7"/>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7"/>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7"/>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7"/>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7"/>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7"/>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7"/>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7"/>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7"/>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7"/>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7"/>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7"/>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7"/>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7"/>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7"/>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7"/>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7"/>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7"/>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7"/>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7"/>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7"/>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7"/>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7"/>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7"/>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7"/>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7"/>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42" name="Google Shape;3342;p27"/>
          <p:cNvSpPr txBox="1">
            <a:spLocks noGrp="1"/>
          </p:cNvSpPr>
          <p:nvPr>
            <p:ph type="title"/>
          </p:nvPr>
        </p:nvSpPr>
        <p:spPr>
          <a:xfrm>
            <a:off x="5799600" y="1862475"/>
            <a:ext cx="1532700" cy="11739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343" name="Google Shape;3343;p27"/>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CUSTOM_13">
    <p:spTree>
      <p:nvGrpSpPr>
        <p:cNvPr id="1" name="Shape 3344"/>
        <p:cNvGrpSpPr/>
        <p:nvPr/>
      </p:nvGrpSpPr>
      <p:grpSpPr>
        <a:xfrm>
          <a:off x="0" y="0"/>
          <a:ext cx="0" cy="0"/>
          <a:chOff x="0" y="0"/>
          <a:chExt cx="0" cy="0"/>
        </a:xfrm>
      </p:grpSpPr>
      <p:grpSp>
        <p:nvGrpSpPr>
          <p:cNvPr id="3345" name="Google Shape;3345;p28"/>
          <p:cNvGrpSpPr/>
          <p:nvPr/>
        </p:nvGrpSpPr>
        <p:grpSpPr>
          <a:xfrm>
            <a:off x="-100350" y="-102000"/>
            <a:ext cx="9261397" cy="5294476"/>
            <a:chOff x="-100350" y="-102000"/>
            <a:chExt cx="9261397" cy="5294476"/>
          </a:xfrm>
        </p:grpSpPr>
        <p:sp>
          <p:nvSpPr>
            <p:cNvPr id="3346" name="Google Shape;3346;p28"/>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8"/>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8"/>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8"/>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8"/>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8"/>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8"/>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8"/>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8"/>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8"/>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8"/>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8"/>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8"/>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8"/>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8"/>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8"/>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8"/>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8"/>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8"/>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8"/>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8"/>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8"/>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8"/>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8"/>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8"/>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8"/>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8"/>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8"/>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8"/>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8"/>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8"/>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8"/>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8"/>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8"/>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8"/>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8"/>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8"/>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8"/>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8"/>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8"/>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8"/>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8"/>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8"/>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8"/>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8"/>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8"/>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8"/>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8"/>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8"/>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8"/>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8"/>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8"/>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8"/>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8"/>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8"/>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8"/>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8"/>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8"/>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8"/>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8"/>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8"/>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8"/>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8"/>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9" name="Google Shape;3409;p28"/>
          <p:cNvSpPr/>
          <p:nvPr/>
        </p:nvSpPr>
        <p:spPr>
          <a:xfrm>
            <a:off x="3758750" y="444675"/>
            <a:ext cx="4723200" cy="42543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8"/>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8"/>
          <p:cNvSpPr txBox="1">
            <a:spLocks noGrp="1"/>
          </p:cNvSpPr>
          <p:nvPr>
            <p:ph type="ctrTitle"/>
          </p:nvPr>
        </p:nvSpPr>
        <p:spPr>
          <a:xfrm>
            <a:off x="4413863" y="844325"/>
            <a:ext cx="3412800" cy="8988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412" name="Google Shape;3412;p28"/>
          <p:cNvSpPr txBox="1">
            <a:spLocks noGrp="1"/>
          </p:cNvSpPr>
          <p:nvPr>
            <p:ph type="subTitle" idx="1"/>
          </p:nvPr>
        </p:nvSpPr>
        <p:spPr>
          <a:xfrm>
            <a:off x="4748063" y="2294653"/>
            <a:ext cx="2744400" cy="260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13" name="Google Shape;3413;p28"/>
          <p:cNvSpPr txBox="1">
            <a:spLocks noGrp="1"/>
          </p:cNvSpPr>
          <p:nvPr>
            <p:ph type="subTitle" idx="2"/>
          </p:nvPr>
        </p:nvSpPr>
        <p:spPr>
          <a:xfrm>
            <a:off x="4953113" y="2555175"/>
            <a:ext cx="2334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14" name="Google Shape;3414;p28"/>
          <p:cNvSpPr txBox="1"/>
          <p:nvPr/>
        </p:nvSpPr>
        <p:spPr>
          <a:xfrm>
            <a:off x="4364213" y="3438775"/>
            <a:ext cx="3512100" cy="599400"/>
          </a:xfrm>
          <a:prstGeom prst="rect">
            <a:avLst/>
          </a:prstGeom>
          <a:noFill/>
          <a:ln>
            <a:noFill/>
          </a:ln>
        </p:spPr>
        <p:txBody>
          <a:bodyPr spcFirstLastPara="1" wrap="square" lIns="0" tIns="0" rIns="0" bIns="0" anchor="ctr" anchorCtr="0">
            <a:noAutofit/>
          </a:bodyPr>
          <a:lstStyle/>
          <a:p>
            <a:pPr marL="0" lvl="0" indent="0" algn="ctr" rtl="0">
              <a:spcBef>
                <a:spcPts val="300"/>
              </a:spcBef>
              <a:spcAft>
                <a:spcPts val="0"/>
              </a:spcAft>
              <a:buNone/>
            </a:pPr>
            <a:r>
              <a:rPr lang="en" sz="1200">
                <a:solidFill>
                  <a:schemeClr val="lt1"/>
                </a:solidFill>
                <a:latin typeface="Source Sans Pro"/>
                <a:ea typeface="Source Sans Pro"/>
                <a:cs typeface="Source Sans Pro"/>
                <a:sym typeface="Source Sans Pro"/>
              </a:rPr>
              <a:t>CREDITS: This presentation template was created by </a:t>
            </a:r>
            <a:r>
              <a:rPr lang="en" sz="1200" b="1">
                <a:solidFill>
                  <a:schemeClr val="dk1"/>
                </a:solidFill>
                <a:uFill>
                  <a:noFill/>
                </a:uFill>
                <a:latin typeface="Source Sans Pro"/>
                <a:ea typeface="Source Sans Pro"/>
                <a:cs typeface="Source Sans Pro"/>
                <a:sym typeface="Source Sans Pro"/>
                <a:hlinkClick r:id="rId2">
                  <a:extLst>
                    <a:ext uri="{A12FA001-AC4F-418D-AE19-62706E023703}">
                      <ahyp:hlinkClr xmlns:ahyp="http://schemas.microsoft.com/office/drawing/2018/hyperlinkcolor" val="tx"/>
                    </a:ext>
                  </a:extLst>
                </a:hlinkClick>
              </a:rPr>
              <a:t>Slidesgo</a:t>
            </a:r>
            <a:r>
              <a:rPr lang="en" sz="1200">
                <a:solidFill>
                  <a:schemeClr val="lt1"/>
                </a:solidFill>
                <a:latin typeface="Source Sans Pro"/>
                <a:ea typeface="Source Sans Pro"/>
                <a:cs typeface="Source Sans Pro"/>
                <a:sym typeface="Source Sans Pro"/>
              </a:rPr>
              <a:t>, including icons by </a:t>
            </a:r>
            <a:r>
              <a:rPr lang="en" sz="1200" b="1">
                <a:solidFill>
                  <a:schemeClr val="dk1"/>
                </a:solidFill>
                <a:uFill>
                  <a:noFill/>
                </a:uFill>
                <a:latin typeface="Source Sans Pro"/>
                <a:ea typeface="Source Sans Pro"/>
                <a:cs typeface="Source Sans Pro"/>
                <a:sym typeface="Source Sans Pro"/>
                <a:hlinkClick r:id="rId3">
                  <a:extLst>
                    <a:ext uri="{A12FA001-AC4F-418D-AE19-62706E023703}">
                      <ahyp:hlinkClr xmlns:ahyp="http://schemas.microsoft.com/office/drawing/2018/hyperlinkcolor" val="tx"/>
                    </a:ext>
                  </a:extLst>
                </a:hlinkClick>
              </a:rPr>
              <a:t>Flaticon</a:t>
            </a:r>
            <a:r>
              <a:rPr lang="en" sz="1200">
                <a:solidFill>
                  <a:schemeClr val="lt1"/>
                </a:solidFill>
                <a:latin typeface="Source Sans Pro"/>
                <a:ea typeface="Source Sans Pro"/>
                <a:cs typeface="Source Sans Pro"/>
                <a:sym typeface="Source Sans Pro"/>
              </a:rPr>
              <a:t>, infographics &amp; images by </a:t>
            </a:r>
            <a:r>
              <a:rPr lang="en" sz="1200" b="1">
                <a:solidFill>
                  <a:schemeClr val="dk1"/>
                </a:solidFill>
                <a:uFill>
                  <a:noFill/>
                </a:uFill>
                <a:latin typeface="Source Sans Pro"/>
                <a:ea typeface="Source Sans Pro"/>
                <a:cs typeface="Source Sans Pro"/>
                <a:sym typeface="Source Sans Pro"/>
                <a:hlinkClick r:id="rId4">
                  <a:extLst>
                    <a:ext uri="{A12FA001-AC4F-418D-AE19-62706E023703}">
                      <ahyp:hlinkClr xmlns:ahyp="http://schemas.microsoft.com/office/drawing/2018/hyperlinkcolor" val="tx"/>
                    </a:ext>
                  </a:extLst>
                </a:hlinkClick>
              </a:rPr>
              <a:t>Freepik</a:t>
            </a:r>
            <a:endParaRPr b="1">
              <a:solidFill>
                <a:schemeClr val="dk1"/>
              </a:solidFill>
              <a:latin typeface="Source Sans Pro"/>
              <a:ea typeface="Source Sans Pro"/>
              <a:cs typeface="Source Sans Pro"/>
              <a:sym typeface="Source Sans Pro"/>
            </a:endParaRPr>
          </a:p>
        </p:txBody>
      </p:sp>
      <p:sp>
        <p:nvSpPr>
          <p:cNvPr id="3415" name="Google Shape;3415;p28"/>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48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2"/>
        <p:cNvGrpSpPr/>
        <p:nvPr/>
      </p:nvGrpSpPr>
      <p:grpSpPr>
        <a:xfrm>
          <a:off x="0" y="0"/>
          <a:ext cx="0" cy="0"/>
          <a:chOff x="0" y="0"/>
          <a:chExt cx="0" cy="0"/>
        </a:xfrm>
      </p:grpSpPr>
      <p:grpSp>
        <p:nvGrpSpPr>
          <p:cNvPr id="383" name="Google Shape;383;p5"/>
          <p:cNvGrpSpPr/>
          <p:nvPr/>
        </p:nvGrpSpPr>
        <p:grpSpPr>
          <a:xfrm>
            <a:off x="-100350" y="-102000"/>
            <a:ext cx="9261397" cy="5294476"/>
            <a:chOff x="-100350" y="-102000"/>
            <a:chExt cx="9261397" cy="5294476"/>
          </a:xfrm>
        </p:grpSpPr>
        <p:sp>
          <p:nvSpPr>
            <p:cNvPr id="384" name="Google Shape;384;p5"/>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5"/>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5"/>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5"/>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5"/>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5"/>
          <p:cNvSpPr txBox="1">
            <a:spLocks noGrp="1"/>
          </p:cNvSpPr>
          <p:nvPr>
            <p:ph type="subTitle" idx="1"/>
          </p:nvPr>
        </p:nvSpPr>
        <p:spPr>
          <a:xfrm>
            <a:off x="1296875" y="2014913"/>
            <a:ext cx="2934600" cy="1796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a:solidFill>
                  <a:schemeClr val="lt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48" name="Google Shape;448;p5"/>
          <p:cNvSpPr txBox="1">
            <a:spLocks noGrp="1"/>
          </p:cNvSpPr>
          <p:nvPr>
            <p:ph type="subTitle" idx="2"/>
          </p:nvPr>
        </p:nvSpPr>
        <p:spPr>
          <a:xfrm>
            <a:off x="1296875" y="1607138"/>
            <a:ext cx="2934600" cy="4077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449" name="Google Shape;449;p5"/>
          <p:cNvSpPr txBox="1">
            <a:spLocks noGrp="1"/>
          </p:cNvSpPr>
          <p:nvPr>
            <p:ph type="subTitle" idx="3"/>
          </p:nvPr>
        </p:nvSpPr>
        <p:spPr>
          <a:xfrm>
            <a:off x="4691575" y="2014913"/>
            <a:ext cx="2934600" cy="1796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a:solidFill>
                  <a:schemeClr val="lt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5"/>
          <p:cNvSpPr txBox="1">
            <a:spLocks noGrp="1"/>
          </p:cNvSpPr>
          <p:nvPr>
            <p:ph type="subTitle" idx="4"/>
          </p:nvPr>
        </p:nvSpPr>
        <p:spPr>
          <a:xfrm>
            <a:off x="4691575" y="3811313"/>
            <a:ext cx="29346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451" name="Google Shape;451;p5"/>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52" name="Google Shape;452;p5"/>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54"/>
        <p:cNvGrpSpPr/>
        <p:nvPr/>
      </p:nvGrpSpPr>
      <p:grpSpPr>
        <a:xfrm>
          <a:off x="0" y="0"/>
          <a:ext cx="0" cy="0"/>
          <a:chOff x="0" y="0"/>
          <a:chExt cx="0" cy="0"/>
        </a:xfrm>
      </p:grpSpPr>
      <p:grpSp>
        <p:nvGrpSpPr>
          <p:cNvPr id="455" name="Google Shape;455;p6"/>
          <p:cNvGrpSpPr/>
          <p:nvPr/>
        </p:nvGrpSpPr>
        <p:grpSpPr>
          <a:xfrm>
            <a:off x="-100350" y="-102000"/>
            <a:ext cx="9261397" cy="5294476"/>
            <a:chOff x="-100350" y="-102000"/>
            <a:chExt cx="9261397" cy="5294476"/>
          </a:xfrm>
        </p:grpSpPr>
        <p:sp>
          <p:nvSpPr>
            <p:cNvPr id="456" name="Google Shape;456;p6"/>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6"/>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6"/>
          <p:cNvSpPr txBox="1">
            <a:spLocks noGrp="1"/>
          </p:cNvSpPr>
          <p:nvPr>
            <p:ph type="title"/>
          </p:nvPr>
        </p:nvSpPr>
        <p:spPr>
          <a:xfrm>
            <a:off x="1433163" y="412975"/>
            <a:ext cx="6999000" cy="572700"/>
          </a:xfrm>
          <a:prstGeom prst="rect">
            <a:avLst/>
          </a:prstGeom>
        </p:spPr>
        <p:txBody>
          <a:bodyPr spcFirstLastPara="1" wrap="square" lIns="0" tIns="0" rIns="0" bIns="0" anchor="ctr" anchorCtr="0">
            <a:noAutofit/>
          </a:bodyPr>
          <a:lstStyle>
            <a:lvl1pPr lvl="0">
              <a:spcBef>
                <a:spcPts val="0"/>
              </a:spcBef>
              <a:spcAft>
                <a:spcPts val="0"/>
              </a:spcAft>
              <a:buSzPts val="3600"/>
              <a:buNone/>
              <a:defRPr>
                <a:solidFill>
                  <a:schemeClr val="accent2"/>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520" name="Google Shape;520;p6"/>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21"/>
        <p:cNvGrpSpPr/>
        <p:nvPr/>
      </p:nvGrpSpPr>
      <p:grpSpPr>
        <a:xfrm>
          <a:off x="0" y="0"/>
          <a:ext cx="0" cy="0"/>
          <a:chOff x="0" y="0"/>
          <a:chExt cx="0" cy="0"/>
        </a:xfrm>
      </p:grpSpPr>
      <p:grpSp>
        <p:nvGrpSpPr>
          <p:cNvPr id="522" name="Google Shape;522;p7"/>
          <p:cNvGrpSpPr/>
          <p:nvPr/>
        </p:nvGrpSpPr>
        <p:grpSpPr>
          <a:xfrm>
            <a:off x="-100350" y="-102000"/>
            <a:ext cx="9261397" cy="5294476"/>
            <a:chOff x="-100350" y="-102000"/>
            <a:chExt cx="9261397" cy="5294476"/>
          </a:xfrm>
        </p:grpSpPr>
        <p:sp>
          <p:nvSpPr>
            <p:cNvPr id="523" name="Google Shape;523;p7"/>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 name="Google Shape;586;p7"/>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txBox="1">
            <a:spLocks noGrp="1"/>
          </p:cNvSpPr>
          <p:nvPr>
            <p:ph type="title"/>
          </p:nvPr>
        </p:nvSpPr>
        <p:spPr>
          <a:xfrm>
            <a:off x="1709119" y="1804638"/>
            <a:ext cx="3287400" cy="755700"/>
          </a:xfrm>
          <a:prstGeom prst="rect">
            <a:avLst/>
          </a:prstGeom>
        </p:spPr>
        <p:txBody>
          <a:bodyPr spcFirstLastPara="1" wrap="square" lIns="0" tIns="0" rIns="0" bIns="0" anchor="ctr" anchorCtr="0">
            <a:noAutofit/>
          </a:bodyPr>
          <a:lstStyle>
            <a:lvl1pPr lvl="0">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88" name="Google Shape;588;p7"/>
          <p:cNvSpPr txBox="1">
            <a:spLocks noGrp="1"/>
          </p:cNvSpPr>
          <p:nvPr>
            <p:ph type="subTitle" idx="1"/>
          </p:nvPr>
        </p:nvSpPr>
        <p:spPr>
          <a:xfrm>
            <a:off x="1709119" y="2560338"/>
            <a:ext cx="3287400" cy="9393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589" name="Google Shape;589;p7"/>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90"/>
        <p:cNvGrpSpPr/>
        <p:nvPr/>
      </p:nvGrpSpPr>
      <p:grpSpPr>
        <a:xfrm>
          <a:off x="0" y="0"/>
          <a:ext cx="0" cy="0"/>
          <a:chOff x="0" y="0"/>
          <a:chExt cx="0" cy="0"/>
        </a:xfrm>
      </p:grpSpPr>
      <p:grpSp>
        <p:nvGrpSpPr>
          <p:cNvPr id="591" name="Google Shape;591;p8"/>
          <p:cNvGrpSpPr/>
          <p:nvPr/>
        </p:nvGrpSpPr>
        <p:grpSpPr>
          <a:xfrm>
            <a:off x="-100350" y="-102000"/>
            <a:ext cx="9261397" cy="5294476"/>
            <a:chOff x="-100350" y="-102000"/>
            <a:chExt cx="9261397" cy="5294476"/>
          </a:xfrm>
        </p:grpSpPr>
        <p:sp>
          <p:nvSpPr>
            <p:cNvPr id="592" name="Google Shape;592;p8"/>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8"/>
          <p:cNvSpPr txBox="1">
            <a:spLocks noGrp="1"/>
          </p:cNvSpPr>
          <p:nvPr>
            <p:ph type="title"/>
          </p:nvPr>
        </p:nvSpPr>
        <p:spPr>
          <a:xfrm>
            <a:off x="2912675" y="1386975"/>
            <a:ext cx="4040100" cy="2444100"/>
          </a:xfrm>
          <a:prstGeom prst="rect">
            <a:avLst/>
          </a:prstGeom>
        </p:spPr>
        <p:txBody>
          <a:bodyPr spcFirstLastPara="1" wrap="square" lIns="0" tIns="0" rIns="0" bIns="0" anchor="ctr" anchorCtr="0">
            <a:noAutofit/>
          </a:bodyPr>
          <a:lstStyle>
            <a:lvl1pPr lvl="0">
              <a:spcBef>
                <a:spcPts val="0"/>
              </a:spcBef>
              <a:spcAft>
                <a:spcPts val="0"/>
              </a:spcAft>
              <a:buSzPts val="4800"/>
              <a:buNone/>
              <a:defRPr sz="7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56" name="Google Shape;656;p8"/>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7"/>
        <p:cNvGrpSpPr/>
        <p:nvPr/>
      </p:nvGrpSpPr>
      <p:grpSpPr>
        <a:xfrm>
          <a:off x="0" y="0"/>
          <a:ext cx="0" cy="0"/>
          <a:chOff x="0" y="0"/>
          <a:chExt cx="0" cy="0"/>
        </a:xfrm>
      </p:grpSpPr>
      <p:grpSp>
        <p:nvGrpSpPr>
          <p:cNvPr id="658" name="Google Shape;658;p9"/>
          <p:cNvGrpSpPr/>
          <p:nvPr/>
        </p:nvGrpSpPr>
        <p:grpSpPr>
          <a:xfrm>
            <a:off x="-100350" y="-102000"/>
            <a:ext cx="9261397" cy="5294476"/>
            <a:chOff x="-100350" y="-102000"/>
            <a:chExt cx="9261397" cy="5294476"/>
          </a:xfrm>
        </p:grpSpPr>
        <p:sp>
          <p:nvSpPr>
            <p:cNvPr id="659" name="Google Shape;659;p9"/>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9"/>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9"/>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9"/>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9"/>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9"/>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9"/>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9"/>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9"/>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9"/>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9"/>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9"/>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9"/>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 name="Google Shape;722;p9"/>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a:spcBef>
                <a:spcPts val="0"/>
              </a:spcBef>
              <a:spcAft>
                <a:spcPts val="0"/>
              </a:spcAft>
              <a:buSzPts val="4200"/>
              <a:buNone/>
              <a:defRPr sz="5000"/>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724" name="Google Shape;724;p9"/>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1600"/>
              <a:buNone/>
              <a:defRPr>
                <a:solidFill>
                  <a:schemeClr val="lt1"/>
                </a:solidFill>
              </a:defRPr>
            </a:lvl1pPr>
            <a:lvl2pPr lvl="1">
              <a:lnSpc>
                <a:spcPct val="100000"/>
              </a:lnSpc>
              <a:spcBef>
                <a:spcPts val="0"/>
              </a:spcBef>
              <a:spcAft>
                <a:spcPts val="0"/>
              </a:spcAft>
              <a:buClr>
                <a:schemeClr val="lt1"/>
              </a:buClr>
              <a:buSzPts val="1600"/>
              <a:buNone/>
              <a:defRPr>
                <a:solidFill>
                  <a:schemeClr val="lt1"/>
                </a:solidFill>
              </a:defRPr>
            </a:lvl2pPr>
            <a:lvl3pPr lvl="2">
              <a:lnSpc>
                <a:spcPct val="100000"/>
              </a:lnSpc>
              <a:spcBef>
                <a:spcPts val="0"/>
              </a:spcBef>
              <a:spcAft>
                <a:spcPts val="0"/>
              </a:spcAft>
              <a:buClr>
                <a:schemeClr val="lt1"/>
              </a:buClr>
              <a:buSzPts val="1600"/>
              <a:buNone/>
              <a:defRPr>
                <a:solidFill>
                  <a:schemeClr val="lt1"/>
                </a:solidFill>
              </a:defRPr>
            </a:lvl3pPr>
            <a:lvl4pPr lvl="3">
              <a:lnSpc>
                <a:spcPct val="100000"/>
              </a:lnSpc>
              <a:spcBef>
                <a:spcPts val="0"/>
              </a:spcBef>
              <a:spcAft>
                <a:spcPts val="0"/>
              </a:spcAft>
              <a:buClr>
                <a:schemeClr val="lt1"/>
              </a:buClr>
              <a:buSzPts val="1600"/>
              <a:buNone/>
              <a:defRPr>
                <a:solidFill>
                  <a:schemeClr val="lt1"/>
                </a:solidFill>
              </a:defRPr>
            </a:lvl4pPr>
            <a:lvl5pPr lvl="4">
              <a:lnSpc>
                <a:spcPct val="100000"/>
              </a:lnSpc>
              <a:spcBef>
                <a:spcPts val="0"/>
              </a:spcBef>
              <a:spcAft>
                <a:spcPts val="0"/>
              </a:spcAft>
              <a:buClr>
                <a:schemeClr val="lt1"/>
              </a:buClr>
              <a:buSzPts val="1600"/>
              <a:buNone/>
              <a:defRPr>
                <a:solidFill>
                  <a:schemeClr val="lt1"/>
                </a:solidFill>
              </a:defRPr>
            </a:lvl5pPr>
            <a:lvl6pPr lvl="5">
              <a:lnSpc>
                <a:spcPct val="100000"/>
              </a:lnSpc>
              <a:spcBef>
                <a:spcPts val="0"/>
              </a:spcBef>
              <a:spcAft>
                <a:spcPts val="0"/>
              </a:spcAft>
              <a:buClr>
                <a:schemeClr val="lt1"/>
              </a:buClr>
              <a:buSzPts val="1600"/>
              <a:buNone/>
              <a:defRPr>
                <a:solidFill>
                  <a:schemeClr val="lt1"/>
                </a:solidFill>
              </a:defRPr>
            </a:lvl6pPr>
            <a:lvl7pPr lvl="6">
              <a:lnSpc>
                <a:spcPct val="100000"/>
              </a:lnSpc>
              <a:spcBef>
                <a:spcPts val="0"/>
              </a:spcBef>
              <a:spcAft>
                <a:spcPts val="0"/>
              </a:spcAft>
              <a:buClr>
                <a:schemeClr val="lt1"/>
              </a:buClr>
              <a:buSzPts val="1600"/>
              <a:buNone/>
              <a:defRPr>
                <a:solidFill>
                  <a:schemeClr val="lt1"/>
                </a:solidFill>
              </a:defRPr>
            </a:lvl7pPr>
            <a:lvl8pPr lvl="7">
              <a:lnSpc>
                <a:spcPct val="100000"/>
              </a:lnSpc>
              <a:spcBef>
                <a:spcPts val="0"/>
              </a:spcBef>
              <a:spcAft>
                <a:spcPts val="0"/>
              </a:spcAft>
              <a:buClr>
                <a:schemeClr val="lt1"/>
              </a:buClr>
              <a:buSzPts val="1600"/>
              <a:buNone/>
              <a:defRPr>
                <a:solidFill>
                  <a:schemeClr val="lt1"/>
                </a:solidFill>
              </a:defRPr>
            </a:lvl8pPr>
            <a:lvl9pPr lvl="8">
              <a:lnSpc>
                <a:spcPct val="100000"/>
              </a:lnSpc>
              <a:spcBef>
                <a:spcPts val="0"/>
              </a:spcBef>
              <a:spcAft>
                <a:spcPts val="0"/>
              </a:spcAft>
              <a:buClr>
                <a:schemeClr val="lt1"/>
              </a:buClr>
              <a:buSzPts val="1600"/>
              <a:buNone/>
              <a:defRPr>
                <a:solidFill>
                  <a:schemeClr val="lt1"/>
                </a:solidFill>
              </a:defRPr>
            </a:lvl9pPr>
          </a:lstStyle>
          <a:p>
            <a:endParaRPr/>
          </a:p>
        </p:txBody>
      </p:sp>
      <p:sp>
        <p:nvSpPr>
          <p:cNvPr id="725" name="Google Shape;725;p9"/>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726" name="Google Shape;726;p9"/>
          <p:cNvGrpSpPr/>
          <p:nvPr/>
        </p:nvGrpSpPr>
        <p:grpSpPr>
          <a:xfrm>
            <a:off x="-1166812" y="0"/>
            <a:ext cx="11477625" cy="584925"/>
            <a:chOff x="-1166812" y="0"/>
            <a:chExt cx="11477625" cy="584925"/>
          </a:xfrm>
        </p:grpSpPr>
        <p:grpSp>
          <p:nvGrpSpPr>
            <p:cNvPr id="727" name="Google Shape;727;p9"/>
            <p:cNvGrpSpPr/>
            <p:nvPr/>
          </p:nvGrpSpPr>
          <p:grpSpPr>
            <a:xfrm>
              <a:off x="6484938" y="0"/>
              <a:ext cx="3825875" cy="584925"/>
              <a:chOff x="1866050" y="2421075"/>
              <a:chExt cx="3825875" cy="584925"/>
            </a:xfrm>
          </p:grpSpPr>
          <p:sp>
            <p:nvSpPr>
              <p:cNvPr id="728" name="Google Shape;728;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9"/>
            <p:cNvGrpSpPr/>
            <p:nvPr/>
          </p:nvGrpSpPr>
          <p:grpSpPr>
            <a:xfrm flipH="1">
              <a:off x="2659063" y="0"/>
              <a:ext cx="3825875" cy="584925"/>
              <a:chOff x="1866050" y="2421075"/>
              <a:chExt cx="3825875" cy="584925"/>
            </a:xfrm>
          </p:grpSpPr>
          <p:sp>
            <p:nvSpPr>
              <p:cNvPr id="784" name="Google Shape;784;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9"/>
            <p:cNvGrpSpPr/>
            <p:nvPr/>
          </p:nvGrpSpPr>
          <p:grpSpPr>
            <a:xfrm>
              <a:off x="-1166812" y="0"/>
              <a:ext cx="3825875" cy="584925"/>
              <a:chOff x="1866050" y="2421075"/>
              <a:chExt cx="3825875" cy="584925"/>
            </a:xfrm>
          </p:grpSpPr>
          <p:sp>
            <p:nvSpPr>
              <p:cNvPr id="840" name="Google Shape;840;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5" name="Google Shape;895;p9"/>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96"/>
        <p:cNvGrpSpPr/>
        <p:nvPr/>
      </p:nvGrpSpPr>
      <p:grpSpPr>
        <a:xfrm>
          <a:off x="0" y="0"/>
          <a:ext cx="0" cy="0"/>
          <a:chOff x="0" y="0"/>
          <a:chExt cx="0" cy="0"/>
        </a:xfrm>
      </p:grpSpPr>
      <p:grpSp>
        <p:nvGrpSpPr>
          <p:cNvPr id="897" name="Google Shape;897;p10"/>
          <p:cNvGrpSpPr/>
          <p:nvPr/>
        </p:nvGrpSpPr>
        <p:grpSpPr>
          <a:xfrm>
            <a:off x="-100350" y="-102000"/>
            <a:ext cx="9261397" cy="5294476"/>
            <a:chOff x="-100350" y="-102000"/>
            <a:chExt cx="9261397" cy="5294476"/>
          </a:xfrm>
        </p:grpSpPr>
        <p:sp>
          <p:nvSpPr>
            <p:cNvPr id="898" name="Google Shape;898;p10"/>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0"/>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0"/>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0"/>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0"/>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0"/>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0"/>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0"/>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0"/>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0"/>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0"/>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0"/>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0"/>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0"/>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0"/>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0"/>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0"/>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0"/>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0"/>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0"/>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0"/>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0"/>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0"/>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0"/>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0"/>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0"/>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0"/>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0"/>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0"/>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0"/>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0"/>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0"/>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0"/>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0"/>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0"/>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0"/>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0"/>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0"/>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0"/>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0"/>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0"/>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 name="Google Shape;961;p10"/>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txBox="1">
            <a:spLocks noGrp="1"/>
          </p:cNvSpPr>
          <p:nvPr>
            <p:ph type="title"/>
          </p:nvPr>
        </p:nvSpPr>
        <p:spPr>
          <a:xfrm>
            <a:off x="3593230" y="3208125"/>
            <a:ext cx="4583700" cy="303900"/>
          </a:xfrm>
          <a:prstGeom prst="rect">
            <a:avLst/>
          </a:prstGeom>
        </p:spPr>
        <p:txBody>
          <a:bodyPr spcFirstLastPara="1" wrap="square" lIns="0" tIns="0" rIns="0" bIns="0" anchor="ctr" anchorCtr="0">
            <a:noAutofit/>
          </a:bodyPr>
          <a:lstStyle>
            <a:lvl1pPr lvl="0" algn="ctr" rtl="0">
              <a:spcBef>
                <a:spcPts val="0"/>
              </a:spcBef>
              <a:spcAft>
                <a:spcPts val="0"/>
              </a:spcAft>
              <a:buSzPts val="1600"/>
              <a:buNone/>
              <a:defRPr sz="20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963" name="Google Shape;963;p10"/>
          <p:cNvSpPr txBox="1">
            <a:spLocks noGrp="1"/>
          </p:cNvSpPr>
          <p:nvPr>
            <p:ph type="subTitle" idx="1"/>
          </p:nvPr>
        </p:nvSpPr>
        <p:spPr>
          <a:xfrm>
            <a:off x="3593230" y="1792600"/>
            <a:ext cx="4583700" cy="1415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100">
                <a:solidFill>
                  <a:schemeClr val="l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964" name="Google Shape;964;p10"/>
          <p:cNvGrpSpPr/>
          <p:nvPr/>
        </p:nvGrpSpPr>
        <p:grpSpPr>
          <a:xfrm>
            <a:off x="-1166812" y="0"/>
            <a:ext cx="11477625" cy="584925"/>
            <a:chOff x="-1166812" y="0"/>
            <a:chExt cx="11477625" cy="584925"/>
          </a:xfrm>
        </p:grpSpPr>
        <p:grpSp>
          <p:nvGrpSpPr>
            <p:cNvPr id="965" name="Google Shape;965;p10"/>
            <p:cNvGrpSpPr/>
            <p:nvPr/>
          </p:nvGrpSpPr>
          <p:grpSpPr>
            <a:xfrm>
              <a:off x="6484938" y="0"/>
              <a:ext cx="3825875" cy="584925"/>
              <a:chOff x="1866050" y="2421075"/>
              <a:chExt cx="3825875" cy="584925"/>
            </a:xfrm>
          </p:grpSpPr>
          <p:sp>
            <p:nvSpPr>
              <p:cNvPr id="966" name="Google Shape;966;p10"/>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0"/>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0"/>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0"/>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0"/>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0"/>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0"/>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0"/>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0"/>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0"/>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0"/>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0"/>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0"/>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0"/>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0"/>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0"/>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0"/>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0"/>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0"/>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0"/>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0"/>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0"/>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0"/>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0"/>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0"/>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0"/>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0"/>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0"/>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0"/>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0"/>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0"/>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10"/>
            <p:cNvGrpSpPr/>
            <p:nvPr/>
          </p:nvGrpSpPr>
          <p:grpSpPr>
            <a:xfrm flipH="1">
              <a:off x="2659063" y="0"/>
              <a:ext cx="3825875" cy="584925"/>
              <a:chOff x="1866050" y="2421075"/>
              <a:chExt cx="3825875" cy="584925"/>
            </a:xfrm>
          </p:grpSpPr>
          <p:sp>
            <p:nvSpPr>
              <p:cNvPr id="1022" name="Google Shape;1022;p10"/>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0"/>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0"/>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0"/>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0"/>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0"/>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0"/>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0"/>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0"/>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0"/>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0"/>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0"/>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0"/>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0"/>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0"/>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0"/>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0"/>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0"/>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0"/>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0"/>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0"/>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0"/>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0"/>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0"/>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0"/>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0"/>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0"/>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0"/>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0"/>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0"/>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0"/>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0"/>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0"/>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0"/>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0"/>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0"/>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0"/>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0"/>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0"/>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0"/>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0"/>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0"/>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10"/>
            <p:cNvGrpSpPr/>
            <p:nvPr/>
          </p:nvGrpSpPr>
          <p:grpSpPr>
            <a:xfrm>
              <a:off x="-1166812" y="0"/>
              <a:ext cx="3825875" cy="584925"/>
              <a:chOff x="1866050" y="2421075"/>
              <a:chExt cx="3825875" cy="584925"/>
            </a:xfrm>
          </p:grpSpPr>
          <p:sp>
            <p:nvSpPr>
              <p:cNvPr id="1078" name="Google Shape;1078;p10"/>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0"/>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0"/>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0"/>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0"/>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0"/>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0"/>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0"/>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0"/>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0"/>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0"/>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0"/>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0"/>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0"/>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0"/>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0"/>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0"/>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0"/>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0"/>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0"/>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0"/>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0"/>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0"/>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0"/>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0"/>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0"/>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0"/>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0"/>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0"/>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0"/>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0"/>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0"/>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0"/>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0"/>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0"/>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0"/>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0"/>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33" name="Google Shape;1133;p10"/>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34"/>
        <p:cNvGrpSpPr/>
        <p:nvPr/>
      </p:nvGrpSpPr>
      <p:grpSpPr>
        <a:xfrm>
          <a:off x="0" y="0"/>
          <a:ext cx="0" cy="0"/>
          <a:chOff x="0" y="0"/>
          <a:chExt cx="0" cy="0"/>
        </a:xfrm>
      </p:grpSpPr>
      <p:grpSp>
        <p:nvGrpSpPr>
          <p:cNvPr id="1135" name="Google Shape;1135;p11"/>
          <p:cNvGrpSpPr/>
          <p:nvPr/>
        </p:nvGrpSpPr>
        <p:grpSpPr>
          <a:xfrm>
            <a:off x="-100350" y="-102000"/>
            <a:ext cx="9261397" cy="5294476"/>
            <a:chOff x="-100350" y="-102000"/>
            <a:chExt cx="9261397" cy="5294476"/>
          </a:xfrm>
        </p:grpSpPr>
        <p:sp>
          <p:nvSpPr>
            <p:cNvPr id="1136" name="Google Shape;1136;p11"/>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1"/>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1"/>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1"/>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1"/>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1"/>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1"/>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1"/>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1"/>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1"/>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1"/>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1"/>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1"/>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1"/>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1"/>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1"/>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1"/>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1"/>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1"/>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1"/>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1"/>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1"/>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1"/>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1"/>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1"/>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1"/>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1"/>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1"/>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1"/>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1"/>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1"/>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1"/>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1"/>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1"/>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1"/>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1"/>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1"/>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1"/>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1"/>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1"/>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1"/>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1"/>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1"/>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1"/>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1"/>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1"/>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1"/>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1"/>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1"/>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1"/>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1"/>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1"/>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1"/>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1"/>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1"/>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1"/>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1"/>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1"/>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1"/>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1"/>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1"/>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1"/>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1"/>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11"/>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1"/>
          <p:cNvSpPr txBox="1">
            <a:spLocks noGrp="1"/>
          </p:cNvSpPr>
          <p:nvPr>
            <p:ph type="title" hasCustomPrompt="1"/>
          </p:nvPr>
        </p:nvSpPr>
        <p:spPr>
          <a:xfrm>
            <a:off x="2477150" y="1840175"/>
            <a:ext cx="4911000" cy="1079400"/>
          </a:xfrm>
          <a:prstGeom prst="rect">
            <a:avLst/>
          </a:prstGeom>
        </p:spPr>
        <p:txBody>
          <a:bodyPr spcFirstLastPara="1" wrap="square" lIns="0" tIns="0" rIns="0" bIns="0" anchor="ctr" anchorCtr="0">
            <a:noAutofit/>
          </a:bodyPr>
          <a:lstStyle>
            <a:lvl1pPr lvl="0" algn="ctr">
              <a:spcBef>
                <a:spcPts val="0"/>
              </a:spcBef>
              <a:spcAft>
                <a:spcPts val="0"/>
              </a:spcAft>
              <a:buSzPts val="4800"/>
              <a:buNone/>
              <a:defRPr sz="7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r>
              <a:t>xx%</a:t>
            </a:r>
          </a:p>
        </p:txBody>
      </p:sp>
      <p:sp>
        <p:nvSpPr>
          <p:cNvPr id="1201" name="Google Shape;1201;p11"/>
          <p:cNvSpPr txBox="1">
            <a:spLocks noGrp="1"/>
          </p:cNvSpPr>
          <p:nvPr>
            <p:ph type="subTitle" idx="1"/>
          </p:nvPr>
        </p:nvSpPr>
        <p:spPr>
          <a:xfrm>
            <a:off x="2477150" y="2919650"/>
            <a:ext cx="4911000" cy="383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02" name="Google Shape;1202;p11"/>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12975"/>
            <a:ext cx="7704000" cy="572700"/>
          </a:xfrm>
          <a:prstGeom prst="rect">
            <a:avLst/>
          </a:prstGeom>
          <a:noFill/>
          <a:ln>
            <a:noFill/>
          </a:ln>
        </p:spPr>
        <p:txBody>
          <a:bodyPr spcFirstLastPara="1" wrap="square" lIns="0" tIns="0" rIns="0" bIns="0" anchor="ctr" anchorCtr="0">
            <a:noAutofit/>
          </a:bodyPr>
          <a:lstStyle>
            <a:lvl1pPr lvl="0" algn="ctr">
              <a:spcBef>
                <a:spcPts val="0"/>
              </a:spcBef>
              <a:spcAft>
                <a:spcPts val="0"/>
              </a:spcAft>
              <a:buClr>
                <a:schemeClr val="dk1"/>
              </a:buClr>
              <a:buSzPts val="3600"/>
              <a:buFont typeface="Crushed"/>
              <a:buNone/>
              <a:defRPr sz="3600">
                <a:solidFill>
                  <a:schemeClr val="dk1"/>
                </a:solidFill>
                <a:latin typeface="Crushed"/>
                <a:ea typeface="Crushed"/>
                <a:cs typeface="Crushed"/>
                <a:sym typeface="Crushed"/>
              </a:defRPr>
            </a:lvl1pPr>
            <a:lvl2pPr lvl="1">
              <a:spcBef>
                <a:spcPts val="0"/>
              </a:spcBef>
              <a:spcAft>
                <a:spcPts val="0"/>
              </a:spcAft>
              <a:buClr>
                <a:schemeClr val="dk1"/>
              </a:buClr>
              <a:buSzPts val="3600"/>
              <a:buNone/>
              <a:defRPr sz="3600">
                <a:solidFill>
                  <a:schemeClr val="dk1"/>
                </a:solidFill>
              </a:defRPr>
            </a:lvl2pPr>
            <a:lvl3pPr lvl="2">
              <a:spcBef>
                <a:spcPts val="0"/>
              </a:spcBef>
              <a:spcAft>
                <a:spcPts val="0"/>
              </a:spcAft>
              <a:buClr>
                <a:schemeClr val="dk1"/>
              </a:buClr>
              <a:buSzPts val="3600"/>
              <a:buNone/>
              <a:defRPr sz="3600">
                <a:solidFill>
                  <a:schemeClr val="dk1"/>
                </a:solidFill>
              </a:defRPr>
            </a:lvl3pPr>
            <a:lvl4pPr lvl="3">
              <a:spcBef>
                <a:spcPts val="0"/>
              </a:spcBef>
              <a:spcAft>
                <a:spcPts val="0"/>
              </a:spcAft>
              <a:buClr>
                <a:schemeClr val="dk1"/>
              </a:buClr>
              <a:buSzPts val="3600"/>
              <a:buNone/>
              <a:defRPr sz="3600">
                <a:solidFill>
                  <a:schemeClr val="dk1"/>
                </a:solidFill>
              </a:defRPr>
            </a:lvl4pPr>
            <a:lvl5pPr lvl="4">
              <a:spcBef>
                <a:spcPts val="0"/>
              </a:spcBef>
              <a:spcAft>
                <a:spcPts val="0"/>
              </a:spcAft>
              <a:buClr>
                <a:schemeClr val="dk1"/>
              </a:buClr>
              <a:buSzPts val="3600"/>
              <a:buNone/>
              <a:defRPr sz="3600">
                <a:solidFill>
                  <a:schemeClr val="dk1"/>
                </a:solidFill>
              </a:defRPr>
            </a:lvl5pPr>
            <a:lvl6pPr lvl="5">
              <a:spcBef>
                <a:spcPts val="0"/>
              </a:spcBef>
              <a:spcAft>
                <a:spcPts val="0"/>
              </a:spcAft>
              <a:buClr>
                <a:schemeClr val="dk1"/>
              </a:buClr>
              <a:buSzPts val="3600"/>
              <a:buNone/>
              <a:defRPr sz="3600">
                <a:solidFill>
                  <a:schemeClr val="dk1"/>
                </a:solidFill>
              </a:defRPr>
            </a:lvl6pPr>
            <a:lvl7pPr lvl="6">
              <a:spcBef>
                <a:spcPts val="0"/>
              </a:spcBef>
              <a:spcAft>
                <a:spcPts val="0"/>
              </a:spcAft>
              <a:buClr>
                <a:schemeClr val="dk1"/>
              </a:buClr>
              <a:buSzPts val="3600"/>
              <a:buNone/>
              <a:defRPr sz="3600">
                <a:solidFill>
                  <a:schemeClr val="dk1"/>
                </a:solidFill>
              </a:defRPr>
            </a:lvl7pPr>
            <a:lvl8pPr lvl="7">
              <a:spcBef>
                <a:spcPts val="0"/>
              </a:spcBef>
              <a:spcAft>
                <a:spcPts val="0"/>
              </a:spcAft>
              <a:buClr>
                <a:schemeClr val="dk1"/>
              </a:buClr>
              <a:buSzPts val="3600"/>
              <a:buNone/>
              <a:defRPr sz="3600">
                <a:solidFill>
                  <a:schemeClr val="dk1"/>
                </a:solidFill>
              </a:defRPr>
            </a:lvl8pPr>
            <a:lvl9pPr lvl="8">
              <a:spcBef>
                <a:spcPts val="0"/>
              </a:spcBef>
              <a:spcAft>
                <a:spcPts val="0"/>
              </a:spcAft>
              <a:buClr>
                <a:schemeClr val="dk1"/>
              </a:buClr>
              <a:buSzPts val="3600"/>
              <a:buNone/>
              <a:defRPr sz="3600">
                <a:solidFill>
                  <a:schemeClr val="dk1"/>
                </a:solidFill>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ctr" anchorCtr="0">
            <a:noAutofit/>
          </a:bodyPr>
          <a:lstStyle>
            <a:lvl1pPr marL="457200" lvl="0" indent="-330200">
              <a:lnSpc>
                <a:spcPct val="115000"/>
              </a:lnSpc>
              <a:spcBef>
                <a:spcPts val="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1pPr>
            <a:lvl2pPr marL="914400" lvl="1"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2pPr>
            <a:lvl3pPr marL="1371600" lvl="2"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3pPr>
            <a:lvl4pPr marL="1828800" lvl="3"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4pPr>
            <a:lvl5pPr marL="2286000" lvl="4"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5pPr>
            <a:lvl6pPr marL="2743200" lvl="5"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6pPr>
            <a:lvl7pPr marL="3200400" lvl="6"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7pPr>
            <a:lvl8pPr marL="3657600" lvl="7"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8pPr>
            <a:lvl9pPr marL="4114800" lvl="8" indent="-330200">
              <a:lnSpc>
                <a:spcPct val="115000"/>
              </a:lnSpc>
              <a:spcBef>
                <a:spcPts val="1600"/>
              </a:spcBef>
              <a:spcAft>
                <a:spcPts val="160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485"/>
        <p:cNvGrpSpPr/>
        <p:nvPr/>
      </p:nvGrpSpPr>
      <p:grpSpPr>
        <a:xfrm>
          <a:off x="0" y="0"/>
          <a:ext cx="0" cy="0"/>
          <a:chOff x="0" y="0"/>
          <a:chExt cx="0" cy="0"/>
        </a:xfrm>
      </p:grpSpPr>
      <p:sp>
        <p:nvSpPr>
          <p:cNvPr id="3486" name="Google Shape;3486;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487" name="Google Shape;3487;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7.jpg"/><Relationship Id="rId7" Type="http://schemas.openxmlformats.org/officeDocument/2006/relationships/slide" Target="slide17.xml"/><Relationship Id="rId2" Type="http://schemas.openxmlformats.org/officeDocument/2006/relationships/notesSlide" Target="../notesSlides/notesSlide10.xml"/><Relationship Id="rId1" Type="http://schemas.openxmlformats.org/officeDocument/2006/relationships/slideLayout" Target="../slideLayouts/slideLayout15.xml"/><Relationship Id="rId6" Type="http://schemas.openxmlformats.org/officeDocument/2006/relationships/slide" Target="slide14.xml"/><Relationship Id="rId5" Type="http://schemas.openxmlformats.org/officeDocument/2006/relationships/slide" Target="slide7.xml"/><Relationship Id="rId10" Type="http://schemas.openxmlformats.org/officeDocument/2006/relationships/image" Target="../media/image2.png"/><Relationship Id="rId4" Type="http://schemas.openxmlformats.org/officeDocument/2006/relationships/image" Target="../media/image1.png"/><Relationship Id="rId9" Type="http://schemas.openxmlformats.org/officeDocument/2006/relationships/slide" Target="slide3.xml"/></Relationships>
</file>

<file path=ppt/slides/_rels/slide11.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1.xml"/><Relationship Id="rId1" Type="http://schemas.openxmlformats.org/officeDocument/2006/relationships/slideLayout" Target="../slideLayouts/slideLayout1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2.xml"/><Relationship Id="rId1" Type="http://schemas.openxmlformats.org/officeDocument/2006/relationships/slideLayout" Target="../slideLayouts/slideLayout17.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3.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4.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5.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5.xml"/><Relationship Id="rId1" Type="http://schemas.openxmlformats.org/officeDocument/2006/relationships/slideLayout" Target="../slideLayouts/slideLayout1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6.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6.xml"/><Relationship Id="rId1" Type="http://schemas.openxmlformats.org/officeDocument/2006/relationships/slideLayout" Target="../slideLayouts/slideLayout18.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7.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7.xml"/><Relationship Id="rId1" Type="http://schemas.openxmlformats.org/officeDocument/2006/relationships/slideLayout" Target="../slideLayouts/slideLayout19.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8.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18.xml"/><Relationship Id="rId1" Type="http://schemas.openxmlformats.org/officeDocument/2006/relationships/slideLayout" Target="../slideLayouts/slideLayout20.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19.xml.rels><?xml version="1.0" encoding="UTF-8" standalone="yes"?>
<Relationships xmlns="http://schemas.openxmlformats.org/package/2006/relationships"><Relationship Id="rId8" Type="http://schemas.openxmlformats.org/officeDocument/2006/relationships/slide" Target="slide17.xml"/><Relationship Id="rId3" Type="http://schemas.openxmlformats.org/officeDocument/2006/relationships/hyperlink" Target="https://docs.google.com/spreadsheets/d/10oqNgFJNSUjhzm4XS0cjhNDD9fkSDH9g2LfoPVokDCw/copy" TargetMode="External"/><Relationship Id="rId7" Type="http://schemas.openxmlformats.org/officeDocument/2006/relationships/slide" Target="slide14.xml"/><Relationship Id="rId2" Type="http://schemas.openxmlformats.org/officeDocument/2006/relationships/notesSlide" Target="../notesSlides/notesSlide19.xml"/><Relationship Id="rId1" Type="http://schemas.openxmlformats.org/officeDocument/2006/relationships/slideLayout" Target="../slideLayouts/slideLayout16.xml"/><Relationship Id="rId6" Type="http://schemas.openxmlformats.org/officeDocument/2006/relationships/slide" Target="slide7.xml"/><Relationship Id="rId11" Type="http://schemas.openxmlformats.org/officeDocument/2006/relationships/image" Target="../media/image2.png"/><Relationship Id="rId5" Type="http://schemas.openxmlformats.org/officeDocument/2006/relationships/image" Target="../media/image1.png"/><Relationship Id="rId10" Type="http://schemas.openxmlformats.org/officeDocument/2006/relationships/slide" Target="slide3.xml"/><Relationship Id="rId4" Type="http://schemas.openxmlformats.org/officeDocument/2006/relationships/image" Target="../media/image8.png"/><Relationship Id="rId9" Type="http://schemas.openxmlformats.org/officeDocument/2006/relationships/slide" Target="slide23.xml"/></Relationships>
</file>

<file path=ppt/slides/_rels/slide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0.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0.xml"/><Relationship Id="rId1" Type="http://schemas.openxmlformats.org/officeDocument/2006/relationships/slideLayout" Target="../slideLayouts/slideLayout14.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1.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1.xml"/><Relationship Id="rId1" Type="http://schemas.openxmlformats.org/officeDocument/2006/relationships/slideLayout" Target="../slideLayouts/slideLayout21.xml"/><Relationship Id="rId6" Type="http://schemas.openxmlformats.org/officeDocument/2006/relationships/slide" Target="slide17.xml"/><Relationship Id="rId5" Type="http://schemas.openxmlformats.org/officeDocument/2006/relationships/slide" Target="slide14.xml"/><Relationship Id="rId10" Type="http://schemas.openxmlformats.org/officeDocument/2006/relationships/slide" Target="slide7.xml"/><Relationship Id="rId4" Type="http://schemas.openxmlformats.org/officeDocument/2006/relationships/image" Target="../media/image9.jpg"/><Relationship Id="rId9" Type="http://schemas.openxmlformats.org/officeDocument/2006/relationships/image" Target="../media/image2.png"/></Relationships>
</file>

<file path=ppt/slides/_rels/slide2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2.xml"/><Relationship Id="rId1" Type="http://schemas.openxmlformats.org/officeDocument/2006/relationships/slideLayout" Target="../slideLayouts/slideLayout1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3.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3.xml"/><Relationship Id="rId1" Type="http://schemas.openxmlformats.org/officeDocument/2006/relationships/slideLayout" Target="../slideLayouts/slideLayout22.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4.xml.rels><?xml version="1.0" encoding="UTF-8" standalone="yes"?>
<Relationships xmlns="http://schemas.openxmlformats.org/package/2006/relationships"><Relationship Id="rId8" Type="http://schemas.openxmlformats.org/officeDocument/2006/relationships/slide" Target="slide17.xml"/><Relationship Id="rId3" Type="http://schemas.openxmlformats.org/officeDocument/2006/relationships/slide" Target="slide24.xml"/><Relationship Id="rId7" Type="http://schemas.openxmlformats.org/officeDocument/2006/relationships/slide" Target="slide14.xml"/><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slide" Target="slide7.xml"/><Relationship Id="rId5" Type="http://schemas.openxmlformats.org/officeDocument/2006/relationships/image" Target="../media/image1.png"/><Relationship Id="rId4" Type="http://schemas.openxmlformats.org/officeDocument/2006/relationships/image" Target="../media/image2.png"/><Relationship Id="rId9" Type="http://schemas.openxmlformats.org/officeDocument/2006/relationships/slide" Target="slide23.xml"/></Relationships>
</file>

<file path=ppt/slides/_rels/slide25.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6.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6.xml"/><Relationship Id="rId1" Type="http://schemas.openxmlformats.org/officeDocument/2006/relationships/slideLayout" Target="../slideLayouts/slideLayout23.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7.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28.xml.rels><?xml version="1.0" encoding="UTF-8" standalone="yes"?>
<Relationships xmlns="http://schemas.openxmlformats.org/package/2006/relationships"><Relationship Id="rId8" Type="http://schemas.openxmlformats.org/officeDocument/2006/relationships/slide" Target="slide14.xml"/><Relationship Id="rId3" Type="http://schemas.openxmlformats.org/officeDocument/2006/relationships/image" Target="../media/image10.jpg"/><Relationship Id="rId7" Type="http://schemas.openxmlformats.org/officeDocument/2006/relationships/slide" Target="slide7.xml"/><Relationship Id="rId2" Type="http://schemas.openxmlformats.org/officeDocument/2006/relationships/notesSlide" Target="../notesSlides/notesSlide28.xml"/><Relationship Id="rId1" Type="http://schemas.openxmlformats.org/officeDocument/2006/relationships/slideLayout" Target="../slideLayouts/slideLayout24.xml"/><Relationship Id="rId6" Type="http://schemas.openxmlformats.org/officeDocument/2006/relationships/image" Target="../media/image2.png"/><Relationship Id="rId5" Type="http://schemas.openxmlformats.org/officeDocument/2006/relationships/slide" Target="slide3.xml"/><Relationship Id="rId10" Type="http://schemas.openxmlformats.org/officeDocument/2006/relationships/slide" Target="slide23.xml"/><Relationship Id="rId4" Type="http://schemas.openxmlformats.org/officeDocument/2006/relationships/image" Target="../media/image1.png"/><Relationship Id="rId9" Type="http://schemas.openxmlformats.org/officeDocument/2006/relationships/slide" Target="slide17.xml"/></Relationships>
</file>

<file path=ppt/slides/_rels/slide29.xml.rels><?xml version="1.0" encoding="UTF-8" standalone="yes"?>
<Relationships xmlns="http://schemas.openxmlformats.org/package/2006/relationships"><Relationship Id="rId8" Type="http://schemas.openxmlformats.org/officeDocument/2006/relationships/slide" Target="slide14.xml"/><Relationship Id="rId3" Type="http://schemas.openxmlformats.org/officeDocument/2006/relationships/image" Target="../media/image11.jpg"/><Relationship Id="rId7" Type="http://schemas.openxmlformats.org/officeDocument/2006/relationships/slide" Target="slide7.xml"/><Relationship Id="rId2" Type="http://schemas.openxmlformats.org/officeDocument/2006/relationships/notesSlide" Target="../notesSlides/notesSlide29.xml"/><Relationship Id="rId1" Type="http://schemas.openxmlformats.org/officeDocument/2006/relationships/slideLayout" Target="../slideLayouts/slideLayout25.xml"/><Relationship Id="rId6" Type="http://schemas.openxmlformats.org/officeDocument/2006/relationships/image" Target="../media/image2.png"/><Relationship Id="rId5" Type="http://schemas.openxmlformats.org/officeDocument/2006/relationships/slide" Target="slide3.xml"/><Relationship Id="rId10" Type="http://schemas.openxmlformats.org/officeDocument/2006/relationships/slide" Target="slide23.xml"/><Relationship Id="rId4" Type="http://schemas.openxmlformats.org/officeDocument/2006/relationships/image" Target="../media/image1.png"/><Relationship Id="rId9" Type="http://schemas.openxmlformats.org/officeDocument/2006/relationships/slide" Target="slide17.xml"/></Relationships>
</file>

<file path=ppt/slides/_rels/slide3.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png"/><Relationship Id="rId3" Type="http://schemas.openxmlformats.org/officeDocument/2006/relationships/slide" Target="slide7.xml"/><Relationship Id="rId7" Type="http://schemas.openxmlformats.org/officeDocument/2006/relationships/slide" Target="slide23.xml"/><Relationship Id="rId12"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4.png"/><Relationship Id="rId11" Type="http://schemas.openxmlformats.org/officeDocument/2006/relationships/slide" Target="slide3.xml"/><Relationship Id="rId5" Type="http://schemas.openxmlformats.org/officeDocument/2006/relationships/slide" Target="slide17.xml"/><Relationship Id="rId10" Type="http://schemas.openxmlformats.org/officeDocument/2006/relationships/image" Target="../media/image6.png"/><Relationship Id="rId4" Type="http://schemas.openxmlformats.org/officeDocument/2006/relationships/image" Target="../media/image3.png"/><Relationship Id="rId9" Type="http://schemas.openxmlformats.org/officeDocument/2006/relationships/slide" Target="slide14.xml"/></Relationships>
</file>

<file path=ppt/slides/_rels/slide30.xml.rels><?xml version="1.0" encoding="UTF-8" standalone="yes"?>
<Relationships xmlns="http://schemas.openxmlformats.org/package/2006/relationships"><Relationship Id="rId8" Type="http://schemas.openxmlformats.org/officeDocument/2006/relationships/slide" Target="slide14.xml"/><Relationship Id="rId3" Type="http://schemas.openxmlformats.org/officeDocument/2006/relationships/image" Target="../media/image12.jpg"/><Relationship Id="rId7" Type="http://schemas.openxmlformats.org/officeDocument/2006/relationships/slide" Target="slide7.xml"/><Relationship Id="rId2" Type="http://schemas.openxmlformats.org/officeDocument/2006/relationships/notesSlide" Target="../notesSlides/notesSlide30.xml"/><Relationship Id="rId1" Type="http://schemas.openxmlformats.org/officeDocument/2006/relationships/slideLayout" Target="../slideLayouts/slideLayout24.xml"/><Relationship Id="rId6" Type="http://schemas.openxmlformats.org/officeDocument/2006/relationships/image" Target="../media/image2.png"/><Relationship Id="rId5" Type="http://schemas.openxmlformats.org/officeDocument/2006/relationships/slide" Target="slide3.xml"/><Relationship Id="rId10" Type="http://schemas.openxmlformats.org/officeDocument/2006/relationships/slide" Target="slide23.xml"/><Relationship Id="rId4" Type="http://schemas.openxmlformats.org/officeDocument/2006/relationships/image" Target="../media/image1.png"/><Relationship Id="rId9" Type="http://schemas.openxmlformats.org/officeDocument/2006/relationships/slide" Target="slide17.xml"/></Relationships>
</file>

<file path=ppt/slides/_rels/slide31.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13.png"/><Relationship Id="rId7" Type="http://schemas.openxmlformats.org/officeDocument/2006/relationships/slide" Target="slide17.xml"/><Relationship Id="rId2" Type="http://schemas.openxmlformats.org/officeDocument/2006/relationships/notesSlide" Target="../notesSlides/notesSlide31.xml"/><Relationship Id="rId1" Type="http://schemas.openxmlformats.org/officeDocument/2006/relationships/slideLayout" Target="../slideLayouts/slideLayout26.xml"/><Relationship Id="rId6" Type="http://schemas.openxmlformats.org/officeDocument/2006/relationships/slide" Target="slide14.xml"/><Relationship Id="rId5" Type="http://schemas.openxmlformats.org/officeDocument/2006/relationships/slide" Target="slide7.xml"/><Relationship Id="rId10" Type="http://schemas.openxmlformats.org/officeDocument/2006/relationships/image" Target="../media/image2.png"/><Relationship Id="rId4" Type="http://schemas.openxmlformats.org/officeDocument/2006/relationships/image" Target="../media/image1.png"/><Relationship Id="rId9" Type="http://schemas.openxmlformats.org/officeDocument/2006/relationships/slide" Target="slide3.xml"/></Relationships>
</file>

<file path=ppt/slides/_rels/slide3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32.xml"/><Relationship Id="rId1" Type="http://schemas.openxmlformats.org/officeDocument/2006/relationships/slideLayout" Target="../slideLayouts/slideLayout1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33.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Crushed"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 Id="rId4" Type="http://schemas.openxmlformats.org/officeDocument/2006/relationships/hyperlink" Target="https://fonts.google.com/specimen/Source+Sans+Pro"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8.xml"/><Relationship Id="rId1" Type="http://schemas.openxmlformats.org/officeDocument/2006/relationships/slideLayout" Target="../slideLayouts/slideLayout27.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6.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6.xml"/><Relationship Id="rId1" Type="http://schemas.openxmlformats.org/officeDocument/2006/relationships/slideLayout" Target="../slideLayouts/slideLayout11.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7.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8.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_rels/slide9.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png"/><Relationship Id="rId7" Type="http://schemas.openxmlformats.org/officeDocument/2006/relationships/slide" Target="slide23.xml"/><Relationship Id="rId2" Type="http://schemas.openxmlformats.org/officeDocument/2006/relationships/notesSlide" Target="../notesSlides/notesSlide9.xml"/><Relationship Id="rId1" Type="http://schemas.openxmlformats.org/officeDocument/2006/relationships/slideLayout" Target="../slideLayouts/slideLayout14.xml"/><Relationship Id="rId6" Type="http://schemas.openxmlformats.org/officeDocument/2006/relationships/slide" Target="slide17.xml"/><Relationship Id="rId5" Type="http://schemas.openxmlformats.org/officeDocument/2006/relationships/slide" Target="slide14.xml"/><Relationship Id="rId4" Type="http://schemas.openxmlformats.org/officeDocument/2006/relationships/slide" Target="slide7.xml"/><Relationship Id="rId9"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492"/>
        <p:cNvGrpSpPr/>
        <p:nvPr/>
      </p:nvGrpSpPr>
      <p:grpSpPr>
        <a:xfrm>
          <a:off x="0" y="0"/>
          <a:ext cx="0" cy="0"/>
          <a:chOff x="0" y="0"/>
          <a:chExt cx="0" cy="0"/>
        </a:xfrm>
      </p:grpSpPr>
      <p:grpSp>
        <p:nvGrpSpPr>
          <p:cNvPr id="3493" name="Google Shape;3493;p32"/>
          <p:cNvGrpSpPr/>
          <p:nvPr/>
        </p:nvGrpSpPr>
        <p:grpSpPr>
          <a:xfrm>
            <a:off x="7371888" y="4260588"/>
            <a:ext cx="406875" cy="629425"/>
            <a:chOff x="6691975" y="660275"/>
            <a:chExt cx="406875" cy="629425"/>
          </a:xfrm>
        </p:grpSpPr>
        <p:sp>
          <p:nvSpPr>
            <p:cNvPr id="3494" name="Google Shape;3494;p32"/>
            <p:cNvSpPr/>
            <p:nvPr/>
          </p:nvSpPr>
          <p:spPr>
            <a:xfrm>
              <a:off x="6828925" y="697950"/>
              <a:ext cx="77050" cy="261925"/>
            </a:xfrm>
            <a:custGeom>
              <a:avLst/>
              <a:gdLst/>
              <a:ahLst/>
              <a:cxnLst/>
              <a:rect l="l" t="t" r="r" b="b"/>
              <a:pathLst>
                <a:path w="3082" h="10477" extrusionOk="0">
                  <a:moveTo>
                    <a:pt x="1667" y="388"/>
                  </a:moveTo>
                  <a:cubicBezTo>
                    <a:pt x="1689" y="388"/>
                    <a:pt x="1712" y="388"/>
                    <a:pt x="1735" y="411"/>
                  </a:cubicBezTo>
                  <a:cubicBezTo>
                    <a:pt x="2351" y="913"/>
                    <a:pt x="2374" y="4930"/>
                    <a:pt x="2192" y="8011"/>
                  </a:cubicBezTo>
                  <a:cubicBezTo>
                    <a:pt x="1438" y="4633"/>
                    <a:pt x="868" y="616"/>
                    <a:pt x="1621" y="388"/>
                  </a:cubicBezTo>
                  <a:close/>
                  <a:moveTo>
                    <a:pt x="1681" y="1"/>
                  </a:moveTo>
                  <a:cubicBezTo>
                    <a:pt x="1631" y="1"/>
                    <a:pt x="1580" y="8"/>
                    <a:pt x="1530" y="23"/>
                  </a:cubicBezTo>
                  <a:cubicBezTo>
                    <a:pt x="0" y="479"/>
                    <a:pt x="1758" y="7852"/>
                    <a:pt x="2123" y="9335"/>
                  </a:cubicBezTo>
                  <a:lnTo>
                    <a:pt x="2420" y="10477"/>
                  </a:lnTo>
                  <a:lnTo>
                    <a:pt x="2511" y="9313"/>
                  </a:lnTo>
                  <a:cubicBezTo>
                    <a:pt x="2557" y="8445"/>
                    <a:pt x="3082" y="1004"/>
                    <a:pt x="1986" y="114"/>
                  </a:cubicBezTo>
                  <a:cubicBezTo>
                    <a:pt x="1893" y="36"/>
                    <a:pt x="1788" y="1"/>
                    <a:pt x="1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6899100" y="707275"/>
              <a:ext cx="113600" cy="241200"/>
            </a:xfrm>
            <a:custGeom>
              <a:avLst/>
              <a:gdLst/>
              <a:ahLst/>
              <a:cxnLst/>
              <a:rect l="l" t="t" r="r" b="b"/>
              <a:pathLst>
                <a:path w="4544" h="9648" extrusionOk="0">
                  <a:moveTo>
                    <a:pt x="3037" y="380"/>
                  </a:moveTo>
                  <a:cubicBezTo>
                    <a:pt x="3196" y="380"/>
                    <a:pt x="3242" y="449"/>
                    <a:pt x="3288" y="494"/>
                  </a:cubicBezTo>
                  <a:cubicBezTo>
                    <a:pt x="3835" y="1293"/>
                    <a:pt x="1964" y="5356"/>
                    <a:pt x="412" y="8141"/>
                  </a:cubicBezTo>
                  <a:cubicBezTo>
                    <a:pt x="549" y="5539"/>
                    <a:pt x="1119" y="700"/>
                    <a:pt x="2900" y="403"/>
                  </a:cubicBezTo>
                  <a:cubicBezTo>
                    <a:pt x="2945" y="380"/>
                    <a:pt x="2991" y="380"/>
                    <a:pt x="3037" y="380"/>
                  </a:cubicBezTo>
                  <a:close/>
                  <a:moveTo>
                    <a:pt x="3011" y="0"/>
                  </a:moveTo>
                  <a:cubicBezTo>
                    <a:pt x="2955" y="0"/>
                    <a:pt x="2895" y="5"/>
                    <a:pt x="2831" y="15"/>
                  </a:cubicBezTo>
                  <a:cubicBezTo>
                    <a:pt x="161" y="471"/>
                    <a:pt x="24" y="8574"/>
                    <a:pt x="24" y="8917"/>
                  </a:cubicBezTo>
                  <a:lnTo>
                    <a:pt x="1" y="9647"/>
                  </a:lnTo>
                  <a:lnTo>
                    <a:pt x="366" y="9008"/>
                  </a:lnTo>
                  <a:cubicBezTo>
                    <a:pt x="800" y="8255"/>
                    <a:pt x="4543" y="1635"/>
                    <a:pt x="3607" y="289"/>
                  </a:cubicBezTo>
                  <a:cubicBezTo>
                    <a:pt x="3510" y="153"/>
                    <a:pt x="3330" y="0"/>
                    <a:pt x="30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6747900" y="660275"/>
              <a:ext cx="105575" cy="261950"/>
            </a:xfrm>
            <a:custGeom>
              <a:avLst/>
              <a:gdLst/>
              <a:ahLst/>
              <a:cxnLst/>
              <a:rect l="l" t="t" r="r" b="b"/>
              <a:pathLst>
                <a:path w="4223" h="10478" extrusionOk="0">
                  <a:moveTo>
                    <a:pt x="1986" y="5844"/>
                  </a:moveTo>
                  <a:cubicBezTo>
                    <a:pt x="2009" y="5844"/>
                    <a:pt x="2054" y="5844"/>
                    <a:pt x="2100" y="5866"/>
                  </a:cubicBezTo>
                  <a:cubicBezTo>
                    <a:pt x="2123" y="5866"/>
                    <a:pt x="2146" y="5889"/>
                    <a:pt x="2169" y="5889"/>
                  </a:cubicBezTo>
                  <a:cubicBezTo>
                    <a:pt x="2123" y="5981"/>
                    <a:pt x="2077" y="6072"/>
                    <a:pt x="2032" y="6140"/>
                  </a:cubicBezTo>
                  <a:cubicBezTo>
                    <a:pt x="1826" y="6437"/>
                    <a:pt x="1507" y="6711"/>
                    <a:pt x="1141" y="6711"/>
                  </a:cubicBezTo>
                  <a:cubicBezTo>
                    <a:pt x="1210" y="6506"/>
                    <a:pt x="1301" y="6300"/>
                    <a:pt x="1438" y="6140"/>
                  </a:cubicBezTo>
                  <a:cubicBezTo>
                    <a:pt x="1575" y="5981"/>
                    <a:pt x="1780" y="5844"/>
                    <a:pt x="1986" y="5844"/>
                  </a:cubicBezTo>
                  <a:close/>
                  <a:moveTo>
                    <a:pt x="1689" y="0"/>
                  </a:moveTo>
                  <a:cubicBezTo>
                    <a:pt x="1004" y="46"/>
                    <a:pt x="388" y="525"/>
                    <a:pt x="183" y="1187"/>
                  </a:cubicBezTo>
                  <a:cubicBezTo>
                    <a:pt x="0" y="1826"/>
                    <a:pt x="228" y="2580"/>
                    <a:pt x="776" y="2990"/>
                  </a:cubicBezTo>
                  <a:cubicBezTo>
                    <a:pt x="913" y="3105"/>
                    <a:pt x="1050" y="3173"/>
                    <a:pt x="1187" y="3242"/>
                  </a:cubicBezTo>
                  <a:cubicBezTo>
                    <a:pt x="1278" y="3287"/>
                    <a:pt x="1347" y="3356"/>
                    <a:pt x="1438" y="3401"/>
                  </a:cubicBezTo>
                  <a:cubicBezTo>
                    <a:pt x="1849" y="3675"/>
                    <a:pt x="2146" y="4132"/>
                    <a:pt x="2260" y="4657"/>
                  </a:cubicBezTo>
                  <a:cubicBezTo>
                    <a:pt x="2328" y="4953"/>
                    <a:pt x="2328" y="5250"/>
                    <a:pt x="2283" y="5524"/>
                  </a:cubicBezTo>
                  <a:cubicBezTo>
                    <a:pt x="2260" y="5524"/>
                    <a:pt x="2237" y="5501"/>
                    <a:pt x="2214" y="5501"/>
                  </a:cubicBezTo>
                  <a:cubicBezTo>
                    <a:pt x="2140" y="5481"/>
                    <a:pt x="2066" y="5471"/>
                    <a:pt x="1992" y="5471"/>
                  </a:cubicBezTo>
                  <a:cubicBezTo>
                    <a:pt x="1660" y="5471"/>
                    <a:pt x="1347" y="5665"/>
                    <a:pt x="1141" y="5889"/>
                  </a:cubicBezTo>
                  <a:cubicBezTo>
                    <a:pt x="913" y="6163"/>
                    <a:pt x="799" y="6528"/>
                    <a:pt x="708" y="6825"/>
                  </a:cubicBezTo>
                  <a:lnTo>
                    <a:pt x="662" y="7031"/>
                  </a:lnTo>
                  <a:lnTo>
                    <a:pt x="845" y="7076"/>
                  </a:lnTo>
                  <a:cubicBezTo>
                    <a:pt x="930" y="7095"/>
                    <a:pt x="1014" y="7104"/>
                    <a:pt x="1097" y="7104"/>
                  </a:cubicBezTo>
                  <a:cubicBezTo>
                    <a:pt x="1614" y="7104"/>
                    <a:pt x="2073" y="6759"/>
                    <a:pt x="2328" y="6346"/>
                  </a:cubicBezTo>
                  <a:cubicBezTo>
                    <a:pt x="2374" y="6277"/>
                    <a:pt x="2420" y="6209"/>
                    <a:pt x="2465" y="6140"/>
                  </a:cubicBezTo>
                  <a:cubicBezTo>
                    <a:pt x="2511" y="6209"/>
                    <a:pt x="2557" y="6277"/>
                    <a:pt x="2602" y="6369"/>
                  </a:cubicBezTo>
                  <a:cubicBezTo>
                    <a:pt x="3378" y="7601"/>
                    <a:pt x="3789" y="9016"/>
                    <a:pt x="3835" y="10477"/>
                  </a:cubicBezTo>
                  <a:lnTo>
                    <a:pt x="4223" y="10454"/>
                  </a:lnTo>
                  <a:cubicBezTo>
                    <a:pt x="4177" y="8948"/>
                    <a:pt x="3721" y="7464"/>
                    <a:pt x="2922" y="6163"/>
                  </a:cubicBezTo>
                  <a:cubicBezTo>
                    <a:pt x="2830" y="6026"/>
                    <a:pt x="2739" y="5866"/>
                    <a:pt x="2602" y="5752"/>
                  </a:cubicBezTo>
                  <a:cubicBezTo>
                    <a:pt x="2716" y="5387"/>
                    <a:pt x="2716" y="4976"/>
                    <a:pt x="2648" y="4565"/>
                  </a:cubicBezTo>
                  <a:cubicBezTo>
                    <a:pt x="2511" y="3949"/>
                    <a:pt x="2146" y="3401"/>
                    <a:pt x="1644" y="3082"/>
                  </a:cubicBezTo>
                  <a:cubicBezTo>
                    <a:pt x="1552" y="3013"/>
                    <a:pt x="1461" y="2968"/>
                    <a:pt x="1370" y="2922"/>
                  </a:cubicBezTo>
                  <a:cubicBezTo>
                    <a:pt x="1233" y="2853"/>
                    <a:pt x="1119" y="2785"/>
                    <a:pt x="1004" y="2694"/>
                  </a:cubicBezTo>
                  <a:cubicBezTo>
                    <a:pt x="594" y="2374"/>
                    <a:pt x="411" y="1781"/>
                    <a:pt x="548" y="1301"/>
                  </a:cubicBezTo>
                  <a:cubicBezTo>
                    <a:pt x="708" y="799"/>
                    <a:pt x="1187" y="411"/>
                    <a:pt x="1712" y="388"/>
                  </a:cubicBezTo>
                  <a:lnTo>
                    <a:pt x="16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6937350" y="707450"/>
              <a:ext cx="161500" cy="214775"/>
            </a:xfrm>
            <a:custGeom>
              <a:avLst/>
              <a:gdLst/>
              <a:ahLst/>
              <a:cxnLst/>
              <a:rect l="l" t="t" r="r" b="b"/>
              <a:pathLst>
                <a:path w="6460" h="8591" extrusionOk="0">
                  <a:moveTo>
                    <a:pt x="3561" y="4733"/>
                  </a:moveTo>
                  <a:cubicBezTo>
                    <a:pt x="3629" y="4733"/>
                    <a:pt x="3698" y="4755"/>
                    <a:pt x="3766" y="4755"/>
                  </a:cubicBezTo>
                  <a:cubicBezTo>
                    <a:pt x="3926" y="4801"/>
                    <a:pt x="4086" y="4892"/>
                    <a:pt x="4086" y="5007"/>
                  </a:cubicBezTo>
                  <a:cubicBezTo>
                    <a:pt x="4086" y="5121"/>
                    <a:pt x="3835" y="5189"/>
                    <a:pt x="3607" y="5189"/>
                  </a:cubicBezTo>
                  <a:lnTo>
                    <a:pt x="3492" y="5189"/>
                  </a:lnTo>
                  <a:cubicBezTo>
                    <a:pt x="3492" y="5189"/>
                    <a:pt x="3492" y="5166"/>
                    <a:pt x="3492" y="5121"/>
                  </a:cubicBezTo>
                  <a:cubicBezTo>
                    <a:pt x="3492" y="4984"/>
                    <a:pt x="3515" y="4847"/>
                    <a:pt x="3561" y="4733"/>
                  </a:cubicBezTo>
                  <a:close/>
                  <a:moveTo>
                    <a:pt x="5282" y="1"/>
                  </a:moveTo>
                  <a:cubicBezTo>
                    <a:pt x="5202" y="1"/>
                    <a:pt x="5122" y="11"/>
                    <a:pt x="5044" y="31"/>
                  </a:cubicBezTo>
                  <a:lnTo>
                    <a:pt x="5136" y="396"/>
                  </a:lnTo>
                  <a:cubicBezTo>
                    <a:pt x="5177" y="384"/>
                    <a:pt x="5220" y="378"/>
                    <a:pt x="5264" y="378"/>
                  </a:cubicBezTo>
                  <a:cubicBezTo>
                    <a:pt x="5390" y="378"/>
                    <a:pt x="5525" y="425"/>
                    <a:pt x="5661" y="510"/>
                  </a:cubicBezTo>
                  <a:cubicBezTo>
                    <a:pt x="5866" y="670"/>
                    <a:pt x="6026" y="944"/>
                    <a:pt x="6026" y="1195"/>
                  </a:cubicBezTo>
                  <a:cubicBezTo>
                    <a:pt x="6072" y="1788"/>
                    <a:pt x="5615" y="2268"/>
                    <a:pt x="5341" y="2519"/>
                  </a:cubicBezTo>
                  <a:cubicBezTo>
                    <a:pt x="5136" y="2701"/>
                    <a:pt x="4908" y="2861"/>
                    <a:pt x="4656" y="3044"/>
                  </a:cubicBezTo>
                  <a:cubicBezTo>
                    <a:pt x="4428" y="3203"/>
                    <a:pt x="4200" y="3363"/>
                    <a:pt x="3972" y="3546"/>
                  </a:cubicBezTo>
                  <a:cubicBezTo>
                    <a:pt x="3698" y="3774"/>
                    <a:pt x="3470" y="4048"/>
                    <a:pt x="3333" y="4322"/>
                  </a:cubicBezTo>
                  <a:lnTo>
                    <a:pt x="3310" y="4322"/>
                  </a:lnTo>
                  <a:cubicBezTo>
                    <a:pt x="2351" y="4322"/>
                    <a:pt x="1484" y="4915"/>
                    <a:pt x="1004" y="5577"/>
                  </a:cubicBezTo>
                  <a:cubicBezTo>
                    <a:pt x="297" y="6513"/>
                    <a:pt x="91" y="7654"/>
                    <a:pt x="0" y="8544"/>
                  </a:cubicBezTo>
                  <a:lnTo>
                    <a:pt x="365" y="8590"/>
                  </a:lnTo>
                  <a:cubicBezTo>
                    <a:pt x="479" y="7746"/>
                    <a:pt x="662" y="6650"/>
                    <a:pt x="1301" y="5805"/>
                  </a:cubicBezTo>
                  <a:cubicBezTo>
                    <a:pt x="1780" y="5166"/>
                    <a:pt x="2488" y="4778"/>
                    <a:pt x="3173" y="4710"/>
                  </a:cubicBezTo>
                  <a:lnTo>
                    <a:pt x="3173" y="4710"/>
                  </a:lnTo>
                  <a:cubicBezTo>
                    <a:pt x="3127" y="4847"/>
                    <a:pt x="3104" y="4984"/>
                    <a:pt x="3104" y="5121"/>
                  </a:cubicBezTo>
                  <a:cubicBezTo>
                    <a:pt x="3104" y="5212"/>
                    <a:pt x="3104" y="5303"/>
                    <a:pt x="3173" y="5395"/>
                  </a:cubicBezTo>
                  <a:cubicBezTo>
                    <a:pt x="3287" y="5577"/>
                    <a:pt x="3515" y="5577"/>
                    <a:pt x="3607" y="5577"/>
                  </a:cubicBezTo>
                  <a:cubicBezTo>
                    <a:pt x="4109" y="5577"/>
                    <a:pt x="4451" y="5349"/>
                    <a:pt x="4474" y="5029"/>
                  </a:cubicBezTo>
                  <a:cubicBezTo>
                    <a:pt x="4497" y="4687"/>
                    <a:pt x="4154" y="4459"/>
                    <a:pt x="3858" y="4390"/>
                  </a:cubicBezTo>
                  <a:cubicBezTo>
                    <a:pt x="3835" y="4390"/>
                    <a:pt x="3789" y="4367"/>
                    <a:pt x="3743" y="4367"/>
                  </a:cubicBezTo>
                  <a:cubicBezTo>
                    <a:pt x="3903" y="4139"/>
                    <a:pt x="4086" y="3957"/>
                    <a:pt x="4223" y="3820"/>
                  </a:cubicBezTo>
                  <a:cubicBezTo>
                    <a:pt x="4428" y="3660"/>
                    <a:pt x="4656" y="3500"/>
                    <a:pt x="4862" y="3340"/>
                  </a:cubicBezTo>
                  <a:cubicBezTo>
                    <a:pt x="5113" y="3181"/>
                    <a:pt x="5364" y="2998"/>
                    <a:pt x="5592" y="2793"/>
                  </a:cubicBezTo>
                  <a:cubicBezTo>
                    <a:pt x="5912" y="2519"/>
                    <a:pt x="6460" y="1925"/>
                    <a:pt x="6414" y="1172"/>
                  </a:cubicBezTo>
                  <a:cubicBezTo>
                    <a:pt x="6391" y="807"/>
                    <a:pt x="6186" y="442"/>
                    <a:pt x="5866" y="213"/>
                  </a:cubicBezTo>
                  <a:cubicBezTo>
                    <a:pt x="5686" y="66"/>
                    <a:pt x="5483" y="1"/>
                    <a:pt x="5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6691975" y="897650"/>
              <a:ext cx="382350" cy="392050"/>
            </a:xfrm>
            <a:custGeom>
              <a:avLst/>
              <a:gdLst/>
              <a:ahLst/>
              <a:cxnLst/>
              <a:rect l="l" t="t" r="r" b="b"/>
              <a:pathLst>
                <a:path w="15294" h="15682" extrusionOk="0">
                  <a:moveTo>
                    <a:pt x="1256" y="1"/>
                  </a:moveTo>
                  <a:lnTo>
                    <a:pt x="0" y="13125"/>
                  </a:lnTo>
                  <a:lnTo>
                    <a:pt x="14380" y="15682"/>
                  </a:lnTo>
                  <a:lnTo>
                    <a:pt x="15293" y="503"/>
                  </a:lnTo>
                  <a:lnTo>
                    <a:pt x="12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6757025" y="1160725"/>
              <a:ext cx="25700" cy="20550"/>
            </a:xfrm>
            <a:custGeom>
              <a:avLst/>
              <a:gdLst/>
              <a:ahLst/>
              <a:cxnLst/>
              <a:rect l="l" t="t" r="r" b="b"/>
              <a:pathLst>
                <a:path w="1028" h="822" extrusionOk="0">
                  <a:moveTo>
                    <a:pt x="525" y="0"/>
                  </a:moveTo>
                  <a:cubicBezTo>
                    <a:pt x="0" y="0"/>
                    <a:pt x="0" y="822"/>
                    <a:pt x="525" y="822"/>
                  </a:cubicBezTo>
                  <a:cubicBezTo>
                    <a:pt x="1027" y="822"/>
                    <a:pt x="1027"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6761025" y="1050000"/>
              <a:ext cx="27400" cy="20000"/>
            </a:xfrm>
            <a:custGeom>
              <a:avLst/>
              <a:gdLst/>
              <a:ahLst/>
              <a:cxnLst/>
              <a:rect l="l" t="t" r="r" b="b"/>
              <a:pathLst>
                <a:path w="1096" h="800" extrusionOk="0">
                  <a:moveTo>
                    <a:pt x="502" y="1"/>
                  </a:moveTo>
                  <a:cubicBezTo>
                    <a:pt x="0" y="1"/>
                    <a:pt x="0" y="800"/>
                    <a:pt x="502" y="800"/>
                  </a:cubicBezTo>
                  <a:lnTo>
                    <a:pt x="594" y="800"/>
                  </a:lnTo>
                  <a:cubicBezTo>
                    <a:pt x="1096" y="800"/>
                    <a:pt x="1096"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6863725" y="1107650"/>
              <a:ext cx="26275" cy="20000"/>
            </a:xfrm>
            <a:custGeom>
              <a:avLst/>
              <a:gdLst/>
              <a:ahLst/>
              <a:cxnLst/>
              <a:rect l="l" t="t" r="r" b="b"/>
              <a:pathLst>
                <a:path w="1051" h="800" extrusionOk="0">
                  <a:moveTo>
                    <a:pt x="526" y="0"/>
                  </a:moveTo>
                  <a:cubicBezTo>
                    <a:pt x="23" y="0"/>
                    <a:pt x="1" y="799"/>
                    <a:pt x="526" y="799"/>
                  </a:cubicBezTo>
                  <a:cubicBezTo>
                    <a:pt x="1051"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6777000" y="935750"/>
              <a:ext cx="20000" cy="21425"/>
            </a:xfrm>
            <a:custGeom>
              <a:avLst/>
              <a:gdLst/>
              <a:ahLst/>
              <a:cxnLst/>
              <a:rect l="l" t="t" r="r" b="b"/>
              <a:pathLst>
                <a:path w="800" h="857" extrusionOk="0">
                  <a:moveTo>
                    <a:pt x="400" y="0"/>
                  </a:moveTo>
                  <a:cubicBezTo>
                    <a:pt x="200" y="0"/>
                    <a:pt x="0" y="131"/>
                    <a:pt x="0" y="394"/>
                  </a:cubicBezTo>
                  <a:lnTo>
                    <a:pt x="0" y="462"/>
                  </a:lnTo>
                  <a:cubicBezTo>
                    <a:pt x="0" y="725"/>
                    <a:pt x="200" y="856"/>
                    <a:pt x="400" y="856"/>
                  </a:cubicBezTo>
                  <a:cubicBezTo>
                    <a:pt x="599" y="856"/>
                    <a:pt x="799" y="725"/>
                    <a:pt x="799" y="462"/>
                  </a:cubicBezTo>
                  <a:lnTo>
                    <a:pt x="799" y="394"/>
                  </a:lnTo>
                  <a:cubicBezTo>
                    <a:pt x="799" y="131"/>
                    <a:pt x="599" y="0"/>
                    <a:pt x="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6854600" y="1034600"/>
              <a:ext cx="27425" cy="20575"/>
            </a:xfrm>
            <a:custGeom>
              <a:avLst/>
              <a:gdLst/>
              <a:ahLst/>
              <a:cxnLst/>
              <a:rect l="l" t="t" r="r" b="b"/>
              <a:pathLst>
                <a:path w="1097" h="823" extrusionOk="0">
                  <a:moveTo>
                    <a:pt x="503" y="1"/>
                  </a:moveTo>
                  <a:cubicBezTo>
                    <a:pt x="0" y="1"/>
                    <a:pt x="0" y="822"/>
                    <a:pt x="503" y="822"/>
                  </a:cubicBezTo>
                  <a:lnTo>
                    <a:pt x="594" y="822"/>
                  </a:lnTo>
                  <a:cubicBezTo>
                    <a:pt x="1096" y="822"/>
                    <a:pt x="1096"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6988125" y="946725"/>
              <a:ext cx="26275" cy="20000"/>
            </a:xfrm>
            <a:custGeom>
              <a:avLst/>
              <a:gdLst/>
              <a:ahLst/>
              <a:cxnLst/>
              <a:rect l="l" t="t" r="r" b="b"/>
              <a:pathLst>
                <a:path w="1051" h="800" extrusionOk="0">
                  <a:moveTo>
                    <a:pt x="526" y="1"/>
                  </a:moveTo>
                  <a:cubicBezTo>
                    <a:pt x="1" y="1"/>
                    <a:pt x="1" y="800"/>
                    <a:pt x="526" y="800"/>
                  </a:cubicBezTo>
                  <a:cubicBezTo>
                    <a:pt x="1051" y="800"/>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6994825" y="1114975"/>
              <a:ext cx="30050" cy="21950"/>
            </a:xfrm>
            <a:custGeom>
              <a:avLst/>
              <a:gdLst/>
              <a:ahLst/>
              <a:cxnLst/>
              <a:rect l="l" t="t" r="r" b="b"/>
              <a:pathLst>
                <a:path w="1202" h="878" extrusionOk="0">
                  <a:moveTo>
                    <a:pt x="615" y="1"/>
                  </a:moveTo>
                  <a:cubicBezTo>
                    <a:pt x="525" y="1"/>
                    <a:pt x="432" y="36"/>
                    <a:pt x="349" y="118"/>
                  </a:cubicBezTo>
                  <a:lnTo>
                    <a:pt x="280" y="209"/>
                  </a:lnTo>
                  <a:cubicBezTo>
                    <a:pt x="0" y="490"/>
                    <a:pt x="271" y="878"/>
                    <a:pt x="577" y="878"/>
                  </a:cubicBezTo>
                  <a:cubicBezTo>
                    <a:pt x="670" y="878"/>
                    <a:pt x="766" y="842"/>
                    <a:pt x="851" y="757"/>
                  </a:cubicBezTo>
                  <a:lnTo>
                    <a:pt x="919" y="689"/>
                  </a:lnTo>
                  <a:cubicBezTo>
                    <a:pt x="1202" y="406"/>
                    <a:pt x="924" y="1"/>
                    <a:pt x="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6856300" y="1208650"/>
              <a:ext cx="25725" cy="20000"/>
            </a:xfrm>
            <a:custGeom>
              <a:avLst/>
              <a:gdLst/>
              <a:ahLst/>
              <a:cxnLst/>
              <a:rect l="l" t="t" r="r" b="b"/>
              <a:pathLst>
                <a:path w="1029" h="800"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6990400" y="1233750"/>
              <a:ext cx="25700" cy="20000"/>
            </a:xfrm>
            <a:custGeom>
              <a:avLst/>
              <a:gdLst/>
              <a:ahLst/>
              <a:cxnLst/>
              <a:rect l="l" t="t" r="r" b="b"/>
              <a:pathLst>
                <a:path w="1028" h="800" extrusionOk="0">
                  <a:moveTo>
                    <a:pt x="503" y="1"/>
                  </a:moveTo>
                  <a:cubicBezTo>
                    <a:pt x="1" y="1"/>
                    <a:pt x="1" y="800"/>
                    <a:pt x="503" y="800"/>
                  </a:cubicBezTo>
                  <a:cubicBezTo>
                    <a:pt x="1028" y="800"/>
                    <a:pt x="1028" y="1"/>
                    <a:pt x="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6934475" y="1036900"/>
              <a:ext cx="26275" cy="19975"/>
            </a:xfrm>
            <a:custGeom>
              <a:avLst/>
              <a:gdLst/>
              <a:ahLst/>
              <a:cxnLst/>
              <a:rect l="l" t="t" r="r" b="b"/>
              <a:pathLst>
                <a:path w="1051" h="799" extrusionOk="0">
                  <a:moveTo>
                    <a:pt x="526" y="0"/>
                  </a:moveTo>
                  <a:cubicBezTo>
                    <a:pt x="1" y="0"/>
                    <a:pt x="1" y="799"/>
                    <a:pt x="526" y="799"/>
                  </a:cubicBezTo>
                  <a:cubicBezTo>
                    <a:pt x="1051"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7028650" y="1007775"/>
              <a:ext cx="25700" cy="20575"/>
            </a:xfrm>
            <a:custGeom>
              <a:avLst/>
              <a:gdLst/>
              <a:ahLst/>
              <a:cxnLst/>
              <a:rect l="l" t="t" r="r" b="b"/>
              <a:pathLst>
                <a:path w="1028" h="823" extrusionOk="0">
                  <a:moveTo>
                    <a:pt x="502" y="1"/>
                  </a:moveTo>
                  <a:cubicBezTo>
                    <a:pt x="0" y="1"/>
                    <a:pt x="0" y="823"/>
                    <a:pt x="502" y="823"/>
                  </a:cubicBezTo>
                  <a:cubicBezTo>
                    <a:pt x="1027" y="823"/>
                    <a:pt x="1027"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6814075" y="937025"/>
              <a:ext cx="26275" cy="20575"/>
            </a:xfrm>
            <a:custGeom>
              <a:avLst/>
              <a:gdLst/>
              <a:ahLst/>
              <a:cxnLst/>
              <a:rect l="l" t="t" r="r" b="b"/>
              <a:pathLst>
                <a:path w="1051" h="823" extrusionOk="0">
                  <a:moveTo>
                    <a:pt x="526" y="1"/>
                  </a:moveTo>
                  <a:cubicBezTo>
                    <a:pt x="1" y="1"/>
                    <a:pt x="1" y="822"/>
                    <a:pt x="526" y="822"/>
                  </a:cubicBezTo>
                  <a:cubicBezTo>
                    <a:pt x="1051" y="822"/>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6703375" y="1105375"/>
              <a:ext cx="25700" cy="19975"/>
            </a:xfrm>
            <a:custGeom>
              <a:avLst/>
              <a:gdLst/>
              <a:ahLst/>
              <a:cxnLst/>
              <a:rect l="l" t="t" r="r" b="b"/>
              <a:pathLst>
                <a:path w="1028" h="799"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6747325" y="1206925"/>
              <a:ext cx="26275" cy="20000"/>
            </a:xfrm>
            <a:custGeom>
              <a:avLst/>
              <a:gdLst/>
              <a:ahLst/>
              <a:cxnLst/>
              <a:rect l="l" t="t" r="r" b="b"/>
              <a:pathLst>
                <a:path w="1051" h="800" extrusionOk="0">
                  <a:moveTo>
                    <a:pt x="525" y="1"/>
                  </a:moveTo>
                  <a:cubicBezTo>
                    <a:pt x="0" y="1"/>
                    <a:pt x="0" y="800"/>
                    <a:pt x="525" y="800"/>
                  </a:cubicBezTo>
                  <a:cubicBezTo>
                    <a:pt x="1027" y="800"/>
                    <a:pt x="1050"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6938475" y="1163000"/>
              <a:ext cx="26275" cy="20000"/>
            </a:xfrm>
            <a:custGeom>
              <a:avLst/>
              <a:gdLst/>
              <a:ahLst/>
              <a:cxnLst/>
              <a:rect l="l" t="t" r="r" b="b"/>
              <a:pathLst>
                <a:path w="1051" h="800" extrusionOk="0">
                  <a:moveTo>
                    <a:pt x="526" y="0"/>
                  </a:moveTo>
                  <a:cubicBezTo>
                    <a:pt x="1" y="0"/>
                    <a:pt x="1" y="799"/>
                    <a:pt x="526" y="799"/>
                  </a:cubicBezTo>
                  <a:cubicBezTo>
                    <a:pt x="1028"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6948175" y="1218350"/>
              <a:ext cx="25700" cy="20000"/>
            </a:xfrm>
            <a:custGeom>
              <a:avLst/>
              <a:gdLst/>
              <a:ahLst/>
              <a:cxnLst/>
              <a:rect l="l" t="t" r="r" b="b"/>
              <a:pathLst>
                <a:path w="1028" h="800"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7024650" y="1176125"/>
              <a:ext cx="25700" cy="20000"/>
            </a:xfrm>
            <a:custGeom>
              <a:avLst/>
              <a:gdLst/>
              <a:ahLst/>
              <a:cxnLst/>
              <a:rect l="l" t="t" r="r" b="b"/>
              <a:pathLst>
                <a:path w="1028" h="800" extrusionOk="0">
                  <a:moveTo>
                    <a:pt x="525" y="0"/>
                  </a:moveTo>
                  <a:cubicBezTo>
                    <a:pt x="0" y="0"/>
                    <a:pt x="0" y="799"/>
                    <a:pt x="525" y="799"/>
                  </a:cubicBezTo>
                  <a:cubicBezTo>
                    <a:pt x="1028" y="799"/>
                    <a:pt x="1028"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948175" y="996375"/>
              <a:ext cx="25700" cy="20575"/>
            </a:xfrm>
            <a:custGeom>
              <a:avLst/>
              <a:gdLst/>
              <a:ahLst/>
              <a:cxnLst/>
              <a:rect l="l" t="t" r="r" b="b"/>
              <a:pathLst>
                <a:path w="1028" h="823" extrusionOk="0">
                  <a:moveTo>
                    <a:pt x="526" y="0"/>
                  </a:moveTo>
                  <a:cubicBezTo>
                    <a:pt x="1" y="0"/>
                    <a:pt x="1" y="822"/>
                    <a:pt x="526" y="822"/>
                  </a:cubicBezTo>
                  <a:cubicBezTo>
                    <a:pt x="1028" y="822"/>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7026350" y="919900"/>
              <a:ext cx="26275" cy="20575"/>
            </a:xfrm>
            <a:custGeom>
              <a:avLst/>
              <a:gdLst/>
              <a:ahLst/>
              <a:cxnLst/>
              <a:rect l="l" t="t" r="r" b="b"/>
              <a:pathLst>
                <a:path w="1051" h="823" extrusionOk="0">
                  <a:moveTo>
                    <a:pt x="526" y="1"/>
                  </a:moveTo>
                  <a:cubicBezTo>
                    <a:pt x="1" y="1"/>
                    <a:pt x="1" y="823"/>
                    <a:pt x="526" y="823"/>
                  </a:cubicBezTo>
                  <a:cubicBezTo>
                    <a:pt x="1051" y="823"/>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8" name="Google Shape;3518;p32"/>
          <p:cNvSpPr/>
          <p:nvPr/>
        </p:nvSpPr>
        <p:spPr>
          <a:xfrm>
            <a:off x="395637" y="540000"/>
            <a:ext cx="4582800" cy="4063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txBox="1">
            <a:spLocks noGrp="1"/>
          </p:cNvSpPr>
          <p:nvPr>
            <p:ph type="ctrTitle"/>
          </p:nvPr>
        </p:nvSpPr>
        <p:spPr>
          <a:xfrm>
            <a:off x="980625" y="795413"/>
            <a:ext cx="3412800" cy="2169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5400" dirty="0"/>
              <a:t>READY FOR CHRISTMAS</a:t>
            </a:r>
            <a:endParaRPr sz="5400" dirty="0">
              <a:solidFill>
                <a:schemeClr val="accent1"/>
              </a:solidFill>
            </a:endParaRPr>
          </a:p>
        </p:txBody>
      </p:sp>
      <p:sp>
        <p:nvSpPr>
          <p:cNvPr id="3520" name="Google Shape;3520;p32"/>
          <p:cNvSpPr txBox="1">
            <a:spLocks noGrp="1"/>
          </p:cNvSpPr>
          <p:nvPr>
            <p:ph type="subTitle" idx="1"/>
          </p:nvPr>
        </p:nvSpPr>
        <p:spPr>
          <a:xfrm>
            <a:off x="1314825" y="2964450"/>
            <a:ext cx="2744400" cy="79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Here is where your presentation begins</a:t>
            </a:r>
            <a:endParaRPr dirty="0"/>
          </a:p>
        </p:txBody>
      </p:sp>
      <p:grpSp>
        <p:nvGrpSpPr>
          <p:cNvPr id="3521" name="Google Shape;3521;p32"/>
          <p:cNvGrpSpPr/>
          <p:nvPr/>
        </p:nvGrpSpPr>
        <p:grpSpPr>
          <a:xfrm>
            <a:off x="6657475" y="94600"/>
            <a:ext cx="2235799" cy="5062261"/>
            <a:chOff x="6657475" y="399400"/>
            <a:chExt cx="2235799" cy="5062261"/>
          </a:xfrm>
        </p:grpSpPr>
        <p:sp>
          <p:nvSpPr>
            <p:cNvPr id="3522" name="Google Shape;3522;p32"/>
            <p:cNvSpPr/>
            <p:nvPr/>
          </p:nvSpPr>
          <p:spPr>
            <a:xfrm>
              <a:off x="7752375" y="4467350"/>
              <a:ext cx="149781" cy="994310"/>
            </a:xfrm>
            <a:custGeom>
              <a:avLst/>
              <a:gdLst/>
              <a:ahLst/>
              <a:cxnLst/>
              <a:rect l="l" t="t" r="r" b="b"/>
              <a:pathLst>
                <a:path w="4813" h="21730" extrusionOk="0">
                  <a:moveTo>
                    <a:pt x="1" y="0"/>
                  </a:moveTo>
                  <a:lnTo>
                    <a:pt x="1254" y="21730"/>
                  </a:lnTo>
                  <a:lnTo>
                    <a:pt x="3560" y="21730"/>
                  </a:lnTo>
                  <a:lnTo>
                    <a:pt x="4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6657475" y="3090126"/>
              <a:ext cx="2235799" cy="1741382"/>
            </a:xfrm>
            <a:custGeom>
              <a:avLst/>
              <a:gdLst/>
              <a:ahLst/>
              <a:cxnLst/>
              <a:rect l="l" t="t" r="r" b="b"/>
              <a:pathLst>
                <a:path w="71856" h="55966" extrusionOk="0">
                  <a:moveTo>
                    <a:pt x="42833" y="0"/>
                  </a:moveTo>
                  <a:cubicBezTo>
                    <a:pt x="41981" y="0"/>
                    <a:pt x="13785" y="8547"/>
                    <a:pt x="13785" y="8547"/>
                  </a:cubicBezTo>
                  <a:lnTo>
                    <a:pt x="1" y="53660"/>
                  </a:lnTo>
                  <a:lnTo>
                    <a:pt x="12758" y="43234"/>
                  </a:lnTo>
                  <a:lnTo>
                    <a:pt x="13384" y="50753"/>
                  </a:lnTo>
                  <a:lnTo>
                    <a:pt x="20678" y="45114"/>
                  </a:lnTo>
                  <a:lnTo>
                    <a:pt x="25289" y="55139"/>
                  </a:lnTo>
                  <a:lnTo>
                    <a:pt x="32808" y="45740"/>
                  </a:lnTo>
                  <a:lnTo>
                    <a:pt x="38021" y="52206"/>
                  </a:lnTo>
                  <a:lnTo>
                    <a:pt x="43234" y="44487"/>
                  </a:lnTo>
                  <a:lnTo>
                    <a:pt x="51605" y="55966"/>
                  </a:lnTo>
                  <a:lnTo>
                    <a:pt x="54111" y="45114"/>
                  </a:lnTo>
                  <a:lnTo>
                    <a:pt x="60578" y="50953"/>
                  </a:lnTo>
                  <a:lnTo>
                    <a:pt x="62658" y="43635"/>
                  </a:lnTo>
                  <a:lnTo>
                    <a:pt x="71856" y="52833"/>
                  </a:lnTo>
                  <a:cubicBezTo>
                    <a:pt x="71856" y="52833"/>
                    <a:pt x="62257" y="10853"/>
                    <a:pt x="61630" y="10652"/>
                  </a:cubicBezTo>
                  <a:cubicBezTo>
                    <a:pt x="61004" y="10427"/>
                    <a:pt x="43660" y="0"/>
                    <a:pt x="42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6924202" y="2244767"/>
              <a:ext cx="1774146" cy="1547193"/>
            </a:xfrm>
            <a:custGeom>
              <a:avLst/>
              <a:gdLst/>
              <a:ahLst/>
              <a:cxnLst/>
              <a:rect l="l" t="t" r="r" b="b"/>
              <a:pathLst>
                <a:path w="57019" h="49725" extrusionOk="0">
                  <a:moveTo>
                    <a:pt x="16717" y="0"/>
                  </a:moveTo>
                  <a:cubicBezTo>
                    <a:pt x="16717" y="627"/>
                    <a:pt x="0" y="47620"/>
                    <a:pt x="0" y="47620"/>
                  </a:cubicBezTo>
                  <a:lnTo>
                    <a:pt x="8572" y="40527"/>
                  </a:lnTo>
                  <a:lnTo>
                    <a:pt x="10226" y="47419"/>
                  </a:lnTo>
                  <a:lnTo>
                    <a:pt x="19850" y="37820"/>
                  </a:lnTo>
                  <a:lnTo>
                    <a:pt x="22356" y="45540"/>
                  </a:lnTo>
                  <a:lnTo>
                    <a:pt x="28622" y="39700"/>
                  </a:lnTo>
                  <a:lnTo>
                    <a:pt x="35289" y="49725"/>
                  </a:lnTo>
                  <a:lnTo>
                    <a:pt x="39274" y="37194"/>
                  </a:lnTo>
                  <a:lnTo>
                    <a:pt x="43660" y="42407"/>
                  </a:lnTo>
                  <a:lnTo>
                    <a:pt x="47193" y="38021"/>
                  </a:lnTo>
                  <a:lnTo>
                    <a:pt x="57018" y="46166"/>
                  </a:lnTo>
                  <a:lnTo>
                    <a:pt x="45113" y="6266"/>
                  </a:lnTo>
                  <a:lnTo>
                    <a:pt x="167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7255619" y="1419665"/>
              <a:ext cx="1208787" cy="1359290"/>
            </a:xfrm>
            <a:custGeom>
              <a:avLst/>
              <a:gdLst/>
              <a:ahLst/>
              <a:cxnLst/>
              <a:rect l="l" t="t" r="r" b="b"/>
              <a:pathLst>
                <a:path w="38849" h="43686" extrusionOk="0">
                  <a:moveTo>
                    <a:pt x="13785" y="1"/>
                  </a:moveTo>
                  <a:lnTo>
                    <a:pt x="1" y="38648"/>
                  </a:lnTo>
                  <a:lnTo>
                    <a:pt x="1" y="38648"/>
                  </a:lnTo>
                  <a:lnTo>
                    <a:pt x="7094" y="32783"/>
                  </a:lnTo>
                  <a:lnTo>
                    <a:pt x="9826" y="41555"/>
                  </a:lnTo>
                  <a:lnTo>
                    <a:pt x="15465" y="33635"/>
                  </a:lnTo>
                  <a:lnTo>
                    <a:pt x="17545" y="38648"/>
                  </a:lnTo>
                  <a:lnTo>
                    <a:pt x="21931" y="33009"/>
                  </a:lnTo>
                  <a:cubicBezTo>
                    <a:pt x="21931" y="33009"/>
                    <a:pt x="27079" y="43686"/>
                    <a:pt x="27542" y="43686"/>
                  </a:cubicBezTo>
                  <a:cubicBezTo>
                    <a:pt x="27555" y="43686"/>
                    <a:pt x="27565" y="43677"/>
                    <a:pt x="27570" y="43660"/>
                  </a:cubicBezTo>
                  <a:cubicBezTo>
                    <a:pt x="27770" y="43034"/>
                    <a:pt x="30903" y="34036"/>
                    <a:pt x="30903" y="34036"/>
                  </a:cubicBezTo>
                  <a:lnTo>
                    <a:pt x="38848" y="40728"/>
                  </a:lnTo>
                  <a:lnTo>
                    <a:pt x="26517" y="1680"/>
                  </a:lnTo>
                  <a:lnTo>
                    <a:pt x="137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7629198" y="399400"/>
              <a:ext cx="488194" cy="545913"/>
            </a:xfrm>
            <a:custGeom>
              <a:avLst/>
              <a:gdLst/>
              <a:ahLst/>
              <a:cxnLst/>
              <a:rect l="l" t="t" r="r" b="b"/>
              <a:pathLst>
                <a:path w="15690" h="17545" extrusionOk="0">
                  <a:moveTo>
                    <a:pt x="8597" y="1"/>
                  </a:moveTo>
                  <a:lnTo>
                    <a:pt x="6917" y="5865"/>
                  </a:lnTo>
                  <a:lnTo>
                    <a:pt x="0" y="6793"/>
                  </a:lnTo>
                  <a:lnTo>
                    <a:pt x="5063" y="9700"/>
                  </a:lnTo>
                  <a:lnTo>
                    <a:pt x="3985" y="16016"/>
                  </a:lnTo>
                  <a:lnTo>
                    <a:pt x="8597" y="11555"/>
                  </a:lnTo>
                  <a:lnTo>
                    <a:pt x="13835" y="17545"/>
                  </a:lnTo>
                  <a:lnTo>
                    <a:pt x="11830" y="8948"/>
                  </a:lnTo>
                  <a:lnTo>
                    <a:pt x="15689" y="6016"/>
                  </a:lnTo>
                  <a:lnTo>
                    <a:pt x="10000" y="5865"/>
                  </a:lnTo>
                  <a:lnTo>
                    <a:pt x="85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7509090" y="815299"/>
              <a:ext cx="715116" cy="994311"/>
            </a:xfrm>
            <a:custGeom>
              <a:avLst/>
              <a:gdLst/>
              <a:ahLst/>
              <a:cxnLst/>
              <a:rect l="l" t="t" r="r" b="b"/>
              <a:pathLst>
                <a:path w="22983" h="31956" extrusionOk="0">
                  <a:moveTo>
                    <a:pt x="11905" y="0"/>
                  </a:moveTo>
                  <a:lnTo>
                    <a:pt x="0" y="29650"/>
                  </a:lnTo>
                  <a:lnTo>
                    <a:pt x="4186" y="24863"/>
                  </a:lnTo>
                  <a:lnTo>
                    <a:pt x="5439" y="31955"/>
                  </a:lnTo>
                  <a:lnTo>
                    <a:pt x="10226" y="24863"/>
                  </a:lnTo>
                  <a:lnTo>
                    <a:pt x="15665" y="31529"/>
                  </a:lnTo>
                  <a:lnTo>
                    <a:pt x="16717" y="26517"/>
                  </a:lnTo>
                  <a:lnTo>
                    <a:pt x="22983" y="30903"/>
                  </a:lnTo>
                  <a:lnTo>
                    <a:pt x="22983" y="30903"/>
                  </a:lnTo>
                  <a:lnTo>
                    <a:pt x="119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8232787" y="3715557"/>
              <a:ext cx="285449" cy="286227"/>
            </a:xfrm>
            <a:custGeom>
              <a:avLst/>
              <a:gdLst/>
              <a:ahLst/>
              <a:cxnLst/>
              <a:rect l="l" t="t" r="r" b="b"/>
              <a:pathLst>
                <a:path w="9174" h="9199" extrusionOk="0">
                  <a:moveTo>
                    <a:pt x="4587" y="1"/>
                  </a:moveTo>
                  <a:cubicBezTo>
                    <a:pt x="2056" y="1"/>
                    <a:pt x="1" y="2081"/>
                    <a:pt x="1" y="4612"/>
                  </a:cubicBezTo>
                  <a:cubicBezTo>
                    <a:pt x="1" y="7144"/>
                    <a:pt x="2056" y="9199"/>
                    <a:pt x="4587" y="9199"/>
                  </a:cubicBezTo>
                  <a:cubicBezTo>
                    <a:pt x="7118" y="9199"/>
                    <a:pt x="9174" y="7144"/>
                    <a:pt x="9174" y="4612"/>
                  </a:cubicBezTo>
                  <a:cubicBezTo>
                    <a:pt x="9174" y="2081"/>
                    <a:pt x="7118" y="1"/>
                    <a:pt x="4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7236140" y="3837220"/>
              <a:ext cx="142725" cy="142756"/>
            </a:xfrm>
            <a:custGeom>
              <a:avLst/>
              <a:gdLst/>
              <a:ahLst/>
              <a:cxnLst/>
              <a:rect l="l" t="t" r="r" b="b"/>
              <a:pathLst>
                <a:path w="4587" h="4588" extrusionOk="0">
                  <a:moveTo>
                    <a:pt x="2306" y="1"/>
                  </a:moveTo>
                  <a:cubicBezTo>
                    <a:pt x="1028" y="1"/>
                    <a:pt x="0" y="1028"/>
                    <a:pt x="0" y="2306"/>
                  </a:cubicBezTo>
                  <a:cubicBezTo>
                    <a:pt x="0" y="3560"/>
                    <a:pt x="1028" y="4587"/>
                    <a:pt x="2306" y="4587"/>
                  </a:cubicBezTo>
                  <a:cubicBezTo>
                    <a:pt x="3559" y="4587"/>
                    <a:pt x="4587" y="3560"/>
                    <a:pt x="4587" y="2306"/>
                  </a:cubicBezTo>
                  <a:cubicBezTo>
                    <a:pt x="4587" y="1028"/>
                    <a:pt x="3559" y="1"/>
                    <a:pt x="2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8029257" y="4235723"/>
              <a:ext cx="103737" cy="103769"/>
            </a:xfrm>
            <a:custGeom>
              <a:avLst/>
              <a:gdLst/>
              <a:ahLst/>
              <a:cxnLst/>
              <a:rect l="l" t="t" r="r" b="b"/>
              <a:pathLst>
                <a:path w="3334" h="3335" extrusionOk="0">
                  <a:moveTo>
                    <a:pt x="1654" y="1"/>
                  </a:moveTo>
                  <a:cubicBezTo>
                    <a:pt x="752" y="1"/>
                    <a:pt x="0" y="753"/>
                    <a:pt x="0" y="1680"/>
                  </a:cubicBezTo>
                  <a:cubicBezTo>
                    <a:pt x="0" y="2607"/>
                    <a:pt x="752" y="3334"/>
                    <a:pt x="1654" y="3334"/>
                  </a:cubicBezTo>
                  <a:cubicBezTo>
                    <a:pt x="2582" y="3334"/>
                    <a:pt x="3334" y="2607"/>
                    <a:pt x="3334" y="1680"/>
                  </a:cubicBezTo>
                  <a:cubicBezTo>
                    <a:pt x="3334" y="753"/>
                    <a:pt x="2582" y="1"/>
                    <a:pt x="1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7924738" y="1393932"/>
              <a:ext cx="104546" cy="103769"/>
            </a:xfrm>
            <a:custGeom>
              <a:avLst/>
              <a:gdLst/>
              <a:ahLst/>
              <a:cxnLst/>
              <a:rect l="l" t="t" r="r" b="b"/>
              <a:pathLst>
                <a:path w="3360" h="3335" extrusionOk="0">
                  <a:moveTo>
                    <a:pt x="1680" y="1"/>
                  </a:moveTo>
                  <a:cubicBezTo>
                    <a:pt x="753" y="1"/>
                    <a:pt x="1" y="753"/>
                    <a:pt x="1" y="1655"/>
                  </a:cubicBezTo>
                  <a:cubicBezTo>
                    <a:pt x="1" y="2582"/>
                    <a:pt x="753" y="3334"/>
                    <a:pt x="1680" y="3334"/>
                  </a:cubicBezTo>
                  <a:cubicBezTo>
                    <a:pt x="2607" y="3334"/>
                    <a:pt x="3359" y="2582"/>
                    <a:pt x="3359" y="1655"/>
                  </a:cubicBezTo>
                  <a:cubicBezTo>
                    <a:pt x="3359" y="753"/>
                    <a:pt x="2607" y="1"/>
                    <a:pt x="1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7339850" y="3096349"/>
              <a:ext cx="104546" cy="103769"/>
            </a:xfrm>
            <a:custGeom>
              <a:avLst/>
              <a:gdLst/>
              <a:ahLst/>
              <a:cxnLst/>
              <a:rect l="l" t="t" r="r" b="b"/>
              <a:pathLst>
                <a:path w="3360" h="3335" extrusionOk="0">
                  <a:moveTo>
                    <a:pt x="1680" y="1"/>
                  </a:moveTo>
                  <a:cubicBezTo>
                    <a:pt x="753" y="1"/>
                    <a:pt x="1" y="753"/>
                    <a:pt x="1" y="1680"/>
                  </a:cubicBezTo>
                  <a:cubicBezTo>
                    <a:pt x="1" y="2582"/>
                    <a:pt x="753" y="3334"/>
                    <a:pt x="1680" y="3334"/>
                  </a:cubicBezTo>
                  <a:cubicBezTo>
                    <a:pt x="2607" y="3334"/>
                    <a:pt x="3359" y="2582"/>
                    <a:pt x="3359" y="1680"/>
                  </a:cubicBezTo>
                  <a:cubicBezTo>
                    <a:pt x="3359" y="753"/>
                    <a:pt x="2607"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7786708" y="3912863"/>
              <a:ext cx="39018" cy="39018"/>
            </a:xfrm>
            <a:custGeom>
              <a:avLst/>
              <a:gdLst/>
              <a:ahLst/>
              <a:cxnLst/>
              <a:rect l="l" t="t" r="r" b="b"/>
              <a:pathLst>
                <a:path w="1254" h="1254" extrusionOk="0">
                  <a:moveTo>
                    <a:pt x="627" y="1"/>
                  </a:moveTo>
                  <a:cubicBezTo>
                    <a:pt x="276" y="1"/>
                    <a:pt x="1" y="276"/>
                    <a:pt x="1" y="627"/>
                  </a:cubicBezTo>
                  <a:cubicBezTo>
                    <a:pt x="1" y="978"/>
                    <a:pt x="276" y="1254"/>
                    <a:pt x="627" y="1254"/>
                  </a:cubicBezTo>
                  <a:cubicBezTo>
                    <a:pt x="953" y="1254"/>
                    <a:pt x="1254" y="978"/>
                    <a:pt x="1254" y="627"/>
                  </a:cubicBezTo>
                  <a:cubicBezTo>
                    <a:pt x="1254" y="276"/>
                    <a:pt x="953"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7801519" y="1835343"/>
              <a:ext cx="39049" cy="39018"/>
            </a:xfrm>
            <a:custGeom>
              <a:avLst/>
              <a:gdLst/>
              <a:ahLst/>
              <a:cxnLst/>
              <a:rect l="l" t="t" r="r" b="b"/>
              <a:pathLst>
                <a:path w="1255" h="1254" extrusionOk="0">
                  <a:moveTo>
                    <a:pt x="627" y="0"/>
                  </a:moveTo>
                  <a:cubicBezTo>
                    <a:pt x="277" y="0"/>
                    <a:pt x="1" y="301"/>
                    <a:pt x="1" y="627"/>
                  </a:cubicBezTo>
                  <a:cubicBezTo>
                    <a:pt x="1" y="978"/>
                    <a:pt x="277" y="1254"/>
                    <a:pt x="627" y="1254"/>
                  </a:cubicBezTo>
                  <a:cubicBezTo>
                    <a:pt x="978" y="1254"/>
                    <a:pt x="1254" y="978"/>
                    <a:pt x="1254" y="627"/>
                  </a:cubicBezTo>
                  <a:cubicBezTo>
                    <a:pt x="1254" y="301"/>
                    <a:pt x="978"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7795296" y="2790666"/>
              <a:ext cx="39018" cy="39018"/>
            </a:xfrm>
            <a:custGeom>
              <a:avLst/>
              <a:gdLst/>
              <a:ahLst/>
              <a:cxnLst/>
              <a:rect l="l" t="t" r="r" b="b"/>
              <a:pathLst>
                <a:path w="1254" h="1254" extrusionOk="0">
                  <a:moveTo>
                    <a:pt x="627" y="0"/>
                  </a:moveTo>
                  <a:cubicBezTo>
                    <a:pt x="276" y="0"/>
                    <a:pt x="0" y="301"/>
                    <a:pt x="0" y="627"/>
                  </a:cubicBezTo>
                  <a:cubicBezTo>
                    <a:pt x="0" y="978"/>
                    <a:pt x="276" y="1254"/>
                    <a:pt x="627" y="1254"/>
                  </a:cubicBezTo>
                  <a:cubicBezTo>
                    <a:pt x="953" y="1254"/>
                    <a:pt x="1254" y="978"/>
                    <a:pt x="1254" y="627"/>
                  </a:cubicBezTo>
                  <a:cubicBezTo>
                    <a:pt x="1254" y="301"/>
                    <a:pt x="953"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6937457" y="4270821"/>
              <a:ext cx="51495" cy="51495"/>
            </a:xfrm>
            <a:custGeom>
              <a:avLst/>
              <a:gdLst/>
              <a:ahLst/>
              <a:cxnLst/>
              <a:rect l="l" t="t" r="r" b="b"/>
              <a:pathLst>
                <a:path w="1655" h="1655" extrusionOk="0">
                  <a:moveTo>
                    <a:pt x="827" y="1"/>
                  </a:moveTo>
                  <a:cubicBezTo>
                    <a:pt x="376" y="1"/>
                    <a:pt x="0" y="351"/>
                    <a:pt x="0" y="828"/>
                  </a:cubicBezTo>
                  <a:cubicBezTo>
                    <a:pt x="0" y="1279"/>
                    <a:pt x="376" y="1655"/>
                    <a:pt x="827" y="1655"/>
                  </a:cubicBezTo>
                  <a:cubicBezTo>
                    <a:pt x="1279" y="1655"/>
                    <a:pt x="1654" y="1279"/>
                    <a:pt x="1654" y="828"/>
                  </a:cubicBezTo>
                  <a:cubicBezTo>
                    <a:pt x="1654" y="351"/>
                    <a:pt x="1279" y="1"/>
                    <a:pt x="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7834284" y="1224723"/>
              <a:ext cx="51495" cy="52273"/>
            </a:xfrm>
            <a:custGeom>
              <a:avLst/>
              <a:gdLst/>
              <a:ahLst/>
              <a:cxnLst/>
              <a:rect l="l" t="t" r="r" b="b"/>
              <a:pathLst>
                <a:path w="1655" h="1680" extrusionOk="0">
                  <a:moveTo>
                    <a:pt x="828" y="0"/>
                  </a:moveTo>
                  <a:cubicBezTo>
                    <a:pt x="376" y="0"/>
                    <a:pt x="1" y="376"/>
                    <a:pt x="1" y="827"/>
                  </a:cubicBezTo>
                  <a:cubicBezTo>
                    <a:pt x="1" y="1304"/>
                    <a:pt x="376" y="1679"/>
                    <a:pt x="828" y="1679"/>
                  </a:cubicBezTo>
                  <a:cubicBezTo>
                    <a:pt x="1279" y="1679"/>
                    <a:pt x="1655" y="1304"/>
                    <a:pt x="1655" y="827"/>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7587067" y="2199524"/>
              <a:ext cx="52273" cy="52273"/>
            </a:xfrm>
            <a:custGeom>
              <a:avLst/>
              <a:gdLst/>
              <a:ahLst/>
              <a:cxnLst/>
              <a:rect l="l" t="t" r="r" b="b"/>
              <a:pathLst>
                <a:path w="1680" h="1680" extrusionOk="0">
                  <a:moveTo>
                    <a:pt x="828" y="1"/>
                  </a:moveTo>
                  <a:cubicBezTo>
                    <a:pt x="377" y="1"/>
                    <a:pt x="1" y="377"/>
                    <a:pt x="1" y="828"/>
                  </a:cubicBezTo>
                  <a:cubicBezTo>
                    <a:pt x="1" y="1304"/>
                    <a:pt x="377" y="1680"/>
                    <a:pt x="828" y="1680"/>
                  </a:cubicBezTo>
                  <a:cubicBezTo>
                    <a:pt x="1304" y="1680"/>
                    <a:pt x="1680" y="1304"/>
                    <a:pt x="1680" y="828"/>
                  </a:cubicBezTo>
                  <a:cubicBezTo>
                    <a:pt x="1680" y="377"/>
                    <a:pt x="1304" y="1"/>
                    <a:pt x="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8002746" y="2966129"/>
              <a:ext cx="52273" cy="52273"/>
            </a:xfrm>
            <a:custGeom>
              <a:avLst/>
              <a:gdLst/>
              <a:ahLst/>
              <a:cxnLst/>
              <a:rect l="l" t="t" r="r" b="b"/>
              <a:pathLst>
                <a:path w="1680" h="1680" extrusionOk="0">
                  <a:moveTo>
                    <a:pt x="852" y="0"/>
                  </a:moveTo>
                  <a:cubicBezTo>
                    <a:pt x="376" y="0"/>
                    <a:pt x="0" y="376"/>
                    <a:pt x="0" y="853"/>
                  </a:cubicBezTo>
                  <a:cubicBezTo>
                    <a:pt x="0" y="1304"/>
                    <a:pt x="376" y="1680"/>
                    <a:pt x="852" y="1680"/>
                  </a:cubicBezTo>
                  <a:cubicBezTo>
                    <a:pt x="1303" y="1680"/>
                    <a:pt x="1679" y="1304"/>
                    <a:pt x="1679" y="853"/>
                  </a:cubicBezTo>
                  <a:cubicBezTo>
                    <a:pt x="1679" y="376"/>
                    <a:pt x="1303" y="0"/>
                    <a:pt x="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0" name="Google Shape;3540;p32"/>
            <p:cNvGrpSpPr/>
            <p:nvPr/>
          </p:nvGrpSpPr>
          <p:grpSpPr>
            <a:xfrm>
              <a:off x="8234136" y="3466287"/>
              <a:ext cx="325307" cy="548309"/>
              <a:chOff x="3075300" y="3200725"/>
              <a:chExt cx="261375" cy="440550"/>
            </a:xfrm>
          </p:grpSpPr>
          <p:sp>
            <p:nvSpPr>
              <p:cNvPr id="3541" name="Google Shape;3541;p32"/>
              <p:cNvSpPr/>
              <p:nvPr/>
            </p:nvSpPr>
            <p:spPr>
              <a:xfrm>
                <a:off x="3075300" y="3379325"/>
                <a:ext cx="261375" cy="261950"/>
              </a:xfrm>
              <a:custGeom>
                <a:avLst/>
                <a:gdLst/>
                <a:ahLst/>
                <a:cxnLst/>
                <a:rect l="l" t="t" r="r" b="b"/>
                <a:pathLst>
                  <a:path w="10455" h="10478" extrusionOk="0">
                    <a:moveTo>
                      <a:pt x="5227" y="1"/>
                    </a:moveTo>
                    <a:cubicBezTo>
                      <a:pt x="4360" y="1"/>
                      <a:pt x="3516" y="229"/>
                      <a:pt x="2808" y="617"/>
                    </a:cubicBezTo>
                    <a:cubicBezTo>
                      <a:pt x="2648" y="685"/>
                      <a:pt x="2511" y="754"/>
                      <a:pt x="2397" y="845"/>
                    </a:cubicBezTo>
                    <a:cubicBezTo>
                      <a:pt x="2032" y="1073"/>
                      <a:pt x="1712" y="1347"/>
                      <a:pt x="1416" y="1644"/>
                    </a:cubicBezTo>
                    <a:cubicBezTo>
                      <a:pt x="1324" y="1758"/>
                      <a:pt x="1233" y="1850"/>
                      <a:pt x="1142" y="1964"/>
                    </a:cubicBezTo>
                    <a:cubicBezTo>
                      <a:pt x="913" y="2260"/>
                      <a:pt x="708" y="2580"/>
                      <a:pt x="548" y="2922"/>
                    </a:cubicBezTo>
                    <a:cubicBezTo>
                      <a:pt x="480" y="3036"/>
                      <a:pt x="411" y="3173"/>
                      <a:pt x="366" y="3310"/>
                    </a:cubicBezTo>
                    <a:cubicBezTo>
                      <a:pt x="137" y="3904"/>
                      <a:pt x="0" y="4566"/>
                      <a:pt x="0" y="5251"/>
                    </a:cubicBezTo>
                    <a:cubicBezTo>
                      <a:pt x="0" y="5479"/>
                      <a:pt x="23" y="5707"/>
                      <a:pt x="46" y="5935"/>
                    </a:cubicBezTo>
                    <a:cubicBezTo>
                      <a:pt x="69" y="6118"/>
                      <a:pt x="115" y="6300"/>
                      <a:pt x="137" y="6483"/>
                    </a:cubicBezTo>
                    <a:cubicBezTo>
                      <a:pt x="708" y="8766"/>
                      <a:pt x="2762" y="10478"/>
                      <a:pt x="5227" y="10478"/>
                    </a:cubicBezTo>
                    <a:cubicBezTo>
                      <a:pt x="6985" y="10478"/>
                      <a:pt x="8537" y="9610"/>
                      <a:pt x="9496" y="8286"/>
                    </a:cubicBezTo>
                    <a:cubicBezTo>
                      <a:pt x="9610" y="8127"/>
                      <a:pt x="9701" y="7967"/>
                      <a:pt x="9792" y="7807"/>
                    </a:cubicBezTo>
                    <a:cubicBezTo>
                      <a:pt x="10066" y="7305"/>
                      <a:pt x="10272" y="6734"/>
                      <a:pt x="10386" y="6164"/>
                    </a:cubicBezTo>
                    <a:cubicBezTo>
                      <a:pt x="10409" y="6004"/>
                      <a:pt x="10432" y="5867"/>
                      <a:pt x="10432" y="5730"/>
                    </a:cubicBezTo>
                    <a:cubicBezTo>
                      <a:pt x="10454" y="5570"/>
                      <a:pt x="10454" y="5410"/>
                      <a:pt x="10454" y="5251"/>
                    </a:cubicBezTo>
                    <a:cubicBezTo>
                      <a:pt x="10454" y="4908"/>
                      <a:pt x="10432" y="4566"/>
                      <a:pt x="10363" y="4246"/>
                    </a:cubicBezTo>
                    <a:cubicBezTo>
                      <a:pt x="10340" y="4109"/>
                      <a:pt x="10295" y="3972"/>
                      <a:pt x="10272" y="3835"/>
                    </a:cubicBezTo>
                    <a:cubicBezTo>
                      <a:pt x="10135" y="3333"/>
                      <a:pt x="9929" y="2877"/>
                      <a:pt x="9656" y="2443"/>
                    </a:cubicBezTo>
                    <a:cubicBezTo>
                      <a:pt x="9564" y="2306"/>
                      <a:pt x="9473" y="2192"/>
                      <a:pt x="9382" y="2055"/>
                    </a:cubicBezTo>
                    <a:cubicBezTo>
                      <a:pt x="8423" y="822"/>
                      <a:pt x="6916" y="1"/>
                      <a:pt x="5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3135225" y="3394725"/>
                <a:ext cx="181475" cy="48725"/>
              </a:xfrm>
              <a:custGeom>
                <a:avLst/>
                <a:gdLst/>
                <a:ahLst/>
                <a:cxnLst/>
                <a:rect l="l" t="t" r="r" b="b"/>
                <a:pathLst>
                  <a:path w="7259" h="1949" extrusionOk="0">
                    <a:moveTo>
                      <a:pt x="411" y="1"/>
                    </a:moveTo>
                    <a:cubicBezTo>
                      <a:pt x="251" y="69"/>
                      <a:pt x="114" y="138"/>
                      <a:pt x="0" y="229"/>
                    </a:cubicBezTo>
                    <a:cubicBezTo>
                      <a:pt x="1717" y="1368"/>
                      <a:pt x="3648" y="1948"/>
                      <a:pt x="5658" y="1948"/>
                    </a:cubicBezTo>
                    <a:cubicBezTo>
                      <a:pt x="6187" y="1948"/>
                      <a:pt x="6721" y="1908"/>
                      <a:pt x="7259" y="1827"/>
                    </a:cubicBezTo>
                    <a:cubicBezTo>
                      <a:pt x="7167" y="1690"/>
                      <a:pt x="7076" y="1576"/>
                      <a:pt x="6985" y="1439"/>
                    </a:cubicBezTo>
                    <a:cubicBezTo>
                      <a:pt x="6537" y="1500"/>
                      <a:pt x="6092" y="1531"/>
                      <a:pt x="5651" y="1531"/>
                    </a:cubicBezTo>
                    <a:cubicBezTo>
                      <a:pt x="3798" y="1531"/>
                      <a:pt x="2015" y="997"/>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3103825" y="3420425"/>
                <a:ext cx="230575" cy="67500"/>
              </a:xfrm>
              <a:custGeom>
                <a:avLst/>
                <a:gdLst/>
                <a:ahLst/>
                <a:cxnLst/>
                <a:rect l="l" t="t" r="r" b="b"/>
                <a:pathLst>
                  <a:path w="9223" h="2700" extrusionOk="0">
                    <a:moveTo>
                      <a:pt x="275" y="0"/>
                    </a:moveTo>
                    <a:cubicBezTo>
                      <a:pt x="183" y="114"/>
                      <a:pt x="92" y="206"/>
                      <a:pt x="1" y="320"/>
                    </a:cubicBezTo>
                    <a:cubicBezTo>
                      <a:pt x="2282" y="1897"/>
                      <a:pt x="4879" y="2699"/>
                      <a:pt x="7583" y="2699"/>
                    </a:cubicBezTo>
                    <a:cubicBezTo>
                      <a:pt x="8125" y="2699"/>
                      <a:pt x="8673" y="2667"/>
                      <a:pt x="9222" y="2602"/>
                    </a:cubicBezTo>
                    <a:cubicBezTo>
                      <a:pt x="9199" y="2465"/>
                      <a:pt x="9154" y="2328"/>
                      <a:pt x="9131" y="2191"/>
                    </a:cubicBezTo>
                    <a:cubicBezTo>
                      <a:pt x="8614" y="2251"/>
                      <a:pt x="8099" y="2281"/>
                      <a:pt x="7587" y="2281"/>
                    </a:cubicBezTo>
                    <a:cubicBezTo>
                      <a:pt x="4982" y="2281"/>
                      <a:pt x="2469" y="1507"/>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3084425" y="3452375"/>
                <a:ext cx="251675" cy="82150"/>
              </a:xfrm>
              <a:custGeom>
                <a:avLst/>
                <a:gdLst/>
                <a:ahLst/>
                <a:cxnLst/>
                <a:rect l="l" t="t" r="r" b="b"/>
                <a:pathLst>
                  <a:path w="10067" h="3286" extrusionOk="0">
                    <a:moveTo>
                      <a:pt x="183" y="0"/>
                    </a:moveTo>
                    <a:cubicBezTo>
                      <a:pt x="115" y="114"/>
                      <a:pt x="46" y="251"/>
                      <a:pt x="1" y="388"/>
                    </a:cubicBezTo>
                    <a:cubicBezTo>
                      <a:pt x="2627" y="2282"/>
                      <a:pt x="5690" y="3286"/>
                      <a:pt x="8865" y="3286"/>
                    </a:cubicBezTo>
                    <a:cubicBezTo>
                      <a:pt x="9249" y="3286"/>
                      <a:pt x="9634" y="3271"/>
                      <a:pt x="10021" y="3242"/>
                    </a:cubicBezTo>
                    <a:cubicBezTo>
                      <a:pt x="10044" y="3082"/>
                      <a:pt x="10067" y="2945"/>
                      <a:pt x="10067" y="2808"/>
                    </a:cubicBezTo>
                    <a:lnTo>
                      <a:pt x="10067" y="2808"/>
                    </a:lnTo>
                    <a:cubicBezTo>
                      <a:pt x="9656" y="2843"/>
                      <a:pt x="9246" y="2860"/>
                      <a:pt x="8838" y="2860"/>
                    </a:cubicBezTo>
                    <a:cubicBezTo>
                      <a:pt x="5749" y="2860"/>
                      <a:pt x="2743" y="1875"/>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3076450" y="3527700"/>
                <a:ext cx="243675" cy="61950"/>
              </a:xfrm>
              <a:custGeom>
                <a:avLst/>
                <a:gdLst/>
                <a:ahLst/>
                <a:cxnLst/>
                <a:rect l="l" t="t" r="r" b="b"/>
                <a:pathLst>
                  <a:path w="9747" h="2478" extrusionOk="0">
                    <a:moveTo>
                      <a:pt x="0" y="0"/>
                    </a:moveTo>
                    <a:lnTo>
                      <a:pt x="0" y="0"/>
                    </a:lnTo>
                    <a:cubicBezTo>
                      <a:pt x="23" y="183"/>
                      <a:pt x="69" y="365"/>
                      <a:pt x="91" y="548"/>
                    </a:cubicBezTo>
                    <a:cubicBezTo>
                      <a:pt x="2253" y="1838"/>
                      <a:pt x="4878" y="2477"/>
                      <a:pt x="7470" y="2477"/>
                    </a:cubicBezTo>
                    <a:cubicBezTo>
                      <a:pt x="8135" y="2477"/>
                      <a:pt x="8798" y="2435"/>
                      <a:pt x="9450" y="2351"/>
                    </a:cubicBezTo>
                    <a:cubicBezTo>
                      <a:pt x="9564" y="2192"/>
                      <a:pt x="9655" y="2032"/>
                      <a:pt x="9746" y="1872"/>
                    </a:cubicBezTo>
                    <a:lnTo>
                      <a:pt x="9746" y="1872"/>
                    </a:lnTo>
                    <a:cubicBezTo>
                      <a:pt x="8995" y="1986"/>
                      <a:pt x="8226" y="2043"/>
                      <a:pt x="7454" y="2043"/>
                    </a:cubicBezTo>
                    <a:cubicBezTo>
                      <a:pt x="4823" y="2043"/>
                      <a:pt x="2153" y="137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3189425" y="3200725"/>
                <a:ext cx="111300" cy="215725"/>
              </a:xfrm>
              <a:custGeom>
                <a:avLst/>
                <a:gdLst/>
                <a:ahLst/>
                <a:cxnLst/>
                <a:rect l="l" t="t" r="r" b="b"/>
                <a:pathLst>
                  <a:path w="4452" h="8629" extrusionOk="0">
                    <a:moveTo>
                      <a:pt x="3196" y="274"/>
                    </a:moveTo>
                    <a:cubicBezTo>
                      <a:pt x="3424" y="274"/>
                      <a:pt x="3584" y="366"/>
                      <a:pt x="3675" y="503"/>
                    </a:cubicBezTo>
                    <a:cubicBezTo>
                      <a:pt x="4109" y="1347"/>
                      <a:pt x="2625" y="4086"/>
                      <a:pt x="1621" y="5730"/>
                    </a:cubicBezTo>
                    <a:cubicBezTo>
                      <a:pt x="1530" y="5730"/>
                      <a:pt x="1461" y="5730"/>
                      <a:pt x="1370" y="5707"/>
                    </a:cubicBezTo>
                    <a:cubicBezTo>
                      <a:pt x="1370" y="4314"/>
                      <a:pt x="1484" y="1621"/>
                      <a:pt x="2420" y="640"/>
                    </a:cubicBezTo>
                    <a:cubicBezTo>
                      <a:pt x="2648" y="388"/>
                      <a:pt x="2899" y="274"/>
                      <a:pt x="3196" y="274"/>
                    </a:cubicBezTo>
                    <a:close/>
                    <a:moveTo>
                      <a:pt x="3196" y="0"/>
                    </a:moveTo>
                    <a:cubicBezTo>
                      <a:pt x="2831" y="0"/>
                      <a:pt x="2488" y="160"/>
                      <a:pt x="2215" y="434"/>
                    </a:cubicBezTo>
                    <a:cubicBezTo>
                      <a:pt x="1210" y="1507"/>
                      <a:pt x="1073" y="4246"/>
                      <a:pt x="1096" y="5684"/>
                    </a:cubicBezTo>
                    <a:cubicBezTo>
                      <a:pt x="1005" y="5681"/>
                      <a:pt x="917" y="5679"/>
                      <a:pt x="834" y="5679"/>
                    </a:cubicBezTo>
                    <a:cubicBezTo>
                      <a:pt x="336" y="5679"/>
                      <a:pt x="0" y="5730"/>
                      <a:pt x="0" y="5730"/>
                    </a:cubicBezTo>
                    <a:lnTo>
                      <a:pt x="0" y="7807"/>
                    </a:lnTo>
                    <a:lnTo>
                      <a:pt x="2329" y="8628"/>
                    </a:lnTo>
                    <a:lnTo>
                      <a:pt x="3584" y="6597"/>
                    </a:lnTo>
                    <a:cubicBezTo>
                      <a:pt x="3105" y="6140"/>
                      <a:pt x="2511" y="5912"/>
                      <a:pt x="1918" y="5798"/>
                    </a:cubicBezTo>
                    <a:cubicBezTo>
                      <a:pt x="2831" y="4292"/>
                      <a:pt x="4451" y="1393"/>
                      <a:pt x="3926" y="366"/>
                    </a:cubicBezTo>
                    <a:cubicBezTo>
                      <a:pt x="3812" y="206"/>
                      <a:pt x="3630"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32"/>
            <p:cNvGrpSpPr/>
            <p:nvPr/>
          </p:nvGrpSpPr>
          <p:grpSpPr>
            <a:xfrm>
              <a:off x="6840680" y="3508780"/>
              <a:ext cx="1825610" cy="533436"/>
              <a:chOff x="1624825" y="3483125"/>
              <a:chExt cx="1466825" cy="428600"/>
            </a:xfrm>
          </p:grpSpPr>
          <p:sp>
            <p:nvSpPr>
              <p:cNvPr id="3548" name="Google Shape;3548;p32"/>
              <p:cNvSpPr/>
              <p:nvPr/>
            </p:nvSpPr>
            <p:spPr>
              <a:xfrm>
                <a:off x="1638600" y="3494950"/>
                <a:ext cx="1441775" cy="411125"/>
              </a:xfrm>
              <a:custGeom>
                <a:avLst/>
                <a:gdLst/>
                <a:ahLst/>
                <a:cxnLst/>
                <a:rect l="l" t="t" r="r" b="b"/>
                <a:pathLst>
                  <a:path w="57671" h="16445" extrusionOk="0">
                    <a:moveTo>
                      <a:pt x="25390" y="329"/>
                    </a:moveTo>
                    <a:cubicBezTo>
                      <a:pt x="25765" y="329"/>
                      <a:pt x="26166" y="429"/>
                      <a:pt x="26542" y="605"/>
                    </a:cubicBezTo>
                    <a:cubicBezTo>
                      <a:pt x="28222" y="1382"/>
                      <a:pt x="29425" y="2886"/>
                      <a:pt x="29951" y="4841"/>
                    </a:cubicBezTo>
                    <a:cubicBezTo>
                      <a:pt x="30277" y="6044"/>
                      <a:pt x="30302" y="7297"/>
                      <a:pt x="30076" y="8500"/>
                    </a:cubicBezTo>
                    <a:cubicBezTo>
                      <a:pt x="27996" y="7773"/>
                      <a:pt x="26342" y="6820"/>
                      <a:pt x="24989" y="5592"/>
                    </a:cubicBezTo>
                    <a:cubicBezTo>
                      <a:pt x="24061" y="4765"/>
                      <a:pt x="23209" y="3262"/>
                      <a:pt x="23359" y="2033"/>
                    </a:cubicBezTo>
                    <a:cubicBezTo>
                      <a:pt x="23435" y="1407"/>
                      <a:pt x="23760" y="906"/>
                      <a:pt x="24312" y="605"/>
                    </a:cubicBezTo>
                    <a:cubicBezTo>
                      <a:pt x="24638" y="429"/>
                      <a:pt x="24989" y="329"/>
                      <a:pt x="25390" y="329"/>
                    </a:cubicBezTo>
                    <a:close/>
                    <a:moveTo>
                      <a:pt x="7520" y="4665"/>
                    </a:moveTo>
                    <a:cubicBezTo>
                      <a:pt x="7620" y="4665"/>
                      <a:pt x="7720" y="4665"/>
                      <a:pt x="7820" y="4690"/>
                    </a:cubicBezTo>
                    <a:cubicBezTo>
                      <a:pt x="8397" y="4790"/>
                      <a:pt x="8948" y="5267"/>
                      <a:pt x="8873" y="6044"/>
                    </a:cubicBezTo>
                    <a:cubicBezTo>
                      <a:pt x="8773" y="7221"/>
                      <a:pt x="8472" y="8349"/>
                      <a:pt x="8021" y="9427"/>
                    </a:cubicBezTo>
                    <a:cubicBezTo>
                      <a:pt x="7144" y="8525"/>
                      <a:pt x="6242" y="7322"/>
                      <a:pt x="6267" y="5993"/>
                    </a:cubicBezTo>
                    <a:cubicBezTo>
                      <a:pt x="6292" y="5843"/>
                      <a:pt x="6317" y="5668"/>
                      <a:pt x="6367" y="5517"/>
                    </a:cubicBezTo>
                    <a:cubicBezTo>
                      <a:pt x="6542" y="4916"/>
                      <a:pt x="7044" y="4665"/>
                      <a:pt x="7520" y="4665"/>
                    </a:cubicBezTo>
                    <a:close/>
                    <a:moveTo>
                      <a:pt x="25392" y="0"/>
                    </a:moveTo>
                    <a:cubicBezTo>
                      <a:pt x="24952" y="0"/>
                      <a:pt x="24531" y="100"/>
                      <a:pt x="24161" y="304"/>
                    </a:cubicBezTo>
                    <a:cubicBezTo>
                      <a:pt x="23485" y="680"/>
                      <a:pt x="23109" y="1257"/>
                      <a:pt x="23009" y="2008"/>
                    </a:cubicBezTo>
                    <a:cubicBezTo>
                      <a:pt x="22858" y="3412"/>
                      <a:pt x="23811" y="4966"/>
                      <a:pt x="24763" y="5843"/>
                    </a:cubicBezTo>
                    <a:cubicBezTo>
                      <a:pt x="26317" y="7247"/>
                      <a:pt x="28146" y="8199"/>
                      <a:pt x="30001" y="8851"/>
                    </a:cubicBezTo>
                    <a:cubicBezTo>
                      <a:pt x="29775" y="9828"/>
                      <a:pt x="29349" y="10755"/>
                      <a:pt x="28798" y="11532"/>
                    </a:cubicBezTo>
                    <a:cubicBezTo>
                      <a:pt x="26979" y="14071"/>
                      <a:pt x="23695" y="15574"/>
                      <a:pt x="20213" y="15574"/>
                    </a:cubicBezTo>
                    <a:cubicBezTo>
                      <a:pt x="19570" y="15574"/>
                      <a:pt x="18920" y="15523"/>
                      <a:pt x="18272" y="15417"/>
                    </a:cubicBezTo>
                    <a:cubicBezTo>
                      <a:pt x="13936" y="14690"/>
                      <a:pt x="10452" y="11933"/>
                      <a:pt x="8272" y="9678"/>
                    </a:cubicBezTo>
                    <a:cubicBezTo>
                      <a:pt x="8773" y="8550"/>
                      <a:pt x="9099" y="7322"/>
                      <a:pt x="9224" y="6069"/>
                    </a:cubicBezTo>
                    <a:cubicBezTo>
                      <a:pt x="9299" y="5091"/>
                      <a:pt x="8572" y="4490"/>
                      <a:pt x="7871" y="4364"/>
                    </a:cubicBezTo>
                    <a:cubicBezTo>
                      <a:pt x="7752" y="4339"/>
                      <a:pt x="7629" y="4326"/>
                      <a:pt x="7506" y="4326"/>
                    </a:cubicBezTo>
                    <a:cubicBezTo>
                      <a:pt x="6897" y="4326"/>
                      <a:pt x="6270" y="4646"/>
                      <a:pt x="6041" y="5417"/>
                    </a:cubicBezTo>
                    <a:cubicBezTo>
                      <a:pt x="5991" y="5617"/>
                      <a:pt x="5941" y="5793"/>
                      <a:pt x="5941" y="5993"/>
                    </a:cubicBezTo>
                    <a:cubicBezTo>
                      <a:pt x="5891" y="7497"/>
                      <a:pt x="6943" y="8800"/>
                      <a:pt x="7871" y="9753"/>
                    </a:cubicBezTo>
                    <a:cubicBezTo>
                      <a:pt x="6367" y="12961"/>
                      <a:pt x="3409" y="15442"/>
                      <a:pt x="1" y="16119"/>
                    </a:cubicBezTo>
                    <a:lnTo>
                      <a:pt x="76" y="16445"/>
                    </a:lnTo>
                    <a:cubicBezTo>
                      <a:pt x="3535" y="15768"/>
                      <a:pt x="6542" y="13262"/>
                      <a:pt x="8121" y="10003"/>
                    </a:cubicBezTo>
                    <a:cubicBezTo>
                      <a:pt x="11254" y="13186"/>
                      <a:pt x="14738" y="15166"/>
                      <a:pt x="18222" y="15743"/>
                    </a:cubicBezTo>
                    <a:cubicBezTo>
                      <a:pt x="18888" y="15853"/>
                      <a:pt x="19557" y="15906"/>
                      <a:pt x="20220" y="15906"/>
                    </a:cubicBezTo>
                    <a:cubicBezTo>
                      <a:pt x="23794" y="15906"/>
                      <a:pt x="27192" y="14354"/>
                      <a:pt x="29074" y="11733"/>
                    </a:cubicBezTo>
                    <a:cubicBezTo>
                      <a:pt x="29650" y="10906"/>
                      <a:pt x="30076" y="9953"/>
                      <a:pt x="30302" y="8951"/>
                    </a:cubicBezTo>
                    <a:cubicBezTo>
                      <a:pt x="32257" y="9602"/>
                      <a:pt x="34187" y="9928"/>
                      <a:pt x="35740" y="10129"/>
                    </a:cubicBezTo>
                    <a:cubicBezTo>
                      <a:pt x="37540" y="10368"/>
                      <a:pt x="39226" y="10488"/>
                      <a:pt x="40810" y="10488"/>
                    </a:cubicBezTo>
                    <a:cubicBezTo>
                      <a:pt x="43707" y="10488"/>
                      <a:pt x="46263" y="10087"/>
                      <a:pt x="48548" y="9277"/>
                    </a:cubicBezTo>
                    <a:cubicBezTo>
                      <a:pt x="52984" y="7723"/>
                      <a:pt x="56392" y="4490"/>
                      <a:pt x="57670" y="655"/>
                    </a:cubicBezTo>
                    <a:lnTo>
                      <a:pt x="57345" y="530"/>
                    </a:lnTo>
                    <a:cubicBezTo>
                      <a:pt x="56116" y="4289"/>
                      <a:pt x="52783" y="7447"/>
                      <a:pt x="48422" y="8951"/>
                    </a:cubicBezTo>
                    <a:cubicBezTo>
                      <a:pt x="46157" y="9749"/>
                      <a:pt x="43616" y="10145"/>
                      <a:pt x="40737" y="10145"/>
                    </a:cubicBezTo>
                    <a:cubicBezTo>
                      <a:pt x="39189" y="10145"/>
                      <a:pt x="37543" y="10031"/>
                      <a:pt x="35791" y="9803"/>
                    </a:cubicBezTo>
                    <a:cubicBezTo>
                      <a:pt x="33735" y="9527"/>
                      <a:pt x="31956" y="9126"/>
                      <a:pt x="30377" y="8625"/>
                    </a:cubicBezTo>
                    <a:cubicBezTo>
                      <a:pt x="30628" y="7347"/>
                      <a:pt x="30603" y="6018"/>
                      <a:pt x="30277" y="4765"/>
                    </a:cubicBezTo>
                    <a:cubicBezTo>
                      <a:pt x="29725" y="2685"/>
                      <a:pt x="28447" y="1106"/>
                      <a:pt x="26693" y="279"/>
                    </a:cubicBezTo>
                    <a:cubicBezTo>
                      <a:pt x="26261" y="94"/>
                      <a:pt x="25818" y="0"/>
                      <a:pt x="25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1624825" y="3880375"/>
                <a:ext cx="31350" cy="31350"/>
              </a:xfrm>
              <a:custGeom>
                <a:avLst/>
                <a:gdLst/>
                <a:ahLst/>
                <a:cxnLst/>
                <a:rect l="l" t="t" r="r" b="b"/>
                <a:pathLst>
                  <a:path w="1254" h="1254" extrusionOk="0">
                    <a:moveTo>
                      <a:pt x="627" y="0"/>
                    </a:moveTo>
                    <a:cubicBezTo>
                      <a:pt x="276" y="0"/>
                      <a:pt x="1" y="276"/>
                      <a:pt x="1" y="627"/>
                    </a:cubicBezTo>
                    <a:cubicBezTo>
                      <a:pt x="1" y="952"/>
                      <a:pt x="276"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1725075" y="3836500"/>
                <a:ext cx="31350" cy="31350"/>
              </a:xfrm>
              <a:custGeom>
                <a:avLst/>
                <a:gdLst/>
                <a:ahLst/>
                <a:cxnLst/>
                <a:rect l="l" t="t" r="r" b="b"/>
                <a:pathLst>
                  <a:path w="1254" h="1254" extrusionOk="0">
                    <a:moveTo>
                      <a:pt x="627" y="1"/>
                    </a:moveTo>
                    <a:cubicBezTo>
                      <a:pt x="276" y="1"/>
                      <a:pt x="1" y="276"/>
                      <a:pt x="1" y="627"/>
                    </a:cubicBezTo>
                    <a:cubicBezTo>
                      <a:pt x="1" y="953"/>
                      <a:pt x="276" y="1254"/>
                      <a:pt x="627" y="1254"/>
                    </a:cubicBezTo>
                    <a:cubicBezTo>
                      <a:pt x="978" y="1254"/>
                      <a:pt x="1254" y="953"/>
                      <a:pt x="1254" y="627"/>
                    </a:cubicBezTo>
                    <a:cubicBezTo>
                      <a:pt x="1254"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1841625" y="3607800"/>
                <a:ext cx="30725" cy="31350"/>
              </a:xfrm>
              <a:custGeom>
                <a:avLst/>
                <a:gdLst/>
                <a:ahLst/>
                <a:cxnLst/>
                <a:rect l="l" t="t" r="r" b="b"/>
                <a:pathLst>
                  <a:path w="1229" h="1254" extrusionOk="0">
                    <a:moveTo>
                      <a:pt x="602" y="1"/>
                    </a:moveTo>
                    <a:cubicBezTo>
                      <a:pt x="276" y="1"/>
                      <a:pt x="0" y="276"/>
                      <a:pt x="0" y="627"/>
                    </a:cubicBezTo>
                    <a:cubicBezTo>
                      <a:pt x="0" y="953"/>
                      <a:pt x="276" y="1254"/>
                      <a:pt x="602" y="1254"/>
                    </a:cubicBezTo>
                    <a:cubicBezTo>
                      <a:pt x="953" y="1254"/>
                      <a:pt x="1228" y="953"/>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1834725" y="3701800"/>
                <a:ext cx="30725" cy="31350"/>
              </a:xfrm>
              <a:custGeom>
                <a:avLst/>
                <a:gdLst/>
                <a:ahLst/>
                <a:cxnLst/>
                <a:rect l="l" t="t" r="r" b="b"/>
                <a:pathLst>
                  <a:path w="1229" h="1254" extrusionOk="0">
                    <a:moveTo>
                      <a:pt x="602" y="0"/>
                    </a:moveTo>
                    <a:cubicBezTo>
                      <a:pt x="276" y="0"/>
                      <a:pt x="1" y="276"/>
                      <a:pt x="1" y="627"/>
                    </a:cubicBezTo>
                    <a:cubicBezTo>
                      <a:pt x="1" y="978"/>
                      <a:pt x="276" y="1253"/>
                      <a:pt x="602" y="1253"/>
                    </a:cubicBezTo>
                    <a:cubicBezTo>
                      <a:pt x="953" y="1253"/>
                      <a:pt x="1229" y="978"/>
                      <a:pt x="1229" y="627"/>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1795875" y="3774475"/>
                <a:ext cx="31350" cy="31350"/>
              </a:xfrm>
              <a:custGeom>
                <a:avLst/>
                <a:gdLst/>
                <a:ahLst/>
                <a:cxnLst/>
                <a:rect l="l" t="t" r="r" b="b"/>
                <a:pathLst>
                  <a:path w="1254" h="1254" extrusionOk="0">
                    <a:moveTo>
                      <a:pt x="627" y="0"/>
                    </a:moveTo>
                    <a:cubicBezTo>
                      <a:pt x="276" y="0"/>
                      <a:pt x="1" y="301"/>
                      <a:pt x="1" y="627"/>
                    </a:cubicBezTo>
                    <a:cubicBezTo>
                      <a:pt x="1" y="978"/>
                      <a:pt x="276" y="1254"/>
                      <a:pt x="627" y="1254"/>
                    </a:cubicBezTo>
                    <a:cubicBezTo>
                      <a:pt x="978" y="1254"/>
                      <a:pt x="1254" y="978"/>
                      <a:pt x="1254" y="627"/>
                    </a:cubicBezTo>
                    <a:cubicBezTo>
                      <a:pt x="1254"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1780225" y="3662325"/>
                <a:ext cx="31350" cy="31350"/>
              </a:xfrm>
              <a:custGeom>
                <a:avLst/>
                <a:gdLst/>
                <a:ahLst/>
                <a:cxnLst/>
                <a:rect l="l" t="t" r="r" b="b"/>
                <a:pathLst>
                  <a:path w="1254" h="1254" extrusionOk="0">
                    <a:moveTo>
                      <a:pt x="627" y="0"/>
                    </a:moveTo>
                    <a:cubicBezTo>
                      <a:pt x="276" y="0"/>
                      <a:pt x="0" y="276"/>
                      <a:pt x="0" y="627"/>
                    </a:cubicBezTo>
                    <a:cubicBezTo>
                      <a:pt x="0" y="978"/>
                      <a:pt x="276" y="1253"/>
                      <a:pt x="627" y="1253"/>
                    </a:cubicBezTo>
                    <a:cubicBezTo>
                      <a:pt x="978" y="1253"/>
                      <a:pt x="1253" y="978"/>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1891125" y="3774475"/>
                <a:ext cx="31350" cy="31350"/>
              </a:xfrm>
              <a:custGeom>
                <a:avLst/>
                <a:gdLst/>
                <a:ahLst/>
                <a:cxnLst/>
                <a:rect l="l" t="t" r="r" b="b"/>
                <a:pathLst>
                  <a:path w="1254" h="1254" extrusionOk="0">
                    <a:moveTo>
                      <a:pt x="627" y="0"/>
                    </a:moveTo>
                    <a:cubicBezTo>
                      <a:pt x="276" y="0"/>
                      <a:pt x="0" y="301"/>
                      <a:pt x="0" y="627"/>
                    </a:cubicBezTo>
                    <a:cubicBezTo>
                      <a:pt x="0" y="978"/>
                      <a:pt x="276" y="1254"/>
                      <a:pt x="627" y="1254"/>
                    </a:cubicBezTo>
                    <a:cubicBezTo>
                      <a:pt x="978" y="1254"/>
                      <a:pt x="1253" y="978"/>
                      <a:pt x="1253" y="627"/>
                    </a:cubicBezTo>
                    <a:cubicBezTo>
                      <a:pt x="1253"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1985100" y="3836500"/>
                <a:ext cx="31350" cy="31350"/>
              </a:xfrm>
              <a:custGeom>
                <a:avLst/>
                <a:gdLst/>
                <a:ahLst/>
                <a:cxnLst/>
                <a:rect l="l" t="t" r="r" b="b"/>
                <a:pathLst>
                  <a:path w="1254" h="1254" extrusionOk="0">
                    <a:moveTo>
                      <a:pt x="627" y="1"/>
                    </a:moveTo>
                    <a:cubicBezTo>
                      <a:pt x="276" y="1"/>
                      <a:pt x="1" y="276"/>
                      <a:pt x="1" y="627"/>
                    </a:cubicBezTo>
                    <a:cubicBezTo>
                      <a:pt x="1" y="953"/>
                      <a:pt x="276" y="1254"/>
                      <a:pt x="627" y="1254"/>
                    </a:cubicBezTo>
                    <a:cubicBezTo>
                      <a:pt x="953" y="1254"/>
                      <a:pt x="1254" y="953"/>
                      <a:pt x="1254" y="627"/>
                    </a:cubicBezTo>
                    <a:cubicBezTo>
                      <a:pt x="1254"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2111050" y="3867825"/>
                <a:ext cx="30725" cy="30725"/>
              </a:xfrm>
              <a:custGeom>
                <a:avLst/>
                <a:gdLst/>
                <a:ahLst/>
                <a:cxnLst/>
                <a:rect l="l" t="t" r="r" b="b"/>
                <a:pathLst>
                  <a:path w="1229" h="1229" extrusionOk="0">
                    <a:moveTo>
                      <a:pt x="602" y="1"/>
                    </a:moveTo>
                    <a:cubicBezTo>
                      <a:pt x="276" y="1"/>
                      <a:pt x="0" y="276"/>
                      <a:pt x="0" y="602"/>
                    </a:cubicBezTo>
                    <a:cubicBezTo>
                      <a:pt x="0" y="953"/>
                      <a:pt x="276" y="1229"/>
                      <a:pt x="602" y="1229"/>
                    </a:cubicBezTo>
                    <a:cubicBezTo>
                      <a:pt x="953" y="1229"/>
                      <a:pt x="1228" y="953"/>
                      <a:pt x="1228" y="602"/>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2208800" y="3859050"/>
                <a:ext cx="31350" cy="31375"/>
              </a:xfrm>
              <a:custGeom>
                <a:avLst/>
                <a:gdLst/>
                <a:ahLst/>
                <a:cxnLst/>
                <a:rect l="l" t="t" r="r" b="b"/>
                <a:pathLst>
                  <a:path w="1254" h="1255" extrusionOk="0">
                    <a:moveTo>
                      <a:pt x="627" y="1"/>
                    </a:moveTo>
                    <a:cubicBezTo>
                      <a:pt x="276" y="1"/>
                      <a:pt x="0" y="277"/>
                      <a:pt x="0" y="627"/>
                    </a:cubicBezTo>
                    <a:cubicBezTo>
                      <a:pt x="0" y="953"/>
                      <a:pt x="276" y="1254"/>
                      <a:pt x="627" y="1254"/>
                    </a:cubicBezTo>
                    <a:cubicBezTo>
                      <a:pt x="977" y="1254"/>
                      <a:pt x="1253" y="953"/>
                      <a:pt x="1253" y="627"/>
                    </a:cubicBezTo>
                    <a:cubicBezTo>
                      <a:pt x="1253" y="277"/>
                      <a:pt x="97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2318450" y="3805800"/>
                <a:ext cx="31350" cy="31350"/>
              </a:xfrm>
              <a:custGeom>
                <a:avLst/>
                <a:gdLst/>
                <a:ahLst/>
                <a:cxnLst/>
                <a:rect l="l" t="t" r="r" b="b"/>
                <a:pathLst>
                  <a:path w="1254" h="1254" extrusionOk="0">
                    <a:moveTo>
                      <a:pt x="627" y="1"/>
                    </a:moveTo>
                    <a:cubicBezTo>
                      <a:pt x="276" y="1"/>
                      <a:pt x="0" y="276"/>
                      <a:pt x="0" y="627"/>
                    </a:cubicBezTo>
                    <a:cubicBezTo>
                      <a:pt x="0" y="978"/>
                      <a:pt x="276" y="1254"/>
                      <a:pt x="627" y="1254"/>
                    </a:cubicBezTo>
                    <a:cubicBezTo>
                      <a:pt x="977" y="1254"/>
                      <a:pt x="1253" y="978"/>
                      <a:pt x="1253" y="627"/>
                    </a:cubicBezTo>
                    <a:cubicBezTo>
                      <a:pt x="1253" y="276"/>
                      <a:pt x="97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2376700" y="3623475"/>
                <a:ext cx="31375" cy="30725"/>
              </a:xfrm>
              <a:custGeom>
                <a:avLst/>
                <a:gdLst/>
                <a:ahLst/>
                <a:cxnLst/>
                <a:rect l="l" t="t" r="r" b="b"/>
                <a:pathLst>
                  <a:path w="1255" h="1229" extrusionOk="0">
                    <a:moveTo>
                      <a:pt x="627" y="0"/>
                    </a:moveTo>
                    <a:cubicBezTo>
                      <a:pt x="277" y="0"/>
                      <a:pt x="1" y="276"/>
                      <a:pt x="1" y="627"/>
                    </a:cubicBezTo>
                    <a:cubicBezTo>
                      <a:pt x="1" y="953"/>
                      <a:pt x="277" y="1228"/>
                      <a:pt x="627" y="1228"/>
                    </a:cubicBezTo>
                    <a:cubicBezTo>
                      <a:pt x="978" y="1228"/>
                      <a:pt x="1254" y="953"/>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2347875" y="3542650"/>
                <a:ext cx="30750" cy="30725"/>
              </a:xfrm>
              <a:custGeom>
                <a:avLst/>
                <a:gdLst/>
                <a:ahLst/>
                <a:cxnLst/>
                <a:rect l="l" t="t" r="r" b="b"/>
                <a:pathLst>
                  <a:path w="1230" h="1229" extrusionOk="0">
                    <a:moveTo>
                      <a:pt x="602" y="0"/>
                    </a:moveTo>
                    <a:cubicBezTo>
                      <a:pt x="277" y="0"/>
                      <a:pt x="1" y="276"/>
                      <a:pt x="1" y="627"/>
                    </a:cubicBezTo>
                    <a:cubicBezTo>
                      <a:pt x="1" y="953"/>
                      <a:pt x="277" y="1228"/>
                      <a:pt x="602" y="1228"/>
                    </a:cubicBezTo>
                    <a:cubicBezTo>
                      <a:pt x="953" y="1228"/>
                      <a:pt x="1229" y="953"/>
                      <a:pt x="1229" y="627"/>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2263925" y="3483125"/>
                <a:ext cx="31350" cy="31350"/>
              </a:xfrm>
              <a:custGeom>
                <a:avLst/>
                <a:gdLst/>
                <a:ahLst/>
                <a:cxnLst/>
                <a:rect l="l" t="t" r="r" b="b"/>
                <a:pathLst>
                  <a:path w="1254" h="1254" extrusionOk="0">
                    <a:moveTo>
                      <a:pt x="627" y="0"/>
                    </a:moveTo>
                    <a:cubicBezTo>
                      <a:pt x="301" y="0"/>
                      <a:pt x="1" y="301"/>
                      <a:pt x="1" y="627"/>
                    </a:cubicBezTo>
                    <a:cubicBezTo>
                      <a:pt x="1" y="978"/>
                      <a:pt x="301" y="1253"/>
                      <a:pt x="627" y="1253"/>
                    </a:cubicBezTo>
                    <a:cubicBezTo>
                      <a:pt x="978" y="1253"/>
                      <a:pt x="1254" y="978"/>
                      <a:pt x="1254" y="627"/>
                    </a:cubicBezTo>
                    <a:cubicBezTo>
                      <a:pt x="1254"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2199400" y="3536375"/>
                <a:ext cx="31350" cy="30725"/>
              </a:xfrm>
              <a:custGeom>
                <a:avLst/>
                <a:gdLst/>
                <a:ahLst/>
                <a:cxnLst/>
                <a:rect l="l" t="t" r="r" b="b"/>
                <a:pathLst>
                  <a:path w="1254" h="1229" extrusionOk="0">
                    <a:moveTo>
                      <a:pt x="627" y="1"/>
                    </a:moveTo>
                    <a:cubicBezTo>
                      <a:pt x="276" y="1"/>
                      <a:pt x="0" y="276"/>
                      <a:pt x="0" y="602"/>
                    </a:cubicBezTo>
                    <a:cubicBezTo>
                      <a:pt x="0" y="953"/>
                      <a:pt x="276" y="1229"/>
                      <a:pt x="627" y="1229"/>
                    </a:cubicBezTo>
                    <a:cubicBezTo>
                      <a:pt x="978" y="1229"/>
                      <a:pt x="1253" y="953"/>
                      <a:pt x="1253" y="602"/>
                    </a:cubicBezTo>
                    <a:cubicBezTo>
                      <a:pt x="1253"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2257650" y="3631000"/>
                <a:ext cx="31375" cy="31350"/>
              </a:xfrm>
              <a:custGeom>
                <a:avLst/>
                <a:gdLst/>
                <a:ahLst/>
                <a:cxnLst/>
                <a:rect l="l" t="t" r="r" b="b"/>
                <a:pathLst>
                  <a:path w="1255" h="1254" extrusionOk="0">
                    <a:moveTo>
                      <a:pt x="628" y="0"/>
                    </a:moveTo>
                    <a:cubicBezTo>
                      <a:pt x="302" y="0"/>
                      <a:pt x="1" y="276"/>
                      <a:pt x="1" y="627"/>
                    </a:cubicBezTo>
                    <a:cubicBezTo>
                      <a:pt x="1" y="952"/>
                      <a:pt x="302" y="1253"/>
                      <a:pt x="628" y="1253"/>
                    </a:cubicBezTo>
                    <a:cubicBezTo>
                      <a:pt x="978" y="1253"/>
                      <a:pt x="1254" y="952"/>
                      <a:pt x="1254" y="627"/>
                    </a:cubicBezTo>
                    <a:cubicBezTo>
                      <a:pt x="1254" y="276"/>
                      <a:pt x="978"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2417425" y="3701800"/>
                <a:ext cx="31375" cy="31350"/>
              </a:xfrm>
              <a:custGeom>
                <a:avLst/>
                <a:gdLst/>
                <a:ahLst/>
                <a:cxnLst/>
                <a:rect l="l" t="t" r="r" b="b"/>
                <a:pathLst>
                  <a:path w="1255" h="1254" extrusionOk="0">
                    <a:moveTo>
                      <a:pt x="628" y="0"/>
                    </a:moveTo>
                    <a:cubicBezTo>
                      <a:pt x="277" y="0"/>
                      <a:pt x="1" y="276"/>
                      <a:pt x="1" y="627"/>
                    </a:cubicBezTo>
                    <a:cubicBezTo>
                      <a:pt x="1" y="978"/>
                      <a:pt x="277" y="1253"/>
                      <a:pt x="628" y="1253"/>
                    </a:cubicBezTo>
                    <a:cubicBezTo>
                      <a:pt x="978" y="1253"/>
                      <a:pt x="1254" y="978"/>
                      <a:pt x="1254" y="627"/>
                    </a:cubicBezTo>
                    <a:cubicBezTo>
                      <a:pt x="1254" y="276"/>
                      <a:pt x="978"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2576575" y="3736250"/>
                <a:ext cx="30725" cy="31350"/>
              </a:xfrm>
              <a:custGeom>
                <a:avLst/>
                <a:gdLst/>
                <a:ahLst/>
                <a:cxnLst/>
                <a:rect l="l" t="t" r="r" b="b"/>
                <a:pathLst>
                  <a:path w="1229" h="1254" extrusionOk="0">
                    <a:moveTo>
                      <a:pt x="602" y="1"/>
                    </a:moveTo>
                    <a:cubicBezTo>
                      <a:pt x="277" y="1"/>
                      <a:pt x="1" y="276"/>
                      <a:pt x="1" y="627"/>
                    </a:cubicBezTo>
                    <a:cubicBezTo>
                      <a:pt x="1" y="953"/>
                      <a:pt x="277" y="1254"/>
                      <a:pt x="602" y="1254"/>
                    </a:cubicBezTo>
                    <a:cubicBezTo>
                      <a:pt x="953" y="1254"/>
                      <a:pt x="1229" y="953"/>
                      <a:pt x="1229" y="627"/>
                    </a:cubicBezTo>
                    <a:cubicBezTo>
                      <a:pt x="1229"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2746375" y="3729975"/>
                <a:ext cx="30725" cy="31375"/>
              </a:xfrm>
              <a:custGeom>
                <a:avLst/>
                <a:gdLst/>
                <a:ahLst/>
                <a:cxnLst/>
                <a:rect l="l" t="t" r="r" b="b"/>
                <a:pathLst>
                  <a:path w="1229" h="1255" extrusionOk="0">
                    <a:moveTo>
                      <a:pt x="602" y="1"/>
                    </a:moveTo>
                    <a:cubicBezTo>
                      <a:pt x="277" y="1"/>
                      <a:pt x="1" y="302"/>
                      <a:pt x="1" y="628"/>
                    </a:cubicBezTo>
                    <a:cubicBezTo>
                      <a:pt x="1" y="978"/>
                      <a:pt x="277" y="1254"/>
                      <a:pt x="602" y="1254"/>
                    </a:cubicBezTo>
                    <a:cubicBezTo>
                      <a:pt x="953" y="1254"/>
                      <a:pt x="1229" y="978"/>
                      <a:pt x="1229" y="628"/>
                    </a:cubicBezTo>
                    <a:cubicBezTo>
                      <a:pt x="1229" y="302"/>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2896125" y="3682375"/>
                <a:ext cx="31375" cy="31350"/>
              </a:xfrm>
              <a:custGeom>
                <a:avLst/>
                <a:gdLst/>
                <a:ahLst/>
                <a:cxnLst/>
                <a:rect l="l" t="t" r="r" b="b"/>
                <a:pathLst>
                  <a:path w="1255" h="1254" extrusionOk="0">
                    <a:moveTo>
                      <a:pt x="627" y="0"/>
                    </a:moveTo>
                    <a:cubicBezTo>
                      <a:pt x="277" y="0"/>
                      <a:pt x="1" y="276"/>
                      <a:pt x="1" y="627"/>
                    </a:cubicBezTo>
                    <a:cubicBezTo>
                      <a:pt x="1" y="953"/>
                      <a:pt x="277" y="1253"/>
                      <a:pt x="627" y="1253"/>
                    </a:cubicBezTo>
                    <a:cubicBezTo>
                      <a:pt x="953" y="1253"/>
                      <a:pt x="1254" y="953"/>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3060925" y="3498775"/>
                <a:ext cx="30725" cy="31350"/>
              </a:xfrm>
              <a:custGeom>
                <a:avLst/>
                <a:gdLst/>
                <a:ahLst/>
                <a:cxnLst/>
                <a:rect l="l" t="t" r="r" b="b"/>
                <a:pathLst>
                  <a:path w="1229" h="1254" extrusionOk="0">
                    <a:moveTo>
                      <a:pt x="627" y="1"/>
                    </a:moveTo>
                    <a:cubicBezTo>
                      <a:pt x="276" y="1"/>
                      <a:pt x="0" y="276"/>
                      <a:pt x="0" y="627"/>
                    </a:cubicBezTo>
                    <a:cubicBezTo>
                      <a:pt x="0" y="978"/>
                      <a:pt x="276" y="1254"/>
                      <a:pt x="627" y="1254"/>
                    </a:cubicBezTo>
                    <a:cubicBezTo>
                      <a:pt x="953" y="1254"/>
                      <a:pt x="1229" y="978"/>
                      <a:pt x="1229" y="627"/>
                    </a:cubicBezTo>
                    <a:cubicBezTo>
                      <a:pt x="1229"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2987625" y="3607800"/>
                <a:ext cx="30725" cy="31350"/>
              </a:xfrm>
              <a:custGeom>
                <a:avLst/>
                <a:gdLst/>
                <a:ahLst/>
                <a:cxnLst/>
                <a:rect l="l" t="t" r="r" b="b"/>
                <a:pathLst>
                  <a:path w="1229" h="1254" extrusionOk="0">
                    <a:moveTo>
                      <a:pt x="627" y="1"/>
                    </a:moveTo>
                    <a:cubicBezTo>
                      <a:pt x="276" y="1"/>
                      <a:pt x="0" y="276"/>
                      <a:pt x="0" y="627"/>
                    </a:cubicBezTo>
                    <a:cubicBezTo>
                      <a:pt x="0" y="953"/>
                      <a:pt x="276" y="1254"/>
                      <a:pt x="627" y="1254"/>
                    </a:cubicBezTo>
                    <a:cubicBezTo>
                      <a:pt x="952" y="1254"/>
                      <a:pt x="1228" y="953"/>
                      <a:pt x="1228" y="627"/>
                    </a:cubicBezTo>
                    <a:cubicBezTo>
                      <a:pt x="1228" y="276"/>
                      <a:pt x="952"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32"/>
            <p:cNvGrpSpPr/>
            <p:nvPr/>
          </p:nvGrpSpPr>
          <p:grpSpPr>
            <a:xfrm>
              <a:off x="7463758" y="1656255"/>
              <a:ext cx="786898" cy="384115"/>
              <a:chOff x="2125450" y="1994675"/>
              <a:chExt cx="632250" cy="308625"/>
            </a:xfrm>
          </p:grpSpPr>
          <p:sp>
            <p:nvSpPr>
              <p:cNvPr id="3572" name="Google Shape;3572;p32"/>
              <p:cNvSpPr/>
              <p:nvPr/>
            </p:nvSpPr>
            <p:spPr>
              <a:xfrm>
                <a:off x="2139250" y="1994675"/>
                <a:ext cx="618450" cy="303000"/>
              </a:xfrm>
              <a:custGeom>
                <a:avLst/>
                <a:gdLst/>
                <a:ahLst/>
                <a:cxnLst/>
                <a:rect l="l" t="t" r="r" b="b"/>
                <a:pathLst>
                  <a:path w="24738" h="12120" extrusionOk="0">
                    <a:moveTo>
                      <a:pt x="7519" y="340"/>
                    </a:moveTo>
                    <a:cubicBezTo>
                      <a:pt x="7619" y="340"/>
                      <a:pt x="7719" y="340"/>
                      <a:pt x="7820" y="365"/>
                    </a:cubicBezTo>
                    <a:cubicBezTo>
                      <a:pt x="8396" y="465"/>
                      <a:pt x="8947" y="941"/>
                      <a:pt x="8872" y="1718"/>
                    </a:cubicBezTo>
                    <a:cubicBezTo>
                      <a:pt x="8772" y="2896"/>
                      <a:pt x="8471" y="4024"/>
                      <a:pt x="8020" y="5102"/>
                    </a:cubicBezTo>
                    <a:cubicBezTo>
                      <a:pt x="7143" y="4200"/>
                      <a:pt x="6241" y="2997"/>
                      <a:pt x="6291" y="1668"/>
                    </a:cubicBezTo>
                    <a:cubicBezTo>
                      <a:pt x="6291" y="1518"/>
                      <a:pt x="6316" y="1342"/>
                      <a:pt x="6366" y="1192"/>
                    </a:cubicBezTo>
                    <a:cubicBezTo>
                      <a:pt x="6541" y="591"/>
                      <a:pt x="7043" y="340"/>
                      <a:pt x="7519" y="340"/>
                    </a:cubicBezTo>
                    <a:close/>
                    <a:moveTo>
                      <a:pt x="7505" y="0"/>
                    </a:moveTo>
                    <a:cubicBezTo>
                      <a:pt x="6897" y="0"/>
                      <a:pt x="6269" y="321"/>
                      <a:pt x="6040" y="1092"/>
                    </a:cubicBezTo>
                    <a:cubicBezTo>
                      <a:pt x="5990" y="1292"/>
                      <a:pt x="5940" y="1468"/>
                      <a:pt x="5940" y="1668"/>
                    </a:cubicBezTo>
                    <a:cubicBezTo>
                      <a:pt x="5890" y="3172"/>
                      <a:pt x="6942" y="4475"/>
                      <a:pt x="7870" y="5428"/>
                    </a:cubicBezTo>
                    <a:cubicBezTo>
                      <a:pt x="6366" y="8636"/>
                      <a:pt x="3409" y="11142"/>
                      <a:pt x="0" y="11794"/>
                    </a:cubicBezTo>
                    <a:lnTo>
                      <a:pt x="75" y="12119"/>
                    </a:lnTo>
                    <a:cubicBezTo>
                      <a:pt x="3534" y="11443"/>
                      <a:pt x="6541" y="8936"/>
                      <a:pt x="8120" y="5703"/>
                    </a:cubicBezTo>
                    <a:cubicBezTo>
                      <a:pt x="11253" y="8861"/>
                      <a:pt x="14737" y="10841"/>
                      <a:pt x="18221" y="11418"/>
                    </a:cubicBezTo>
                    <a:cubicBezTo>
                      <a:pt x="18891" y="11529"/>
                      <a:pt x="19563" y="11583"/>
                      <a:pt x="20228" y="11583"/>
                    </a:cubicBezTo>
                    <a:cubicBezTo>
                      <a:pt x="21804" y="11583"/>
                      <a:pt x="23345" y="11280"/>
                      <a:pt x="24737" y="10716"/>
                    </a:cubicBezTo>
                    <a:cubicBezTo>
                      <a:pt x="24687" y="10616"/>
                      <a:pt x="24662" y="10490"/>
                      <a:pt x="24637" y="10390"/>
                    </a:cubicBezTo>
                    <a:cubicBezTo>
                      <a:pt x="23263" y="10943"/>
                      <a:pt x="21738" y="11242"/>
                      <a:pt x="20177" y="11242"/>
                    </a:cubicBezTo>
                    <a:cubicBezTo>
                      <a:pt x="19545" y="11242"/>
                      <a:pt x="18907" y="11193"/>
                      <a:pt x="18271" y="11092"/>
                    </a:cubicBezTo>
                    <a:cubicBezTo>
                      <a:pt x="13935" y="10365"/>
                      <a:pt x="10451" y="7608"/>
                      <a:pt x="8271" y="5378"/>
                    </a:cubicBezTo>
                    <a:cubicBezTo>
                      <a:pt x="8772" y="4225"/>
                      <a:pt x="9098" y="2997"/>
                      <a:pt x="9223" y="1743"/>
                    </a:cubicBezTo>
                    <a:cubicBezTo>
                      <a:pt x="9298" y="766"/>
                      <a:pt x="8572" y="164"/>
                      <a:pt x="7870" y="39"/>
                    </a:cubicBezTo>
                    <a:cubicBezTo>
                      <a:pt x="7751" y="14"/>
                      <a:pt x="7628" y="0"/>
                      <a:pt x="7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2125450" y="2271950"/>
                <a:ext cx="31350" cy="31350"/>
              </a:xfrm>
              <a:custGeom>
                <a:avLst/>
                <a:gdLst/>
                <a:ahLst/>
                <a:cxnLst/>
                <a:rect l="l" t="t" r="r" b="b"/>
                <a:pathLst>
                  <a:path w="1254" h="1254" extrusionOk="0">
                    <a:moveTo>
                      <a:pt x="627" y="1"/>
                    </a:moveTo>
                    <a:cubicBezTo>
                      <a:pt x="276" y="1"/>
                      <a:pt x="1" y="277"/>
                      <a:pt x="1" y="627"/>
                    </a:cubicBezTo>
                    <a:cubicBezTo>
                      <a:pt x="1" y="978"/>
                      <a:pt x="276" y="1254"/>
                      <a:pt x="627" y="1254"/>
                    </a:cubicBezTo>
                    <a:cubicBezTo>
                      <a:pt x="978" y="1254"/>
                      <a:pt x="1254" y="978"/>
                      <a:pt x="1254" y="627"/>
                    </a:cubicBezTo>
                    <a:cubicBezTo>
                      <a:pt x="1254"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2225700" y="2228100"/>
                <a:ext cx="31350" cy="31350"/>
              </a:xfrm>
              <a:custGeom>
                <a:avLst/>
                <a:gdLst/>
                <a:ahLst/>
                <a:cxnLst/>
                <a:rect l="l" t="t" r="r" b="b"/>
                <a:pathLst>
                  <a:path w="1254" h="1254" extrusionOk="0">
                    <a:moveTo>
                      <a:pt x="627" y="0"/>
                    </a:moveTo>
                    <a:cubicBezTo>
                      <a:pt x="276" y="0"/>
                      <a:pt x="1" y="276"/>
                      <a:pt x="1" y="627"/>
                    </a:cubicBezTo>
                    <a:cubicBezTo>
                      <a:pt x="1" y="978"/>
                      <a:pt x="276" y="1254"/>
                      <a:pt x="627" y="1254"/>
                    </a:cubicBezTo>
                    <a:cubicBezTo>
                      <a:pt x="978" y="1254"/>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2342250" y="1999400"/>
                <a:ext cx="30725" cy="31350"/>
              </a:xfrm>
              <a:custGeom>
                <a:avLst/>
                <a:gdLst/>
                <a:ahLst/>
                <a:cxnLst/>
                <a:rect l="l" t="t" r="r" b="b"/>
                <a:pathLst>
                  <a:path w="1229" h="1254" extrusionOk="0">
                    <a:moveTo>
                      <a:pt x="602" y="1"/>
                    </a:moveTo>
                    <a:cubicBezTo>
                      <a:pt x="276" y="1"/>
                      <a:pt x="0" y="276"/>
                      <a:pt x="0" y="627"/>
                    </a:cubicBezTo>
                    <a:cubicBezTo>
                      <a:pt x="0" y="978"/>
                      <a:pt x="276" y="1254"/>
                      <a:pt x="602" y="1254"/>
                    </a:cubicBezTo>
                    <a:cubicBezTo>
                      <a:pt x="953" y="1254"/>
                      <a:pt x="1228" y="978"/>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2335350" y="2093375"/>
                <a:ext cx="30725" cy="31375"/>
              </a:xfrm>
              <a:custGeom>
                <a:avLst/>
                <a:gdLst/>
                <a:ahLst/>
                <a:cxnLst/>
                <a:rect l="l" t="t" r="r" b="b"/>
                <a:pathLst>
                  <a:path w="1229" h="1255" extrusionOk="0">
                    <a:moveTo>
                      <a:pt x="602" y="1"/>
                    </a:moveTo>
                    <a:cubicBezTo>
                      <a:pt x="276" y="1"/>
                      <a:pt x="1" y="277"/>
                      <a:pt x="1" y="627"/>
                    </a:cubicBezTo>
                    <a:cubicBezTo>
                      <a:pt x="1" y="978"/>
                      <a:pt x="276" y="1254"/>
                      <a:pt x="602" y="1254"/>
                    </a:cubicBezTo>
                    <a:cubicBezTo>
                      <a:pt x="953" y="1254"/>
                      <a:pt x="1229" y="978"/>
                      <a:pt x="1229" y="627"/>
                    </a:cubicBezTo>
                    <a:cubicBezTo>
                      <a:pt x="1229" y="277"/>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2296500" y="2166700"/>
                <a:ext cx="31350" cy="30725"/>
              </a:xfrm>
              <a:custGeom>
                <a:avLst/>
                <a:gdLst/>
                <a:ahLst/>
                <a:cxnLst/>
                <a:rect l="l" t="t" r="r" b="b"/>
                <a:pathLst>
                  <a:path w="1254" h="1229" extrusionOk="0">
                    <a:moveTo>
                      <a:pt x="627" y="0"/>
                    </a:moveTo>
                    <a:cubicBezTo>
                      <a:pt x="277" y="0"/>
                      <a:pt x="1" y="276"/>
                      <a:pt x="1" y="602"/>
                    </a:cubicBezTo>
                    <a:cubicBezTo>
                      <a:pt x="1" y="953"/>
                      <a:pt x="277" y="1228"/>
                      <a:pt x="627" y="1228"/>
                    </a:cubicBezTo>
                    <a:cubicBezTo>
                      <a:pt x="978" y="1228"/>
                      <a:pt x="1254" y="953"/>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2280850" y="2053900"/>
                <a:ext cx="31350" cy="31375"/>
              </a:xfrm>
              <a:custGeom>
                <a:avLst/>
                <a:gdLst/>
                <a:ahLst/>
                <a:cxnLst/>
                <a:rect l="l" t="t" r="r" b="b"/>
                <a:pathLst>
                  <a:path w="1254" h="1255" extrusionOk="0">
                    <a:moveTo>
                      <a:pt x="627" y="1"/>
                    </a:moveTo>
                    <a:cubicBezTo>
                      <a:pt x="276" y="1"/>
                      <a:pt x="0" y="277"/>
                      <a:pt x="0" y="628"/>
                    </a:cubicBezTo>
                    <a:cubicBezTo>
                      <a:pt x="0" y="978"/>
                      <a:pt x="276" y="1254"/>
                      <a:pt x="627" y="1254"/>
                    </a:cubicBezTo>
                    <a:cubicBezTo>
                      <a:pt x="978" y="1254"/>
                      <a:pt x="1253" y="978"/>
                      <a:pt x="1253" y="628"/>
                    </a:cubicBezTo>
                    <a:cubicBezTo>
                      <a:pt x="1253"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2391750" y="2166700"/>
                <a:ext cx="31350" cy="30725"/>
              </a:xfrm>
              <a:custGeom>
                <a:avLst/>
                <a:gdLst/>
                <a:ahLst/>
                <a:cxnLst/>
                <a:rect l="l" t="t" r="r" b="b"/>
                <a:pathLst>
                  <a:path w="1254" h="1229" extrusionOk="0">
                    <a:moveTo>
                      <a:pt x="627" y="0"/>
                    </a:moveTo>
                    <a:cubicBezTo>
                      <a:pt x="301" y="0"/>
                      <a:pt x="0" y="276"/>
                      <a:pt x="0" y="602"/>
                    </a:cubicBezTo>
                    <a:cubicBezTo>
                      <a:pt x="0" y="953"/>
                      <a:pt x="301" y="1228"/>
                      <a:pt x="627" y="1228"/>
                    </a:cubicBezTo>
                    <a:cubicBezTo>
                      <a:pt x="978" y="1228"/>
                      <a:pt x="1254" y="953"/>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2485725" y="2228100"/>
                <a:ext cx="31350" cy="31350"/>
              </a:xfrm>
              <a:custGeom>
                <a:avLst/>
                <a:gdLst/>
                <a:ahLst/>
                <a:cxnLst/>
                <a:rect l="l" t="t" r="r" b="b"/>
                <a:pathLst>
                  <a:path w="1254" h="1254" extrusionOk="0">
                    <a:moveTo>
                      <a:pt x="627" y="0"/>
                    </a:moveTo>
                    <a:cubicBezTo>
                      <a:pt x="276" y="0"/>
                      <a:pt x="1" y="276"/>
                      <a:pt x="1" y="627"/>
                    </a:cubicBezTo>
                    <a:cubicBezTo>
                      <a:pt x="1" y="978"/>
                      <a:pt x="276" y="1254"/>
                      <a:pt x="627" y="1254"/>
                    </a:cubicBezTo>
                    <a:cubicBezTo>
                      <a:pt x="953" y="1254"/>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2611675" y="2259425"/>
                <a:ext cx="30725" cy="31350"/>
              </a:xfrm>
              <a:custGeom>
                <a:avLst/>
                <a:gdLst/>
                <a:ahLst/>
                <a:cxnLst/>
                <a:rect l="l" t="t" r="r" b="b"/>
                <a:pathLst>
                  <a:path w="1229" h="1254" extrusionOk="0">
                    <a:moveTo>
                      <a:pt x="602" y="1"/>
                    </a:moveTo>
                    <a:cubicBezTo>
                      <a:pt x="276" y="1"/>
                      <a:pt x="0" y="276"/>
                      <a:pt x="0" y="627"/>
                    </a:cubicBezTo>
                    <a:cubicBezTo>
                      <a:pt x="0" y="953"/>
                      <a:pt x="276" y="1254"/>
                      <a:pt x="602" y="1254"/>
                    </a:cubicBezTo>
                    <a:cubicBezTo>
                      <a:pt x="953" y="1254"/>
                      <a:pt x="1228" y="953"/>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2709425" y="2250650"/>
                <a:ext cx="31350" cy="31350"/>
              </a:xfrm>
              <a:custGeom>
                <a:avLst/>
                <a:gdLst/>
                <a:ahLst/>
                <a:cxnLst/>
                <a:rect l="l" t="t" r="r" b="b"/>
                <a:pathLst>
                  <a:path w="1254" h="1254" extrusionOk="0">
                    <a:moveTo>
                      <a:pt x="627" y="1"/>
                    </a:moveTo>
                    <a:cubicBezTo>
                      <a:pt x="301" y="1"/>
                      <a:pt x="0" y="276"/>
                      <a:pt x="0" y="627"/>
                    </a:cubicBezTo>
                    <a:cubicBezTo>
                      <a:pt x="0" y="978"/>
                      <a:pt x="301" y="1254"/>
                      <a:pt x="627" y="1254"/>
                    </a:cubicBezTo>
                    <a:cubicBezTo>
                      <a:pt x="978" y="1254"/>
                      <a:pt x="1253" y="978"/>
                      <a:pt x="1253" y="627"/>
                    </a:cubicBezTo>
                    <a:cubicBezTo>
                      <a:pt x="1253"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32"/>
            <p:cNvGrpSpPr/>
            <p:nvPr/>
          </p:nvGrpSpPr>
          <p:grpSpPr>
            <a:xfrm>
              <a:off x="7278935" y="2721135"/>
              <a:ext cx="1237630" cy="368899"/>
              <a:chOff x="1976950" y="2850275"/>
              <a:chExt cx="994400" cy="296400"/>
            </a:xfrm>
          </p:grpSpPr>
          <p:sp>
            <p:nvSpPr>
              <p:cNvPr id="3584" name="Google Shape;3584;p32"/>
              <p:cNvSpPr/>
              <p:nvPr/>
            </p:nvSpPr>
            <p:spPr>
              <a:xfrm>
                <a:off x="1989500" y="2860150"/>
                <a:ext cx="966175" cy="275250"/>
              </a:xfrm>
              <a:custGeom>
                <a:avLst/>
                <a:gdLst/>
                <a:ahLst/>
                <a:cxnLst/>
                <a:rect l="l" t="t" r="r" b="b"/>
                <a:pathLst>
                  <a:path w="38647" h="11010" extrusionOk="0">
                    <a:moveTo>
                      <a:pt x="21654" y="232"/>
                    </a:moveTo>
                    <a:cubicBezTo>
                      <a:pt x="21905" y="232"/>
                      <a:pt x="22156" y="282"/>
                      <a:pt x="22356" y="408"/>
                    </a:cubicBezTo>
                    <a:cubicBezTo>
                      <a:pt x="22732" y="608"/>
                      <a:pt x="22958" y="934"/>
                      <a:pt x="23008" y="1360"/>
                    </a:cubicBezTo>
                    <a:cubicBezTo>
                      <a:pt x="23108" y="2187"/>
                      <a:pt x="22532" y="3190"/>
                      <a:pt x="21905" y="3741"/>
                    </a:cubicBezTo>
                    <a:cubicBezTo>
                      <a:pt x="21003" y="4568"/>
                      <a:pt x="19900" y="5220"/>
                      <a:pt x="18521" y="5696"/>
                    </a:cubicBezTo>
                    <a:cubicBezTo>
                      <a:pt x="18346" y="4894"/>
                      <a:pt x="18371" y="4042"/>
                      <a:pt x="18597" y="3240"/>
                    </a:cubicBezTo>
                    <a:cubicBezTo>
                      <a:pt x="18922" y="1937"/>
                      <a:pt x="19750" y="934"/>
                      <a:pt x="20877" y="408"/>
                    </a:cubicBezTo>
                    <a:cubicBezTo>
                      <a:pt x="21128" y="282"/>
                      <a:pt x="21404" y="232"/>
                      <a:pt x="21654" y="232"/>
                    </a:cubicBezTo>
                    <a:close/>
                    <a:moveTo>
                      <a:pt x="33609" y="3115"/>
                    </a:moveTo>
                    <a:cubicBezTo>
                      <a:pt x="33935" y="3115"/>
                      <a:pt x="34286" y="3290"/>
                      <a:pt x="34386" y="3691"/>
                    </a:cubicBezTo>
                    <a:cubicBezTo>
                      <a:pt x="34436" y="3816"/>
                      <a:pt x="34436" y="3917"/>
                      <a:pt x="34461" y="4017"/>
                    </a:cubicBezTo>
                    <a:cubicBezTo>
                      <a:pt x="34486" y="4919"/>
                      <a:pt x="33860" y="5721"/>
                      <a:pt x="33283" y="6323"/>
                    </a:cubicBezTo>
                    <a:cubicBezTo>
                      <a:pt x="32983" y="5596"/>
                      <a:pt x="32782" y="4844"/>
                      <a:pt x="32707" y="4067"/>
                    </a:cubicBezTo>
                    <a:cubicBezTo>
                      <a:pt x="32657" y="3541"/>
                      <a:pt x="33033" y="3215"/>
                      <a:pt x="33434" y="3140"/>
                    </a:cubicBezTo>
                    <a:cubicBezTo>
                      <a:pt x="33484" y="3140"/>
                      <a:pt x="33559" y="3115"/>
                      <a:pt x="33609" y="3115"/>
                    </a:cubicBezTo>
                    <a:close/>
                    <a:moveTo>
                      <a:pt x="21657" y="1"/>
                    </a:moveTo>
                    <a:cubicBezTo>
                      <a:pt x="21366" y="1"/>
                      <a:pt x="21065" y="69"/>
                      <a:pt x="20777" y="207"/>
                    </a:cubicBezTo>
                    <a:cubicBezTo>
                      <a:pt x="19599" y="759"/>
                      <a:pt x="18722" y="1811"/>
                      <a:pt x="18371" y="3190"/>
                    </a:cubicBezTo>
                    <a:cubicBezTo>
                      <a:pt x="18146" y="4042"/>
                      <a:pt x="18120" y="4919"/>
                      <a:pt x="18296" y="5771"/>
                    </a:cubicBezTo>
                    <a:cubicBezTo>
                      <a:pt x="17243" y="6122"/>
                      <a:pt x="16040" y="6398"/>
                      <a:pt x="14662" y="6573"/>
                    </a:cubicBezTo>
                    <a:cubicBezTo>
                      <a:pt x="13483" y="6732"/>
                      <a:pt x="12379" y="6810"/>
                      <a:pt x="11340" y="6810"/>
                    </a:cubicBezTo>
                    <a:cubicBezTo>
                      <a:pt x="9418" y="6810"/>
                      <a:pt x="7720" y="6542"/>
                      <a:pt x="6191" y="6022"/>
                    </a:cubicBezTo>
                    <a:cubicBezTo>
                      <a:pt x="3283" y="4994"/>
                      <a:pt x="1053" y="2889"/>
                      <a:pt x="226" y="358"/>
                    </a:cubicBezTo>
                    <a:lnTo>
                      <a:pt x="0" y="433"/>
                    </a:lnTo>
                    <a:cubicBezTo>
                      <a:pt x="852" y="3014"/>
                      <a:pt x="3158" y="5170"/>
                      <a:pt x="6115" y="6222"/>
                    </a:cubicBezTo>
                    <a:cubicBezTo>
                      <a:pt x="7667" y="6761"/>
                      <a:pt x="9399" y="7034"/>
                      <a:pt x="11360" y="7034"/>
                    </a:cubicBezTo>
                    <a:cubicBezTo>
                      <a:pt x="12409" y="7034"/>
                      <a:pt x="13524" y="6956"/>
                      <a:pt x="14712" y="6799"/>
                    </a:cubicBezTo>
                    <a:cubicBezTo>
                      <a:pt x="15765" y="6648"/>
                      <a:pt x="17043" y="6423"/>
                      <a:pt x="18346" y="5997"/>
                    </a:cubicBezTo>
                    <a:cubicBezTo>
                      <a:pt x="18496" y="6673"/>
                      <a:pt x="18797" y="7325"/>
                      <a:pt x="19173" y="7877"/>
                    </a:cubicBezTo>
                    <a:cubicBezTo>
                      <a:pt x="20440" y="9629"/>
                      <a:pt x="22702" y="10670"/>
                      <a:pt x="25092" y="10670"/>
                    </a:cubicBezTo>
                    <a:cubicBezTo>
                      <a:pt x="25539" y="10670"/>
                      <a:pt x="25991" y="10633"/>
                      <a:pt x="26441" y="10558"/>
                    </a:cubicBezTo>
                    <a:cubicBezTo>
                      <a:pt x="28772" y="10157"/>
                      <a:pt x="31128" y="8854"/>
                      <a:pt x="33233" y="6724"/>
                    </a:cubicBezTo>
                    <a:cubicBezTo>
                      <a:pt x="34286" y="8879"/>
                      <a:pt x="36291" y="10583"/>
                      <a:pt x="38622" y="11009"/>
                    </a:cubicBezTo>
                    <a:lnTo>
                      <a:pt x="38647" y="10809"/>
                    </a:lnTo>
                    <a:cubicBezTo>
                      <a:pt x="36391" y="10358"/>
                      <a:pt x="34411" y="8679"/>
                      <a:pt x="33384" y="6548"/>
                    </a:cubicBezTo>
                    <a:cubicBezTo>
                      <a:pt x="34010" y="5897"/>
                      <a:pt x="34712" y="5019"/>
                      <a:pt x="34687" y="4017"/>
                    </a:cubicBezTo>
                    <a:cubicBezTo>
                      <a:pt x="34662" y="3892"/>
                      <a:pt x="34662" y="3766"/>
                      <a:pt x="34612" y="3641"/>
                    </a:cubicBezTo>
                    <a:cubicBezTo>
                      <a:pt x="34461" y="3103"/>
                      <a:pt x="34015" y="2898"/>
                      <a:pt x="33591" y="2898"/>
                    </a:cubicBezTo>
                    <a:cubicBezTo>
                      <a:pt x="33521" y="2898"/>
                      <a:pt x="33451" y="2903"/>
                      <a:pt x="33384" y="2914"/>
                    </a:cubicBezTo>
                    <a:cubicBezTo>
                      <a:pt x="32908" y="3014"/>
                      <a:pt x="32431" y="3415"/>
                      <a:pt x="32481" y="4067"/>
                    </a:cubicBezTo>
                    <a:cubicBezTo>
                      <a:pt x="32557" y="4919"/>
                      <a:pt x="32782" y="5746"/>
                      <a:pt x="33133" y="6498"/>
                    </a:cubicBezTo>
                    <a:cubicBezTo>
                      <a:pt x="31654" y="8002"/>
                      <a:pt x="29324" y="9856"/>
                      <a:pt x="26416" y="10333"/>
                    </a:cubicBezTo>
                    <a:cubicBezTo>
                      <a:pt x="25980" y="10403"/>
                      <a:pt x="25543" y="10438"/>
                      <a:pt x="25110" y="10438"/>
                    </a:cubicBezTo>
                    <a:cubicBezTo>
                      <a:pt x="22781" y="10438"/>
                      <a:pt x="20578" y="9442"/>
                      <a:pt x="19374" y="7751"/>
                    </a:cubicBezTo>
                    <a:cubicBezTo>
                      <a:pt x="18973" y="7200"/>
                      <a:pt x="18722" y="6598"/>
                      <a:pt x="18547" y="5922"/>
                    </a:cubicBezTo>
                    <a:cubicBezTo>
                      <a:pt x="19800" y="5496"/>
                      <a:pt x="21028" y="4869"/>
                      <a:pt x="22055" y="3917"/>
                    </a:cubicBezTo>
                    <a:cubicBezTo>
                      <a:pt x="22707" y="3340"/>
                      <a:pt x="23334" y="2288"/>
                      <a:pt x="23233" y="1335"/>
                    </a:cubicBezTo>
                    <a:cubicBezTo>
                      <a:pt x="23183" y="859"/>
                      <a:pt x="22907" y="458"/>
                      <a:pt x="22481" y="207"/>
                    </a:cubicBezTo>
                    <a:cubicBezTo>
                      <a:pt x="22231" y="69"/>
                      <a:pt x="21949" y="1"/>
                      <a:pt x="21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1976950" y="2857800"/>
                <a:ext cx="30725" cy="31350"/>
              </a:xfrm>
              <a:custGeom>
                <a:avLst/>
                <a:gdLst/>
                <a:ahLst/>
                <a:cxnLst/>
                <a:rect l="l" t="t" r="r" b="b"/>
                <a:pathLst>
                  <a:path w="1229" h="1254" extrusionOk="0">
                    <a:moveTo>
                      <a:pt x="627" y="1"/>
                    </a:moveTo>
                    <a:cubicBezTo>
                      <a:pt x="276" y="1"/>
                      <a:pt x="1" y="276"/>
                      <a:pt x="1" y="627"/>
                    </a:cubicBezTo>
                    <a:cubicBezTo>
                      <a:pt x="1" y="978"/>
                      <a:pt x="276" y="1254"/>
                      <a:pt x="627" y="1254"/>
                    </a:cubicBezTo>
                    <a:cubicBezTo>
                      <a:pt x="953" y="1254"/>
                      <a:pt x="1229" y="978"/>
                      <a:pt x="1229" y="627"/>
                    </a:cubicBezTo>
                    <a:cubicBezTo>
                      <a:pt x="1229"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2025825" y="2930475"/>
                <a:ext cx="31350" cy="31350"/>
              </a:xfrm>
              <a:custGeom>
                <a:avLst/>
                <a:gdLst/>
                <a:ahLst/>
                <a:cxnLst/>
                <a:rect l="l" t="t" r="r" b="b"/>
                <a:pathLst>
                  <a:path w="1254" h="1254" extrusionOk="0">
                    <a:moveTo>
                      <a:pt x="627" y="1"/>
                    </a:moveTo>
                    <a:cubicBezTo>
                      <a:pt x="276" y="1"/>
                      <a:pt x="1" y="302"/>
                      <a:pt x="1" y="627"/>
                    </a:cubicBezTo>
                    <a:cubicBezTo>
                      <a:pt x="1" y="978"/>
                      <a:pt x="276" y="1254"/>
                      <a:pt x="627" y="1254"/>
                    </a:cubicBezTo>
                    <a:cubicBezTo>
                      <a:pt x="978" y="1254"/>
                      <a:pt x="1254" y="978"/>
                      <a:pt x="1254" y="627"/>
                    </a:cubicBezTo>
                    <a:cubicBezTo>
                      <a:pt x="1254" y="302"/>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2087225" y="2982500"/>
                <a:ext cx="31350" cy="31350"/>
              </a:xfrm>
              <a:custGeom>
                <a:avLst/>
                <a:gdLst/>
                <a:ahLst/>
                <a:cxnLst/>
                <a:rect l="l" t="t" r="r" b="b"/>
                <a:pathLst>
                  <a:path w="1254" h="1254" extrusionOk="0">
                    <a:moveTo>
                      <a:pt x="627" y="0"/>
                    </a:moveTo>
                    <a:cubicBezTo>
                      <a:pt x="277" y="0"/>
                      <a:pt x="1" y="276"/>
                      <a:pt x="1" y="627"/>
                    </a:cubicBezTo>
                    <a:cubicBezTo>
                      <a:pt x="1" y="952"/>
                      <a:pt x="277"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2187475" y="3013200"/>
                <a:ext cx="31375" cy="30725"/>
              </a:xfrm>
              <a:custGeom>
                <a:avLst/>
                <a:gdLst/>
                <a:ahLst/>
                <a:cxnLst/>
                <a:rect l="l" t="t" r="r" b="b"/>
                <a:pathLst>
                  <a:path w="1255" h="1229" extrusionOk="0">
                    <a:moveTo>
                      <a:pt x="627" y="0"/>
                    </a:moveTo>
                    <a:cubicBezTo>
                      <a:pt x="277" y="0"/>
                      <a:pt x="1" y="276"/>
                      <a:pt x="1" y="602"/>
                    </a:cubicBezTo>
                    <a:cubicBezTo>
                      <a:pt x="1" y="952"/>
                      <a:pt x="277" y="1228"/>
                      <a:pt x="627" y="1228"/>
                    </a:cubicBezTo>
                    <a:cubicBezTo>
                      <a:pt x="978" y="1228"/>
                      <a:pt x="1254" y="952"/>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2301525" y="3016950"/>
                <a:ext cx="31350" cy="30725"/>
              </a:xfrm>
              <a:custGeom>
                <a:avLst/>
                <a:gdLst/>
                <a:ahLst/>
                <a:cxnLst/>
                <a:rect l="l" t="t" r="r" b="b"/>
                <a:pathLst>
                  <a:path w="1254" h="1229" extrusionOk="0">
                    <a:moveTo>
                      <a:pt x="627" y="0"/>
                    </a:moveTo>
                    <a:cubicBezTo>
                      <a:pt x="276" y="0"/>
                      <a:pt x="0" y="276"/>
                      <a:pt x="0" y="627"/>
                    </a:cubicBezTo>
                    <a:cubicBezTo>
                      <a:pt x="0" y="953"/>
                      <a:pt x="276" y="1229"/>
                      <a:pt x="627" y="1229"/>
                    </a:cubicBezTo>
                    <a:cubicBezTo>
                      <a:pt x="978" y="1229"/>
                      <a:pt x="1253" y="953"/>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2407400" y="2993775"/>
                <a:ext cx="31375" cy="31350"/>
              </a:xfrm>
              <a:custGeom>
                <a:avLst/>
                <a:gdLst/>
                <a:ahLst/>
                <a:cxnLst/>
                <a:rect l="l" t="t" r="r" b="b"/>
                <a:pathLst>
                  <a:path w="1255" h="1254" extrusionOk="0">
                    <a:moveTo>
                      <a:pt x="628" y="0"/>
                    </a:moveTo>
                    <a:cubicBezTo>
                      <a:pt x="277" y="0"/>
                      <a:pt x="1" y="276"/>
                      <a:pt x="1" y="627"/>
                    </a:cubicBezTo>
                    <a:cubicBezTo>
                      <a:pt x="1" y="978"/>
                      <a:pt x="277" y="1253"/>
                      <a:pt x="628" y="1253"/>
                    </a:cubicBezTo>
                    <a:cubicBezTo>
                      <a:pt x="953" y="1253"/>
                      <a:pt x="1254" y="978"/>
                      <a:pt x="1254" y="627"/>
                    </a:cubicBezTo>
                    <a:cubicBezTo>
                      <a:pt x="1254" y="276"/>
                      <a:pt x="953"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2514550" y="2946150"/>
                <a:ext cx="31350" cy="31350"/>
              </a:xfrm>
              <a:custGeom>
                <a:avLst/>
                <a:gdLst/>
                <a:ahLst/>
                <a:cxnLst/>
                <a:rect l="l" t="t" r="r" b="b"/>
                <a:pathLst>
                  <a:path w="1254" h="1254" extrusionOk="0">
                    <a:moveTo>
                      <a:pt x="627" y="0"/>
                    </a:moveTo>
                    <a:cubicBezTo>
                      <a:pt x="301" y="0"/>
                      <a:pt x="1" y="276"/>
                      <a:pt x="1" y="627"/>
                    </a:cubicBezTo>
                    <a:cubicBezTo>
                      <a:pt x="1" y="978"/>
                      <a:pt x="301" y="1254"/>
                      <a:pt x="627" y="1254"/>
                    </a:cubicBezTo>
                    <a:cubicBezTo>
                      <a:pt x="978" y="1254"/>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2474450" y="306332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53" y="1253"/>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2549650" y="3099025"/>
                <a:ext cx="30725" cy="31350"/>
              </a:xfrm>
              <a:custGeom>
                <a:avLst/>
                <a:gdLst/>
                <a:ahLst/>
                <a:cxnLst/>
                <a:rect l="l" t="t" r="r" b="b"/>
                <a:pathLst>
                  <a:path w="1229" h="1254" extrusionOk="0">
                    <a:moveTo>
                      <a:pt x="602" y="1"/>
                    </a:moveTo>
                    <a:cubicBezTo>
                      <a:pt x="276" y="1"/>
                      <a:pt x="0" y="276"/>
                      <a:pt x="0" y="627"/>
                    </a:cubicBezTo>
                    <a:cubicBezTo>
                      <a:pt x="0" y="978"/>
                      <a:pt x="276" y="1254"/>
                      <a:pt x="602" y="1254"/>
                    </a:cubicBezTo>
                    <a:cubicBezTo>
                      <a:pt x="953" y="1254"/>
                      <a:pt x="1228" y="978"/>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2613550" y="310467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2697525" y="3084000"/>
                <a:ext cx="31350" cy="31350"/>
              </a:xfrm>
              <a:custGeom>
                <a:avLst/>
                <a:gdLst/>
                <a:ahLst/>
                <a:cxnLst/>
                <a:rect l="l" t="t" r="r" b="b"/>
                <a:pathLst>
                  <a:path w="1254" h="1254" extrusionOk="0">
                    <a:moveTo>
                      <a:pt x="627" y="0"/>
                    </a:moveTo>
                    <a:cubicBezTo>
                      <a:pt x="301" y="0"/>
                      <a:pt x="0" y="276"/>
                      <a:pt x="0" y="627"/>
                    </a:cubicBezTo>
                    <a:cubicBezTo>
                      <a:pt x="0" y="978"/>
                      <a:pt x="301" y="1253"/>
                      <a:pt x="627" y="1253"/>
                    </a:cubicBezTo>
                    <a:cubicBezTo>
                      <a:pt x="977" y="1253"/>
                      <a:pt x="1253" y="978"/>
                      <a:pt x="1253" y="627"/>
                    </a:cubicBezTo>
                    <a:cubicBezTo>
                      <a:pt x="1253" y="276"/>
                      <a:pt x="977"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2760800" y="3042650"/>
                <a:ext cx="30725" cy="31350"/>
              </a:xfrm>
              <a:custGeom>
                <a:avLst/>
                <a:gdLst/>
                <a:ahLst/>
                <a:cxnLst/>
                <a:rect l="l" t="t" r="r" b="b"/>
                <a:pathLst>
                  <a:path w="1229" h="1254" extrusionOk="0">
                    <a:moveTo>
                      <a:pt x="627" y="0"/>
                    </a:moveTo>
                    <a:cubicBezTo>
                      <a:pt x="276" y="0"/>
                      <a:pt x="0" y="276"/>
                      <a:pt x="0" y="627"/>
                    </a:cubicBezTo>
                    <a:cubicBezTo>
                      <a:pt x="0" y="978"/>
                      <a:pt x="276" y="1253"/>
                      <a:pt x="627" y="1253"/>
                    </a:cubicBezTo>
                    <a:cubicBezTo>
                      <a:pt x="953" y="1253"/>
                      <a:pt x="1228" y="978"/>
                      <a:pt x="1228" y="627"/>
                    </a:cubicBezTo>
                    <a:cubicBezTo>
                      <a:pt x="1228"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2835350" y="2967450"/>
                <a:ext cx="31350" cy="31350"/>
              </a:xfrm>
              <a:custGeom>
                <a:avLst/>
                <a:gdLst/>
                <a:ahLst/>
                <a:cxnLst/>
                <a:rect l="l" t="t" r="r" b="b"/>
                <a:pathLst>
                  <a:path w="1254" h="1254" extrusionOk="0">
                    <a:moveTo>
                      <a:pt x="627" y="1"/>
                    </a:moveTo>
                    <a:cubicBezTo>
                      <a:pt x="277" y="1"/>
                      <a:pt x="1" y="276"/>
                      <a:pt x="1" y="627"/>
                    </a:cubicBezTo>
                    <a:cubicBezTo>
                      <a:pt x="1" y="953"/>
                      <a:pt x="277" y="1254"/>
                      <a:pt x="627" y="1254"/>
                    </a:cubicBezTo>
                    <a:cubicBezTo>
                      <a:pt x="953" y="1254"/>
                      <a:pt x="1254" y="953"/>
                      <a:pt x="1254" y="627"/>
                    </a:cubicBezTo>
                    <a:cubicBezTo>
                      <a:pt x="1254"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2794000" y="292547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2794000" y="2987500"/>
                <a:ext cx="31350" cy="30725"/>
              </a:xfrm>
              <a:custGeom>
                <a:avLst/>
                <a:gdLst/>
                <a:ahLst/>
                <a:cxnLst/>
                <a:rect l="l" t="t" r="r" b="b"/>
                <a:pathLst>
                  <a:path w="1254" h="1229" extrusionOk="0">
                    <a:moveTo>
                      <a:pt x="627" y="1"/>
                    </a:moveTo>
                    <a:cubicBezTo>
                      <a:pt x="276" y="1"/>
                      <a:pt x="1" y="276"/>
                      <a:pt x="1" y="602"/>
                    </a:cubicBezTo>
                    <a:cubicBezTo>
                      <a:pt x="1" y="953"/>
                      <a:pt x="276" y="1229"/>
                      <a:pt x="627" y="1229"/>
                    </a:cubicBezTo>
                    <a:cubicBezTo>
                      <a:pt x="978" y="1229"/>
                      <a:pt x="1254" y="953"/>
                      <a:pt x="1254" y="602"/>
                    </a:cubicBezTo>
                    <a:cubicBezTo>
                      <a:pt x="1254"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2824700" y="3042650"/>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53" y="1253"/>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2871700" y="3083375"/>
                <a:ext cx="31350" cy="31350"/>
              </a:xfrm>
              <a:custGeom>
                <a:avLst/>
                <a:gdLst/>
                <a:ahLst/>
                <a:cxnLst/>
                <a:rect l="l" t="t" r="r" b="b"/>
                <a:pathLst>
                  <a:path w="1254" h="1254" extrusionOk="0">
                    <a:moveTo>
                      <a:pt x="627" y="0"/>
                    </a:moveTo>
                    <a:cubicBezTo>
                      <a:pt x="276" y="0"/>
                      <a:pt x="0" y="276"/>
                      <a:pt x="0" y="627"/>
                    </a:cubicBezTo>
                    <a:cubicBezTo>
                      <a:pt x="0"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2940000" y="3115325"/>
                <a:ext cx="31350" cy="31350"/>
              </a:xfrm>
              <a:custGeom>
                <a:avLst/>
                <a:gdLst/>
                <a:ahLst/>
                <a:cxnLst/>
                <a:rect l="l" t="t" r="r" b="b"/>
                <a:pathLst>
                  <a:path w="1254" h="1254" extrusionOk="0">
                    <a:moveTo>
                      <a:pt x="627" y="0"/>
                    </a:moveTo>
                    <a:cubicBezTo>
                      <a:pt x="301" y="0"/>
                      <a:pt x="0" y="276"/>
                      <a:pt x="0" y="627"/>
                    </a:cubicBezTo>
                    <a:cubicBezTo>
                      <a:pt x="0" y="978"/>
                      <a:pt x="301" y="1253"/>
                      <a:pt x="627" y="1253"/>
                    </a:cubicBezTo>
                    <a:cubicBezTo>
                      <a:pt x="978" y="1253"/>
                      <a:pt x="1253" y="978"/>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2554025" y="2882875"/>
                <a:ext cx="31350" cy="31350"/>
              </a:xfrm>
              <a:custGeom>
                <a:avLst/>
                <a:gdLst/>
                <a:ahLst/>
                <a:cxnLst/>
                <a:rect l="l" t="t" r="r" b="b"/>
                <a:pathLst>
                  <a:path w="1254" h="1254" extrusionOk="0">
                    <a:moveTo>
                      <a:pt x="627" y="0"/>
                    </a:moveTo>
                    <a:cubicBezTo>
                      <a:pt x="276" y="0"/>
                      <a:pt x="1" y="276"/>
                      <a:pt x="1" y="627"/>
                    </a:cubicBezTo>
                    <a:cubicBezTo>
                      <a:pt x="1" y="952"/>
                      <a:pt x="276"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2510800" y="2850275"/>
                <a:ext cx="31350" cy="31350"/>
              </a:xfrm>
              <a:custGeom>
                <a:avLst/>
                <a:gdLst/>
                <a:ahLst/>
                <a:cxnLst/>
                <a:rect l="l" t="t" r="r" b="b"/>
                <a:pathLst>
                  <a:path w="1254" h="1254" extrusionOk="0">
                    <a:moveTo>
                      <a:pt x="627" y="1"/>
                    </a:moveTo>
                    <a:cubicBezTo>
                      <a:pt x="276" y="1"/>
                      <a:pt x="0" y="276"/>
                      <a:pt x="0" y="627"/>
                    </a:cubicBezTo>
                    <a:cubicBezTo>
                      <a:pt x="0" y="978"/>
                      <a:pt x="276" y="1254"/>
                      <a:pt x="627" y="1254"/>
                    </a:cubicBezTo>
                    <a:cubicBezTo>
                      <a:pt x="953" y="1254"/>
                      <a:pt x="1253" y="978"/>
                      <a:pt x="1253" y="627"/>
                    </a:cubicBezTo>
                    <a:cubicBezTo>
                      <a:pt x="1253"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2455025" y="2887250"/>
                <a:ext cx="30725" cy="30725"/>
              </a:xfrm>
              <a:custGeom>
                <a:avLst/>
                <a:gdLst/>
                <a:ahLst/>
                <a:cxnLst/>
                <a:rect l="l" t="t" r="r" b="b"/>
                <a:pathLst>
                  <a:path w="1229" h="1229" extrusionOk="0">
                    <a:moveTo>
                      <a:pt x="602" y="0"/>
                    </a:moveTo>
                    <a:cubicBezTo>
                      <a:pt x="276" y="0"/>
                      <a:pt x="1" y="276"/>
                      <a:pt x="1" y="602"/>
                    </a:cubicBezTo>
                    <a:cubicBezTo>
                      <a:pt x="1" y="953"/>
                      <a:pt x="276" y="1229"/>
                      <a:pt x="602" y="1229"/>
                    </a:cubicBezTo>
                    <a:cubicBezTo>
                      <a:pt x="953" y="1229"/>
                      <a:pt x="1229" y="953"/>
                      <a:pt x="1229" y="602"/>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2434975" y="2941125"/>
                <a:ext cx="31350" cy="31375"/>
              </a:xfrm>
              <a:custGeom>
                <a:avLst/>
                <a:gdLst/>
                <a:ahLst/>
                <a:cxnLst/>
                <a:rect l="l" t="t" r="r" b="b"/>
                <a:pathLst>
                  <a:path w="1254" h="1255" extrusionOk="0">
                    <a:moveTo>
                      <a:pt x="627" y="1"/>
                    </a:moveTo>
                    <a:cubicBezTo>
                      <a:pt x="276" y="1"/>
                      <a:pt x="1" y="277"/>
                      <a:pt x="1" y="627"/>
                    </a:cubicBezTo>
                    <a:cubicBezTo>
                      <a:pt x="1" y="978"/>
                      <a:pt x="276" y="1254"/>
                      <a:pt x="627" y="1254"/>
                    </a:cubicBezTo>
                    <a:cubicBezTo>
                      <a:pt x="978" y="1254"/>
                      <a:pt x="1254" y="978"/>
                      <a:pt x="1254" y="627"/>
                    </a:cubicBezTo>
                    <a:cubicBezTo>
                      <a:pt x="1254"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7" name="Google Shape;3607;p32"/>
            <p:cNvGrpSpPr/>
            <p:nvPr/>
          </p:nvGrpSpPr>
          <p:grpSpPr>
            <a:xfrm>
              <a:off x="7906975" y="2000728"/>
              <a:ext cx="230127" cy="429760"/>
              <a:chOff x="2873875" y="3112800"/>
              <a:chExt cx="184900" cy="345300"/>
            </a:xfrm>
          </p:grpSpPr>
          <p:sp>
            <p:nvSpPr>
              <p:cNvPr id="3608" name="Google Shape;3608;p32"/>
              <p:cNvSpPr/>
              <p:nvPr/>
            </p:nvSpPr>
            <p:spPr>
              <a:xfrm>
                <a:off x="2873875" y="3273200"/>
                <a:ext cx="184900" cy="184900"/>
              </a:xfrm>
              <a:custGeom>
                <a:avLst/>
                <a:gdLst/>
                <a:ahLst/>
                <a:cxnLst/>
                <a:rect l="l" t="t" r="r" b="b"/>
                <a:pathLst>
                  <a:path w="7396" h="7396" extrusionOk="0">
                    <a:moveTo>
                      <a:pt x="3698" y="0"/>
                    </a:moveTo>
                    <a:cubicBezTo>
                      <a:pt x="1644" y="0"/>
                      <a:pt x="0" y="1644"/>
                      <a:pt x="0" y="3698"/>
                    </a:cubicBezTo>
                    <a:cubicBezTo>
                      <a:pt x="0" y="5729"/>
                      <a:pt x="1644" y="7396"/>
                      <a:pt x="3698" y="7396"/>
                    </a:cubicBezTo>
                    <a:cubicBezTo>
                      <a:pt x="5729" y="7396"/>
                      <a:pt x="7395" y="5729"/>
                      <a:pt x="7395" y="3698"/>
                    </a:cubicBezTo>
                    <a:cubicBezTo>
                      <a:pt x="7395" y="1644"/>
                      <a:pt x="5729" y="0"/>
                      <a:pt x="3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2966300" y="3112800"/>
                <a:ext cx="90775" cy="193525"/>
              </a:xfrm>
              <a:custGeom>
                <a:avLst/>
                <a:gdLst/>
                <a:ahLst/>
                <a:cxnLst/>
                <a:rect l="l" t="t" r="r" b="b"/>
                <a:pathLst>
                  <a:path w="3631" h="7741" extrusionOk="0">
                    <a:moveTo>
                      <a:pt x="2329" y="276"/>
                    </a:moveTo>
                    <a:cubicBezTo>
                      <a:pt x="2375" y="276"/>
                      <a:pt x="2420" y="299"/>
                      <a:pt x="2512" y="322"/>
                    </a:cubicBezTo>
                    <a:cubicBezTo>
                      <a:pt x="2694" y="390"/>
                      <a:pt x="2808" y="550"/>
                      <a:pt x="2900" y="756"/>
                    </a:cubicBezTo>
                    <a:cubicBezTo>
                      <a:pt x="3333" y="1851"/>
                      <a:pt x="2466" y="4316"/>
                      <a:pt x="1941" y="5640"/>
                    </a:cubicBezTo>
                    <a:cubicBezTo>
                      <a:pt x="1872" y="5617"/>
                      <a:pt x="1804" y="5594"/>
                      <a:pt x="1736" y="5572"/>
                    </a:cubicBezTo>
                    <a:cubicBezTo>
                      <a:pt x="1576" y="3723"/>
                      <a:pt x="1462" y="847"/>
                      <a:pt x="2124" y="345"/>
                    </a:cubicBezTo>
                    <a:cubicBezTo>
                      <a:pt x="2169" y="322"/>
                      <a:pt x="2238" y="276"/>
                      <a:pt x="2329" y="276"/>
                    </a:cubicBezTo>
                    <a:close/>
                    <a:moveTo>
                      <a:pt x="2312" y="1"/>
                    </a:moveTo>
                    <a:cubicBezTo>
                      <a:pt x="2164" y="1"/>
                      <a:pt x="2050" y="59"/>
                      <a:pt x="1964" y="116"/>
                    </a:cubicBezTo>
                    <a:cubicBezTo>
                      <a:pt x="1142" y="733"/>
                      <a:pt x="1279" y="3791"/>
                      <a:pt x="1439" y="5503"/>
                    </a:cubicBezTo>
                    <a:cubicBezTo>
                      <a:pt x="1159" y="5451"/>
                      <a:pt x="893" y="5437"/>
                      <a:pt x="686" y="5437"/>
                    </a:cubicBezTo>
                    <a:cubicBezTo>
                      <a:pt x="438" y="5437"/>
                      <a:pt x="275" y="5458"/>
                      <a:pt x="275" y="5458"/>
                    </a:cubicBezTo>
                    <a:lnTo>
                      <a:pt x="1" y="6987"/>
                    </a:lnTo>
                    <a:lnTo>
                      <a:pt x="2078" y="7740"/>
                    </a:lnTo>
                    <a:lnTo>
                      <a:pt x="2945" y="6416"/>
                    </a:lnTo>
                    <a:cubicBezTo>
                      <a:pt x="2763" y="6097"/>
                      <a:pt x="2489" y="5891"/>
                      <a:pt x="2215" y="5754"/>
                    </a:cubicBezTo>
                    <a:cubicBezTo>
                      <a:pt x="2740" y="4385"/>
                      <a:pt x="3630" y="1851"/>
                      <a:pt x="3174" y="664"/>
                    </a:cubicBezTo>
                    <a:cubicBezTo>
                      <a:pt x="3059" y="368"/>
                      <a:pt x="2877" y="162"/>
                      <a:pt x="2603" y="71"/>
                    </a:cubicBezTo>
                    <a:cubicBezTo>
                      <a:pt x="2494" y="20"/>
                      <a:pt x="2397" y="1"/>
                      <a:pt x="2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32"/>
            <p:cNvGrpSpPr/>
            <p:nvPr/>
          </p:nvGrpSpPr>
          <p:grpSpPr>
            <a:xfrm>
              <a:off x="7321360" y="2959898"/>
              <a:ext cx="141485" cy="264224"/>
              <a:chOff x="2873875" y="3112800"/>
              <a:chExt cx="184900" cy="345300"/>
            </a:xfrm>
          </p:grpSpPr>
          <p:sp>
            <p:nvSpPr>
              <p:cNvPr id="3611" name="Google Shape;3611;p32"/>
              <p:cNvSpPr/>
              <p:nvPr/>
            </p:nvSpPr>
            <p:spPr>
              <a:xfrm>
                <a:off x="2873875" y="3273200"/>
                <a:ext cx="184900" cy="184900"/>
              </a:xfrm>
              <a:custGeom>
                <a:avLst/>
                <a:gdLst/>
                <a:ahLst/>
                <a:cxnLst/>
                <a:rect l="l" t="t" r="r" b="b"/>
                <a:pathLst>
                  <a:path w="7396" h="7396" extrusionOk="0">
                    <a:moveTo>
                      <a:pt x="3698" y="0"/>
                    </a:moveTo>
                    <a:cubicBezTo>
                      <a:pt x="1644" y="0"/>
                      <a:pt x="0" y="1644"/>
                      <a:pt x="0" y="3698"/>
                    </a:cubicBezTo>
                    <a:cubicBezTo>
                      <a:pt x="0" y="5729"/>
                      <a:pt x="1644" y="7396"/>
                      <a:pt x="3698" y="7396"/>
                    </a:cubicBezTo>
                    <a:cubicBezTo>
                      <a:pt x="5729" y="7396"/>
                      <a:pt x="7395" y="5729"/>
                      <a:pt x="7395" y="3698"/>
                    </a:cubicBezTo>
                    <a:cubicBezTo>
                      <a:pt x="7395" y="1644"/>
                      <a:pt x="5729" y="0"/>
                      <a:pt x="3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2966300" y="3112800"/>
                <a:ext cx="90775" cy="193525"/>
              </a:xfrm>
              <a:custGeom>
                <a:avLst/>
                <a:gdLst/>
                <a:ahLst/>
                <a:cxnLst/>
                <a:rect l="l" t="t" r="r" b="b"/>
                <a:pathLst>
                  <a:path w="3631" h="7741" extrusionOk="0">
                    <a:moveTo>
                      <a:pt x="2329" y="276"/>
                    </a:moveTo>
                    <a:cubicBezTo>
                      <a:pt x="2375" y="276"/>
                      <a:pt x="2420" y="299"/>
                      <a:pt x="2512" y="322"/>
                    </a:cubicBezTo>
                    <a:cubicBezTo>
                      <a:pt x="2694" y="390"/>
                      <a:pt x="2808" y="550"/>
                      <a:pt x="2900" y="756"/>
                    </a:cubicBezTo>
                    <a:cubicBezTo>
                      <a:pt x="3333" y="1851"/>
                      <a:pt x="2466" y="4316"/>
                      <a:pt x="1941" y="5640"/>
                    </a:cubicBezTo>
                    <a:cubicBezTo>
                      <a:pt x="1872" y="5617"/>
                      <a:pt x="1804" y="5594"/>
                      <a:pt x="1736" y="5572"/>
                    </a:cubicBezTo>
                    <a:cubicBezTo>
                      <a:pt x="1576" y="3723"/>
                      <a:pt x="1462" y="847"/>
                      <a:pt x="2124" y="345"/>
                    </a:cubicBezTo>
                    <a:cubicBezTo>
                      <a:pt x="2169" y="322"/>
                      <a:pt x="2238" y="276"/>
                      <a:pt x="2329" y="276"/>
                    </a:cubicBezTo>
                    <a:close/>
                    <a:moveTo>
                      <a:pt x="2312" y="1"/>
                    </a:moveTo>
                    <a:cubicBezTo>
                      <a:pt x="2164" y="1"/>
                      <a:pt x="2050" y="59"/>
                      <a:pt x="1964" y="116"/>
                    </a:cubicBezTo>
                    <a:cubicBezTo>
                      <a:pt x="1142" y="733"/>
                      <a:pt x="1279" y="3791"/>
                      <a:pt x="1439" y="5503"/>
                    </a:cubicBezTo>
                    <a:cubicBezTo>
                      <a:pt x="1159" y="5451"/>
                      <a:pt x="893" y="5437"/>
                      <a:pt x="686" y="5437"/>
                    </a:cubicBezTo>
                    <a:cubicBezTo>
                      <a:pt x="438" y="5437"/>
                      <a:pt x="275" y="5458"/>
                      <a:pt x="275" y="5458"/>
                    </a:cubicBezTo>
                    <a:lnTo>
                      <a:pt x="1" y="6987"/>
                    </a:lnTo>
                    <a:lnTo>
                      <a:pt x="2078" y="7740"/>
                    </a:lnTo>
                    <a:lnTo>
                      <a:pt x="2945" y="6416"/>
                    </a:lnTo>
                    <a:cubicBezTo>
                      <a:pt x="2763" y="6097"/>
                      <a:pt x="2489" y="5891"/>
                      <a:pt x="2215" y="5754"/>
                    </a:cubicBezTo>
                    <a:cubicBezTo>
                      <a:pt x="2740" y="4385"/>
                      <a:pt x="3630" y="1851"/>
                      <a:pt x="3174" y="664"/>
                    </a:cubicBezTo>
                    <a:cubicBezTo>
                      <a:pt x="3059" y="368"/>
                      <a:pt x="2877" y="162"/>
                      <a:pt x="2603" y="71"/>
                    </a:cubicBezTo>
                    <a:cubicBezTo>
                      <a:pt x="2494" y="20"/>
                      <a:pt x="2397" y="1"/>
                      <a:pt x="2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3" name="Google Shape;3613;p32"/>
          <p:cNvGrpSpPr/>
          <p:nvPr/>
        </p:nvGrpSpPr>
        <p:grpSpPr>
          <a:xfrm>
            <a:off x="7831288" y="3867800"/>
            <a:ext cx="1061975" cy="1293800"/>
            <a:chOff x="6861138" y="3837225"/>
            <a:chExt cx="1061975" cy="1293800"/>
          </a:xfrm>
        </p:grpSpPr>
        <p:sp>
          <p:nvSpPr>
            <p:cNvPr id="3614" name="Google Shape;3614;p32"/>
            <p:cNvSpPr/>
            <p:nvPr/>
          </p:nvSpPr>
          <p:spPr>
            <a:xfrm>
              <a:off x="6861138" y="4009725"/>
              <a:ext cx="508475" cy="269350"/>
            </a:xfrm>
            <a:custGeom>
              <a:avLst/>
              <a:gdLst/>
              <a:ahLst/>
              <a:cxnLst/>
              <a:rect l="l" t="t" r="r" b="b"/>
              <a:pathLst>
                <a:path w="20339" h="10774" extrusionOk="0">
                  <a:moveTo>
                    <a:pt x="1" y="0"/>
                  </a:moveTo>
                  <a:lnTo>
                    <a:pt x="1" y="8445"/>
                  </a:lnTo>
                  <a:lnTo>
                    <a:pt x="20338" y="10774"/>
                  </a:lnTo>
                  <a:cubicBezTo>
                    <a:pt x="20338" y="10774"/>
                    <a:pt x="7784" y="118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7429488" y="3893300"/>
              <a:ext cx="493625" cy="376075"/>
            </a:xfrm>
            <a:custGeom>
              <a:avLst/>
              <a:gdLst/>
              <a:ahLst/>
              <a:cxnLst/>
              <a:rect l="l" t="t" r="r" b="b"/>
              <a:pathLst>
                <a:path w="19745" h="15043" extrusionOk="0">
                  <a:moveTo>
                    <a:pt x="18809" y="1"/>
                  </a:moveTo>
                  <a:cubicBezTo>
                    <a:pt x="8288" y="3932"/>
                    <a:pt x="1128" y="14268"/>
                    <a:pt x="94" y="15002"/>
                  </a:cubicBezTo>
                  <a:lnTo>
                    <a:pt x="94" y="15002"/>
                  </a:lnTo>
                  <a:lnTo>
                    <a:pt x="19745" y="6346"/>
                  </a:lnTo>
                  <a:lnTo>
                    <a:pt x="18809" y="1"/>
                  </a:lnTo>
                  <a:close/>
                  <a:moveTo>
                    <a:pt x="94" y="15002"/>
                  </a:moveTo>
                  <a:lnTo>
                    <a:pt x="1" y="15043"/>
                  </a:lnTo>
                  <a:cubicBezTo>
                    <a:pt x="2" y="15043"/>
                    <a:pt x="3" y="15043"/>
                    <a:pt x="4" y="15043"/>
                  </a:cubicBezTo>
                  <a:cubicBezTo>
                    <a:pt x="26" y="15043"/>
                    <a:pt x="56" y="15029"/>
                    <a:pt x="94" y="150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7177288" y="3837225"/>
              <a:ext cx="219700" cy="473250"/>
            </a:xfrm>
            <a:custGeom>
              <a:avLst/>
              <a:gdLst/>
              <a:ahLst/>
              <a:cxnLst/>
              <a:rect l="l" t="t" r="r" b="b"/>
              <a:pathLst>
                <a:path w="8788" h="18930" extrusionOk="0">
                  <a:moveTo>
                    <a:pt x="4086" y="8521"/>
                  </a:moveTo>
                  <a:cubicBezTo>
                    <a:pt x="4177" y="8612"/>
                    <a:pt x="4246" y="8726"/>
                    <a:pt x="4314" y="8817"/>
                  </a:cubicBezTo>
                  <a:cubicBezTo>
                    <a:pt x="4930" y="9730"/>
                    <a:pt x="5090" y="10712"/>
                    <a:pt x="4748" y="11465"/>
                  </a:cubicBezTo>
                  <a:cubicBezTo>
                    <a:pt x="4611" y="11785"/>
                    <a:pt x="4314" y="12059"/>
                    <a:pt x="3994" y="12150"/>
                  </a:cubicBezTo>
                  <a:cubicBezTo>
                    <a:pt x="3915" y="12184"/>
                    <a:pt x="3823" y="12207"/>
                    <a:pt x="3723" y="12207"/>
                  </a:cubicBezTo>
                  <a:cubicBezTo>
                    <a:pt x="3624" y="12207"/>
                    <a:pt x="3515" y="12184"/>
                    <a:pt x="3401" y="12127"/>
                  </a:cubicBezTo>
                  <a:cubicBezTo>
                    <a:pt x="3036" y="11922"/>
                    <a:pt x="2876" y="11420"/>
                    <a:pt x="2944" y="10621"/>
                  </a:cubicBezTo>
                  <a:cubicBezTo>
                    <a:pt x="2990" y="10096"/>
                    <a:pt x="3059" y="9662"/>
                    <a:pt x="3241" y="9297"/>
                  </a:cubicBezTo>
                  <a:cubicBezTo>
                    <a:pt x="3424" y="8954"/>
                    <a:pt x="3721" y="8680"/>
                    <a:pt x="4086" y="8521"/>
                  </a:cubicBezTo>
                  <a:close/>
                  <a:moveTo>
                    <a:pt x="1867" y="1"/>
                  </a:moveTo>
                  <a:cubicBezTo>
                    <a:pt x="1689" y="1"/>
                    <a:pt x="1504" y="35"/>
                    <a:pt x="1324" y="98"/>
                  </a:cubicBezTo>
                  <a:cubicBezTo>
                    <a:pt x="822" y="304"/>
                    <a:pt x="411" y="714"/>
                    <a:pt x="251" y="1217"/>
                  </a:cubicBezTo>
                  <a:cubicBezTo>
                    <a:pt x="0" y="1901"/>
                    <a:pt x="91" y="2723"/>
                    <a:pt x="502" y="3727"/>
                  </a:cubicBezTo>
                  <a:cubicBezTo>
                    <a:pt x="936" y="4800"/>
                    <a:pt x="1552" y="5782"/>
                    <a:pt x="2328" y="6626"/>
                  </a:cubicBezTo>
                  <a:cubicBezTo>
                    <a:pt x="2556" y="6900"/>
                    <a:pt x="2808" y="7151"/>
                    <a:pt x="3036" y="7379"/>
                  </a:cubicBezTo>
                  <a:cubicBezTo>
                    <a:pt x="3310" y="7653"/>
                    <a:pt x="3584" y="7927"/>
                    <a:pt x="3835" y="8224"/>
                  </a:cubicBezTo>
                  <a:cubicBezTo>
                    <a:pt x="3447" y="8429"/>
                    <a:pt x="3127" y="8726"/>
                    <a:pt x="2922" y="9114"/>
                  </a:cubicBezTo>
                  <a:cubicBezTo>
                    <a:pt x="2671" y="9571"/>
                    <a:pt x="2602" y="10096"/>
                    <a:pt x="2556" y="10598"/>
                  </a:cubicBezTo>
                  <a:cubicBezTo>
                    <a:pt x="2488" y="11556"/>
                    <a:pt x="2716" y="12196"/>
                    <a:pt x="3218" y="12469"/>
                  </a:cubicBezTo>
                  <a:cubicBezTo>
                    <a:pt x="3374" y="12547"/>
                    <a:pt x="3537" y="12588"/>
                    <a:pt x="3707" y="12588"/>
                  </a:cubicBezTo>
                  <a:cubicBezTo>
                    <a:pt x="3837" y="12588"/>
                    <a:pt x="3970" y="12564"/>
                    <a:pt x="4109" y="12515"/>
                  </a:cubicBezTo>
                  <a:cubicBezTo>
                    <a:pt x="4519" y="12378"/>
                    <a:pt x="4907" y="12036"/>
                    <a:pt x="5090" y="11625"/>
                  </a:cubicBezTo>
                  <a:cubicBezTo>
                    <a:pt x="5478" y="10758"/>
                    <a:pt x="5318" y="9639"/>
                    <a:pt x="4634" y="8612"/>
                  </a:cubicBezTo>
                  <a:cubicBezTo>
                    <a:pt x="4565" y="8544"/>
                    <a:pt x="4519" y="8452"/>
                    <a:pt x="4474" y="8384"/>
                  </a:cubicBezTo>
                  <a:cubicBezTo>
                    <a:pt x="4474" y="8384"/>
                    <a:pt x="4497" y="8384"/>
                    <a:pt x="4497" y="8361"/>
                  </a:cubicBezTo>
                  <a:cubicBezTo>
                    <a:pt x="4691" y="8317"/>
                    <a:pt x="4893" y="8295"/>
                    <a:pt x="5095" y="8295"/>
                  </a:cubicBezTo>
                  <a:cubicBezTo>
                    <a:pt x="5626" y="8295"/>
                    <a:pt x="6160" y="8445"/>
                    <a:pt x="6574" y="8726"/>
                  </a:cubicBezTo>
                  <a:cubicBezTo>
                    <a:pt x="7532" y="9388"/>
                    <a:pt x="8126" y="10643"/>
                    <a:pt x="8240" y="12173"/>
                  </a:cubicBezTo>
                  <a:cubicBezTo>
                    <a:pt x="8400" y="14569"/>
                    <a:pt x="7418" y="17057"/>
                    <a:pt x="5638" y="18655"/>
                  </a:cubicBezTo>
                  <a:lnTo>
                    <a:pt x="5889" y="18929"/>
                  </a:lnTo>
                  <a:cubicBezTo>
                    <a:pt x="7738" y="17263"/>
                    <a:pt x="8788" y="14661"/>
                    <a:pt x="8628" y="12150"/>
                  </a:cubicBezTo>
                  <a:cubicBezTo>
                    <a:pt x="8491" y="10507"/>
                    <a:pt x="7829" y="9137"/>
                    <a:pt x="6802" y="8429"/>
                  </a:cubicBezTo>
                  <a:cubicBezTo>
                    <a:pt x="6320" y="8097"/>
                    <a:pt x="5704" y="7922"/>
                    <a:pt x="5088" y="7922"/>
                  </a:cubicBezTo>
                  <a:cubicBezTo>
                    <a:pt x="4858" y="7922"/>
                    <a:pt x="4628" y="7946"/>
                    <a:pt x="4405" y="7996"/>
                  </a:cubicBezTo>
                  <a:cubicBezTo>
                    <a:pt x="4337" y="8019"/>
                    <a:pt x="4268" y="8041"/>
                    <a:pt x="4200" y="8064"/>
                  </a:cubicBezTo>
                  <a:cubicBezTo>
                    <a:pt x="3926" y="7722"/>
                    <a:pt x="3606" y="7425"/>
                    <a:pt x="3310" y="7106"/>
                  </a:cubicBezTo>
                  <a:cubicBezTo>
                    <a:pt x="3081" y="6877"/>
                    <a:pt x="2830" y="6626"/>
                    <a:pt x="2602" y="6375"/>
                  </a:cubicBezTo>
                  <a:cubicBezTo>
                    <a:pt x="1872" y="5553"/>
                    <a:pt x="1278" y="4618"/>
                    <a:pt x="845" y="3590"/>
                  </a:cubicBezTo>
                  <a:cubicBezTo>
                    <a:pt x="479" y="2677"/>
                    <a:pt x="388" y="1924"/>
                    <a:pt x="593" y="1331"/>
                  </a:cubicBezTo>
                  <a:cubicBezTo>
                    <a:pt x="730" y="943"/>
                    <a:pt x="1073" y="623"/>
                    <a:pt x="1461" y="463"/>
                  </a:cubicBezTo>
                  <a:cubicBezTo>
                    <a:pt x="1568" y="416"/>
                    <a:pt x="1700" y="380"/>
                    <a:pt x="1848" y="380"/>
                  </a:cubicBezTo>
                  <a:cubicBezTo>
                    <a:pt x="1983" y="380"/>
                    <a:pt x="2130" y="410"/>
                    <a:pt x="2283" y="486"/>
                  </a:cubicBezTo>
                  <a:lnTo>
                    <a:pt x="2442" y="144"/>
                  </a:lnTo>
                  <a:cubicBezTo>
                    <a:pt x="2271" y="46"/>
                    <a:pt x="2074" y="1"/>
                    <a:pt x="1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6959863" y="4381775"/>
              <a:ext cx="886800" cy="740700"/>
            </a:xfrm>
            <a:custGeom>
              <a:avLst/>
              <a:gdLst/>
              <a:ahLst/>
              <a:cxnLst/>
              <a:rect l="l" t="t" r="r" b="b"/>
              <a:pathLst>
                <a:path w="35472" h="29628" extrusionOk="0">
                  <a:moveTo>
                    <a:pt x="35471" y="0"/>
                  </a:moveTo>
                  <a:lnTo>
                    <a:pt x="1" y="1666"/>
                  </a:lnTo>
                  <a:lnTo>
                    <a:pt x="7373" y="29239"/>
                  </a:lnTo>
                  <a:lnTo>
                    <a:pt x="31796" y="29627"/>
                  </a:lnTo>
                  <a:lnTo>
                    <a:pt x="3547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7325638" y="4381775"/>
              <a:ext cx="208300" cy="749250"/>
            </a:xfrm>
            <a:custGeom>
              <a:avLst/>
              <a:gdLst/>
              <a:ahLst/>
              <a:cxnLst/>
              <a:rect l="l" t="t" r="r" b="b"/>
              <a:pathLst>
                <a:path w="8332" h="29970" extrusionOk="0">
                  <a:moveTo>
                    <a:pt x="822" y="0"/>
                  </a:moveTo>
                  <a:lnTo>
                    <a:pt x="1" y="29627"/>
                  </a:lnTo>
                  <a:lnTo>
                    <a:pt x="8332" y="29970"/>
                  </a:lnTo>
                  <a:lnTo>
                    <a:pt x="5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882838" y="4214000"/>
              <a:ext cx="1002050" cy="304175"/>
            </a:xfrm>
            <a:custGeom>
              <a:avLst/>
              <a:gdLst/>
              <a:ahLst/>
              <a:cxnLst/>
              <a:rect l="l" t="t" r="r" b="b"/>
              <a:pathLst>
                <a:path w="40082" h="12167" extrusionOk="0">
                  <a:moveTo>
                    <a:pt x="40081" y="1"/>
                  </a:moveTo>
                  <a:lnTo>
                    <a:pt x="0" y="4908"/>
                  </a:lnTo>
                  <a:lnTo>
                    <a:pt x="1529" y="12166"/>
                  </a:lnTo>
                  <a:lnTo>
                    <a:pt x="40081" y="8537"/>
                  </a:lnTo>
                  <a:lnTo>
                    <a:pt x="40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7307963" y="4251100"/>
              <a:ext cx="219700" cy="244825"/>
            </a:xfrm>
            <a:custGeom>
              <a:avLst/>
              <a:gdLst/>
              <a:ahLst/>
              <a:cxnLst/>
              <a:rect l="l" t="t" r="r" b="b"/>
              <a:pathLst>
                <a:path w="8788" h="9793" extrusionOk="0">
                  <a:moveTo>
                    <a:pt x="6094" y="0"/>
                  </a:moveTo>
                  <a:lnTo>
                    <a:pt x="0" y="571"/>
                  </a:lnTo>
                  <a:lnTo>
                    <a:pt x="0" y="9792"/>
                  </a:lnTo>
                  <a:lnTo>
                    <a:pt x="8788" y="8993"/>
                  </a:lnTo>
                  <a:lnTo>
                    <a:pt x="60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1" name="Google Shape;3621;p32"/>
          <p:cNvSpPr/>
          <p:nvPr/>
        </p:nvSpPr>
        <p:spPr>
          <a:xfrm>
            <a:off x="4917029" y="4735560"/>
            <a:ext cx="1485813" cy="268113"/>
          </a:xfrm>
          <a:custGeom>
            <a:avLst/>
            <a:gdLst/>
            <a:ahLst/>
            <a:cxnLst/>
            <a:rect l="l" t="t" r="r" b="b"/>
            <a:pathLst>
              <a:path w="49726" h="8973" extrusionOk="0">
                <a:moveTo>
                  <a:pt x="24863" y="0"/>
                </a:moveTo>
                <a:cubicBezTo>
                  <a:pt x="11129" y="0"/>
                  <a:pt x="1" y="2005"/>
                  <a:pt x="1" y="4487"/>
                </a:cubicBezTo>
                <a:cubicBezTo>
                  <a:pt x="1" y="6943"/>
                  <a:pt x="11129" y="8973"/>
                  <a:pt x="24863" y="8973"/>
                </a:cubicBezTo>
                <a:cubicBezTo>
                  <a:pt x="38598" y="8973"/>
                  <a:pt x="49726" y="6943"/>
                  <a:pt x="49726" y="4487"/>
                </a:cubicBezTo>
                <a:cubicBezTo>
                  <a:pt x="49726" y="2005"/>
                  <a:pt x="38598" y="0"/>
                  <a:pt x="24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2" name="Google Shape;3622;p32"/>
          <p:cNvGrpSpPr/>
          <p:nvPr/>
        </p:nvGrpSpPr>
        <p:grpSpPr>
          <a:xfrm>
            <a:off x="6962850" y="4628600"/>
            <a:ext cx="1224950" cy="514900"/>
            <a:chOff x="7019250" y="4692150"/>
            <a:chExt cx="1224950" cy="514900"/>
          </a:xfrm>
        </p:grpSpPr>
        <p:sp>
          <p:nvSpPr>
            <p:cNvPr id="3623" name="Google Shape;3623;p32"/>
            <p:cNvSpPr/>
            <p:nvPr/>
          </p:nvSpPr>
          <p:spPr>
            <a:xfrm>
              <a:off x="7019250" y="48936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7268625" y="48887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7271250" y="46921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7144550" y="47124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7278100" y="47500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7022375" y="47622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7367600" y="51147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7733525" y="50289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8028650" y="50965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7933400" y="49480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7464725" y="49499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7110100" y="49531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7175875" y="51254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7566225" y="51279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7339425" y="49737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8106975" y="49631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7675875" y="49581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7892675" y="51485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7043050" y="50502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32"/>
          <p:cNvGrpSpPr/>
          <p:nvPr/>
        </p:nvGrpSpPr>
        <p:grpSpPr>
          <a:xfrm>
            <a:off x="4418511" y="2166179"/>
            <a:ext cx="2088433" cy="2995410"/>
            <a:chOff x="1671375" y="416075"/>
            <a:chExt cx="1747350" cy="2506200"/>
          </a:xfrm>
        </p:grpSpPr>
        <p:sp>
          <p:nvSpPr>
            <p:cNvPr id="3643" name="Google Shape;3643;p32"/>
            <p:cNvSpPr/>
            <p:nvPr/>
          </p:nvSpPr>
          <p:spPr>
            <a:xfrm>
              <a:off x="2944375" y="1915450"/>
              <a:ext cx="285750" cy="640375"/>
            </a:xfrm>
            <a:custGeom>
              <a:avLst/>
              <a:gdLst/>
              <a:ahLst/>
              <a:cxnLst/>
              <a:rect l="l" t="t" r="r" b="b"/>
              <a:pathLst>
                <a:path w="11430" h="25615" extrusionOk="0">
                  <a:moveTo>
                    <a:pt x="11429" y="0"/>
                  </a:moveTo>
                  <a:lnTo>
                    <a:pt x="1" y="4110"/>
                  </a:lnTo>
                  <a:cubicBezTo>
                    <a:pt x="1129" y="6767"/>
                    <a:pt x="1429" y="25614"/>
                    <a:pt x="1429" y="25614"/>
                  </a:cubicBezTo>
                  <a:lnTo>
                    <a:pt x="5414" y="25614"/>
                  </a:lnTo>
                  <a:cubicBezTo>
                    <a:pt x="7795" y="21429"/>
                    <a:pt x="11429" y="0"/>
                    <a:pt x="1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3003900" y="2066750"/>
              <a:ext cx="8175" cy="38875"/>
            </a:xfrm>
            <a:custGeom>
              <a:avLst/>
              <a:gdLst/>
              <a:ahLst/>
              <a:cxnLst/>
              <a:rect l="l" t="t" r="r" b="b"/>
              <a:pathLst>
                <a:path w="327" h="1555" extrusionOk="0">
                  <a:moveTo>
                    <a:pt x="114" y="1"/>
                  </a:moveTo>
                  <a:cubicBezTo>
                    <a:pt x="57" y="1"/>
                    <a:pt x="1" y="38"/>
                    <a:pt x="1" y="114"/>
                  </a:cubicBezTo>
                  <a:lnTo>
                    <a:pt x="101" y="1442"/>
                  </a:lnTo>
                  <a:cubicBezTo>
                    <a:pt x="101" y="1517"/>
                    <a:pt x="157" y="1555"/>
                    <a:pt x="214" y="1555"/>
                  </a:cubicBezTo>
                  <a:cubicBezTo>
                    <a:pt x="270" y="1555"/>
                    <a:pt x="327" y="1517"/>
                    <a:pt x="327" y="1442"/>
                  </a:cubicBezTo>
                  <a:lnTo>
                    <a:pt x="226" y="114"/>
                  </a:lnTo>
                  <a:cubicBezTo>
                    <a:pt x="226" y="38"/>
                    <a:pt x="170" y="1"/>
                    <a:pt x="11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3030225" y="2067800"/>
              <a:ext cx="7300" cy="22800"/>
            </a:xfrm>
            <a:custGeom>
              <a:avLst/>
              <a:gdLst/>
              <a:ahLst/>
              <a:cxnLst/>
              <a:rect l="l" t="t" r="r" b="b"/>
              <a:pathLst>
                <a:path w="292" h="912" extrusionOk="0">
                  <a:moveTo>
                    <a:pt x="155" y="1"/>
                  </a:moveTo>
                  <a:cubicBezTo>
                    <a:pt x="112" y="1"/>
                    <a:pt x="70" y="23"/>
                    <a:pt x="50" y="72"/>
                  </a:cubicBezTo>
                  <a:cubicBezTo>
                    <a:pt x="0" y="322"/>
                    <a:pt x="0" y="573"/>
                    <a:pt x="0" y="798"/>
                  </a:cubicBezTo>
                  <a:cubicBezTo>
                    <a:pt x="13" y="874"/>
                    <a:pt x="69" y="911"/>
                    <a:pt x="123" y="911"/>
                  </a:cubicBezTo>
                  <a:cubicBezTo>
                    <a:pt x="176" y="911"/>
                    <a:pt x="226" y="874"/>
                    <a:pt x="226" y="798"/>
                  </a:cubicBezTo>
                  <a:cubicBezTo>
                    <a:pt x="201" y="573"/>
                    <a:pt x="226" y="372"/>
                    <a:pt x="276" y="147"/>
                  </a:cubicBezTo>
                  <a:cubicBezTo>
                    <a:pt x="291" y="55"/>
                    <a:pt x="223" y="1"/>
                    <a:pt x="15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3105100" y="2148825"/>
              <a:ext cx="6925" cy="31375"/>
            </a:xfrm>
            <a:custGeom>
              <a:avLst/>
              <a:gdLst/>
              <a:ahLst/>
              <a:cxnLst/>
              <a:rect l="l" t="t" r="r" b="b"/>
              <a:pathLst>
                <a:path w="277" h="1255" extrusionOk="0">
                  <a:moveTo>
                    <a:pt x="173" y="1"/>
                  </a:moveTo>
                  <a:cubicBezTo>
                    <a:pt x="119" y="1"/>
                    <a:pt x="63" y="39"/>
                    <a:pt x="63" y="114"/>
                  </a:cubicBezTo>
                  <a:lnTo>
                    <a:pt x="13" y="1141"/>
                  </a:lnTo>
                  <a:cubicBezTo>
                    <a:pt x="0" y="1217"/>
                    <a:pt x="50" y="1254"/>
                    <a:pt x="104" y="1254"/>
                  </a:cubicBezTo>
                  <a:cubicBezTo>
                    <a:pt x="157" y="1254"/>
                    <a:pt x="213" y="1217"/>
                    <a:pt x="213" y="1141"/>
                  </a:cubicBezTo>
                  <a:cubicBezTo>
                    <a:pt x="238" y="790"/>
                    <a:pt x="264" y="440"/>
                    <a:pt x="264" y="114"/>
                  </a:cubicBezTo>
                  <a:cubicBezTo>
                    <a:pt x="276" y="39"/>
                    <a:pt x="226" y="1"/>
                    <a:pt x="1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3114800" y="2154750"/>
              <a:ext cx="11375" cy="26700"/>
            </a:xfrm>
            <a:custGeom>
              <a:avLst/>
              <a:gdLst/>
              <a:ahLst/>
              <a:cxnLst/>
              <a:rect l="l" t="t" r="r" b="b"/>
              <a:pathLst>
                <a:path w="455" h="1068" extrusionOk="0">
                  <a:moveTo>
                    <a:pt x="298" y="0"/>
                  </a:moveTo>
                  <a:cubicBezTo>
                    <a:pt x="269" y="0"/>
                    <a:pt x="241" y="16"/>
                    <a:pt x="226" y="52"/>
                  </a:cubicBezTo>
                  <a:cubicBezTo>
                    <a:pt x="76" y="353"/>
                    <a:pt x="1" y="654"/>
                    <a:pt x="1" y="954"/>
                  </a:cubicBezTo>
                  <a:cubicBezTo>
                    <a:pt x="1" y="1030"/>
                    <a:pt x="57" y="1067"/>
                    <a:pt x="114" y="1067"/>
                  </a:cubicBezTo>
                  <a:cubicBezTo>
                    <a:pt x="170" y="1067"/>
                    <a:pt x="226" y="1030"/>
                    <a:pt x="226" y="954"/>
                  </a:cubicBezTo>
                  <a:cubicBezTo>
                    <a:pt x="226" y="679"/>
                    <a:pt x="277" y="428"/>
                    <a:pt x="402" y="178"/>
                  </a:cubicBezTo>
                  <a:cubicBezTo>
                    <a:pt x="455" y="89"/>
                    <a:pt x="370" y="0"/>
                    <a:pt x="29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3124825" y="2110225"/>
              <a:ext cx="5675" cy="28775"/>
            </a:xfrm>
            <a:custGeom>
              <a:avLst/>
              <a:gdLst/>
              <a:ahLst/>
              <a:cxnLst/>
              <a:rect l="l" t="t" r="r" b="b"/>
              <a:pathLst>
                <a:path w="227" h="1151" extrusionOk="0">
                  <a:moveTo>
                    <a:pt x="106" y="0"/>
                  </a:moveTo>
                  <a:cubicBezTo>
                    <a:pt x="52" y="0"/>
                    <a:pt x="1" y="32"/>
                    <a:pt x="1" y="104"/>
                  </a:cubicBezTo>
                  <a:lnTo>
                    <a:pt x="1" y="1056"/>
                  </a:lnTo>
                  <a:cubicBezTo>
                    <a:pt x="1" y="1119"/>
                    <a:pt x="57" y="1150"/>
                    <a:pt x="114" y="1150"/>
                  </a:cubicBezTo>
                  <a:cubicBezTo>
                    <a:pt x="170" y="1150"/>
                    <a:pt x="226" y="1119"/>
                    <a:pt x="226" y="1056"/>
                  </a:cubicBezTo>
                  <a:lnTo>
                    <a:pt x="226" y="104"/>
                  </a:lnTo>
                  <a:cubicBezTo>
                    <a:pt x="226" y="38"/>
                    <a:pt x="165" y="0"/>
                    <a:pt x="10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3020200" y="2225900"/>
              <a:ext cx="5650" cy="26350"/>
            </a:xfrm>
            <a:custGeom>
              <a:avLst/>
              <a:gdLst/>
              <a:ahLst/>
              <a:cxnLst/>
              <a:rect l="l" t="t" r="r" b="b"/>
              <a:pathLst>
                <a:path w="226" h="1054" extrusionOk="0">
                  <a:moveTo>
                    <a:pt x="113" y="1"/>
                  </a:moveTo>
                  <a:cubicBezTo>
                    <a:pt x="57" y="1"/>
                    <a:pt x="0" y="38"/>
                    <a:pt x="0" y="113"/>
                  </a:cubicBezTo>
                  <a:lnTo>
                    <a:pt x="0" y="941"/>
                  </a:lnTo>
                  <a:cubicBezTo>
                    <a:pt x="0" y="1016"/>
                    <a:pt x="57" y="1053"/>
                    <a:pt x="113" y="1053"/>
                  </a:cubicBezTo>
                  <a:cubicBezTo>
                    <a:pt x="170" y="1053"/>
                    <a:pt x="226" y="1016"/>
                    <a:pt x="226" y="941"/>
                  </a:cubicBezTo>
                  <a:lnTo>
                    <a:pt x="226" y="113"/>
                  </a:lnTo>
                  <a:cubicBezTo>
                    <a:pt x="226" y="38"/>
                    <a:pt x="170" y="1"/>
                    <a:pt x="1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3035225" y="2233275"/>
              <a:ext cx="7300" cy="26375"/>
            </a:xfrm>
            <a:custGeom>
              <a:avLst/>
              <a:gdLst/>
              <a:ahLst/>
              <a:cxnLst/>
              <a:rect l="l" t="t" r="r" b="b"/>
              <a:pathLst>
                <a:path w="292" h="1055" extrusionOk="0">
                  <a:moveTo>
                    <a:pt x="114" y="0"/>
                  </a:moveTo>
                  <a:cubicBezTo>
                    <a:pt x="57" y="0"/>
                    <a:pt x="1" y="32"/>
                    <a:pt x="1" y="94"/>
                  </a:cubicBezTo>
                  <a:cubicBezTo>
                    <a:pt x="1" y="395"/>
                    <a:pt x="26" y="696"/>
                    <a:pt x="76" y="971"/>
                  </a:cubicBezTo>
                  <a:cubicBezTo>
                    <a:pt x="86" y="1031"/>
                    <a:pt x="123" y="1055"/>
                    <a:pt x="163" y="1055"/>
                  </a:cubicBezTo>
                  <a:cubicBezTo>
                    <a:pt x="224" y="1055"/>
                    <a:pt x="292" y="997"/>
                    <a:pt x="277" y="921"/>
                  </a:cubicBezTo>
                  <a:cubicBezTo>
                    <a:pt x="226" y="646"/>
                    <a:pt x="226" y="370"/>
                    <a:pt x="226" y="94"/>
                  </a:cubicBez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3047375" y="2195925"/>
              <a:ext cx="7300" cy="30150"/>
            </a:xfrm>
            <a:custGeom>
              <a:avLst/>
              <a:gdLst/>
              <a:ahLst/>
              <a:cxnLst/>
              <a:rect l="l" t="t" r="r" b="b"/>
              <a:pathLst>
                <a:path w="292" h="1206" extrusionOk="0">
                  <a:moveTo>
                    <a:pt x="146" y="1"/>
                  </a:moveTo>
                  <a:cubicBezTo>
                    <a:pt x="78" y="1"/>
                    <a:pt x="1" y="59"/>
                    <a:pt x="16" y="135"/>
                  </a:cubicBezTo>
                  <a:cubicBezTo>
                    <a:pt x="66" y="460"/>
                    <a:pt x="91" y="786"/>
                    <a:pt x="66" y="1112"/>
                  </a:cubicBezTo>
                  <a:cubicBezTo>
                    <a:pt x="66" y="1175"/>
                    <a:pt x="116" y="1206"/>
                    <a:pt x="170" y="1206"/>
                  </a:cubicBezTo>
                  <a:cubicBezTo>
                    <a:pt x="223" y="1206"/>
                    <a:pt x="279" y="1175"/>
                    <a:pt x="292" y="1112"/>
                  </a:cubicBezTo>
                  <a:cubicBezTo>
                    <a:pt x="292" y="761"/>
                    <a:pt x="292" y="410"/>
                    <a:pt x="242" y="84"/>
                  </a:cubicBezTo>
                  <a:cubicBezTo>
                    <a:pt x="232" y="25"/>
                    <a:pt x="191"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3076600" y="2385050"/>
              <a:ext cx="5025" cy="20075"/>
            </a:xfrm>
            <a:custGeom>
              <a:avLst/>
              <a:gdLst/>
              <a:ahLst/>
              <a:cxnLst/>
              <a:rect l="l" t="t" r="r" b="b"/>
              <a:pathLst>
                <a:path w="201" h="803" extrusionOk="0">
                  <a:moveTo>
                    <a:pt x="100" y="1"/>
                  </a:moveTo>
                  <a:cubicBezTo>
                    <a:pt x="50" y="1"/>
                    <a:pt x="0" y="38"/>
                    <a:pt x="0" y="113"/>
                  </a:cubicBezTo>
                  <a:lnTo>
                    <a:pt x="0" y="690"/>
                  </a:lnTo>
                  <a:cubicBezTo>
                    <a:pt x="0" y="765"/>
                    <a:pt x="50" y="803"/>
                    <a:pt x="100" y="803"/>
                  </a:cubicBezTo>
                  <a:cubicBezTo>
                    <a:pt x="150" y="803"/>
                    <a:pt x="201" y="765"/>
                    <a:pt x="201" y="690"/>
                  </a:cubicBezTo>
                  <a:lnTo>
                    <a:pt x="201" y="113"/>
                  </a:lnTo>
                  <a:cubicBezTo>
                    <a:pt x="201" y="38"/>
                    <a:pt x="150" y="1"/>
                    <a:pt x="10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3094125" y="2376275"/>
              <a:ext cx="5050" cy="26350"/>
            </a:xfrm>
            <a:custGeom>
              <a:avLst/>
              <a:gdLst/>
              <a:ahLst/>
              <a:cxnLst/>
              <a:rect l="l" t="t" r="r" b="b"/>
              <a:pathLst>
                <a:path w="202" h="1054" extrusionOk="0">
                  <a:moveTo>
                    <a:pt x="101" y="1"/>
                  </a:moveTo>
                  <a:cubicBezTo>
                    <a:pt x="51" y="1"/>
                    <a:pt x="1" y="38"/>
                    <a:pt x="1" y="114"/>
                  </a:cubicBezTo>
                  <a:lnTo>
                    <a:pt x="1" y="941"/>
                  </a:lnTo>
                  <a:cubicBezTo>
                    <a:pt x="1" y="1016"/>
                    <a:pt x="51" y="1053"/>
                    <a:pt x="101" y="1053"/>
                  </a:cubicBezTo>
                  <a:cubicBezTo>
                    <a:pt x="151" y="1053"/>
                    <a:pt x="201" y="1016"/>
                    <a:pt x="201" y="941"/>
                  </a:cubicBezTo>
                  <a:lnTo>
                    <a:pt x="201" y="114"/>
                  </a:lnTo>
                  <a:cubicBezTo>
                    <a:pt x="201" y="38"/>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2674950" y="22570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2684350" y="2262000"/>
              <a:ext cx="9025" cy="17700"/>
            </a:xfrm>
            <a:custGeom>
              <a:avLst/>
              <a:gdLst/>
              <a:ahLst/>
              <a:cxnLst/>
              <a:rect l="l" t="t" r="r" b="b"/>
              <a:pathLst>
                <a:path w="361" h="708" extrusionOk="0">
                  <a:moveTo>
                    <a:pt x="116" y="0"/>
                  </a:moveTo>
                  <a:cubicBezTo>
                    <a:pt x="75" y="0"/>
                    <a:pt x="36" y="22"/>
                    <a:pt x="26" y="73"/>
                  </a:cubicBezTo>
                  <a:cubicBezTo>
                    <a:pt x="1" y="274"/>
                    <a:pt x="26" y="474"/>
                    <a:pt x="126" y="649"/>
                  </a:cubicBezTo>
                  <a:cubicBezTo>
                    <a:pt x="150" y="690"/>
                    <a:pt x="185" y="707"/>
                    <a:pt x="220" y="707"/>
                  </a:cubicBezTo>
                  <a:cubicBezTo>
                    <a:pt x="291" y="707"/>
                    <a:pt x="360" y="634"/>
                    <a:pt x="327" y="549"/>
                  </a:cubicBezTo>
                  <a:cubicBezTo>
                    <a:pt x="226" y="424"/>
                    <a:pt x="201" y="274"/>
                    <a:pt x="226" y="123"/>
                  </a:cubicBezTo>
                  <a:cubicBezTo>
                    <a:pt x="241" y="4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2636725" y="2182525"/>
              <a:ext cx="11800" cy="27375"/>
            </a:xfrm>
            <a:custGeom>
              <a:avLst/>
              <a:gdLst/>
              <a:ahLst/>
              <a:cxnLst/>
              <a:rect l="l" t="t" r="r" b="b"/>
              <a:pathLst>
                <a:path w="472" h="1095" extrusionOk="0">
                  <a:moveTo>
                    <a:pt x="104" y="0"/>
                  </a:moveTo>
                  <a:cubicBezTo>
                    <a:pt x="51" y="0"/>
                    <a:pt x="1" y="31"/>
                    <a:pt x="1" y="94"/>
                  </a:cubicBezTo>
                  <a:cubicBezTo>
                    <a:pt x="26" y="420"/>
                    <a:pt x="101" y="721"/>
                    <a:pt x="226" y="1021"/>
                  </a:cubicBezTo>
                  <a:cubicBezTo>
                    <a:pt x="247" y="1072"/>
                    <a:pt x="296" y="1094"/>
                    <a:pt x="342" y="1094"/>
                  </a:cubicBezTo>
                  <a:cubicBezTo>
                    <a:pt x="410" y="1094"/>
                    <a:pt x="472" y="1046"/>
                    <a:pt x="427" y="971"/>
                  </a:cubicBezTo>
                  <a:cubicBezTo>
                    <a:pt x="327" y="696"/>
                    <a:pt x="252" y="395"/>
                    <a:pt x="226" y="94"/>
                  </a:cubicBezTo>
                  <a:cubicBezTo>
                    <a:pt x="214" y="31"/>
                    <a:pt x="158" y="0"/>
                    <a:pt x="1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2651775" y="2182425"/>
              <a:ext cx="8925" cy="27475"/>
            </a:xfrm>
            <a:custGeom>
              <a:avLst/>
              <a:gdLst/>
              <a:ahLst/>
              <a:cxnLst/>
              <a:rect l="l" t="t" r="r" b="b"/>
              <a:pathLst>
                <a:path w="357" h="1099" extrusionOk="0">
                  <a:moveTo>
                    <a:pt x="130" y="0"/>
                  </a:moveTo>
                  <a:cubicBezTo>
                    <a:pt x="87" y="0"/>
                    <a:pt x="51" y="22"/>
                    <a:pt x="51" y="73"/>
                  </a:cubicBezTo>
                  <a:cubicBezTo>
                    <a:pt x="0" y="399"/>
                    <a:pt x="25" y="725"/>
                    <a:pt x="126" y="1025"/>
                  </a:cubicBezTo>
                  <a:cubicBezTo>
                    <a:pt x="136" y="1076"/>
                    <a:pt x="179" y="1098"/>
                    <a:pt x="223" y="1098"/>
                  </a:cubicBezTo>
                  <a:cubicBezTo>
                    <a:pt x="288" y="1098"/>
                    <a:pt x="356" y="1050"/>
                    <a:pt x="326" y="975"/>
                  </a:cubicBezTo>
                  <a:cubicBezTo>
                    <a:pt x="226" y="700"/>
                    <a:pt x="201" y="424"/>
                    <a:pt x="251" y="123"/>
                  </a:cubicBezTo>
                  <a:cubicBezTo>
                    <a:pt x="266" y="48"/>
                    <a:pt x="192" y="0"/>
                    <a:pt x="1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2522700" y="1979975"/>
              <a:ext cx="245650" cy="554550"/>
            </a:xfrm>
            <a:custGeom>
              <a:avLst/>
              <a:gdLst/>
              <a:ahLst/>
              <a:cxnLst/>
              <a:rect l="l" t="t" r="r" b="b"/>
              <a:pathLst>
                <a:path w="9826" h="22182" extrusionOk="0">
                  <a:moveTo>
                    <a:pt x="0" y="1"/>
                  </a:moveTo>
                  <a:lnTo>
                    <a:pt x="4286" y="22181"/>
                  </a:lnTo>
                  <a:lnTo>
                    <a:pt x="9825" y="22181"/>
                  </a:lnTo>
                  <a:lnTo>
                    <a:pt x="6492" y="1429"/>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2944375" y="2501275"/>
              <a:ext cx="237825" cy="176550"/>
            </a:xfrm>
            <a:custGeom>
              <a:avLst/>
              <a:gdLst/>
              <a:ahLst/>
              <a:cxnLst/>
              <a:rect l="l" t="t" r="r" b="b"/>
              <a:pathLst>
                <a:path w="9513" h="7062" extrusionOk="0">
                  <a:moveTo>
                    <a:pt x="377" y="1"/>
                  </a:moveTo>
                  <a:lnTo>
                    <a:pt x="1" y="7043"/>
                  </a:lnTo>
                  <a:cubicBezTo>
                    <a:pt x="1" y="7043"/>
                    <a:pt x="973" y="7061"/>
                    <a:pt x="2289" y="7061"/>
                  </a:cubicBezTo>
                  <a:cubicBezTo>
                    <a:pt x="5110" y="7061"/>
                    <a:pt x="9512" y="6980"/>
                    <a:pt x="9324" y="6467"/>
                  </a:cubicBezTo>
                  <a:cubicBezTo>
                    <a:pt x="9048" y="5715"/>
                    <a:pt x="5715" y="5515"/>
                    <a:pt x="5715" y="5515"/>
                  </a:cubicBezTo>
                  <a:lnTo>
                    <a:pt x="8096"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3068150" y="2568525"/>
              <a:ext cx="63925" cy="16325"/>
            </a:xfrm>
            <a:custGeom>
              <a:avLst/>
              <a:gdLst/>
              <a:ahLst/>
              <a:cxnLst/>
              <a:rect l="l" t="t" r="r" b="b"/>
              <a:pathLst>
                <a:path w="2557" h="653" extrusionOk="0">
                  <a:moveTo>
                    <a:pt x="1807" y="1"/>
                  </a:moveTo>
                  <a:cubicBezTo>
                    <a:pt x="1219" y="1"/>
                    <a:pt x="558" y="248"/>
                    <a:pt x="112" y="444"/>
                  </a:cubicBezTo>
                  <a:cubicBezTo>
                    <a:pt x="1" y="488"/>
                    <a:pt x="68" y="652"/>
                    <a:pt x="173" y="652"/>
                  </a:cubicBezTo>
                  <a:cubicBezTo>
                    <a:pt x="186" y="652"/>
                    <a:pt x="199" y="650"/>
                    <a:pt x="213" y="644"/>
                  </a:cubicBezTo>
                  <a:cubicBezTo>
                    <a:pt x="611" y="463"/>
                    <a:pt x="1245" y="217"/>
                    <a:pt x="1783" y="217"/>
                  </a:cubicBezTo>
                  <a:cubicBezTo>
                    <a:pt x="1990" y="217"/>
                    <a:pt x="2183" y="253"/>
                    <a:pt x="2343" y="343"/>
                  </a:cubicBezTo>
                  <a:cubicBezTo>
                    <a:pt x="2358" y="350"/>
                    <a:pt x="2373" y="352"/>
                    <a:pt x="2387" y="352"/>
                  </a:cubicBezTo>
                  <a:cubicBezTo>
                    <a:pt x="2490" y="352"/>
                    <a:pt x="2556" y="209"/>
                    <a:pt x="2468" y="143"/>
                  </a:cubicBezTo>
                  <a:cubicBezTo>
                    <a:pt x="2273" y="42"/>
                    <a:pt x="2046" y="1"/>
                    <a:pt x="1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3071875" y="2596900"/>
              <a:ext cx="55500" cy="12350"/>
            </a:xfrm>
            <a:custGeom>
              <a:avLst/>
              <a:gdLst/>
              <a:ahLst/>
              <a:cxnLst/>
              <a:rect l="l" t="t" r="r" b="b"/>
              <a:pathLst>
                <a:path w="2220" h="494" extrusionOk="0">
                  <a:moveTo>
                    <a:pt x="1659" y="1"/>
                  </a:moveTo>
                  <a:cubicBezTo>
                    <a:pt x="1511" y="1"/>
                    <a:pt x="1364" y="10"/>
                    <a:pt x="1242" y="10"/>
                  </a:cubicBezTo>
                  <a:cubicBezTo>
                    <a:pt x="866" y="35"/>
                    <a:pt x="490" y="136"/>
                    <a:pt x="114" y="261"/>
                  </a:cubicBezTo>
                  <a:cubicBezTo>
                    <a:pt x="1" y="306"/>
                    <a:pt x="30" y="494"/>
                    <a:pt x="147" y="494"/>
                  </a:cubicBezTo>
                  <a:cubicBezTo>
                    <a:pt x="160" y="494"/>
                    <a:pt x="174" y="492"/>
                    <a:pt x="189" y="487"/>
                  </a:cubicBezTo>
                  <a:cubicBezTo>
                    <a:pt x="465" y="361"/>
                    <a:pt x="791" y="286"/>
                    <a:pt x="1091" y="236"/>
                  </a:cubicBezTo>
                  <a:cubicBezTo>
                    <a:pt x="1228" y="222"/>
                    <a:pt x="1418" y="201"/>
                    <a:pt x="1603" y="201"/>
                  </a:cubicBezTo>
                  <a:cubicBezTo>
                    <a:pt x="1755" y="201"/>
                    <a:pt x="1905" y="216"/>
                    <a:pt x="2019" y="261"/>
                  </a:cubicBezTo>
                  <a:cubicBezTo>
                    <a:pt x="2044" y="286"/>
                    <a:pt x="2069" y="311"/>
                    <a:pt x="2119" y="311"/>
                  </a:cubicBezTo>
                  <a:lnTo>
                    <a:pt x="2144" y="311"/>
                  </a:lnTo>
                  <a:cubicBezTo>
                    <a:pt x="2169" y="286"/>
                    <a:pt x="2219" y="261"/>
                    <a:pt x="2219" y="236"/>
                  </a:cubicBezTo>
                  <a:cubicBezTo>
                    <a:pt x="2219" y="236"/>
                    <a:pt x="2219" y="211"/>
                    <a:pt x="2219" y="211"/>
                  </a:cubicBezTo>
                  <a:cubicBezTo>
                    <a:pt x="2219" y="161"/>
                    <a:pt x="2219" y="111"/>
                    <a:pt x="2169" y="86"/>
                  </a:cubicBezTo>
                  <a:cubicBezTo>
                    <a:pt x="2030" y="16"/>
                    <a:pt x="1844" y="1"/>
                    <a:pt x="1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2514550" y="2490000"/>
              <a:ext cx="272575" cy="223825"/>
            </a:xfrm>
            <a:custGeom>
              <a:avLst/>
              <a:gdLst/>
              <a:ahLst/>
              <a:cxnLst/>
              <a:rect l="l" t="t" r="r" b="b"/>
              <a:pathLst>
                <a:path w="10903" h="8953" extrusionOk="0">
                  <a:moveTo>
                    <a:pt x="10377" y="1"/>
                  </a:moveTo>
                  <a:lnTo>
                    <a:pt x="4687" y="1003"/>
                  </a:lnTo>
                  <a:lnTo>
                    <a:pt x="3535" y="1103"/>
                  </a:lnTo>
                  <a:lnTo>
                    <a:pt x="4838" y="6718"/>
                  </a:lnTo>
                  <a:cubicBezTo>
                    <a:pt x="4838" y="6718"/>
                    <a:pt x="1" y="6918"/>
                    <a:pt x="577" y="8246"/>
                  </a:cubicBezTo>
                  <a:cubicBezTo>
                    <a:pt x="814" y="8792"/>
                    <a:pt x="2599" y="8953"/>
                    <a:pt x="4621" y="8953"/>
                  </a:cubicBezTo>
                  <a:cubicBezTo>
                    <a:pt x="7519" y="8953"/>
                    <a:pt x="10903" y="8622"/>
                    <a:pt x="10903" y="8622"/>
                  </a:cubicBezTo>
                  <a:lnTo>
                    <a:pt x="10377"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2196250" y="953650"/>
              <a:ext cx="1222475" cy="976500"/>
            </a:xfrm>
            <a:custGeom>
              <a:avLst/>
              <a:gdLst/>
              <a:ahLst/>
              <a:cxnLst/>
              <a:rect l="l" t="t" r="r" b="b"/>
              <a:pathLst>
                <a:path w="48899" h="39060" extrusionOk="0">
                  <a:moveTo>
                    <a:pt x="30076" y="1"/>
                  </a:moveTo>
                  <a:lnTo>
                    <a:pt x="9700" y="7545"/>
                  </a:lnTo>
                  <a:cubicBezTo>
                    <a:pt x="9700" y="7545"/>
                    <a:pt x="1329" y="13359"/>
                    <a:pt x="1" y="26417"/>
                  </a:cubicBezTo>
                  <a:lnTo>
                    <a:pt x="3409" y="33059"/>
                  </a:lnTo>
                  <a:cubicBezTo>
                    <a:pt x="4261" y="33059"/>
                    <a:pt x="5063" y="32758"/>
                    <a:pt x="5715" y="32282"/>
                  </a:cubicBezTo>
                  <a:cubicBezTo>
                    <a:pt x="6342" y="31780"/>
                    <a:pt x="6843" y="31079"/>
                    <a:pt x="7068" y="30252"/>
                  </a:cubicBezTo>
                  <a:lnTo>
                    <a:pt x="8472" y="25013"/>
                  </a:lnTo>
                  <a:lnTo>
                    <a:pt x="8472" y="25013"/>
                  </a:lnTo>
                  <a:cubicBezTo>
                    <a:pt x="8422" y="25339"/>
                    <a:pt x="7720" y="30853"/>
                    <a:pt x="13460" y="35815"/>
                  </a:cubicBezTo>
                  <a:cubicBezTo>
                    <a:pt x="14938" y="37094"/>
                    <a:pt x="17219" y="38046"/>
                    <a:pt x="19951" y="38572"/>
                  </a:cubicBezTo>
                  <a:cubicBezTo>
                    <a:pt x="20277" y="38648"/>
                    <a:pt x="20602" y="38698"/>
                    <a:pt x="20953" y="38748"/>
                  </a:cubicBezTo>
                  <a:cubicBezTo>
                    <a:pt x="22277" y="38951"/>
                    <a:pt x="23684" y="39059"/>
                    <a:pt x="25136" y="39059"/>
                  </a:cubicBezTo>
                  <a:cubicBezTo>
                    <a:pt x="32615" y="39059"/>
                    <a:pt x="41250" y="36199"/>
                    <a:pt x="45490" y="28873"/>
                  </a:cubicBezTo>
                  <a:cubicBezTo>
                    <a:pt x="48572" y="23585"/>
                    <a:pt x="48898" y="18723"/>
                    <a:pt x="47896" y="14662"/>
                  </a:cubicBezTo>
                  <a:cubicBezTo>
                    <a:pt x="47846" y="14437"/>
                    <a:pt x="47770" y="14211"/>
                    <a:pt x="47720" y="13986"/>
                  </a:cubicBezTo>
                  <a:cubicBezTo>
                    <a:pt x="46317" y="9073"/>
                    <a:pt x="43034" y="5464"/>
                    <a:pt x="40603" y="3936"/>
                  </a:cubicBezTo>
                  <a:cubicBezTo>
                    <a:pt x="36116" y="1129"/>
                    <a:pt x="30076" y="1"/>
                    <a:pt x="30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2625675" y="1456900"/>
              <a:ext cx="412225" cy="300100"/>
            </a:xfrm>
            <a:custGeom>
              <a:avLst/>
              <a:gdLst/>
              <a:ahLst/>
              <a:cxnLst/>
              <a:rect l="l" t="t" r="r" b="b"/>
              <a:pathLst>
                <a:path w="16489" h="12004" extrusionOk="0">
                  <a:moveTo>
                    <a:pt x="16344" y="0"/>
                  </a:moveTo>
                  <a:cubicBezTo>
                    <a:pt x="16298" y="0"/>
                    <a:pt x="16252" y="22"/>
                    <a:pt x="16232" y="71"/>
                  </a:cubicBezTo>
                  <a:cubicBezTo>
                    <a:pt x="13952" y="6663"/>
                    <a:pt x="6709" y="10623"/>
                    <a:pt x="142" y="11801"/>
                  </a:cubicBezTo>
                  <a:cubicBezTo>
                    <a:pt x="1" y="11824"/>
                    <a:pt x="59" y="12003"/>
                    <a:pt x="171" y="12003"/>
                  </a:cubicBezTo>
                  <a:cubicBezTo>
                    <a:pt x="178" y="12003"/>
                    <a:pt x="185" y="12003"/>
                    <a:pt x="192" y="12001"/>
                  </a:cubicBezTo>
                  <a:cubicBezTo>
                    <a:pt x="6834" y="10823"/>
                    <a:pt x="14127" y="6788"/>
                    <a:pt x="16458" y="147"/>
                  </a:cubicBezTo>
                  <a:cubicBezTo>
                    <a:pt x="16489" y="55"/>
                    <a:pt x="16417" y="0"/>
                    <a:pt x="16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2654275" y="1357325"/>
              <a:ext cx="60800" cy="380200"/>
            </a:xfrm>
            <a:custGeom>
              <a:avLst/>
              <a:gdLst/>
              <a:ahLst/>
              <a:cxnLst/>
              <a:rect l="l" t="t" r="r" b="b"/>
              <a:pathLst>
                <a:path w="2432" h="15208" extrusionOk="0">
                  <a:moveTo>
                    <a:pt x="759" y="0"/>
                  </a:moveTo>
                  <a:cubicBezTo>
                    <a:pt x="702" y="0"/>
                    <a:pt x="640" y="32"/>
                    <a:pt x="627" y="94"/>
                  </a:cubicBezTo>
                  <a:cubicBezTo>
                    <a:pt x="1" y="5157"/>
                    <a:pt x="527" y="10245"/>
                    <a:pt x="2156" y="15007"/>
                  </a:cubicBezTo>
                  <a:cubicBezTo>
                    <a:pt x="2181" y="15057"/>
                    <a:pt x="2206" y="15132"/>
                    <a:pt x="2231" y="15207"/>
                  </a:cubicBezTo>
                  <a:lnTo>
                    <a:pt x="2432" y="15132"/>
                  </a:lnTo>
                  <a:cubicBezTo>
                    <a:pt x="2407" y="15082"/>
                    <a:pt x="2407" y="15007"/>
                    <a:pt x="2357" y="14932"/>
                  </a:cubicBezTo>
                  <a:cubicBezTo>
                    <a:pt x="753" y="10195"/>
                    <a:pt x="201" y="5132"/>
                    <a:pt x="853" y="94"/>
                  </a:cubicBezTo>
                  <a:cubicBezTo>
                    <a:pt x="865" y="32"/>
                    <a:pt x="815" y="0"/>
                    <a:pt x="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2602275" y="1503075"/>
              <a:ext cx="35750" cy="48175"/>
            </a:xfrm>
            <a:custGeom>
              <a:avLst/>
              <a:gdLst/>
              <a:ahLst/>
              <a:cxnLst/>
              <a:rect l="l" t="t" r="r" b="b"/>
              <a:pathLst>
                <a:path w="1430" h="1927" extrusionOk="0">
                  <a:moveTo>
                    <a:pt x="619" y="1"/>
                  </a:moveTo>
                  <a:cubicBezTo>
                    <a:pt x="484" y="1"/>
                    <a:pt x="347" y="60"/>
                    <a:pt x="251" y="204"/>
                  </a:cubicBezTo>
                  <a:cubicBezTo>
                    <a:pt x="76" y="480"/>
                    <a:pt x="0" y="831"/>
                    <a:pt x="76" y="1182"/>
                  </a:cubicBezTo>
                  <a:cubicBezTo>
                    <a:pt x="126" y="1482"/>
                    <a:pt x="326" y="1833"/>
                    <a:pt x="627" y="1909"/>
                  </a:cubicBezTo>
                  <a:cubicBezTo>
                    <a:pt x="674" y="1921"/>
                    <a:pt x="720" y="1927"/>
                    <a:pt x="764" y="1927"/>
                  </a:cubicBezTo>
                  <a:cubicBezTo>
                    <a:pt x="1074" y="1927"/>
                    <a:pt x="1310" y="1639"/>
                    <a:pt x="1354" y="1332"/>
                  </a:cubicBezTo>
                  <a:cubicBezTo>
                    <a:pt x="1429" y="981"/>
                    <a:pt x="1329" y="630"/>
                    <a:pt x="1078" y="380"/>
                  </a:cubicBezTo>
                  <a:cubicBezTo>
                    <a:pt x="1078" y="380"/>
                    <a:pt x="1078" y="355"/>
                    <a:pt x="1078" y="355"/>
                  </a:cubicBezTo>
                  <a:cubicBezTo>
                    <a:pt x="1047" y="154"/>
                    <a:pt x="836"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2618575" y="1623875"/>
              <a:ext cx="37600" cy="45225"/>
            </a:xfrm>
            <a:custGeom>
              <a:avLst/>
              <a:gdLst/>
              <a:ahLst/>
              <a:cxnLst/>
              <a:rect l="l" t="t" r="r" b="b"/>
              <a:pathLst>
                <a:path w="1504" h="1809" extrusionOk="0">
                  <a:moveTo>
                    <a:pt x="761" y="1"/>
                  </a:moveTo>
                  <a:cubicBezTo>
                    <a:pt x="725" y="1"/>
                    <a:pt x="689" y="3"/>
                    <a:pt x="652" y="9"/>
                  </a:cubicBezTo>
                  <a:cubicBezTo>
                    <a:pt x="100" y="84"/>
                    <a:pt x="0" y="635"/>
                    <a:pt x="125" y="1087"/>
                  </a:cubicBezTo>
                  <a:cubicBezTo>
                    <a:pt x="150" y="1162"/>
                    <a:pt x="176" y="1237"/>
                    <a:pt x="251" y="1287"/>
                  </a:cubicBezTo>
                  <a:cubicBezTo>
                    <a:pt x="326" y="1488"/>
                    <a:pt x="451" y="1638"/>
                    <a:pt x="627" y="1738"/>
                  </a:cubicBezTo>
                  <a:cubicBezTo>
                    <a:pt x="707" y="1786"/>
                    <a:pt x="795" y="1809"/>
                    <a:pt x="883" y="1809"/>
                  </a:cubicBezTo>
                  <a:cubicBezTo>
                    <a:pt x="1068" y="1809"/>
                    <a:pt x="1251" y="1708"/>
                    <a:pt x="1353" y="1538"/>
                  </a:cubicBezTo>
                  <a:cubicBezTo>
                    <a:pt x="1479" y="1362"/>
                    <a:pt x="1504" y="1087"/>
                    <a:pt x="1504" y="861"/>
                  </a:cubicBezTo>
                  <a:cubicBezTo>
                    <a:pt x="1504" y="420"/>
                    <a:pt x="1203" y="1"/>
                    <a:pt x="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2693750" y="1303275"/>
              <a:ext cx="706175" cy="619200"/>
            </a:xfrm>
            <a:custGeom>
              <a:avLst/>
              <a:gdLst/>
              <a:ahLst/>
              <a:cxnLst/>
              <a:rect l="l" t="t" r="r" b="b"/>
              <a:pathLst>
                <a:path w="28247" h="24768" extrusionOk="0">
                  <a:moveTo>
                    <a:pt x="27820" y="1"/>
                  </a:moveTo>
                  <a:cubicBezTo>
                    <a:pt x="27770" y="1"/>
                    <a:pt x="27720" y="26"/>
                    <a:pt x="27745" y="101"/>
                  </a:cubicBezTo>
                  <a:cubicBezTo>
                    <a:pt x="28021" y="3484"/>
                    <a:pt x="28021" y="6918"/>
                    <a:pt x="26768" y="10126"/>
                  </a:cubicBezTo>
                  <a:cubicBezTo>
                    <a:pt x="25464" y="13409"/>
                    <a:pt x="23083" y="16317"/>
                    <a:pt x="20427" y="18572"/>
                  </a:cubicBezTo>
                  <a:cubicBezTo>
                    <a:pt x="15163" y="23071"/>
                    <a:pt x="8526" y="24566"/>
                    <a:pt x="1767" y="24566"/>
                  </a:cubicBezTo>
                  <a:cubicBezTo>
                    <a:pt x="1221" y="24566"/>
                    <a:pt x="673" y="24556"/>
                    <a:pt x="126" y="24537"/>
                  </a:cubicBezTo>
                  <a:cubicBezTo>
                    <a:pt x="76" y="24537"/>
                    <a:pt x="51" y="24562"/>
                    <a:pt x="51" y="24587"/>
                  </a:cubicBezTo>
                  <a:cubicBezTo>
                    <a:pt x="1" y="24663"/>
                    <a:pt x="51" y="24738"/>
                    <a:pt x="126" y="24763"/>
                  </a:cubicBezTo>
                  <a:lnTo>
                    <a:pt x="1053" y="24763"/>
                  </a:lnTo>
                  <a:cubicBezTo>
                    <a:pt x="1280" y="24766"/>
                    <a:pt x="1507" y="24768"/>
                    <a:pt x="1733" y="24768"/>
                  </a:cubicBezTo>
                  <a:cubicBezTo>
                    <a:pt x="8543" y="24768"/>
                    <a:pt x="15241" y="23283"/>
                    <a:pt x="20577" y="18723"/>
                  </a:cubicBezTo>
                  <a:cubicBezTo>
                    <a:pt x="23159" y="16542"/>
                    <a:pt x="25464" y="13760"/>
                    <a:pt x="26793" y="10627"/>
                  </a:cubicBezTo>
                  <a:cubicBezTo>
                    <a:pt x="28146" y="7444"/>
                    <a:pt x="28246" y="4061"/>
                    <a:pt x="27996" y="677"/>
                  </a:cubicBezTo>
                  <a:cubicBezTo>
                    <a:pt x="27946" y="452"/>
                    <a:pt x="27870" y="226"/>
                    <a:pt x="27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2387350" y="1448075"/>
              <a:ext cx="60250" cy="281075"/>
            </a:xfrm>
            <a:custGeom>
              <a:avLst/>
              <a:gdLst/>
              <a:ahLst/>
              <a:cxnLst/>
              <a:rect l="l" t="t" r="r" b="b"/>
              <a:pathLst>
                <a:path w="2410" h="11243" extrusionOk="0">
                  <a:moveTo>
                    <a:pt x="927" y="1"/>
                  </a:moveTo>
                  <a:cubicBezTo>
                    <a:pt x="881" y="1"/>
                    <a:pt x="838" y="23"/>
                    <a:pt x="828" y="73"/>
                  </a:cubicBezTo>
                  <a:cubicBezTo>
                    <a:pt x="176" y="3632"/>
                    <a:pt x="1" y="8119"/>
                    <a:pt x="2181" y="11201"/>
                  </a:cubicBezTo>
                  <a:cubicBezTo>
                    <a:pt x="2203" y="11231"/>
                    <a:pt x="2234" y="11243"/>
                    <a:pt x="2264" y="11243"/>
                  </a:cubicBezTo>
                  <a:cubicBezTo>
                    <a:pt x="2338" y="11243"/>
                    <a:pt x="2410" y="11172"/>
                    <a:pt x="2357" y="11101"/>
                  </a:cubicBezTo>
                  <a:cubicBezTo>
                    <a:pt x="227" y="8068"/>
                    <a:pt x="402" y="3632"/>
                    <a:pt x="1054" y="124"/>
                  </a:cubicBezTo>
                  <a:cubicBezTo>
                    <a:pt x="1069" y="49"/>
                    <a:pt x="99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2250775" y="1539450"/>
              <a:ext cx="122300" cy="45950"/>
            </a:xfrm>
            <a:custGeom>
              <a:avLst/>
              <a:gdLst/>
              <a:ahLst/>
              <a:cxnLst/>
              <a:rect l="l" t="t" r="r" b="b"/>
              <a:pathLst>
                <a:path w="4892" h="1838" extrusionOk="0">
                  <a:moveTo>
                    <a:pt x="107" y="0"/>
                  </a:moveTo>
                  <a:cubicBezTo>
                    <a:pt x="1" y="0"/>
                    <a:pt x="7" y="203"/>
                    <a:pt x="126" y="203"/>
                  </a:cubicBezTo>
                  <a:cubicBezTo>
                    <a:pt x="1755" y="378"/>
                    <a:pt x="3409" y="604"/>
                    <a:pt x="4662" y="1807"/>
                  </a:cubicBezTo>
                  <a:cubicBezTo>
                    <a:pt x="4683" y="1828"/>
                    <a:pt x="4707" y="1837"/>
                    <a:pt x="4730" y="1837"/>
                  </a:cubicBezTo>
                  <a:cubicBezTo>
                    <a:pt x="4815" y="1837"/>
                    <a:pt x="4891" y="1716"/>
                    <a:pt x="4812" y="1657"/>
                  </a:cubicBezTo>
                  <a:cubicBezTo>
                    <a:pt x="3534" y="428"/>
                    <a:pt x="1830" y="153"/>
                    <a:pt x="126" y="2"/>
                  </a:cubicBezTo>
                  <a:cubicBezTo>
                    <a:pt x="119" y="1"/>
                    <a:pt x="11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3079100" y="1091650"/>
              <a:ext cx="19600" cy="35475"/>
            </a:xfrm>
            <a:custGeom>
              <a:avLst/>
              <a:gdLst/>
              <a:ahLst/>
              <a:cxnLst/>
              <a:rect l="l" t="t" r="r" b="b"/>
              <a:pathLst>
                <a:path w="784" h="1419" extrusionOk="0">
                  <a:moveTo>
                    <a:pt x="148" y="1"/>
                  </a:moveTo>
                  <a:cubicBezTo>
                    <a:pt x="94" y="1"/>
                    <a:pt x="38" y="32"/>
                    <a:pt x="25" y="95"/>
                  </a:cubicBezTo>
                  <a:cubicBezTo>
                    <a:pt x="0" y="596"/>
                    <a:pt x="201" y="1047"/>
                    <a:pt x="552" y="1398"/>
                  </a:cubicBezTo>
                  <a:cubicBezTo>
                    <a:pt x="571" y="1412"/>
                    <a:pt x="591" y="1418"/>
                    <a:pt x="612" y="1418"/>
                  </a:cubicBezTo>
                  <a:cubicBezTo>
                    <a:pt x="700" y="1418"/>
                    <a:pt x="783" y="1304"/>
                    <a:pt x="702" y="1223"/>
                  </a:cubicBezTo>
                  <a:cubicBezTo>
                    <a:pt x="401" y="922"/>
                    <a:pt x="226" y="546"/>
                    <a:pt x="251" y="95"/>
                  </a:cubicBezTo>
                  <a:cubicBezTo>
                    <a:pt x="251" y="32"/>
                    <a:pt x="201"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3098525" y="1086650"/>
              <a:ext cx="14925" cy="42400"/>
            </a:xfrm>
            <a:custGeom>
              <a:avLst/>
              <a:gdLst/>
              <a:ahLst/>
              <a:cxnLst/>
              <a:rect l="l" t="t" r="r" b="b"/>
              <a:pathLst>
                <a:path w="597" h="1696" extrusionOk="0">
                  <a:moveTo>
                    <a:pt x="104" y="0"/>
                  </a:moveTo>
                  <a:cubicBezTo>
                    <a:pt x="50" y="0"/>
                    <a:pt x="0" y="32"/>
                    <a:pt x="0" y="94"/>
                  </a:cubicBezTo>
                  <a:cubicBezTo>
                    <a:pt x="25" y="621"/>
                    <a:pt x="151" y="1122"/>
                    <a:pt x="351" y="1623"/>
                  </a:cubicBezTo>
                  <a:cubicBezTo>
                    <a:pt x="371" y="1674"/>
                    <a:pt x="420" y="1696"/>
                    <a:pt x="466" y="1696"/>
                  </a:cubicBezTo>
                  <a:cubicBezTo>
                    <a:pt x="534" y="1696"/>
                    <a:pt x="596" y="1648"/>
                    <a:pt x="552" y="1573"/>
                  </a:cubicBezTo>
                  <a:cubicBezTo>
                    <a:pt x="351" y="1097"/>
                    <a:pt x="251" y="596"/>
                    <a:pt x="226" y="94"/>
                  </a:cubicBezTo>
                  <a:cubicBezTo>
                    <a:pt x="213" y="32"/>
                    <a:pt x="157"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3251250" y="1276650"/>
              <a:ext cx="9575" cy="35950"/>
            </a:xfrm>
            <a:custGeom>
              <a:avLst/>
              <a:gdLst/>
              <a:ahLst/>
              <a:cxnLst/>
              <a:rect l="l" t="t" r="r" b="b"/>
              <a:pathLst>
                <a:path w="383" h="1438" extrusionOk="0">
                  <a:moveTo>
                    <a:pt x="257" y="1"/>
                  </a:moveTo>
                  <a:cubicBezTo>
                    <a:pt x="207" y="1"/>
                    <a:pt x="157" y="38"/>
                    <a:pt x="157" y="113"/>
                  </a:cubicBezTo>
                  <a:cubicBezTo>
                    <a:pt x="157" y="514"/>
                    <a:pt x="132" y="915"/>
                    <a:pt x="32" y="1291"/>
                  </a:cubicBezTo>
                  <a:cubicBezTo>
                    <a:pt x="1" y="1383"/>
                    <a:pt x="64" y="1438"/>
                    <a:pt x="129" y="1438"/>
                  </a:cubicBezTo>
                  <a:cubicBezTo>
                    <a:pt x="170" y="1438"/>
                    <a:pt x="213" y="1415"/>
                    <a:pt x="232" y="1367"/>
                  </a:cubicBezTo>
                  <a:cubicBezTo>
                    <a:pt x="332" y="940"/>
                    <a:pt x="382" y="539"/>
                    <a:pt x="357" y="113"/>
                  </a:cubicBezTo>
                  <a:cubicBezTo>
                    <a:pt x="357" y="38"/>
                    <a:pt x="307"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3267075" y="1293575"/>
              <a:ext cx="5025" cy="20700"/>
            </a:xfrm>
            <a:custGeom>
              <a:avLst/>
              <a:gdLst/>
              <a:ahLst/>
              <a:cxnLst/>
              <a:rect l="l" t="t" r="r" b="b"/>
              <a:pathLst>
                <a:path w="201" h="828" extrusionOk="0">
                  <a:moveTo>
                    <a:pt x="100" y="0"/>
                  </a:moveTo>
                  <a:cubicBezTo>
                    <a:pt x="50" y="0"/>
                    <a:pt x="0" y="38"/>
                    <a:pt x="0" y="113"/>
                  </a:cubicBezTo>
                  <a:lnTo>
                    <a:pt x="0" y="715"/>
                  </a:lnTo>
                  <a:cubicBezTo>
                    <a:pt x="0" y="790"/>
                    <a:pt x="50" y="827"/>
                    <a:pt x="100" y="827"/>
                  </a:cubicBezTo>
                  <a:cubicBezTo>
                    <a:pt x="150" y="827"/>
                    <a:pt x="201" y="790"/>
                    <a:pt x="201" y="715"/>
                  </a:cubicBezTo>
                  <a:lnTo>
                    <a:pt x="201" y="113"/>
                  </a:lnTo>
                  <a:cubicBezTo>
                    <a:pt x="201" y="38"/>
                    <a:pt x="15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3233225" y="1264750"/>
              <a:ext cx="5050" cy="37625"/>
            </a:xfrm>
            <a:custGeom>
              <a:avLst/>
              <a:gdLst/>
              <a:ahLst/>
              <a:cxnLst/>
              <a:rect l="l" t="t" r="r" b="b"/>
              <a:pathLst>
                <a:path w="202" h="1505" extrusionOk="0">
                  <a:moveTo>
                    <a:pt x="101" y="0"/>
                  </a:moveTo>
                  <a:cubicBezTo>
                    <a:pt x="51" y="0"/>
                    <a:pt x="1" y="38"/>
                    <a:pt x="1" y="113"/>
                  </a:cubicBezTo>
                  <a:lnTo>
                    <a:pt x="1" y="1391"/>
                  </a:lnTo>
                  <a:cubicBezTo>
                    <a:pt x="1" y="1467"/>
                    <a:pt x="51" y="1504"/>
                    <a:pt x="101" y="1504"/>
                  </a:cubicBezTo>
                  <a:cubicBezTo>
                    <a:pt x="151" y="1504"/>
                    <a:pt x="201" y="1467"/>
                    <a:pt x="201" y="1391"/>
                  </a:cubicBezTo>
                  <a:lnTo>
                    <a:pt x="201" y="113"/>
                  </a:lnTo>
                  <a:cubicBezTo>
                    <a:pt x="201" y="38"/>
                    <a:pt x="151"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3095825" y="1608025"/>
              <a:ext cx="26900" cy="43850"/>
            </a:xfrm>
            <a:custGeom>
              <a:avLst/>
              <a:gdLst/>
              <a:ahLst/>
              <a:cxnLst/>
              <a:rect l="l" t="t" r="r" b="b"/>
              <a:pathLst>
                <a:path w="1076" h="1754" extrusionOk="0">
                  <a:moveTo>
                    <a:pt x="950" y="1"/>
                  </a:moveTo>
                  <a:cubicBezTo>
                    <a:pt x="903" y="1"/>
                    <a:pt x="856" y="29"/>
                    <a:pt x="835" y="92"/>
                  </a:cubicBezTo>
                  <a:cubicBezTo>
                    <a:pt x="685" y="618"/>
                    <a:pt x="434" y="1119"/>
                    <a:pt x="58" y="1570"/>
                  </a:cubicBezTo>
                  <a:cubicBezTo>
                    <a:pt x="0" y="1647"/>
                    <a:pt x="76" y="1754"/>
                    <a:pt x="148" y="1754"/>
                  </a:cubicBezTo>
                  <a:cubicBezTo>
                    <a:pt x="169" y="1754"/>
                    <a:pt x="191" y="1744"/>
                    <a:pt x="208" y="1721"/>
                  </a:cubicBezTo>
                  <a:cubicBezTo>
                    <a:pt x="609" y="1244"/>
                    <a:pt x="885" y="718"/>
                    <a:pt x="1061" y="142"/>
                  </a:cubicBezTo>
                  <a:cubicBezTo>
                    <a:pt x="1075" y="54"/>
                    <a:pt x="1014" y="1"/>
                    <a:pt x="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3111625" y="1638300"/>
              <a:ext cx="14875" cy="24225"/>
            </a:xfrm>
            <a:custGeom>
              <a:avLst/>
              <a:gdLst/>
              <a:ahLst/>
              <a:cxnLst/>
              <a:rect l="l" t="t" r="r" b="b"/>
              <a:pathLst>
                <a:path w="595" h="969" extrusionOk="0">
                  <a:moveTo>
                    <a:pt x="465" y="0"/>
                  </a:moveTo>
                  <a:cubicBezTo>
                    <a:pt x="425" y="0"/>
                    <a:pt x="388" y="24"/>
                    <a:pt x="378" y="84"/>
                  </a:cubicBezTo>
                  <a:cubicBezTo>
                    <a:pt x="328" y="334"/>
                    <a:pt x="228" y="585"/>
                    <a:pt x="78" y="785"/>
                  </a:cubicBezTo>
                  <a:cubicBezTo>
                    <a:pt x="1" y="862"/>
                    <a:pt x="71" y="969"/>
                    <a:pt x="154" y="969"/>
                  </a:cubicBezTo>
                  <a:cubicBezTo>
                    <a:pt x="179" y="969"/>
                    <a:pt x="205" y="959"/>
                    <a:pt x="228" y="936"/>
                  </a:cubicBezTo>
                  <a:cubicBezTo>
                    <a:pt x="404" y="710"/>
                    <a:pt x="554" y="434"/>
                    <a:pt x="579" y="134"/>
                  </a:cubicBezTo>
                  <a:cubicBezTo>
                    <a:pt x="594" y="58"/>
                    <a:pt x="526" y="0"/>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3147800" y="1614500"/>
              <a:ext cx="14875" cy="24200"/>
            </a:xfrm>
            <a:custGeom>
              <a:avLst/>
              <a:gdLst/>
              <a:ahLst/>
              <a:cxnLst/>
              <a:rect l="l" t="t" r="r" b="b"/>
              <a:pathLst>
                <a:path w="595" h="968" extrusionOk="0">
                  <a:moveTo>
                    <a:pt x="454" y="0"/>
                  </a:moveTo>
                  <a:cubicBezTo>
                    <a:pt x="419" y="0"/>
                    <a:pt x="384" y="17"/>
                    <a:pt x="360" y="58"/>
                  </a:cubicBezTo>
                  <a:cubicBezTo>
                    <a:pt x="260" y="309"/>
                    <a:pt x="134" y="559"/>
                    <a:pt x="34" y="810"/>
                  </a:cubicBezTo>
                  <a:cubicBezTo>
                    <a:pt x="0" y="895"/>
                    <a:pt x="69" y="968"/>
                    <a:pt x="133" y="968"/>
                  </a:cubicBezTo>
                  <a:cubicBezTo>
                    <a:pt x="164" y="968"/>
                    <a:pt x="193" y="951"/>
                    <a:pt x="210" y="910"/>
                  </a:cubicBezTo>
                  <a:lnTo>
                    <a:pt x="561" y="158"/>
                  </a:lnTo>
                  <a:cubicBezTo>
                    <a:pt x="594" y="74"/>
                    <a:pt x="525"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2889125" y="1466875"/>
              <a:ext cx="11425" cy="34125"/>
            </a:xfrm>
            <a:custGeom>
              <a:avLst/>
              <a:gdLst/>
              <a:ahLst/>
              <a:cxnLst/>
              <a:rect l="l" t="t" r="r" b="b"/>
              <a:pathLst>
                <a:path w="457" h="1365" extrusionOk="0">
                  <a:moveTo>
                    <a:pt x="134" y="1"/>
                  </a:moveTo>
                  <a:cubicBezTo>
                    <a:pt x="69" y="1"/>
                    <a:pt x="0" y="49"/>
                    <a:pt x="30" y="123"/>
                  </a:cubicBezTo>
                  <a:cubicBezTo>
                    <a:pt x="156" y="499"/>
                    <a:pt x="231" y="875"/>
                    <a:pt x="231" y="1251"/>
                  </a:cubicBezTo>
                  <a:cubicBezTo>
                    <a:pt x="243" y="1326"/>
                    <a:pt x="300" y="1364"/>
                    <a:pt x="353" y="1364"/>
                  </a:cubicBezTo>
                  <a:cubicBezTo>
                    <a:pt x="406" y="1364"/>
                    <a:pt x="456" y="1326"/>
                    <a:pt x="456" y="1251"/>
                  </a:cubicBezTo>
                  <a:cubicBezTo>
                    <a:pt x="431" y="850"/>
                    <a:pt x="381" y="449"/>
                    <a:pt x="231" y="73"/>
                  </a:cubicBezTo>
                  <a:cubicBezTo>
                    <a:pt x="221" y="23"/>
                    <a:pt x="178" y="1"/>
                    <a:pt x="1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2906150" y="1476950"/>
              <a:ext cx="8325" cy="18925"/>
            </a:xfrm>
            <a:custGeom>
              <a:avLst/>
              <a:gdLst/>
              <a:ahLst/>
              <a:cxnLst/>
              <a:rect l="l" t="t" r="r" b="b"/>
              <a:pathLst>
                <a:path w="333" h="757" extrusionOk="0">
                  <a:moveTo>
                    <a:pt x="120" y="0"/>
                  </a:moveTo>
                  <a:cubicBezTo>
                    <a:pt x="76" y="0"/>
                    <a:pt x="36" y="22"/>
                    <a:pt x="26" y="71"/>
                  </a:cubicBezTo>
                  <a:cubicBezTo>
                    <a:pt x="1" y="297"/>
                    <a:pt x="26" y="497"/>
                    <a:pt x="101" y="673"/>
                  </a:cubicBezTo>
                  <a:cubicBezTo>
                    <a:pt x="121" y="732"/>
                    <a:pt x="164" y="756"/>
                    <a:pt x="206" y="756"/>
                  </a:cubicBezTo>
                  <a:cubicBezTo>
                    <a:pt x="270" y="756"/>
                    <a:pt x="332" y="699"/>
                    <a:pt x="302" y="623"/>
                  </a:cubicBezTo>
                  <a:cubicBezTo>
                    <a:pt x="226" y="472"/>
                    <a:pt x="226" y="297"/>
                    <a:pt x="252" y="147"/>
                  </a:cubicBezTo>
                  <a:cubicBezTo>
                    <a:pt x="267" y="55"/>
                    <a:pt x="189"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2327200" y="1380150"/>
              <a:ext cx="7300" cy="39375"/>
            </a:xfrm>
            <a:custGeom>
              <a:avLst/>
              <a:gdLst/>
              <a:ahLst/>
              <a:cxnLst/>
              <a:rect l="l" t="t" r="r" b="b"/>
              <a:pathLst>
                <a:path w="292" h="1575" extrusionOk="0">
                  <a:moveTo>
                    <a:pt x="163" y="0"/>
                  </a:moveTo>
                  <a:cubicBezTo>
                    <a:pt x="123" y="0"/>
                    <a:pt x="86" y="24"/>
                    <a:pt x="76" y="84"/>
                  </a:cubicBezTo>
                  <a:cubicBezTo>
                    <a:pt x="1" y="535"/>
                    <a:pt x="1" y="1011"/>
                    <a:pt x="26" y="1462"/>
                  </a:cubicBezTo>
                  <a:cubicBezTo>
                    <a:pt x="26" y="1537"/>
                    <a:pt x="82" y="1575"/>
                    <a:pt x="139" y="1575"/>
                  </a:cubicBezTo>
                  <a:cubicBezTo>
                    <a:pt x="195" y="1575"/>
                    <a:pt x="252" y="1537"/>
                    <a:pt x="252" y="1462"/>
                  </a:cubicBezTo>
                  <a:cubicBezTo>
                    <a:pt x="201" y="1011"/>
                    <a:pt x="226" y="585"/>
                    <a:pt x="277" y="134"/>
                  </a:cubicBezTo>
                  <a:cubicBezTo>
                    <a:pt x="292" y="58"/>
                    <a:pt x="224"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2339750" y="1409325"/>
              <a:ext cx="5025" cy="23525"/>
            </a:xfrm>
            <a:custGeom>
              <a:avLst/>
              <a:gdLst/>
              <a:ahLst/>
              <a:cxnLst/>
              <a:rect l="l" t="t" r="r" b="b"/>
              <a:pathLst>
                <a:path w="201" h="941" extrusionOk="0">
                  <a:moveTo>
                    <a:pt x="100" y="1"/>
                  </a:moveTo>
                  <a:cubicBezTo>
                    <a:pt x="50" y="1"/>
                    <a:pt x="0" y="32"/>
                    <a:pt x="0" y="95"/>
                  </a:cubicBezTo>
                  <a:lnTo>
                    <a:pt x="0" y="846"/>
                  </a:lnTo>
                  <a:cubicBezTo>
                    <a:pt x="0" y="909"/>
                    <a:pt x="50" y="940"/>
                    <a:pt x="100" y="940"/>
                  </a:cubicBezTo>
                  <a:cubicBezTo>
                    <a:pt x="151" y="940"/>
                    <a:pt x="201" y="909"/>
                    <a:pt x="201" y="846"/>
                  </a:cubicBezTo>
                  <a:lnTo>
                    <a:pt x="201" y="95"/>
                  </a:lnTo>
                  <a:cubicBezTo>
                    <a:pt x="201" y="32"/>
                    <a:pt x="151"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2364800" y="1303600"/>
              <a:ext cx="5675" cy="25875"/>
            </a:xfrm>
            <a:custGeom>
              <a:avLst/>
              <a:gdLst/>
              <a:ahLst/>
              <a:cxnLst/>
              <a:rect l="l" t="t" r="r" b="b"/>
              <a:pathLst>
                <a:path w="227" h="1035" extrusionOk="0">
                  <a:moveTo>
                    <a:pt x="113" y="0"/>
                  </a:moveTo>
                  <a:cubicBezTo>
                    <a:pt x="57" y="0"/>
                    <a:pt x="1" y="38"/>
                    <a:pt x="1" y="113"/>
                  </a:cubicBezTo>
                  <a:lnTo>
                    <a:pt x="1" y="940"/>
                  </a:lnTo>
                  <a:cubicBezTo>
                    <a:pt x="1" y="1003"/>
                    <a:pt x="57" y="1034"/>
                    <a:pt x="113" y="1034"/>
                  </a:cubicBezTo>
                  <a:cubicBezTo>
                    <a:pt x="170" y="1034"/>
                    <a:pt x="226" y="1003"/>
                    <a:pt x="226" y="940"/>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2378600" y="1322400"/>
              <a:ext cx="5650" cy="23975"/>
            </a:xfrm>
            <a:custGeom>
              <a:avLst/>
              <a:gdLst/>
              <a:ahLst/>
              <a:cxnLst/>
              <a:rect l="l" t="t" r="r" b="b"/>
              <a:pathLst>
                <a:path w="226" h="959" extrusionOk="0">
                  <a:moveTo>
                    <a:pt x="113" y="0"/>
                  </a:moveTo>
                  <a:cubicBezTo>
                    <a:pt x="56" y="0"/>
                    <a:pt x="0" y="38"/>
                    <a:pt x="0" y="113"/>
                  </a:cubicBezTo>
                  <a:lnTo>
                    <a:pt x="0" y="865"/>
                  </a:lnTo>
                  <a:cubicBezTo>
                    <a:pt x="0" y="927"/>
                    <a:pt x="56" y="959"/>
                    <a:pt x="113" y="959"/>
                  </a:cubicBezTo>
                  <a:cubicBezTo>
                    <a:pt x="169" y="959"/>
                    <a:pt x="226" y="927"/>
                    <a:pt x="226" y="865"/>
                  </a:cubicBezTo>
                  <a:lnTo>
                    <a:pt x="226" y="113"/>
                  </a:lnTo>
                  <a:cubicBezTo>
                    <a:pt x="226" y="38"/>
                    <a:pt x="169"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2820175" y="1764375"/>
              <a:ext cx="42600" cy="18050"/>
            </a:xfrm>
            <a:custGeom>
              <a:avLst/>
              <a:gdLst/>
              <a:ahLst/>
              <a:cxnLst/>
              <a:rect l="l" t="t" r="r" b="b"/>
              <a:pathLst>
                <a:path w="1704" h="722" extrusionOk="0">
                  <a:moveTo>
                    <a:pt x="1535" y="1"/>
                  </a:moveTo>
                  <a:cubicBezTo>
                    <a:pt x="1527" y="1"/>
                    <a:pt x="1519" y="2"/>
                    <a:pt x="1510" y="3"/>
                  </a:cubicBezTo>
                  <a:cubicBezTo>
                    <a:pt x="1034" y="153"/>
                    <a:pt x="583" y="329"/>
                    <a:pt x="107" y="529"/>
                  </a:cubicBezTo>
                  <a:cubicBezTo>
                    <a:pt x="1" y="572"/>
                    <a:pt x="74" y="721"/>
                    <a:pt x="175" y="721"/>
                  </a:cubicBezTo>
                  <a:cubicBezTo>
                    <a:pt x="193" y="721"/>
                    <a:pt x="212" y="716"/>
                    <a:pt x="232" y="705"/>
                  </a:cubicBezTo>
                  <a:cubicBezTo>
                    <a:pt x="658" y="529"/>
                    <a:pt x="1109" y="354"/>
                    <a:pt x="1585" y="229"/>
                  </a:cubicBezTo>
                  <a:cubicBezTo>
                    <a:pt x="1703" y="181"/>
                    <a:pt x="1666" y="1"/>
                    <a:pt x="1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2843875" y="1785900"/>
              <a:ext cx="32325" cy="17000"/>
            </a:xfrm>
            <a:custGeom>
              <a:avLst/>
              <a:gdLst/>
              <a:ahLst/>
              <a:cxnLst/>
              <a:rect l="l" t="t" r="r" b="b"/>
              <a:pathLst>
                <a:path w="1293" h="680" extrusionOk="0">
                  <a:moveTo>
                    <a:pt x="1126" y="1"/>
                  </a:moveTo>
                  <a:cubicBezTo>
                    <a:pt x="1106" y="1"/>
                    <a:pt x="1085" y="6"/>
                    <a:pt x="1063" y="19"/>
                  </a:cubicBezTo>
                  <a:lnTo>
                    <a:pt x="111" y="470"/>
                  </a:lnTo>
                  <a:cubicBezTo>
                    <a:pt x="1" y="536"/>
                    <a:pt x="84" y="680"/>
                    <a:pt x="191" y="680"/>
                  </a:cubicBezTo>
                  <a:cubicBezTo>
                    <a:pt x="206" y="680"/>
                    <a:pt x="221" y="677"/>
                    <a:pt x="236" y="671"/>
                  </a:cubicBezTo>
                  <a:lnTo>
                    <a:pt x="1189" y="195"/>
                  </a:lnTo>
                  <a:cubicBezTo>
                    <a:pt x="1293" y="132"/>
                    <a:pt x="1224"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2875800" y="1794450"/>
              <a:ext cx="23925" cy="10950"/>
            </a:xfrm>
            <a:custGeom>
              <a:avLst/>
              <a:gdLst/>
              <a:ahLst/>
              <a:cxnLst/>
              <a:rect l="l" t="t" r="r" b="b"/>
              <a:pathLst>
                <a:path w="957" h="438" extrusionOk="0">
                  <a:moveTo>
                    <a:pt x="810" y="1"/>
                  </a:moveTo>
                  <a:cubicBezTo>
                    <a:pt x="803" y="1"/>
                    <a:pt x="796" y="2"/>
                    <a:pt x="789" y="3"/>
                  </a:cubicBezTo>
                  <a:cubicBezTo>
                    <a:pt x="563" y="78"/>
                    <a:pt x="338" y="153"/>
                    <a:pt x="112" y="229"/>
                  </a:cubicBezTo>
                  <a:cubicBezTo>
                    <a:pt x="1" y="273"/>
                    <a:pt x="28" y="437"/>
                    <a:pt x="124" y="437"/>
                  </a:cubicBezTo>
                  <a:cubicBezTo>
                    <a:pt x="136" y="437"/>
                    <a:pt x="149" y="435"/>
                    <a:pt x="162" y="429"/>
                  </a:cubicBezTo>
                  <a:cubicBezTo>
                    <a:pt x="388" y="379"/>
                    <a:pt x="613" y="304"/>
                    <a:pt x="839" y="229"/>
                  </a:cubicBezTo>
                  <a:cubicBezTo>
                    <a:pt x="957" y="181"/>
                    <a:pt x="919" y="1"/>
                    <a:pt x="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2396750" y="1676725"/>
              <a:ext cx="976225" cy="357450"/>
            </a:xfrm>
            <a:custGeom>
              <a:avLst/>
              <a:gdLst/>
              <a:ahLst/>
              <a:cxnLst/>
              <a:rect l="l" t="t" r="r" b="b"/>
              <a:pathLst>
                <a:path w="39049" h="14298" extrusionOk="0">
                  <a:moveTo>
                    <a:pt x="37520" y="0"/>
                  </a:moveTo>
                  <a:cubicBezTo>
                    <a:pt x="36141" y="2732"/>
                    <a:pt x="32081" y="7018"/>
                    <a:pt x="23986" y="9349"/>
                  </a:cubicBezTo>
                  <a:cubicBezTo>
                    <a:pt x="22181" y="9861"/>
                    <a:pt x="20269" y="10060"/>
                    <a:pt x="18386" y="10060"/>
                  </a:cubicBezTo>
                  <a:cubicBezTo>
                    <a:pt x="11796" y="10060"/>
                    <a:pt x="5565" y="7619"/>
                    <a:pt x="5565" y="7619"/>
                  </a:cubicBezTo>
                  <a:lnTo>
                    <a:pt x="5565" y="7619"/>
                  </a:lnTo>
                  <a:cubicBezTo>
                    <a:pt x="5565" y="7619"/>
                    <a:pt x="1" y="11679"/>
                    <a:pt x="5841" y="12983"/>
                  </a:cubicBezTo>
                  <a:cubicBezTo>
                    <a:pt x="10081" y="13915"/>
                    <a:pt x="13886" y="14298"/>
                    <a:pt x="17259" y="14298"/>
                  </a:cubicBezTo>
                  <a:cubicBezTo>
                    <a:pt x="27580" y="14298"/>
                    <a:pt x="33843" y="10708"/>
                    <a:pt x="36091" y="8271"/>
                  </a:cubicBezTo>
                  <a:cubicBezTo>
                    <a:pt x="39049" y="5038"/>
                    <a:pt x="37520" y="1"/>
                    <a:pt x="3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3131975" y="1877900"/>
              <a:ext cx="11675" cy="36625"/>
            </a:xfrm>
            <a:custGeom>
              <a:avLst/>
              <a:gdLst/>
              <a:ahLst/>
              <a:cxnLst/>
              <a:rect l="l" t="t" r="r" b="b"/>
              <a:pathLst>
                <a:path w="467" h="1465" extrusionOk="0">
                  <a:moveTo>
                    <a:pt x="132" y="1"/>
                  </a:moveTo>
                  <a:cubicBezTo>
                    <a:pt x="66" y="1"/>
                    <a:pt x="1" y="49"/>
                    <a:pt x="16" y="124"/>
                  </a:cubicBezTo>
                  <a:cubicBezTo>
                    <a:pt x="166" y="525"/>
                    <a:pt x="241" y="926"/>
                    <a:pt x="241" y="1352"/>
                  </a:cubicBezTo>
                  <a:cubicBezTo>
                    <a:pt x="241" y="1427"/>
                    <a:pt x="298" y="1465"/>
                    <a:pt x="354" y="1465"/>
                  </a:cubicBezTo>
                  <a:cubicBezTo>
                    <a:pt x="410" y="1465"/>
                    <a:pt x="467" y="1427"/>
                    <a:pt x="467" y="1352"/>
                  </a:cubicBezTo>
                  <a:cubicBezTo>
                    <a:pt x="442" y="926"/>
                    <a:pt x="366" y="500"/>
                    <a:pt x="241" y="74"/>
                  </a:cubicBezTo>
                  <a:cubicBezTo>
                    <a:pt x="221" y="23"/>
                    <a:pt x="176" y="1"/>
                    <a:pt x="132"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3149900" y="1883025"/>
              <a:ext cx="5025" cy="27500"/>
            </a:xfrm>
            <a:custGeom>
              <a:avLst/>
              <a:gdLst/>
              <a:ahLst/>
              <a:cxnLst/>
              <a:rect l="l" t="t" r="r" b="b"/>
              <a:pathLst>
                <a:path w="201" h="1100" extrusionOk="0">
                  <a:moveTo>
                    <a:pt x="101" y="0"/>
                  </a:moveTo>
                  <a:cubicBezTo>
                    <a:pt x="50" y="0"/>
                    <a:pt x="0" y="31"/>
                    <a:pt x="0" y="94"/>
                  </a:cubicBezTo>
                  <a:lnTo>
                    <a:pt x="0" y="996"/>
                  </a:lnTo>
                  <a:cubicBezTo>
                    <a:pt x="0" y="1062"/>
                    <a:pt x="55" y="1100"/>
                    <a:pt x="107" y="1100"/>
                  </a:cubicBezTo>
                  <a:cubicBezTo>
                    <a:pt x="155" y="1100"/>
                    <a:pt x="201" y="1068"/>
                    <a:pt x="201" y="996"/>
                  </a:cubicBezTo>
                  <a:lnTo>
                    <a:pt x="201" y="94"/>
                  </a:lnTo>
                  <a:cubicBezTo>
                    <a:pt x="201" y="31"/>
                    <a:pt x="151" y="0"/>
                    <a:pt x="101"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2856975" y="1985150"/>
              <a:ext cx="9425" cy="34000"/>
            </a:xfrm>
            <a:custGeom>
              <a:avLst/>
              <a:gdLst/>
              <a:ahLst/>
              <a:cxnLst/>
              <a:rect l="l" t="t" r="r" b="b"/>
              <a:pathLst>
                <a:path w="377" h="1360" extrusionOk="0">
                  <a:moveTo>
                    <a:pt x="104" y="0"/>
                  </a:moveTo>
                  <a:cubicBezTo>
                    <a:pt x="51" y="0"/>
                    <a:pt x="0" y="32"/>
                    <a:pt x="13" y="94"/>
                  </a:cubicBezTo>
                  <a:lnTo>
                    <a:pt x="163" y="1247"/>
                  </a:lnTo>
                  <a:cubicBezTo>
                    <a:pt x="163" y="1322"/>
                    <a:pt x="220" y="1360"/>
                    <a:pt x="273" y="1360"/>
                  </a:cubicBezTo>
                  <a:cubicBezTo>
                    <a:pt x="326" y="1360"/>
                    <a:pt x="376" y="1322"/>
                    <a:pt x="364" y="1247"/>
                  </a:cubicBezTo>
                  <a:cubicBezTo>
                    <a:pt x="314" y="871"/>
                    <a:pt x="264" y="470"/>
                    <a:pt x="214" y="94"/>
                  </a:cubicBezTo>
                  <a:cubicBezTo>
                    <a:pt x="214" y="32"/>
                    <a:pt x="157" y="0"/>
                    <a:pt x="1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2871950" y="1980050"/>
              <a:ext cx="9175" cy="28625"/>
            </a:xfrm>
            <a:custGeom>
              <a:avLst/>
              <a:gdLst/>
              <a:ahLst/>
              <a:cxnLst/>
              <a:rect l="l" t="t" r="r" b="b"/>
              <a:pathLst>
                <a:path w="367" h="1145" extrusionOk="0">
                  <a:moveTo>
                    <a:pt x="132" y="0"/>
                  </a:moveTo>
                  <a:cubicBezTo>
                    <a:pt x="66" y="0"/>
                    <a:pt x="1" y="48"/>
                    <a:pt x="16" y="123"/>
                  </a:cubicBezTo>
                  <a:cubicBezTo>
                    <a:pt x="116" y="424"/>
                    <a:pt x="141" y="724"/>
                    <a:pt x="141" y="1050"/>
                  </a:cubicBezTo>
                  <a:cubicBezTo>
                    <a:pt x="141" y="1113"/>
                    <a:pt x="191" y="1144"/>
                    <a:pt x="241" y="1144"/>
                  </a:cubicBezTo>
                  <a:cubicBezTo>
                    <a:pt x="291" y="1144"/>
                    <a:pt x="341" y="1113"/>
                    <a:pt x="341" y="1050"/>
                  </a:cubicBezTo>
                  <a:cubicBezTo>
                    <a:pt x="366" y="699"/>
                    <a:pt x="316" y="399"/>
                    <a:pt x="241" y="73"/>
                  </a:cubicBezTo>
                  <a:cubicBezTo>
                    <a:pt x="221" y="22"/>
                    <a:pt x="176" y="0"/>
                    <a:pt x="132"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2684350" y="19575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2698775" y="1966975"/>
              <a:ext cx="5025" cy="24775"/>
            </a:xfrm>
            <a:custGeom>
              <a:avLst/>
              <a:gdLst/>
              <a:ahLst/>
              <a:cxnLst/>
              <a:rect l="l" t="t" r="r" b="b"/>
              <a:pathLst>
                <a:path w="201" h="991" extrusionOk="0">
                  <a:moveTo>
                    <a:pt x="100" y="1"/>
                  </a:moveTo>
                  <a:cubicBezTo>
                    <a:pt x="50" y="1"/>
                    <a:pt x="0" y="32"/>
                    <a:pt x="0" y="94"/>
                  </a:cubicBezTo>
                  <a:lnTo>
                    <a:pt x="0" y="897"/>
                  </a:lnTo>
                  <a:cubicBezTo>
                    <a:pt x="0" y="959"/>
                    <a:pt x="50" y="990"/>
                    <a:pt x="100" y="990"/>
                  </a:cubicBezTo>
                  <a:cubicBezTo>
                    <a:pt x="151" y="990"/>
                    <a:pt x="201" y="959"/>
                    <a:pt x="201" y="897"/>
                  </a:cubicBezTo>
                  <a:lnTo>
                    <a:pt x="201" y="94"/>
                  </a:lnTo>
                  <a:cubicBezTo>
                    <a:pt x="201" y="32"/>
                    <a:pt x="151" y="1"/>
                    <a:pt x="100"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3336000" y="1768150"/>
              <a:ext cx="36975" cy="6575"/>
            </a:xfrm>
            <a:custGeom>
              <a:avLst/>
              <a:gdLst/>
              <a:ahLst/>
              <a:cxnLst/>
              <a:rect l="l" t="t" r="r" b="b"/>
              <a:pathLst>
                <a:path w="1479" h="263" extrusionOk="0">
                  <a:moveTo>
                    <a:pt x="125" y="0"/>
                  </a:moveTo>
                  <a:cubicBezTo>
                    <a:pt x="0" y="0"/>
                    <a:pt x="7" y="179"/>
                    <a:pt x="125" y="203"/>
                  </a:cubicBezTo>
                  <a:cubicBezTo>
                    <a:pt x="437" y="240"/>
                    <a:pt x="736" y="263"/>
                    <a:pt x="1031" y="263"/>
                  </a:cubicBezTo>
                  <a:cubicBezTo>
                    <a:pt x="1138" y="263"/>
                    <a:pt x="1246" y="260"/>
                    <a:pt x="1353" y="253"/>
                  </a:cubicBezTo>
                  <a:cubicBezTo>
                    <a:pt x="1479" y="253"/>
                    <a:pt x="1479" y="52"/>
                    <a:pt x="1353" y="52"/>
                  </a:cubicBezTo>
                  <a:cubicBezTo>
                    <a:pt x="952" y="52"/>
                    <a:pt x="551" y="52"/>
                    <a:pt x="150" y="2"/>
                  </a:cubicBezTo>
                  <a:cubicBezTo>
                    <a:pt x="142" y="1"/>
                    <a:pt x="133" y="0"/>
                    <a:pt x="125"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3314675" y="1788875"/>
              <a:ext cx="36375" cy="5650"/>
            </a:xfrm>
            <a:custGeom>
              <a:avLst/>
              <a:gdLst/>
              <a:ahLst/>
              <a:cxnLst/>
              <a:rect l="l" t="t" r="r" b="b"/>
              <a:pathLst>
                <a:path w="1455" h="226" extrusionOk="0">
                  <a:moveTo>
                    <a:pt x="151" y="0"/>
                  </a:moveTo>
                  <a:cubicBezTo>
                    <a:pt x="1" y="0"/>
                    <a:pt x="1" y="226"/>
                    <a:pt x="151" y="226"/>
                  </a:cubicBezTo>
                  <a:lnTo>
                    <a:pt x="1304" y="226"/>
                  </a:lnTo>
                  <a:cubicBezTo>
                    <a:pt x="1429" y="226"/>
                    <a:pt x="1455" y="0"/>
                    <a:pt x="13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2427450" y="416075"/>
              <a:ext cx="704925" cy="350250"/>
            </a:xfrm>
            <a:custGeom>
              <a:avLst/>
              <a:gdLst/>
              <a:ahLst/>
              <a:cxnLst/>
              <a:rect l="l" t="t" r="r" b="b"/>
              <a:pathLst>
                <a:path w="28197" h="14010" extrusionOk="0">
                  <a:moveTo>
                    <a:pt x="14829" y="0"/>
                  </a:moveTo>
                  <a:cubicBezTo>
                    <a:pt x="13939" y="0"/>
                    <a:pt x="13006" y="94"/>
                    <a:pt x="12031" y="301"/>
                  </a:cubicBezTo>
                  <a:cubicBezTo>
                    <a:pt x="1505" y="2506"/>
                    <a:pt x="1" y="9398"/>
                    <a:pt x="1" y="9398"/>
                  </a:cubicBezTo>
                  <a:lnTo>
                    <a:pt x="21806" y="14010"/>
                  </a:lnTo>
                  <a:lnTo>
                    <a:pt x="21806" y="6641"/>
                  </a:lnTo>
                  <a:lnTo>
                    <a:pt x="28197" y="8997"/>
                  </a:lnTo>
                  <a:cubicBezTo>
                    <a:pt x="28197" y="8997"/>
                    <a:pt x="23554" y="0"/>
                    <a:pt x="14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2353525" y="582100"/>
              <a:ext cx="753175" cy="399775"/>
            </a:xfrm>
            <a:custGeom>
              <a:avLst/>
              <a:gdLst/>
              <a:ahLst/>
              <a:cxnLst/>
              <a:rect l="l" t="t" r="r" b="b"/>
              <a:pathLst>
                <a:path w="30127" h="15991" extrusionOk="0">
                  <a:moveTo>
                    <a:pt x="11125" y="1"/>
                  </a:moveTo>
                  <a:cubicBezTo>
                    <a:pt x="9557" y="1"/>
                    <a:pt x="8023" y="206"/>
                    <a:pt x="6592" y="652"/>
                  </a:cubicBezTo>
                  <a:cubicBezTo>
                    <a:pt x="1" y="2707"/>
                    <a:pt x="1153" y="8547"/>
                    <a:pt x="1153" y="8547"/>
                  </a:cubicBezTo>
                  <a:lnTo>
                    <a:pt x="22281" y="15991"/>
                  </a:lnTo>
                  <a:cubicBezTo>
                    <a:pt x="22281" y="15991"/>
                    <a:pt x="30126" y="11003"/>
                    <a:pt x="26066" y="6341"/>
                  </a:cubicBezTo>
                  <a:cubicBezTo>
                    <a:pt x="22867" y="2672"/>
                    <a:pt x="16780" y="1"/>
                    <a:pt x="11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2986350" y="511250"/>
              <a:ext cx="258800" cy="235725"/>
            </a:xfrm>
            <a:custGeom>
              <a:avLst/>
              <a:gdLst/>
              <a:ahLst/>
              <a:cxnLst/>
              <a:rect l="l" t="t" r="r" b="b"/>
              <a:pathLst>
                <a:path w="10352" h="9429" extrusionOk="0">
                  <a:moveTo>
                    <a:pt x="6210" y="1"/>
                  </a:moveTo>
                  <a:cubicBezTo>
                    <a:pt x="5346" y="1"/>
                    <a:pt x="5640" y="4138"/>
                    <a:pt x="5640" y="4138"/>
                  </a:cubicBezTo>
                  <a:cubicBezTo>
                    <a:pt x="5640" y="4138"/>
                    <a:pt x="4219" y="387"/>
                    <a:pt x="3309" y="387"/>
                  </a:cubicBezTo>
                  <a:cubicBezTo>
                    <a:pt x="3275" y="387"/>
                    <a:pt x="3241" y="393"/>
                    <a:pt x="3209" y="403"/>
                  </a:cubicBezTo>
                  <a:cubicBezTo>
                    <a:pt x="2307" y="704"/>
                    <a:pt x="4913" y="4338"/>
                    <a:pt x="4913" y="4338"/>
                  </a:cubicBezTo>
                  <a:cubicBezTo>
                    <a:pt x="4913" y="4338"/>
                    <a:pt x="1818" y="2520"/>
                    <a:pt x="761" y="2520"/>
                  </a:cubicBezTo>
                  <a:cubicBezTo>
                    <a:pt x="614" y="2520"/>
                    <a:pt x="507" y="2555"/>
                    <a:pt x="452" y="2634"/>
                  </a:cubicBezTo>
                  <a:cubicBezTo>
                    <a:pt x="1" y="3286"/>
                    <a:pt x="4362" y="5190"/>
                    <a:pt x="4362" y="5190"/>
                  </a:cubicBezTo>
                  <a:cubicBezTo>
                    <a:pt x="4362" y="5190"/>
                    <a:pt x="3764" y="5150"/>
                    <a:pt x="3033" y="5150"/>
                  </a:cubicBezTo>
                  <a:cubicBezTo>
                    <a:pt x="1936" y="5150"/>
                    <a:pt x="537" y="5241"/>
                    <a:pt x="402" y="5692"/>
                  </a:cubicBezTo>
                  <a:cubicBezTo>
                    <a:pt x="335" y="5942"/>
                    <a:pt x="736" y="6026"/>
                    <a:pt x="1301" y="6026"/>
                  </a:cubicBezTo>
                  <a:cubicBezTo>
                    <a:pt x="2429" y="6026"/>
                    <a:pt x="4211" y="5692"/>
                    <a:pt x="4212" y="5692"/>
                  </a:cubicBezTo>
                  <a:lnTo>
                    <a:pt x="4212" y="5692"/>
                  </a:lnTo>
                  <a:cubicBezTo>
                    <a:pt x="4211" y="5692"/>
                    <a:pt x="1680" y="6920"/>
                    <a:pt x="2156" y="7822"/>
                  </a:cubicBezTo>
                  <a:cubicBezTo>
                    <a:pt x="2232" y="7958"/>
                    <a:pt x="2348" y="8016"/>
                    <a:pt x="2490" y="8016"/>
                  </a:cubicBezTo>
                  <a:cubicBezTo>
                    <a:pt x="3288" y="8016"/>
                    <a:pt x="4913" y="6193"/>
                    <a:pt x="4913" y="6193"/>
                  </a:cubicBezTo>
                  <a:lnTo>
                    <a:pt x="4913" y="6193"/>
                  </a:lnTo>
                  <a:cubicBezTo>
                    <a:pt x="4913" y="6193"/>
                    <a:pt x="3660" y="9376"/>
                    <a:pt x="4863" y="9376"/>
                  </a:cubicBezTo>
                  <a:cubicBezTo>
                    <a:pt x="6091" y="9376"/>
                    <a:pt x="5640" y="5993"/>
                    <a:pt x="5640" y="5992"/>
                  </a:cubicBezTo>
                  <a:lnTo>
                    <a:pt x="5640" y="5992"/>
                  </a:lnTo>
                  <a:cubicBezTo>
                    <a:pt x="5640" y="5993"/>
                    <a:pt x="6647" y="9429"/>
                    <a:pt x="7515" y="9429"/>
                  </a:cubicBezTo>
                  <a:cubicBezTo>
                    <a:pt x="7576" y="9429"/>
                    <a:pt x="7636" y="9412"/>
                    <a:pt x="7695" y="9376"/>
                  </a:cubicBezTo>
                  <a:cubicBezTo>
                    <a:pt x="8597" y="8825"/>
                    <a:pt x="6393" y="5993"/>
                    <a:pt x="6392" y="5992"/>
                  </a:cubicBezTo>
                  <a:lnTo>
                    <a:pt x="6392" y="5992"/>
                  </a:lnTo>
                  <a:cubicBezTo>
                    <a:pt x="6393" y="5993"/>
                    <a:pt x="8168" y="8070"/>
                    <a:pt x="9029" y="8070"/>
                  </a:cubicBezTo>
                  <a:cubicBezTo>
                    <a:pt x="9191" y="8070"/>
                    <a:pt x="9320" y="7997"/>
                    <a:pt x="9400" y="7822"/>
                  </a:cubicBezTo>
                  <a:cubicBezTo>
                    <a:pt x="9901" y="6694"/>
                    <a:pt x="6994" y="5591"/>
                    <a:pt x="6993" y="5591"/>
                  </a:cubicBezTo>
                  <a:lnTo>
                    <a:pt x="6993" y="5591"/>
                  </a:lnTo>
                  <a:cubicBezTo>
                    <a:pt x="6994" y="5591"/>
                    <a:pt x="7961" y="5750"/>
                    <a:pt x="8857" y="5750"/>
                  </a:cubicBezTo>
                  <a:cubicBezTo>
                    <a:pt x="9631" y="5750"/>
                    <a:pt x="10352" y="5632"/>
                    <a:pt x="10352" y="5190"/>
                  </a:cubicBezTo>
                  <a:cubicBezTo>
                    <a:pt x="10352" y="4726"/>
                    <a:pt x="9590" y="4607"/>
                    <a:pt x="8810" y="4607"/>
                  </a:cubicBezTo>
                  <a:cubicBezTo>
                    <a:pt x="7988" y="4607"/>
                    <a:pt x="7144" y="4739"/>
                    <a:pt x="7144" y="4739"/>
                  </a:cubicBezTo>
                  <a:cubicBezTo>
                    <a:pt x="7144" y="4739"/>
                    <a:pt x="9750" y="3135"/>
                    <a:pt x="9099" y="2133"/>
                  </a:cubicBezTo>
                  <a:cubicBezTo>
                    <a:pt x="9009" y="1992"/>
                    <a:pt x="8891" y="1931"/>
                    <a:pt x="8753" y="1931"/>
                  </a:cubicBezTo>
                  <a:cubicBezTo>
                    <a:pt x="7884" y="1931"/>
                    <a:pt x="6242" y="4338"/>
                    <a:pt x="6242" y="4338"/>
                  </a:cubicBezTo>
                  <a:cubicBezTo>
                    <a:pt x="6242" y="4338"/>
                    <a:pt x="7144" y="103"/>
                    <a:pt x="6242" y="2"/>
                  </a:cubicBezTo>
                  <a:cubicBezTo>
                    <a:pt x="6231" y="1"/>
                    <a:pt x="6221" y="1"/>
                    <a:pt x="6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2481600" y="623250"/>
              <a:ext cx="8050" cy="11700"/>
            </a:xfrm>
            <a:custGeom>
              <a:avLst/>
              <a:gdLst/>
              <a:ahLst/>
              <a:cxnLst/>
              <a:rect l="l" t="t" r="r" b="b"/>
              <a:pathLst>
                <a:path w="322" h="468" extrusionOk="0">
                  <a:moveTo>
                    <a:pt x="184" y="0"/>
                  </a:moveTo>
                  <a:cubicBezTo>
                    <a:pt x="141" y="0"/>
                    <a:pt x="100" y="25"/>
                    <a:pt x="91" y="84"/>
                  </a:cubicBezTo>
                  <a:cubicBezTo>
                    <a:pt x="66" y="159"/>
                    <a:pt x="40" y="259"/>
                    <a:pt x="15" y="334"/>
                  </a:cubicBezTo>
                  <a:cubicBezTo>
                    <a:pt x="0" y="410"/>
                    <a:pt x="68" y="468"/>
                    <a:pt x="129" y="468"/>
                  </a:cubicBezTo>
                  <a:cubicBezTo>
                    <a:pt x="169" y="468"/>
                    <a:pt x="206" y="444"/>
                    <a:pt x="216" y="385"/>
                  </a:cubicBezTo>
                  <a:cubicBezTo>
                    <a:pt x="241" y="309"/>
                    <a:pt x="266" y="209"/>
                    <a:pt x="291" y="134"/>
                  </a:cubicBezTo>
                  <a:cubicBezTo>
                    <a:pt x="322" y="58"/>
                    <a:pt x="251" y="0"/>
                    <a:pt x="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2490100" y="617975"/>
              <a:ext cx="9450" cy="17600"/>
            </a:xfrm>
            <a:custGeom>
              <a:avLst/>
              <a:gdLst/>
              <a:ahLst/>
              <a:cxnLst/>
              <a:rect l="l" t="t" r="r" b="b"/>
              <a:pathLst>
                <a:path w="378" h="704" extrusionOk="0">
                  <a:moveTo>
                    <a:pt x="264" y="0"/>
                  </a:moveTo>
                  <a:cubicBezTo>
                    <a:pt x="208" y="0"/>
                    <a:pt x="152" y="32"/>
                    <a:pt x="152" y="94"/>
                  </a:cubicBezTo>
                  <a:cubicBezTo>
                    <a:pt x="152" y="270"/>
                    <a:pt x="101" y="395"/>
                    <a:pt x="51" y="545"/>
                  </a:cubicBezTo>
                  <a:cubicBezTo>
                    <a:pt x="1" y="630"/>
                    <a:pt x="76" y="703"/>
                    <a:pt x="145" y="703"/>
                  </a:cubicBezTo>
                  <a:cubicBezTo>
                    <a:pt x="178" y="703"/>
                    <a:pt x="211" y="686"/>
                    <a:pt x="227" y="646"/>
                  </a:cubicBezTo>
                  <a:cubicBezTo>
                    <a:pt x="327" y="470"/>
                    <a:pt x="352" y="295"/>
                    <a:pt x="377" y="94"/>
                  </a:cubicBezTo>
                  <a:cubicBezTo>
                    <a:pt x="377" y="32"/>
                    <a:pt x="321" y="0"/>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2520750" y="582050"/>
              <a:ext cx="15250" cy="22575"/>
            </a:xfrm>
            <a:custGeom>
              <a:avLst/>
              <a:gdLst/>
              <a:ahLst/>
              <a:cxnLst/>
              <a:rect l="l" t="t" r="r" b="b"/>
              <a:pathLst>
                <a:path w="610" h="903" extrusionOk="0">
                  <a:moveTo>
                    <a:pt x="157" y="1"/>
                  </a:moveTo>
                  <a:cubicBezTo>
                    <a:pt x="85" y="1"/>
                    <a:pt x="0" y="89"/>
                    <a:pt x="53" y="178"/>
                  </a:cubicBezTo>
                  <a:cubicBezTo>
                    <a:pt x="179" y="378"/>
                    <a:pt x="279" y="604"/>
                    <a:pt x="379" y="830"/>
                  </a:cubicBezTo>
                  <a:cubicBezTo>
                    <a:pt x="399" y="880"/>
                    <a:pt x="444" y="902"/>
                    <a:pt x="487" y="902"/>
                  </a:cubicBezTo>
                  <a:cubicBezTo>
                    <a:pt x="550" y="902"/>
                    <a:pt x="610" y="854"/>
                    <a:pt x="580" y="779"/>
                  </a:cubicBezTo>
                  <a:cubicBezTo>
                    <a:pt x="480" y="529"/>
                    <a:pt x="379" y="278"/>
                    <a:pt x="229" y="53"/>
                  </a:cubicBezTo>
                  <a:cubicBezTo>
                    <a:pt x="214" y="16"/>
                    <a:pt x="187" y="1"/>
                    <a:pt x="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2535775" y="579825"/>
              <a:ext cx="13400" cy="20050"/>
            </a:xfrm>
            <a:custGeom>
              <a:avLst/>
              <a:gdLst/>
              <a:ahLst/>
              <a:cxnLst/>
              <a:rect l="l" t="t" r="r" b="b"/>
              <a:pathLst>
                <a:path w="536" h="802" extrusionOk="0">
                  <a:moveTo>
                    <a:pt x="149" y="0"/>
                  </a:moveTo>
                  <a:cubicBezTo>
                    <a:pt x="74" y="0"/>
                    <a:pt x="0" y="77"/>
                    <a:pt x="54" y="167"/>
                  </a:cubicBezTo>
                  <a:cubicBezTo>
                    <a:pt x="154" y="342"/>
                    <a:pt x="254" y="518"/>
                    <a:pt x="305" y="718"/>
                  </a:cubicBezTo>
                  <a:cubicBezTo>
                    <a:pt x="324" y="777"/>
                    <a:pt x="367" y="801"/>
                    <a:pt x="409" y="801"/>
                  </a:cubicBezTo>
                  <a:cubicBezTo>
                    <a:pt x="474" y="801"/>
                    <a:pt x="535" y="744"/>
                    <a:pt x="505" y="668"/>
                  </a:cubicBezTo>
                  <a:cubicBezTo>
                    <a:pt x="455" y="442"/>
                    <a:pt x="355" y="242"/>
                    <a:pt x="229" y="41"/>
                  </a:cubicBezTo>
                  <a:cubicBezTo>
                    <a:pt x="208" y="13"/>
                    <a:pt x="17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2656150" y="592350"/>
              <a:ext cx="10775" cy="15975"/>
            </a:xfrm>
            <a:custGeom>
              <a:avLst/>
              <a:gdLst/>
              <a:ahLst/>
              <a:cxnLst/>
              <a:rect l="l" t="t" r="r" b="b"/>
              <a:pathLst>
                <a:path w="431" h="639" extrusionOk="0">
                  <a:moveTo>
                    <a:pt x="262" y="1"/>
                  </a:moveTo>
                  <a:cubicBezTo>
                    <a:pt x="230" y="1"/>
                    <a:pt x="198" y="13"/>
                    <a:pt x="176" y="42"/>
                  </a:cubicBezTo>
                  <a:cubicBezTo>
                    <a:pt x="101" y="192"/>
                    <a:pt x="51" y="342"/>
                    <a:pt x="1" y="493"/>
                  </a:cubicBezTo>
                  <a:cubicBezTo>
                    <a:pt x="1" y="585"/>
                    <a:pt x="76" y="639"/>
                    <a:pt x="139" y="639"/>
                  </a:cubicBezTo>
                  <a:cubicBezTo>
                    <a:pt x="180" y="639"/>
                    <a:pt x="217" y="617"/>
                    <a:pt x="226" y="568"/>
                  </a:cubicBezTo>
                  <a:cubicBezTo>
                    <a:pt x="252" y="418"/>
                    <a:pt x="302" y="292"/>
                    <a:pt x="377" y="167"/>
                  </a:cubicBezTo>
                  <a:cubicBezTo>
                    <a:pt x="431" y="77"/>
                    <a:pt x="34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2667325" y="593450"/>
              <a:ext cx="13050" cy="25575"/>
            </a:xfrm>
            <a:custGeom>
              <a:avLst/>
              <a:gdLst/>
              <a:ahLst/>
              <a:cxnLst/>
              <a:rect l="l" t="t" r="r" b="b"/>
              <a:pathLst>
                <a:path w="522" h="1023" extrusionOk="0">
                  <a:moveTo>
                    <a:pt x="390" y="0"/>
                  </a:moveTo>
                  <a:cubicBezTo>
                    <a:pt x="346" y="0"/>
                    <a:pt x="301" y="22"/>
                    <a:pt x="281" y="73"/>
                  </a:cubicBezTo>
                  <a:cubicBezTo>
                    <a:pt x="206" y="348"/>
                    <a:pt x="105" y="624"/>
                    <a:pt x="30" y="900"/>
                  </a:cubicBezTo>
                  <a:cubicBezTo>
                    <a:pt x="0" y="975"/>
                    <a:pt x="59" y="1023"/>
                    <a:pt x="123" y="1023"/>
                  </a:cubicBezTo>
                  <a:cubicBezTo>
                    <a:pt x="166" y="1023"/>
                    <a:pt x="210" y="1001"/>
                    <a:pt x="231" y="950"/>
                  </a:cubicBezTo>
                  <a:cubicBezTo>
                    <a:pt x="306" y="674"/>
                    <a:pt x="406" y="399"/>
                    <a:pt x="506" y="123"/>
                  </a:cubicBezTo>
                  <a:cubicBezTo>
                    <a:pt x="521" y="48"/>
                    <a:pt x="456"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2778350" y="584750"/>
              <a:ext cx="8150" cy="39050"/>
            </a:xfrm>
            <a:custGeom>
              <a:avLst/>
              <a:gdLst/>
              <a:ahLst/>
              <a:cxnLst/>
              <a:rect l="l" t="t" r="r" b="b"/>
              <a:pathLst>
                <a:path w="326" h="1562" extrusionOk="0">
                  <a:moveTo>
                    <a:pt x="104" y="1"/>
                  </a:moveTo>
                  <a:cubicBezTo>
                    <a:pt x="50" y="1"/>
                    <a:pt x="0" y="32"/>
                    <a:pt x="0" y="95"/>
                  </a:cubicBezTo>
                  <a:cubicBezTo>
                    <a:pt x="25" y="546"/>
                    <a:pt x="50" y="997"/>
                    <a:pt x="100" y="1448"/>
                  </a:cubicBezTo>
                  <a:cubicBezTo>
                    <a:pt x="113" y="1524"/>
                    <a:pt x="169" y="1561"/>
                    <a:pt x="223" y="1561"/>
                  </a:cubicBezTo>
                  <a:cubicBezTo>
                    <a:pt x="276" y="1561"/>
                    <a:pt x="326" y="1524"/>
                    <a:pt x="326" y="1448"/>
                  </a:cubicBezTo>
                  <a:cubicBezTo>
                    <a:pt x="276" y="997"/>
                    <a:pt x="251" y="546"/>
                    <a:pt x="226" y="95"/>
                  </a:cubicBezTo>
                  <a:cubicBezTo>
                    <a:pt x="213"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2792750" y="596675"/>
              <a:ext cx="5975" cy="30400"/>
            </a:xfrm>
            <a:custGeom>
              <a:avLst/>
              <a:gdLst/>
              <a:ahLst/>
              <a:cxnLst/>
              <a:rect l="l" t="t" r="r" b="b"/>
              <a:pathLst>
                <a:path w="239" h="1216" extrusionOk="0">
                  <a:moveTo>
                    <a:pt x="135" y="0"/>
                  </a:moveTo>
                  <a:cubicBezTo>
                    <a:pt x="82" y="0"/>
                    <a:pt x="26" y="32"/>
                    <a:pt x="26" y="94"/>
                  </a:cubicBezTo>
                  <a:lnTo>
                    <a:pt x="1" y="1122"/>
                  </a:lnTo>
                  <a:cubicBezTo>
                    <a:pt x="1" y="1184"/>
                    <a:pt x="51" y="1216"/>
                    <a:pt x="101" y="1216"/>
                  </a:cubicBezTo>
                  <a:cubicBezTo>
                    <a:pt x="151" y="1216"/>
                    <a:pt x="201" y="1184"/>
                    <a:pt x="201" y="1122"/>
                  </a:cubicBezTo>
                  <a:lnTo>
                    <a:pt x="226" y="94"/>
                  </a:lnTo>
                  <a:cubicBezTo>
                    <a:pt x="239" y="32"/>
                    <a:pt x="189"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2808925" y="641700"/>
              <a:ext cx="12800" cy="19300"/>
            </a:xfrm>
            <a:custGeom>
              <a:avLst/>
              <a:gdLst/>
              <a:ahLst/>
              <a:cxnLst/>
              <a:rect l="l" t="t" r="r" b="b"/>
              <a:pathLst>
                <a:path w="512" h="772" extrusionOk="0">
                  <a:moveTo>
                    <a:pt x="389" y="0"/>
                  </a:moveTo>
                  <a:cubicBezTo>
                    <a:pt x="346" y="0"/>
                    <a:pt x="301" y="22"/>
                    <a:pt x="281" y="73"/>
                  </a:cubicBezTo>
                  <a:cubicBezTo>
                    <a:pt x="206" y="248"/>
                    <a:pt x="131" y="449"/>
                    <a:pt x="30" y="649"/>
                  </a:cubicBezTo>
                  <a:cubicBezTo>
                    <a:pt x="0" y="724"/>
                    <a:pt x="69" y="772"/>
                    <a:pt x="139" y="772"/>
                  </a:cubicBezTo>
                  <a:cubicBezTo>
                    <a:pt x="187" y="772"/>
                    <a:pt x="236" y="750"/>
                    <a:pt x="256" y="699"/>
                  </a:cubicBezTo>
                  <a:cubicBezTo>
                    <a:pt x="331" y="499"/>
                    <a:pt x="406" y="323"/>
                    <a:pt x="481" y="123"/>
                  </a:cubicBezTo>
                  <a:cubicBezTo>
                    <a:pt x="511" y="48"/>
                    <a:pt x="452"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2820875" y="648625"/>
              <a:ext cx="14025" cy="21900"/>
            </a:xfrm>
            <a:custGeom>
              <a:avLst/>
              <a:gdLst/>
              <a:ahLst/>
              <a:cxnLst/>
              <a:rect l="l" t="t" r="r" b="b"/>
              <a:pathLst>
                <a:path w="561" h="876" extrusionOk="0">
                  <a:moveTo>
                    <a:pt x="433" y="0"/>
                  </a:moveTo>
                  <a:cubicBezTo>
                    <a:pt x="391" y="0"/>
                    <a:pt x="349" y="22"/>
                    <a:pt x="329" y="71"/>
                  </a:cubicBezTo>
                  <a:cubicBezTo>
                    <a:pt x="254" y="297"/>
                    <a:pt x="179" y="522"/>
                    <a:pt x="54" y="723"/>
                  </a:cubicBezTo>
                  <a:cubicBezTo>
                    <a:pt x="1" y="793"/>
                    <a:pt x="71" y="876"/>
                    <a:pt x="144" y="876"/>
                  </a:cubicBezTo>
                  <a:cubicBezTo>
                    <a:pt x="175" y="876"/>
                    <a:pt x="206" y="861"/>
                    <a:pt x="229" y="823"/>
                  </a:cubicBezTo>
                  <a:cubicBezTo>
                    <a:pt x="354" y="598"/>
                    <a:pt x="455" y="372"/>
                    <a:pt x="530" y="147"/>
                  </a:cubicBezTo>
                  <a:cubicBezTo>
                    <a:pt x="560" y="55"/>
                    <a:pt x="498"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2955275" y="734675"/>
              <a:ext cx="7300" cy="19650"/>
            </a:xfrm>
            <a:custGeom>
              <a:avLst/>
              <a:gdLst/>
              <a:ahLst/>
              <a:cxnLst/>
              <a:rect l="l" t="t" r="r" b="b"/>
              <a:pathLst>
                <a:path w="292" h="786" extrusionOk="0">
                  <a:moveTo>
                    <a:pt x="179" y="0"/>
                  </a:moveTo>
                  <a:cubicBezTo>
                    <a:pt x="122" y="0"/>
                    <a:pt x="66" y="38"/>
                    <a:pt x="66" y="113"/>
                  </a:cubicBezTo>
                  <a:cubicBezTo>
                    <a:pt x="66" y="288"/>
                    <a:pt x="41" y="464"/>
                    <a:pt x="16" y="639"/>
                  </a:cubicBezTo>
                  <a:cubicBezTo>
                    <a:pt x="1" y="731"/>
                    <a:pt x="79" y="786"/>
                    <a:pt x="142" y="786"/>
                  </a:cubicBezTo>
                  <a:cubicBezTo>
                    <a:pt x="182" y="786"/>
                    <a:pt x="216" y="763"/>
                    <a:pt x="216" y="715"/>
                  </a:cubicBezTo>
                  <a:cubicBezTo>
                    <a:pt x="267" y="514"/>
                    <a:pt x="267" y="314"/>
                    <a:pt x="292" y="113"/>
                  </a:cubicBezTo>
                  <a:cubicBezTo>
                    <a:pt x="292" y="38"/>
                    <a:pt x="235"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2967875" y="742025"/>
              <a:ext cx="8800" cy="25250"/>
            </a:xfrm>
            <a:custGeom>
              <a:avLst/>
              <a:gdLst/>
              <a:ahLst/>
              <a:cxnLst/>
              <a:rect l="l" t="t" r="r" b="b"/>
              <a:pathLst>
                <a:path w="352" h="1010" extrusionOk="0">
                  <a:moveTo>
                    <a:pt x="245" y="1"/>
                  </a:moveTo>
                  <a:cubicBezTo>
                    <a:pt x="189" y="1"/>
                    <a:pt x="126" y="32"/>
                    <a:pt x="113" y="95"/>
                  </a:cubicBezTo>
                  <a:cubicBezTo>
                    <a:pt x="88" y="370"/>
                    <a:pt x="63" y="621"/>
                    <a:pt x="13" y="897"/>
                  </a:cubicBezTo>
                  <a:cubicBezTo>
                    <a:pt x="1" y="972"/>
                    <a:pt x="51" y="1010"/>
                    <a:pt x="107" y="1010"/>
                  </a:cubicBezTo>
                  <a:cubicBezTo>
                    <a:pt x="164" y="1010"/>
                    <a:pt x="226" y="972"/>
                    <a:pt x="239" y="897"/>
                  </a:cubicBezTo>
                  <a:cubicBezTo>
                    <a:pt x="264" y="621"/>
                    <a:pt x="314" y="370"/>
                    <a:pt x="339" y="95"/>
                  </a:cubicBezTo>
                  <a:cubicBezTo>
                    <a:pt x="351" y="32"/>
                    <a:pt x="301"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2910400" y="540000"/>
              <a:ext cx="77250" cy="47125"/>
            </a:xfrm>
            <a:custGeom>
              <a:avLst/>
              <a:gdLst/>
              <a:ahLst/>
              <a:cxnLst/>
              <a:rect l="l" t="t" r="r" b="b"/>
              <a:pathLst>
                <a:path w="3090" h="1885" extrusionOk="0">
                  <a:moveTo>
                    <a:pt x="1192" y="0"/>
                  </a:moveTo>
                  <a:cubicBezTo>
                    <a:pt x="1107" y="0"/>
                    <a:pt x="1030" y="122"/>
                    <a:pt x="1109" y="181"/>
                  </a:cubicBezTo>
                  <a:cubicBezTo>
                    <a:pt x="1510" y="607"/>
                    <a:pt x="1936" y="1033"/>
                    <a:pt x="2337" y="1459"/>
                  </a:cubicBezTo>
                  <a:cubicBezTo>
                    <a:pt x="1635" y="1058"/>
                    <a:pt x="934" y="657"/>
                    <a:pt x="207" y="306"/>
                  </a:cubicBezTo>
                  <a:cubicBezTo>
                    <a:pt x="191" y="294"/>
                    <a:pt x="175" y="289"/>
                    <a:pt x="160" y="289"/>
                  </a:cubicBezTo>
                  <a:cubicBezTo>
                    <a:pt x="74" y="289"/>
                    <a:pt x="1" y="439"/>
                    <a:pt x="107" y="481"/>
                  </a:cubicBezTo>
                  <a:cubicBezTo>
                    <a:pt x="909" y="882"/>
                    <a:pt x="1711" y="1334"/>
                    <a:pt x="2488" y="1785"/>
                  </a:cubicBezTo>
                  <a:lnTo>
                    <a:pt x="3061" y="1880"/>
                  </a:lnTo>
                  <a:lnTo>
                    <a:pt x="3061" y="1880"/>
                  </a:lnTo>
                  <a:cubicBezTo>
                    <a:pt x="3056" y="1877"/>
                    <a:pt x="3050" y="1871"/>
                    <a:pt x="3039" y="1860"/>
                  </a:cubicBezTo>
                  <a:cubicBezTo>
                    <a:pt x="3014" y="1835"/>
                    <a:pt x="2989" y="1835"/>
                    <a:pt x="2964" y="1810"/>
                  </a:cubicBezTo>
                  <a:cubicBezTo>
                    <a:pt x="2412" y="1208"/>
                    <a:pt x="1836" y="607"/>
                    <a:pt x="1260" y="30"/>
                  </a:cubicBezTo>
                  <a:cubicBezTo>
                    <a:pt x="1238" y="9"/>
                    <a:pt x="1215" y="0"/>
                    <a:pt x="1192" y="0"/>
                  </a:cubicBezTo>
                  <a:close/>
                  <a:moveTo>
                    <a:pt x="3061" y="1880"/>
                  </a:moveTo>
                  <a:cubicBezTo>
                    <a:pt x="3069" y="1885"/>
                    <a:pt x="3075" y="1885"/>
                    <a:pt x="3089" y="1885"/>
                  </a:cubicBezTo>
                  <a:lnTo>
                    <a:pt x="3061" y="18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2087100" y="1533775"/>
              <a:ext cx="257675" cy="264650"/>
            </a:xfrm>
            <a:custGeom>
              <a:avLst/>
              <a:gdLst/>
              <a:ahLst/>
              <a:cxnLst/>
              <a:rect l="l" t="t" r="r" b="b"/>
              <a:pathLst>
                <a:path w="10307" h="10586" extrusionOk="0">
                  <a:moveTo>
                    <a:pt x="4797" y="0"/>
                  </a:moveTo>
                  <a:cubicBezTo>
                    <a:pt x="4754" y="0"/>
                    <a:pt x="4727" y="2"/>
                    <a:pt x="4718" y="4"/>
                  </a:cubicBezTo>
                  <a:lnTo>
                    <a:pt x="5094" y="2610"/>
                  </a:lnTo>
                  <a:cubicBezTo>
                    <a:pt x="5094" y="2610"/>
                    <a:pt x="1635" y="3212"/>
                    <a:pt x="783" y="5493"/>
                  </a:cubicBezTo>
                  <a:cubicBezTo>
                    <a:pt x="1" y="7625"/>
                    <a:pt x="2690" y="10586"/>
                    <a:pt x="5295" y="10586"/>
                  </a:cubicBezTo>
                  <a:cubicBezTo>
                    <a:pt x="5445" y="10586"/>
                    <a:pt x="5596" y="10576"/>
                    <a:pt x="5745" y="10555"/>
                  </a:cubicBezTo>
                  <a:cubicBezTo>
                    <a:pt x="8452" y="10154"/>
                    <a:pt x="10307" y="7548"/>
                    <a:pt x="9204" y="3763"/>
                  </a:cubicBezTo>
                  <a:cubicBezTo>
                    <a:pt x="8184" y="264"/>
                    <a:pt x="5321"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1963800" y="1443400"/>
              <a:ext cx="326575" cy="311700"/>
            </a:xfrm>
            <a:custGeom>
              <a:avLst/>
              <a:gdLst/>
              <a:ahLst/>
              <a:cxnLst/>
              <a:rect l="l" t="t" r="r" b="b"/>
              <a:pathLst>
                <a:path w="13063" h="12468" extrusionOk="0">
                  <a:moveTo>
                    <a:pt x="8362" y="1"/>
                  </a:moveTo>
                  <a:cubicBezTo>
                    <a:pt x="8297" y="1"/>
                    <a:pt x="8233" y="12"/>
                    <a:pt x="8171" y="35"/>
                  </a:cubicBezTo>
                  <a:cubicBezTo>
                    <a:pt x="6542" y="611"/>
                    <a:pt x="8171" y="5198"/>
                    <a:pt x="8171" y="5198"/>
                  </a:cubicBezTo>
                  <a:cubicBezTo>
                    <a:pt x="8171" y="5198"/>
                    <a:pt x="7425" y="5101"/>
                    <a:pt x="6398" y="5101"/>
                  </a:cubicBezTo>
                  <a:cubicBezTo>
                    <a:pt x="4248" y="5101"/>
                    <a:pt x="866" y="5526"/>
                    <a:pt x="527" y="8155"/>
                  </a:cubicBezTo>
                  <a:cubicBezTo>
                    <a:pt x="0" y="12040"/>
                    <a:pt x="9700" y="12441"/>
                    <a:pt x="9700" y="12441"/>
                  </a:cubicBezTo>
                  <a:cubicBezTo>
                    <a:pt x="9700" y="12441"/>
                    <a:pt x="9827" y="12468"/>
                    <a:pt x="10028" y="12468"/>
                  </a:cubicBezTo>
                  <a:cubicBezTo>
                    <a:pt x="10879" y="12468"/>
                    <a:pt x="13063" y="11992"/>
                    <a:pt x="12657" y="7027"/>
                  </a:cubicBezTo>
                  <a:cubicBezTo>
                    <a:pt x="12657" y="7027"/>
                    <a:pt x="10014" y="1"/>
                    <a:pt x="836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2162425" y="1581550"/>
              <a:ext cx="35300" cy="66550"/>
            </a:xfrm>
            <a:custGeom>
              <a:avLst/>
              <a:gdLst/>
              <a:ahLst/>
              <a:cxnLst/>
              <a:rect l="l" t="t" r="r" b="b"/>
              <a:pathLst>
                <a:path w="1412" h="2662" extrusionOk="0">
                  <a:moveTo>
                    <a:pt x="411" y="0"/>
                  </a:moveTo>
                  <a:cubicBezTo>
                    <a:pt x="366" y="0"/>
                    <a:pt x="321" y="22"/>
                    <a:pt x="301" y="73"/>
                  </a:cubicBezTo>
                  <a:cubicBezTo>
                    <a:pt x="0" y="1050"/>
                    <a:pt x="577" y="1902"/>
                    <a:pt x="1203" y="2629"/>
                  </a:cubicBezTo>
                  <a:cubicBezTo>
                    <a:pt x="1221" y="2652"/>
                    <a:pt x="1242" y="2662"/>
                    <a:pt x="1263" y="2662"/>
                  </a:cubicBezTo>
                  <a:cubicBezTo>
                    <a:pt x="1336" y="2662"/>
                    <a:pt x="1412" y="2550"/>
                    <a:pt x="1354" y="2454"/>
                  </a:cubicBezTo>
                  <a:cubicBezTo>
                    <a:pt x="777" y="1802"/>
                    <a:pt x="251" y="1025"/>
                    <a:pt x="527" y="123"/>
                  </a:cubicBezTo>
                  <a:cubicBezTo>
                    <a:pt x="542" y="48"/>
                    <a:pt x="476" y="0"/>
                    <a:pt x="41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1978525" y="1619650"/>
              <a:ext cx="129400" cy="15925"/>
            </a:xfrm>
            <a:custGeom>
              <a:avLst/>
              <a:gdLst/>
              <a:ahLst/>
              <a:cxnLst/>
              <a:rect l="l" t="t" r="r" b="b"/>
              <a:pathLst>
                <a:path w="5176" h="637" extrusionOk="0">
                  <a:moveTo>
                    <a:pt x="3566" y="0"/>
                  </a:moveTo>
                  <a:cubicBezTo>
                    <a:pt x="2409" y="0"/>
                    <a:pt x="1261" y="146"/>
                    <a:pt x="113" y="429"/>
                  </a:cubicBezTo>
                  <a:cubicBezTo>
                    <a:pt x="0" y="451"/>
                    <a:pt x="30" y="636"/>
                    <a:pt x="147" y="636"/>
                  </a:cubicBezTo>
                  <a:cubicBezTo>
                    <a:pt x="160" y="636"/>
                    <a:pt x="173" y="634"/>
                    <a:pt x="188" y="629"/>
                  </a:cubicBezTo>
                  <a:cubicBezTo>
                    <a:pt x="1295" y="366"/>
                    <a:pt x="2426" y="225"/>
                    <a:pt x="3565" y="225"/>
                  </a:cubicBezTo>
                  <a:cubicBezTo>
                    <a:pt x="4051" y="225"/>
                    <a:pt x="4538" y="251"/>
                    <a:pt x="5026" y="303"/>
                  </a:cubicBezTo>
                  <a:cubicBezTo>
                    <a:pt x="5176" y="303"/>
                    <a:pt x="5176" y="103"/>
                    <a:pt x="5026" y="78"/>
                  </a:cubicBezTo>
                  <a:cubicBezTo>
                    <a:pt x="4537" y="26"/>
                    <a:pt x="4051" y="0"/>
                    <a:pt x="356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1984025" y="1664800"/>
              <a:ext cx="133300" cy="12000"/>
            </a:xfrm>
            <a:custGeom>
              <a:avLst/>
              <a:gdLst/>
              <a:ahLst/>
              <a:cxnLst/>
              <a:rect l="l" t="t" r="r" b="b"/>
              <a:pathLst>
                <a:path w="5332" h="480" extrusionOk="0">
                  <a:moveTo>
                    <a:pt x="3476" y="0"/>
                  </a:moveTo>
                  <a:cubicBezTo>
                    <a:pt x="2358" y="0"/>
                    <a:pt x="1244" y="95"/>
                    <a:pt x="119" y="277"/>
                  </a:cubicBezTo>
                  <a:cubicBezTo>
                    <a:pt x="1" y="300"/>
                    <a:pt x="38" y="479"/>
                    <a:pt x="169" y="479"/>
                  </a:cubicBezTo>
                  <a:cubicBezTo>
                    <a:pt x="177" y="479"/>
                    <a:pt x="185" y="479"/>
                    <a:pt x="194" y="477"/>
                  </a:cubicBezTo>
                  <a:cubicBezTo>
                    <a:pt x="1247" y="302"/>
                    <a:pt x="2311" y="207"/>
                    <a:pt x="3378" y="207"/>
                  </a:cubicBezTo>
                  <a:cubicBezTo>
                    <a:pt x="3987" y="207"/>
                    <a:pt x="4597" y="238"/>
                    <a:pt x="5207" y="302"/>
                  </a:cubicBezTo>
                  <a:cubicBezTo>
                    <a:pt x="5332" y="302"/>
                    <a:pt x="5332" y="76"/>
                    <a:pt x="5207" y="76"/>
                  </a:cubicBezTo>
                  <a:cubicBezTo>
                    <a:pt x="4628" y="25"/>
                    <a:pt x="4051" y="0"/>
                    <a:pt x="347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2290250" y="772150"/>
              <a:ext cx="117175" cy="103825"/>
            </a:xfrm>
            <a:custGeom>
              <a:avLst/>
              <a:gdLst/>
              <a:ahLst/>
              <a:cxnLst/>
              <a:rect l="l" t="t" r="r" b="b"/>
              <a:pathLst>
                <a:path w="4687" h="4153" extrusionOk="0">
                  <a:moveTo>
                    <a:pt x="2101" y="1"/>
                  </a:moveTo>
                  <a:cubicBezTo>
                    <a:pt x="1784" y="1"/>
                    <a:pt x="1482" y="126"/>
                    <a:pt x="1228" y="444"/>
                  </a:cubicBezTo>
                  <a:cubicBezTo>
                    <a:pt x="0" y="1922"/>
                    <a:pt x="2030" y="4103"/>
                    <a:pt x="4687" y="4153"/>
                  </a:cubicBezTo>
                  <a:lnTo>
                    <a:pt x="4687" y="1747"/>
                  </a:lnTo>
                  <a:cubicBezTo>
                    <a:pt x="4687" y="1747"/>
                    <a:pt x="3284" y="1"/>
                    <a:pt x="2101"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2374200" y="627375"/>
              <a:ext cx="505675" cy="425025"/>
            </a:xfrm>
            <a:custGeom>
              <a:avLst/>
              <a:gdLst/>
              <a:ahLst/>
              <a:cxnLst/>
              <a:rect l="l" t="t" r="r" b="b"/>
              <a:pathLst>
                <a:path w="20227" h="17001" extrusionOk="0">
                  <a:moveTo>
                    <a:pt x="8944" y="0"/>
                  </a:moveTo>
                  <a:cubicBezTo>
                    <a:pt x="7386" y="0"/>
                    <a:pt x="5815" y="149"/>
                    <a:pt x="4437" y="771"/>
                  </a:cubicBezTo>
                  <a:cubicBezTo>
                    <a:pt x="4136" y="921"/>
                    <a:pt x="3860" y="1072"/>
                    <a:pt x="3585" y="1247"/>
                  </a:cubicBezTo>
                  <a:cubicBezTo>
                    <a:pt x="3284" y="1448"/>
                    <a:pt x="3058" y="1648"/>
                    <a:pt x="2858" y="1874"/>
                  </a:cubicBezTo>
                  <a:cubicBezTo>
                    <a:pt x="2231" y="2626"/>
                    <a:pt x="1504" y="3703"/>
                    <a:pt x="1279" y="4781"/>
                  </a:cubicBezTo>
                  <a:cubicBezTo>
                    <a:pt x="778" y="7312"/>
                    <a:pt x="1" y="10646"/>
                    <a:pt x="1179" y="13052"/>
                  </a:cubicBezTo>
                  <a:cubicBezTo>
                    <a:pt x="2231" y="15157"/>
                    <a:pt x="5314" y="15458"/>
                    <a:pt x="7469" y="16159"/>
                  </a:cubicBezTo>
                  <a:cubicBezTo>
                    <a:pt x="8986" y="16647"/>
                    <a:pt x="10764" y="17001"/>
                    <a:pt x="12515" y="17001"/>
                  </a:cubicBezTo>
                  <a:cubicBezTo>
                    <a:pt x="14900" y="17001"/>
                    <a:pt x="17237" y="16345"/>
                    <a:pt x="18798" y="14480"/>
                  </a:cubicBezTo>
                  <a:cubicBezTo>
                    <a:pt x="19900" y="13152"/>
                    <a:pt x="20226" y="10746"/>
                    <a:pt x="19800" y="8290"/>
                  </a:cubicBezTo>
                  <a:cubicBezTo>
                    <a:pt x="19124" y="4430"/>
                    <a:pt x="16567" y="420"/>
                    <a:pt x="12131" y="94"/>
                  </a:cubicBezTo>
                  <a:cubicBezTo>
                    <a:pt x="12006" y="94"/>
                    <a:pt x="11905" y="69"/>
                    <a:pt x="11780" y="69"/>
                  </a:cubicBezTo>
                  <a:lnTo>
                    <a:pt x="11204" y="69"/>
                  </a:lnTo>
                  <a:cubicBezTo>
                    <a:pt x="10470" y="36"/>
                    <a:pt x="9708" y="0"/>
                    <a:pt x="8944"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2484475" y="627375"/>
              <a:ext cx="177350" cy="158600"/>
            </a:xfrm>
            <a:custGeom>
              <a:avLst/>
              <a:gdLst/>
              <a:ahLst/>
              <a:cxnLst/>
              <a:rect l="l" t="t" r="r" b="b"/>
              <a:pathLst>
                <a:path w="7094" h="6344" extrusionOk="0">
                  <a:moveTo>
                    <a:pt x="4533" y="0"/>
                  </a:moveTo>
                  <a:cubicBezTo>
                    <a:pt x="2975" y="0"/>
                    <a:pt x="1404" y="149"/>
                    <a:pt x="26" y="771"/>
                  </a:cubicBezTo>
                  <a:cubicBezTo>
                    <a:pt x="1" y="1347"/>
                    <a:pt x="51" y="1924"/>
                    <a:pt x="251" y="2475"/>
                  </a:cubicBezTo>
                  <a:cubicBezTo>
                    <a:pt x="527" y="3277"/>
                    <a:pt x="1028" y="3979"/>
                    <a:pt x="1605" y="4606"/>
                  </a:cubicBezTo>
                  <a:cubicBezTo>
                    <a:pt x="2532" y="5558"/>
                    <a:pt x="3760" y="6285"/>
                    <a:pt x="5088" y="6335"/>
                  </a:cubicBezTo>
                  <a:cubicBezTo>
                    <a:pt x="5122" y="6341"/>
                    <a:pt x="5157" y="6344"/>
                    <a:pt x="5192" y="6344"/>
                  </a:cubicBezTo>
                  <a:cubicBezTo>
                    <a:pt x="5313" y="6344"/>
                    <a:pt x="5431" y="6307"/>
                    <a:pt x="5489" y="6210"/>
                  </a:cubicBezTo>
                  <a:cubicBezTo>
                    <a:pt x="5640" y="6034"/>
                    <a:pt x="5439" y="5758"/>
                    <a:pt x="5264" y="5608"/>
                  </a:cubicBezTo>
                  <a:cubicBezTo>
                    <a:pt x="4938" y="5357"/>
                    <a:pt x="4637" y="5082"/>
                    <a:pt x="4337" y="4831"/>
                  </a:cubicBezTo>
                  <a:cubicBezTo>
                    <a:pt x="4186" y="4706"/>
                    <a:pt x="4036" y="4555"/>
                    <a:pt x="4036" y="4355"/>
                  </a:cubicBezTo>
                  <a:cubicBezTo>
                    <a:pt x="4036" y="4129"/>
                    <a:pt x="4311" y="3979"/>
                    <a:pt x="4537" y="3879"/>
                  </a:cubicBezTo>
                  <a:cubicBezTo>
                    <a:pt x="5314" y="3553"/>
                    <a:pt x="6041" y="3052"/>
                    <a:pt x="6517" y="2350"/>
                  </a:cubicBezTo>
                  <a:cubicBezTo>
                    <a:pt x="6943" y="1673"/>
                    <a:pt x="7093" y="796"/>
                    <a:pt x="6793" y="69"/>
                  </a:cubicBezTo>
                  <a:cubicBezTo>
                    <a:pt x="6059" y="36"/>
                    <a:pt x="5297" y="0"/>
                    <a:pt x="4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2963800" y="819375"/>
              <a:ext cx="158800" cy="101425"/>
            </a:xfrm>
            <a:custGeom>
              <a:avLst/>
              <a:gdLst/>
              <a:ahLst/>
              <a:cxnLst/>
              <a:rect l="l" t="t" r="r" b="b"/>
              <a:pathLst>
                <a:path w="6352" h="4057" extrusionOk="0">
                  <a:moveTo>
                    <a:pt x="3424" y="1"/>
                  </a:moveTo>
                  <a:cubicBezTo>
                    <a:pt x="1809" y="1"/>
                    <a:pt x="1" y="1136"/>
                    <a:pt x="1" y="1136"/>
                  </a:cubicBezTo>
                  <a:cubicBezTo>
                    <a:pt x="101" y="2715"/>
                    <a:pt x="1" y="3542"/>
                    <a:pt x="1" y="3542"/>
                  </a:cubicBezTo>
                  <a:cubicBezTo>
                    <a:pt x="1028" y="3904"/>
                    <a:pt x="1918" y="4056"/>
                    <a:pt x="2669" y="4056"/>
                  </a:cubicBezTo>
                  <a:cubicBezTo>
                    <a:pt x="5508" y="4056"/>
                    <a:pt x="6352" y="1878"/>
                    <a:pt x="5063" y="610"/>
                  </a:cubicBezTo>
                  <a:cubicBezTo>
                    <a:pt x="4617" y="163"/>
                    <a:pt x="4034" y="1"/>
                    <a:pt x="3424"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2677475" y="629725"/>
              <a:ext cx="191750" cy="204900"/>
            </a:xfrm>
            <a:custGeom>
              <a:avLst/>
              <a:gdLst/>
              <a:ahLst/>
              <a:cxnLst/>
              <a:rect l="l" t="t" r="r" b="b"/>
              <a:pathLst>
                <a:path w="7670" h="8196" extrusionOk="0">
                  <a:moveTo>
                    <a:pt x="0" y="0"/>
                  </a:moveTo>
                  <a:lnTo>
                    <a:pt x="0" y="0"/>
                  </a:lnTo>
                  <a:cubicBezTo>
                    <a:pt x="125" y="1028"/>
                    <a:pt x="827" y="3058"/>
                    <a:pt x="3434" y="3409"/>
                  </a:cubicBezTo>
                  <a:cubicBezTo>
                    <a:pt x="3434" y="3409"/>
                    <a:pt x="3659" y="8020"/>
                    <a:pt x="7669" y="8196"/>
                  </a:cubicBezTo>
                  <a:cubicBezTo>
                    <a:pt x="6993" y="4336"/>
                    <a:pt x="4436" y="3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2318450" y="641000"/>
              <a:ext cx="764425" cy="853800"/>
            </a:xfrm>
            <a:custGeom>
              <a:avLst/>
              <a:gdLst/>
              <a:ahLst/>
              <a:cxnLst/>
              <a:rect l="l" t="t" r="r" b="b"/>
              <a:pathLst>
                <a:path w="30577" h="34152" extrusionOk="0">
                  <a:moveTo>
                    <a:pt x="16391" y="0"/>
                  </a:moveTo>
                  <a:lnTo>
                    <a:pt x="22030" y="7745"/>
                  </a:lnTo>
                  <a:cubicBezTo>
                    <a:pt x="22030" y="7745"/>
                    <a:pt x="22356" y="13785"/>
                    <a:pt x="18020" y="15765"/>
                  </a:cubicBezTo>
                  <a:cubicBezTo>
                    <a:pt x="17420" y="15909"/>
                    <a:pt x="16897" y="15970"/>
                    <a:pt x="16424" y="15970"/>
                  </a:cubicBezTo>
                  <a:cubicBezTo>
                    <a:pt x="14588" y="15970"/>
                    <a:pt x="13502" y="15039"/>
                    <a:pt x="11529" y="14361"/>
                  </a:cubicBezTo>
                  <a:cubicBezTo>
                    <a:pt x="10846" y="14121"/>
                    <a:pt x="10228" y="14037"/>
                    <a:pt x="9666" y="14037"/>
                  </a:cubicBezTo>
                  <a:cubicBezTo>
                    <a:pt x="8366" y="14037"/>
                    <a:pt x="7364" y="14487"/>
                    <a:pt x="6541" y="14487"/>
                  </a:cubicBezTo>
                  <a:cubicBezTo>
                    <a:pt x="6311" y="14487"/>
                    <a:pt x="6095" y="14451"/>
                    <a:pt x="5890" y="14361"/>
                  </a:cubicBezTo>
                  <a:cubicBezTo>
                    <a:pt x="4135" y="13609"/>
                    <a:pt x="3434" y="11830"/>
                    <a:pt x="3333" y="11504"/>
                  </a:cubicBezTo>
                  <a:cubicBezTo>
                    <a:pt x="2983" y="10552"/>
                    <a:pt x="2807" y="9449"/>
                    <a:pt x="2807" y="8121"/>
                  </a:cubicBezTo>
                  <a:cubicBezTo>
                    <a:pt x="2807" y="8121"/>
                    <a:pt x="0" y="16166"/>
                    <a:pt x="2531" y="20777"/>
                  </a:cubicBezTo>
                  <a:cubicBezTo>
                    <a:pt x="3634" y="22782"/>
                    <a:pt x="4436" y="23259"/>
                    <a:pt x="5389" y="23534"/>
                  </a:cubicBezTo>
                  <a:cubicBezTo>
                    <a:pt x="4587" y="25088"/>
                    <a:pt x="3734" y="28572"/>
                    <a:pt x="5739" y="30577"/>
                  </a:cubicBezTo>
                  <a:cubicBezTo>
                    <a:pt x="6497" y="31344"/>
                    <a:pt x="7340" y="31660"/>
                    <a:pt x="8178" y="31660"/>
                  </a:cubicBezTo>
                  <a:cubicBezTo>
                    <a:pt x="9505" y="31660"/>
                    <a:pt x="10818" y="30869"/>
                    <a:pt x="11754" y="29825"/>
                  </a:cubicBezTo>
                  <a:cubicBezTo>
                    <a:pt x="12257" y="31931"/>
                    <a:pt x="13536" y="34151"/>
                    <a:pt x="15854" y="34151"/>
                  </a:cubicBezTo>
                  <a:cubicBezTo>
                    <a:pt x="15964" y="34151"/>
                    <a:pt x="16076" y="34146"/>
                    <a:pt x="16191" y="34136"/>
                  </a:cubicBezTo>
                  <a:cubicBezTo>
                    <a:pt x="17945" y="33960"/>
                    <a:pt x="19424" y="32833"/>
                    <a:pt x="19850" y="31504"/>
                  </a:cubicBezTo>
                  <a:cubicBezTo>
                    <a:pt x="20346" y="32000"/>
                    <a:pt x="20876" y="32445"/>
                    <a:pt x="21567" y="32445"/>
                  </a:cubicBezTo>
                  <a:cubicBezTo>
                    <a:pt x="21714" y="32445"/>
                    <a:pt x="21868" y="32425"/>
                    <a:pt x="22030" y="32382"/>
                  </a:cubicBezTo>
                  <a:cubicBezTo>
                    <a:pt x="23885" y="31855"/>
                    <a:pt x="24436" y="29023"/>
                    <a:pt x="24386" y="27269"/>
                  </a:cubicBezTo>
                  <a:lnTo>
                    <a:pt x="24386" y="27269"/>
                  </a:lnTo>
                  <a:cubicBezTo>
                    <a:pt x="24712" y="27369"/>
                    <a:pt x="25050" y="27475"/>
                    <a:pt x="25454" y="27475"/>
                  </a:cubicBezTo>
                  <a:cubicBezTo>
                    <a:pt x="25859" y="27475"/>
                    <a:pt x="26328" y="27369"/>
                    <a:pt x="26917" y="27043"/>
                  </a:cubicBezTo>
                  <a:cubicBezTo>
                    <a:pt x="30577" y="24988"/>
                    <a:pt x="28271" y="11203"/>
                    <a:pt x="26917" y="7594"/>
                  </a:cubicBezTo>
                  <a:cubicBezTo>
                    <a:pt x="25564" y="4011"/>
                    <a:pt x="16392" y="1"/>
                    <a:pt x="16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2352900" y="983100"/>
              <a:ext cx="691125" cy="514600"/>
            </a:xfrm>
            <a:custGeom>
              <a:avLst/>
              <a:gdLst/>
              <a:ahLst/>
              <a:cxnLst/>
              <a:rect l="l" t="t" r="r" b="b"/>
              <a:pathLst>
                <a:path w="27645" h="20584" extrusionOk="0">
                  <a:moveTo>
                    <a:pt x="6222" y="5735"/>
                  </a:moveTo>
                  <a:cubicBezTo>
                    <a:pt x="6293" y="5735"/>
                    <a:pt x="6377" y="5800"/>
                    <a:pt x="6442" y="5865"/>
                  </a:cubicBezTo>
                  <a:cubicBezTo>
                    <a:pt x="6517" y="5941"/>
                    <a:pt x="6592" y="6041"/>
                    <a:pt x="6642" y="6166"/>
                  </a:cubicBezTo>
                  <a:cubicBezTo>
                    <a:pt x="6893" y="6592"/>
                    <a:pt x="7018" y="7093"/>
                    <a:pt x="7043" y="7595"/>
                  </a:cubicBezTo>
                  <a:cubicBezTo>
                    <a:pt x="7093" y="8096"/>
                    <a:pt x="7043" y="8622"/>
                    <a:pt x="6843" y="9073"/>
                  </a:cubicBezTo>
                  <a:cubicBezTo>
                    <a:pt x="6617" y="9525"/>
                    <a:pt x="6216" y="9850"/>
                    <a:pt x="5715" y="9951"/>
                  </a:cubicBezTo>
                  <a:cubicBezTo>
                    <a:pt x="5528" y="9997"/>
                    <a:pt x="5340" y="10016"/>
                    <a:pt x="5153" y="10016"/>
                  </a:cubicBezTo>
                  <a:cubicBezTo>
                    <a:pt x="4839" y="10016"/>
                    <a:pt x="4525" y="9963"/>
                    <a:pt x="4211" y="9900"/>
                  </a:cubicBezTo>
                  <a:cubicBezTo>
                    <a:pt x="4153" y="9887"/>
                    <a:pt x="4095" y="9873"/>
                    <a:pt x="4038" y="9857"/>
                  </a:cubicBezTo>
                  <a:lnTo>
                    <a:pt x="4038" y="9857"/>
                  </a:lnTo>
                  <a:cubicBezTo>
                    <a:pt x="4283" y="9079"/>
                    <a:pt x="4578" y="8309"/>
                    <a:pt x="4938" y="7570"/>
                  </a:cubicBezTo>
                  <a:cubicBezTo>
                    <a:pt x="5163" y="7118"/>
                    <a:pt x="5389" y="6667"/>
                    <a:pt x="5690" y="6241"/>
                  </a:cubicBezTo>
                  <a:cubicBezTo>
                    <a:pt x="5840" y="6041"/>
                    <a:pt x="5990" y="5840"/>
                    <a:pt x="6191" y="5740"/>
                  </a:cubicBezTo>
                  <a:cubicBezTo>
                    <a:pt x="6201" y="5737"/>
                    <a:pt x="6212" y="5735"/>
                    <a:pt x="6222" y="5735"/>
                  </a:cubicBezTo>
                  <a:close/>
                  <a:moveTo>
                    <a:pt x="22031" y="10602"/>
                  </a:moveTo>
                  <a:cubicBezTo>
                    <a:pt x="22106" y="10627"/>
                    <a:pt x="22206" y="10728"/>
                    <a:pt x="22256" y="10828"/>
                  </a:cubicBezTo>
                  <a:cubicBezTo>
                    <a:pt x="22407" y="11028"/>
                    <a:pt x="22482" y="11254"/>
                    <a:pt x="22557" y="11504"/>
                  </a:cubicBezTo>
                  <a:cubicBezTo>
                    <a:pt x="22752" y="12121"/>
                    <a:pt x="22862" y="12779"/>
                    <a:pt x="22903" y="13439"/>
                  </a:cubicBezTo>
                  <a:lnTo>
                    <a:pt x="22903" y="13439"/>
                  </a:lnTo>
                  <a:cubicBezTo>
                    <a:pt x="22844" y="13399"/>
                    <a:pt x="22787" y="13356"/>
                    <a:pt x="22732" y="13309"/>
                  </a:cubicBezTo>
                  <a:cubicBezTo>
                    <a:pt x="22331" y="13008"/>
                    <a:pt x="22056" y="12582"/>
                    <a:pt x="21855" y="12106"/>
                  </a:cubicBezTo>
                  <a:cubicBezTo>
                    <a:pt x="21780" y="11880"/>
                    <a:pt x="21705" y="11630"/>
                    <a:pt x="21680" y="11379"/>
                  </a:cubicBezTo>
                  <a:cubicBezTo>
                    <a:pt x="21655" y="11154"/>
                    <a:pt x="21655" y="10878"/>
                    <a:pt x="21780" y="10702"/>
                  </a:cubicBezTo>
                  <a:cubicBezTo>
                    <a:pt x="21830" y="10652"/>
                    <a:pt x="21855" y="10627"/>
                    <a:pt x="21905" y="10602"/>
                  </a:cubicBezTo>
                  <a:close/>
                  <a:moveTo>
                    <a:pt x="11131" y="12105"/>
                  </a:moveTo>
                  <a:cubicBezTo>
                    <a:pt x="11153" y="12105"/>
                    <a:pt x="11177" y="12113"/>
                    <a:pt x="11204" y="12131"/>
                  </a:cubicBezTo>
                  <a:cubicBezTo>
                    <a:pt x="11279" y="12181"/>
                    <a:pt x="11354" y="12281"/>
                    <a:pt x="11429" y="12382"/>
                  </a:cubicBezTo>
                  <a:cubicBezTo>
                    <a:pt x="11554" y="12582"/>
                    <a:pt x="11630" y="12808"/>
                    <a:pt x="11630" y="13058"/>
                  </a:cubicBezTo>
                  <a:cubicBezTo>
                    <a:pt x="11680" y="13535"/>
                    <a:pt x="11529" y="14011"/>
                    <a:pt x="11329" y="14462"/>
                  </a:cubicBezTo>
                  <a:cubicBezTo>
                    <a:pt x="11118" y="14883"/>
                    <a:pt x="10853" y="15278"/>
                    <a:pt x="10548" y="15642"/>
                  </a:cubicBezTo>
                  <a:lnTo>
                    <a:pt x="10548" y="15642"/>
                  </a:lnTo>
                  <a:cubicBezTo>
                    <a:pt x="10527" y="15449"/>
                    <a:pt x="10511" y="15256"/>
                    <a:pt x="10502" y="15063"/>
                  </a:cubicBezTo>
                  <a:cubicBezTo>
                    <a:pt x="10502" y="14537"/>
                    <a:pt x="10502" y="14036"/>
                    <a:pt x="10577" y="13535"/>
                  </a:cubicBezTo>
                  <a:cubicBezTo>
                    <a:pt x="10602" y="13284"/>
                    <a:pt x="10652" y="13033"/>
                    <a:pt x="10702" y="12808"/>
                  </a:cubicBezTo>
                  <a:cubicBezTo>
                    <a:pt x="10777" y="12557"/>
                    <a:pt x="10853" y="12306"/>
                    <a:pt x="11003" y="12181"/>
                  </a:cubicBezTo>
                  <a:cubicBezTo>
                    <a:pt x="11052" y="12133"/>
                    <a:pt x="11090" y="12105"/>
                    <a:pt x="11131" y="12105"/>
                  </a:cubicBezTo>
                  <a:close/>
                  <a:moveTo>
                    <a:pt x="17920" y="13021"/>
                  </a:moveTo>
                  <a:cubicBezTo>
                    <a:pt x="17952" y="13021"/>
                    <a:pt x="17983" y="13033"/>
                    <a:pt x="18021" y="13058"/>
                  </a:cubicBezTo>
                  <a:cubicBezTo>
                    <a:pt x="18196" y="13184"/>
                    <a:pt x="18296" y="13434"/>
                    <a:pt x="18397" y="13660"/>
                  </a:cubicBezTo>
                  <a:cubicBezTo>
                    <a:pt x="18572" y="14111"/>
                    <a:pt x="18672" y="14612"/>
                    <a:pt x="18697" y="15114"/>
                  </a:cubicBezTo>
                  <a:cubicBezTo>
                    <a:pt x="18780" y="15939"/>
                    <a:pt x="18693" y="16781"/>
                    <a:pt x="18421" y="17557"/>
                  </a:cubicBezTo>
                  <a:lnTo>
                    <a:pt x="18421" y="17557"/>
                  </a:lnTo>
                  <a:cubicBezTo>
                    <a:pt x="18197" y="17174"/>
                    <a:pt x="18030" y="16758"/>
                    <a:pt x="17920" y="16342"/>
                  </a:cubicBezTo>
                  <a:cubicBezTo>
                    <a:pt x="17770" y="15865"/>
                    <a:pt x="17670" y="15364"/>
                    <a:pt x="17620" y="14863"/>
                  </a:cubicBezTo>
                  <a:cubicBezTo>
                    <a:pt x="17595" y="14362"/>
                    <a:pt x="17569" y="13835"/>
                    <a:pt x="17695" y="13359"/>
                  </a:cubicBezTo>
                  <a:cubicBezTo>
                    <a:pt x="17720" y="13259"/>
                    <a:pt x="17770" y="13134"/>
                    <a:pt x="17820" y="13058"/>
                  </a:cubicBezTo>
                  <a:cubicBezTo>
                    <a:pt x="17858" y="13033"/>
                    <a:pt x="17889" y="13021"/>
                    <a:pt x="17920" y="13021"/>
                  </a:cubicBezTo>
                  <a:close/>
                  <a:moveTo>
                    <a:pt x="26943" y="1"/>
                  </a:moveTo>
                  <a:cubicBezTo>
                    <a:pt x="27294" y="2006"/>
                    <a:pt x="27544" y="4061"/>
                    <a:pt x="27544" y="6116"/>
                  </a:cubicBezTo>
                  <a:cubicBezTo>
                    <a:pt x="27544" y="7144"/>
                    <a:pt x="27494" y="8171"/>
                    <a:pt x="27344" y="9174"/>
                  </a:cubicBezTo>
                  <a:cubicBezTo>
                    <a:pt x="27194" y="10201"/>
                    <a:pt x="26918" y="11204"/>
                    <a:pt x="26442" y="12106"/>
                  </a:cubicBezTo>
                  <a:cubicBezTo>
                    <a:pt x="26191" y="12532"/>
                    <a:pt x="25890" y="12958"/>
                    <a:pt x="25489" y="13259"/>
                  </a:cubicBezTo>
                  <a:cubicBezTo>
                    <a:pt x="25088" y="13560"/>
                    <a:pt x="24612" y="13735"/>
                    <a:pt x="24111" y="13760"/>
                  </a:cubicBezTo>
                  <a:cubicBezTo>
                    <a:pt x="24075" y="13762"/>
                    <a:pt x="24039" y="13763"/>
                    <a:pt x="24004" y="13763"/>
                  </a:cubicBezTo>
                  <a:cubicBezTo>
                    <a:pt x="23686" y="13763"/>
                    <a:pt x="23372" y="13692"/>
                    <a:pt x="23093" y="13551"/>
                  </a:cubicBezTo>
                  <a:lnTo>
                    <a:pt x="23093" y="13551"/>
                  </a:lnTo>
                  <a:cubicBezTo>
                    <a:pt x="23052" y="12838"/>
                    <a:pt x="22940" y="12128"/>
                    <a:pt x="22732" y="11454"/>
                  </a:cubicBezTo>
                  <a:cubicBezTo>
                    <a:pt x="22657" y="11204"/>
                    <a:pt x="22557" y="10953"/>
                    <a:pt x="22407" y="10728"/>
                  </a:cubicBezTo>
                  <a:cubicBezTo>
                    <a:pt x="22331" y="10602"/>
                    <a:pt x="22231" y="10502"/>
                    <a:pt x="22081" y="10427"/>
                  </a:cubicBezTo>
                  <a:cubicBezTo>
                    <a:pt x="22049" y="10418"/>
                    <a:pt x="22018" y="10414"/>
                    <a:pt x="21987" y="10414"/>
                  </a:cubicBezTo>
                  <a:cubicBezTo>
                    <a:pt x="21845" y="10414"/>
                    <a:pt x="21716" y="10499"/>
                    <a:pt x="21655" y="10602"/>
                  </a:cubicBezTo>
                  <a:cubicBezTo>
                    <a:pt x="21479" y="10853"/>
                    <a:pt x="21504" y="11129"/>
                    <a:pt x="21504" y="11404"/>
                  </a:cubicBezTo>
                  <a:cubicBezTo>
                    <a:pt x="21554" y="11655"/>
                    <a:pt x="21605" y="11931"/>
                    <a:pt x="21705" y="12156"/>
                  </a:cubicBezTo>
                  <a:cubicBezTo>
                    <a:pt x="21905" y="12657"/>
                    <a:pt x="22206" y="13109"/>
                    <a:pt x="22632" y="13434"/>
                  </a:cubicBezTo>
                  <a:cubicBezTo>
                    <a:pt x="22719" y="13505"/>
                    <a:pt x="22813" y="13568"/>
                    <a:pt x="22912" y="13624"/>
                  </a:cubicBezTo>
                  <a:lnTo>
                    <a:pt x="22912" y="13624"/>
                  </a:lnTo>
                  <a:cubicBezTo>
                    <a:pt x="22924" y="13922"/>
                    <a:pt x="22923" y="14219"/>
                    <a:pt x="22908" y="14512"/>
                  </a:cubicBezTo>
                  <a:cubicBezTo>
                    <a:pt x="22858" y="15515"/>
                    <a:pt x="22657" y="16567"/>
                    <a:pt x="22131" y="17419"/>
                  </a:cubicBezTo>
                  <a:cubicBezTo>
                    <a:pt x="21855" y="17820"/>
                    <a:pt x="21504" y="18196"/>
                    <a:pt x="21053" y="18422"/>
                  </a:cubicBezTo>
                  <a:cubicBezTo>
                    <a:pt x="20754" y="18580"/>
                    <a:pt x="20405" y="18677"/>
                    <a:pt x="20068" y="18677"/>
                  </a:cubicBezTo>
                  <a:cubicBezTo>
                    <a:pt x="19925" y="18677"/>
                    <a:pt x="19784" y="18660"/>
                    <a:pt x="19650" y="18622"/>
                  </a:cubicBezTo>
                  <a:cubicBezTo>
                    <a:pt x="19224" y="18488"/>
                    <a:pt x="18878" y="18193"/>
                    <a:pt x="18612" y="17845"/>
                  </a:cubicBezTo>
                  <a:lnTo>
                    <a:pt x="18612" y="17845"/>
                  </a:lnTo>
                  <a:cubicBezTo>
                    <a:pt x="18948" y="16976"/>
                    <a:pt x="19037" y="16022"/>
                    <a:pt x="18948" y="15088"/>
                  </a:cubicBezTo>
                  <a:cubicBezTo>
                    <a:pt x="18923" y="14562"/>
                    <a:pt x="18823" y="14061"/>
                    <a:pt x="18622" y="13560"/>
                  </a:cubicBezTo>
                  <a:cubicBezTo>
                    <a:pt x="18572" y="13434"/>
                    <a:pt x="18522" y="13309"/>
                    <a:pt x="18447" y="13184"/>
                  </a:cubicBezTo>
                  <a:cubicBezTo>
                    <a:pt x="18372" y="13083"/>
                    <a:pt x="18296" y="12958"/>
                    <a:pt x="18146" y="12858"/>
                  </a:cubicBezTo>
                  <a:cubicBezTo>
                    <a:pt x="18096" y="12808"/>
                    <a:pt x="17996" y="12783"/>
                    <a:pt x="17895" y="12783"/>
                  </a:cubicBezTo>
                  <a:cubicBezTo>
                    <a:pt x="17795" y="12783"/>
                    <a:pt x="17720" y="12833"/>
                    <a:pt x="17645" y="12908"/>
                  </a:cubicBezTo>
                  <a:cubicBezTo>
                    <a:pt x="17544" y="13033"/>
                    <a:pt x="17494" y="13159"/>
                    <a:pt x="17469" y="13309"/>
                  </a:cubicBezTo>
                  <a:cubicBezTo>
                    <a:pt x="17319" y="13835"/>
                    <a:pt x="17344" y="14362"/>
                    <a:pt x="17394" y="14863"/>
                  </a:cubicBezTo>
                  <a:cubicBezTo>
                    <a:pt x="17444" y="15389"/>
                    <a:pt x="17544" y="15916"/>
                    <a:pt x="17695" y="16417"/>
                  </a:cubicBezTo>
                  <a:cubicBezTo>
                    <a:pt x="17842" y="16884"/>
                    <a:pt x="18039" y="17376"/>
                    <a:pt x="18330" y="17797"/>
                  </a:cubicBezTo>
                  <a:lnTo>
                    <a:pt x="18330" y="17797"/>
                  </a:lnTo>
                  <a:cubicBezTo>
                    <a:pt x="18296" y="17881"/>
                    <a:pt x="18260" y="17964"/>
                    <a:pt x="18221" y="18046"/>
                  </a:cubicBezTo>
                  <a:cubicBezTo>
                    <a:pt x="17576" y="19492"/>
                    <a:pt x="15972" y="20298"/>
                    <a:pt x="14429" y="20298"/>
                  </a:cubicBezTo>
                  <a:cubicBezTo>
                    <a:pt x="13993" y="20298"/>
                    <a:pt x="13562" y="20234"/>
                    <a:pt x="13158" y="20101"/>
                  </a:cubicBezTo>
                  <a:cubicBezTo>
                    <a:pt x="12206" y="19750"/>
                    <a:pt x="11554" y="18923"/>
                    <a:pt x="11153" y="17996"/>
                  </a:cubicBezTo>
                  <a:cubicBezTo>
                    <a:pt x="10870" y="17339"/>
                    <a:pt x="10686" y="16645"/>
                    <a:pt x="10586" y="15940"/>
                  </a:cubicBezTo>
                  <a:lnTo>
                    <a:pt x="10586" y="15940"/>
                  </a:lnTo>
                  <a:cubicBezTo>
                    <a:pt x="10953" y="15529"/>
                    <a:pt x="11277" y="15079"/>
                    <a:pt x="11529" y="14587"/>
                  </a:cubicBezTo>
                  <a:cubicBezTo>
                    <a:pt x="11755" y="14111"/>
                    <a:pt x="11930" y="13585"/>
                    <a:pt x="11880" y="13033"/>
                  </a:cubicBezTo>
                  <a:cubicBezTo>
                    <a:pt x="11855" y="12758"/>
                    <a:pt x="11780" y="12482"/>
                    <a:pt x="11630" y="12256"/>
                  </a:cubicBezTo>
                  <a:cubicBezTo>
                    <a:pt x="11554" y="12131"/>
                    <a:pt x="11479" y="12006"/>
                    <a:pt x="11329" y="11931"/>
                  </a:cubicBezTo>
                  <a:cubicBezTo>
                    <a:pt x="11254" y="11880"/>
                    <a:pt x="11153" y="11855"/>
                    <a:pt x="11053" y="11855"/>
                  </a:cubicBezTo>
                  <a:cubicBezTo>
                    <a:pt x="10978" y="11880"/>
                    <a:pt x="10903" y="11931"/>
                    <a:pt x="10828" y="11981"/>
                  </a:cubicBezTo>
                  <a:cubicBezTo>
                    <a:pt x="10627" y="12206"/>
                    <a:pt x="10552" y="12482"/>
                    <a:pt x="10452" y="12733"/>
                  </a:cubicBezTo>
                  <a:cubicBezTo>
                    <a:pt x="10402" y="12983"/>
                    <a:pt x="10351" y="13234"/>
                    <a:pt x="10301" y="13510"/>
                  </a:cubicBezTo>
                  <a:cubicBezTo>
                    <a:pt x="10251" y="14011"/>
                    <a:pt x="10226" y="14537"/>
                    <a:pt x="10251" y="15063"/>
                  </a:cubicBezTo>
                  <a:cubicBezTo>
                    <a:pt x="10265" y="15341"/>
                    <a:pt x="10287" y="15620"/>
                    <a:pt x="10322" y="15899"/>
                  </a:cubicBezTo>
                  <a:lnTo>
                    <a:pt x="10322" y="15899"/>
                  </a:lnTo>
                  <a:cubicBezTo>
                    <a:pt x="10031" y="16214"/>
                    <a:pt x="9711" y="16504"/>
                    <a:pt x="9374" y="16768"/>
                  </a:cubicBezTo>
                  <a:cubicBezTo>
                    <a:pt x="8973" y="17068"/>
                    <a:pt x="8547" y="17319"/>
                    <a:pt x="8071" y="17520"/>
                  </a:cubicBezTo>
                  <a:cubicBezTo>
                    <a:pt x="7845" y="17595"/>
                    <a:pt x="7595" y="17670"/>
                    <a:pt x="7369" y="17670"/>
                  </a:cubicBezTo>
                  <a:cubicBezTo>
                    <a:pt x="7093" y="17695"/>
                    <a:pt x="6843" y="17695"/>
                    <a:pt x="6592" y="17695"/>
                  </a:cubicBezTo>
                  <a:cubicBezTo>
                    <a:pt x="6091" y="17670"/>
                    <a:pt x="5589" y="17595"/>
                    <a:pt x="5163" y="17369"/>
                  </a:cubicBezTo>
                  <a:cubicBezTo>
                    <a:pt x="4712" y="17144"/>
                    <a:pt x="4361" y="16793"/>
                    <a:pt x="4111" y="16342"/>
                  </a:cubicBezTo>
                  <a:cubicBezTo>
                    <a:pt x="3835" y="15916"/>
                    <a:pt x="3685" y="15439"/>
                    <a:pt x="3534" y="14963"/>
                  </a:cubicBezTo>
                  <a:cubicBezTo>
                    <a:pt x="3484" y="14713"/>
                    <a:pt x="3434" y="14462"/>
                    <a:pt x="3409" y="14211"/>
                  </a:cubicBezTo>
                  <a:cubicBezTo>
                    <a:pt x="3359" y="13961"/>
                    <a:pt x="3359" y="13710"/>
                    <a:pt x="3359" y="13459"/>
                  </a:cubicBezTo>
                  <a:cubicBezTo>
                    <a:pt x="3384" y="12432"/>
                    <a:pt x="3584" y="11429"/>
                    <a:pt x="3860" y="10452"/>
                  </a:cubicBezTo>
                  <a:cubicBezTo>
                    <a:pt x="3907" y="10285"/>
                    <a:pt x="3956" y="10119"/>
                    <a:pt x="4008" y="9952"/>
                  </a:cubicBezTo>
                  <a:lnTo>
                    <a:pt x="4008" y="9952"/>
                  </a:lnTo>
                  <a:cubicBezTo>
                    <a:pt x="4067" y="9970"/>
                    <a:pt x="4126" y="9986"/>
                    <a:pt x="4186" y="10001"/>
                  </a:cubicBezTo>
                  <a:cubicBezTo>
                    <a:pt x="4503" y="10080"/>
                    <a:pt x="4831" y="10129"/>
                    <a:pt x="5162" y="10129"/>
                  </a:cubicBezTo>
                  <a:cubicBezTo>
                    <a:pt x="5354" y="10129"/>
                    <a:pt x="5547" y="10113"/>
                    <a:pt x="5740" y="10076"/>
                  </a:cubicBezTo>
                  <a:cubicBezTo>
                    <a:pt x="6266" y="9976"/>
                    <a:pt x="6742" y="9625"/>
                    <a:pt x="6968" y="9149"/>
                  </a:cubicBezTo>
                  <a:cubicBezTo>
                    <a:pt x="7194" y="8647"/>
                    <a:pt x="7244" y="8121"/>
                    <a:pt x="7194" y="7595"/>
                  </a:cubicBezTo>
                  <a:cubicBezTo>
                    <a:pt x="7168" y="7068"/>
                    <a:pt x="7043" y="6567"/>
                    <a:pt x="6792" y="6091"/>
                  </a:cubicBezTo>
                  <a:cubicBezTo>
                    <a:pt x="6717" y="5966"/>
                    <a:pt x="6667" y="5865"/>
                    <a:pt x="6567" y="5765"/>
                  </a:cubicBezTo>
                  <a:cubicBezTo>
                    <a:pt x="6517" y="5715"/>
                    <a:pt x="6467" y="5665"/>
                    <a:pt x="6391" y="5615"/>
                  </a:cubicBezTo>
                  <a:cubicBezTo>
                    <a:pt x="6338" y="5597"/>
                    <a:pt x="6273" y="5579"/>
                    <a:pt x="6212" y="5579"/>
                  </a:cubicBezTo>
                  <a:cubicBezTo>
                    <a:pt x="6187" y="5579"/>
                    <a:pt x="6163" y="5582"/>
                    <a:pt x="6141" y="5590"/>
                  </a:cubicBezTo>
                  <a:cubicBezTo>
                    <a:pt x="5865" y="5715"/>
                    <a:pt x="5715" y="5941"/>
                    <a:pt x="5564" y="6166"/>
                  </a:cubicBezTo>
                  <a:cubicBezTo>
                    <a:pt x="5264" y="6592"/>
                    <a:pt x="5013" y="7043"/>
                    <a:pt x="4787" y="7494"/>
                  </a:cubicBezTo>
                  <a:cubicBezTo>
                    <a:pt x="4427" y="8256"/>
                    <a:pt x="4130" y="9018"/>
                    <a:pt x="3872" y="9805"/>
                  </a:cubicBezTo>
                  <a:lnTo>
                    <a:pt x="3872" y="9805"/>
                  </a:lnTo>
                  <a:cubicBezTo>
                    <a:pt x="3021" y="9517"/>
                    <a:pt x="2312" y="8900"/>
                    <a:pt x="1780" y="8146"/>
                  </a:cubicBezTo>
                  <a:cubicBezTo>
                    <a:pt x="1203" y="7319"/>
                    <a:pt x="828" y="6342"/>
                    <a:pt x="527" y="5364"/>
                  </a:cubicBezTo>
                  <a:cubicBezTo>
                    <a:pt x="251" y="4387"/>
                    <a:pt x="76" y="3360"/>
                    <a:pt x="1" y="2333"/>
                  </a:cubicBezTo>
                  <a:lnTo>
                    <a:pt x="1" y="2333"/>
                  </a:lnTo>
                  <a:cubicBezTo>
                    <a:pt x="76" y="3360"/>
                    <a:pt x="226" y="4387"/>
                    <a:pt x="502" y="5364"/>
                  </a:cubicBezTo>
                  <a:cubicBezTo>
                    <a:pt x="777" y="6367"/>
                    <a:pt x="1153" y="7344"/>
                    <a:pt x="1730" y="8196"/>
                  </a:cubicBezTo>
                  <a:cubicBezTo>
                    <a:pt x="2241" y="8951"/>
                    <a:pt x="2968" y="9588"/>
                    <a:pt x="3842" y="9898"/>
                  </a:cubicBezTo>
                  <a:lnTo>
                    <a:pt x="3842" y="9898"/>
                  </a:lnTo>
                  <a:cubicBezTo>
                    <a:pt x="3788" y="10065"/>
                    <a:pt x="3736" y="10232"/>
                    <a:pt x="3685" y="10402"/>
                  </a:cubicBezTo>
                  <a:cubicBezTo>
                    <a:pt x="3409" y="11379"/>
                    <a:pt x="3183" y="12407"/>
                    <a:pt x="3158" y="13459"/>
                  </a:cubicBezTo>
                  <a:cubicBezTo>
                    <a:pt x="3158" y="13710"/>
                    <a:pt x="3183" y="13961"/>
                    <a:pt x="3209" y="14236"/>
                  </a:cubicBezTo>
                  <a:cubicBezTo>
                    <a:pt x="3234" y="14487"/>
                    <a:pt x="3309" y="14738"/>
                    <a:pt x="3359" y="15013"/>
                  </a:cubicBezTo>
                  <a:cubicBezTo>
                    <a:pt x="3484" y="15515"/>
                    <a:pt x="3660" y="16016"/>
                    <a:pt x="3935" y="16467"/>
                  </a:cubicBezTo>
                  <a:cubicBezTo>
                    <a:pt x="4186" y="16918"/>
                    <a:pt x="4587" y="17319"/>
                    <a:pt x="5063" y="17545"/>
                  </a:cubicBezTo>
                  <a:cubicBezTo>
                    <a:pt x="5539" y="17795"/>
                    <a:pt x="6066" y="17895"/>
                    <a:pt x="6592" y="17921"/>
                  </a:cubicBezTo>
                  <a:cubicBezTo>
                    <a:pt x="6843" y="17921"/>
                    <a:pt x="7118" y="17921"/>
                    <a:pt x="7369" y="17895"/>
                  </a:cubicBezTo>
                  <a:cubicBezTo>
                    <a:pt x="7645" y="17870"/>
                    <a:pt x="7895" y="17795"/>
                    <a:pt x="8146" y="17720"/>
                  </a:cubicBezTo>
                  <a:cubicBezTo>
                    <a:pt x="8647" y="17520"/>
                    <a:pt x="9098" y="17244"/>
                    <a:pt x="9524" y="16943"/>
                  </a:cubicBezTo>
                  <a:cubicBezTo>
                    <a:pt x="9816" y="16706"/>
                    <a:pt x="10097" y="16453"/>
                    <a:pt x="10360" y="16182"/>
                  </a:cubicBezTo>
                  <a:lnTo>
                    <a:pt x="10360" y="16182"/>
                  </a:lnTo>
                  <a:cubicBezTo>
                    <a:pt x="10461" y="16842"/>
                    <a:pt x="10631" y="17497"/>
                    <a:pt x="10903" y="18121"/>
                  </a:cubicBezTo>
                  <a:cubicBezTo>
                    <a:pt x="11103" y="18597"/>
                    <a:pt x="11379" y="19048"/>
                    <a:pt x="11730" y="19449"/>
                  </a:cubicBezTo>
                  <a:cubicBezTo>
                    <a:pt x="12106" y="19850"/>
                    <a:pt x="12532" y="20176"/>
                    <a:pt x="13033" y="20352"/>
                  </a:cubicBezTo>
                  <a:cubicBezTo>
                    <a:pt x="13478" y="20521"/>
                    <a:pt x="13923" y="20583"/>
                    <a:pt x="14368" y="20583"/>
                  </a:cubicBezTo>
                  <a:cubicBezTo>
                    <a:pt x="14449" y="20583"/>
                    <a:pt x="14531" y="20581"/>
                    <a:pt x="14612" y="20577"/>
                  </a:cubicBezTo>
                  <a:cubicBezTo>
                    <a:pt x="15138" y="20527"/>
                    <a:pt x="15665" y="20427"/>
                    <a:pt x="16166" y="20251"/>
                  </a:cubicBezTo>
                  <a:cubicBezTo>
                    <a:pt x="16667" y="20076"/>
                    <a:pt x="17118" y="19800"/>
                    <a:pt x="17519" y="19449"/>
                  </a:cubicBezTo>
                  <a:cubicBezTo>
                    <a:pt x="17920" y="19073"/>
                    <a:pt x="18221" y="18647"/>
                    <a:pt x="18472" y="18171"/>
                  </a:cubicBezTo>
                  <a:cubicBezTo>
                    <a:pt x="18489" y="18135"/>
                    <a:pt x="18506" y="18098"/>
                    <a:pt x="18522" y="18062"/>
                  </a:cubicBezTo>
                  <a:lnTo>
                    <a:pt x="18522" y="18062"/>
                  </a:lnTo>
                  <a:cubicBezTo>
                    <a:pt x="18799" y="18410"/>
                    <a:pt x="19149" y="18700"/>
                    <a:pt x="19600" y="18823"/>
                  </a:cubicBezTo>
                  <a:cubicBezTo>
                    <a:pt x="19756" y="18867"/>
                    <a:pt x="19914" y="18888"/>
                    <a:pt x="20072" y="18888"/>
                  </a:cubicBezTo>
                  <a:cubicBezTo>
                    <a:pt x="20447" y="18888"/>
                    <a:pt x="20819" y="18774"/>
                    <a:pt x="21153" y="18597"/>
                  </a:cubicBezTo>
                  <a:cubicBezTo>
                    <a:pt x="21630" y="18347"/>
                    <a:pt x="22031" y="17971"/>
                    <a:pt x="22306" y="17520"/>
                  </a:cubicBezTo>
                  <a:cubicBezTo>
                    <a:pt x="22858" y="16617"/>
                    <a:pt x="23058" y="15565"/>
                    <a:pt x="23108" y="14512"/>
                  </a:cubicBezTo>
                  <a:cubicBezTo>
                    <a:pt x="23115" y="14249"/>
                    <a:pt x="23113" y="13984"/>
                    <a:pt x="23102" y="13719"/>
                  </a:cubicBezTo>
                  <a:lnTo>
                    <a:pt x="23102" y="13719"/>
                  </a:lnTo>
                  <a:cubicBezTo>
                    <a:pt x="23386" y="13845"/>
                    <a:pt x="23701" y="13913"/>
                    <a:pt x="24011" y="13913"/>
                  </a:cubicBezTo>
                  <a:cubicBezTo>
                    <a:pt x="24044" y="13913"/>
                    <a:pt x="24078" y="13912"/>
                    <a:pt x="24111" y="13911"/>
                  </a:cubicBezTo>
                  <a:cubicBezTo>
                    <a:pt x="24637" y="13885"/>
                    <a:pt x="25164" y="13685"/>
                    <a:pt x="25590" y="13384"/>
                  </a:cubicBezTo>
                  <a:cubicBezTo>
                    <a:pt x="25991" y="13058"/>
                    <a:pt x="26316" y="12632"/>
                    <a:pt x="26567" y="12156"/>
                  </a:cubicBezTo>
                  <a:cubicBezTo>
                    <a:pt x="27043" y="11229"/>
                    <a:pt x="27294" y="10226"/>
                    <a:pt x="27444" y="9199"/>
                  </a:cubicBezTo>
                  <a:cubicBezTo>
                    <a:pt x="27595" y="8171"/>
                    <a:pt x="27645" y="7144"/>
                    <a:pt x="27620" y="6116"/>
                  </a:cubicBezTo>
                  <a:cubicBezTo>
                    <a:pt x="27595" y="4061"/>
                    <a:pt x="27319" y="2006"/>
                    <a:pt x="26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2518325" y="661900"/>
              <a:ext cx="27000" cy="44475"/>
            </a:xfrm>
            <a:custGeom>
              <a:avLst/>
              <a:gdLst/>
              <a:ahLst/>
              <a:cxnLst/>
              <a:rect l="l" t="t" r="r" b="b"/>
              <a:pathLst>
                <a:path w="1080" h="1779" extrusionOk="0">
                  <a:moveTo>
                    <a:pt x="145" y="1"/>
                  </a:moveTo>
                  <a:cubicBezTo>
                    <a:pt x="102" y="1"/>
                    <a:pt x="61" y="29"/>
                    <a:pt x="50" y="92"/>
                  </a:cubicBezTo>
                  <a:cubicBezTo>
                    <a:pt x="0" y="392"/>
                    <a:pt x="150" y="668"/>
                    <a:pt x="276" y="919"/>
                  </a:cubicBezTo>
                  <a:cubicBezTo>
                    <a:pt x="426" y="1245"/>
                    <a:pt x="602" y="1520"/>
                    <a:pt x="852" y="1746"/>
                  </a:cubicBezTo>
                  <a:cubicBezTo>
                    <a:pt x="875" y="1769"/>
                    <a:pt x="901" y="1779"/>
                    <a:pt x="926" y="1779"/>
                  </a:cubicBezTo>
                  <a:cubicBezTo>
                    <a:pt x="1009" y="1779"/>
                    <a:pt x="1080" y="1672"/>
                    <a:pt x="1003" y="1595"/>
                  </a:cubicBezTo>
                  <a:cubicBezTo>
                    <a:pt x="827" y="1420"/>
                    <a:pt x="677" y="1220"/>
                    <a:pt x="551" y="1019"/>
                  </a:cubicBezTo>
                  <a:cubicBezTo>
                    <a:pt x="426" y="768"/>
                    <a:pt x="201" y="418"/>
                    <a:pt x="251" y="142"/>
                  </a:cubicBezTo>
                  <a:cubicBezTo>
                    <a:pt x="265" y="54"/>
                    <a:pt x="204" y="1"/>
                    <a:pt x="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2529525" y="671025"/>
              <a:ext cx="19600" cy="26175"/>
            </a:xfrm>
            <a:custGeom>
              <a:avLst/>
              <a:gdLst/>
              <a:ahLst/>
              <a:cxnLst/>
              <a:rect l="l" t="t" r="r" b="b"/>
              <a:pathLst>
                <a:path w="784" h="1047" extrusionOk="0">
                  <a:moveTo>
                    <a:pt x="157" y="1"/>
                  </a:moveTo>
                  <a:cubicBezTo>
                    <a:pt x="85" y="1"/>
                    <a:pt x="0" y="89"/>
                    <a:pt x="53" y="178"/>
                  </a:cubicBezTo>
                  <a:cubicBezTo>
                    <a:pt x="179" y="454"/>
                    <a:pt x="354" y="729"/>
                    <a:pt x="530" y="1005"/>
                  </a:cubicBezTo>
                  <a:cubicBezTo>
                    <a:pt x="552" y="1034"/>
                    <a:pt x="584" y="1046"/>
                    <a:pt x="618" y="1046"/>
                  </a:cubicBezTo>
                  <a:cubicBezTo>
                    <a:pt x="698" y="1046"/>
                    <a:pt x="783" y="976"/>
                    <a:pt x="730" y="905"/>
                  </a:cubicBezTo>
                  <a:cubicBezTo>
                    <a:pt x="530" y="629"/>
                    <a:pt x="379" y="353"/>
                    <a:pt x="229" y="53"/>
                  </a:cubicBezTo>
                  <a:cubicBezTo>
                    <a:pt x="214" y="16"/>
                    <a:pt x="186"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2724075" y="665500"/>
              <a:ext cx="19400" cy="24225"/>
            </a:xfrm>
            <a:custGeom>
              <a:avLst/>
              <a:gdLst/>
              <a:ahLst/>
              <a:cxnLst/>
              <a:rect l="l" t="t" r="r" b="b"/>
              <a:pathLst>
                <a:path w="776" h="969" extrusionOk="0">
                  <a:moveTo>
                    <a:pt x="126" y="0"/>
                  </a:moveTo>
                  <a:cubicBezTo>
                    <a:pt x="66" y="0"/>
                    <a:pt x="1" y="48"/>
                    <a:pt x="16" y="123"/>
                  </a:cubicBezTo>
                  <a:cubicBezTo>
                    <a:pt x="116" y="449"/>
                    <a:pt x="291" y="725"/>
                    <a:pt x="567" y="950"/>
                  </a:cubicBezTo>
                  <a:cubicBezTo>
                    <a:pt x="588" y="963"/>
                    <a:pt x="609" y="968"/>
                    <a:pt x="627" y="968"/>
                  </a:cubicBezTo>
                  <a:cubicBezTo>
                    <a:pt x="720" y="968"/>
                    <a:pt x="776" y="833"/>
                    <a:pt x="692" y="750"/>
                  </a:cubicBezTo>
                  <a:cubicBezTo>
                    <a:pt x="467" y="574"/>
                    <a:pt x="291" y="349"/>
                    <a:pt x="216" y="73"/>
                  </a:cubicBezTo>
                  <a:cubicBezTo>
                    <a:pt x="206" y="22"/>
                    <a:pt x="167"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2736150" y="666500"/>
              <a:ext cx="25450" cy="26425"/>
            </a:xfrm>
            <a:custGeom>
              <a:avLst/>
              <a:gdLst/>
              <a:ahLst/>
              <a:cxnLst/>
              <a:rect l="l" t="t" r="r" b="b"/>
              <a:pathLst>
                <a:path w="1018" h="1057" extrusionOk="0">
                  <a:moveTo>
                    <a:pt x="141" y="0"/>
                  </a:moveTo>
                  <a:cubicBezTo>
                    <a:pt x="69" y="0"/>
                    <a:pt x="0" y="74"/>
                    <a:pt x="34" y="158"/>
                  </a:cubicBezTo>
                  <a:cubicBezTo>
                    <a:pt x="234" y="509"/>
                    <a:pt x="485" y="785"/>
                    <a:pt x="786" y="1036"/>
                  </a:cubicBezTo>
                  <a:cubicBezTo>
                    <a:pt x="805" y="1050"/>
                    <a:pt x="826" y="1056"/>
                    <a:pt x="847" y="1056"/>
                  </a:cubicBezTo>
                  <a:cubicBezTo>
                    <a:pt x="934" y="1056"/>
                    <a:pt x="1017" y="946"/>
                    <a:pt x="936" y="885"/>
                  </a:cubicBezTo>
                  <a:cubicBezTo>
                    <a:pt x="635" y="660"/>
                    <a:pt x="410" y="384"/>
                    <a:pt x="234" y="58"/>
                  </a:cubicBezTo>
                  <a:cubicBezTo>
                    <a:pt x="210" y="17"/>
                    <a:pt x="175"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2816875" y="749550"/>
              <a:ext cx="27325" cy="45175"/>
            </a:xfrm>
            <a:custGeom>
              <a:avLst/>
              <a:gdLst/>
              <a:ahLst/>
              <a:cxnLst/>
              <a:rect l="l" t="t" r="r" b="b"/>
              <a:pathLst>
                <a:path w="1093" h="1807" extrusionOk="0">
                  <a:moveTo>
                    <a:pt x="107" y="1"/>
                  </a:moveTo>
                  <a:cubicBezTo>
                    <a:pt x="51" y="1"/>
                    <a:pt x="0" y="32"/>
                    <a:pt x="13" y="94"/>
                  </a:cubicBezTo>
                  <a:cubicBezTo>
                    <a:pt x="88" y="746"/>
                    <a:pt x="389" y="1323"/>
                    <a:pt x="865" y="1774"/>
                  </a:cubicBezTo>
                  <a:cubicBezTo>
                    <a:pt x="888" y="1797"/>
                    <a:pt x="914" y="1807"/>
                    <a:pt x="939" y="1807"/>
                  </a:cubicBezTo>
                  <a:cubicBezTo>
                    <a:pt x="1022" y="1807"/>
                    <a:pt x="1092" y="1700"/>
                    <a:pt x="1016" y="1623"/>
                  </a:cubicBezTo>
                  <a:cubicBezTo>
                    <a:pt x="564" y="1222"/>
                    <a:pt x="289" y="696"/>
                    <a:pt x="239" y="94"/>
                  </a:cubicBezTo>
                  <a:cubicBezTo>
                    <a:pt x="226" y="32"/>
                    <a:pt x="163" y="1"/>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2832100" y="758225"/>
              <a:ext cx="24125" cy="31800"/>
            </a:xfrm>
            <a:custGeom>
              <a:avLst/>
              <a:gdLst/>
              <a:ahLst/>
              <a:cxnLst/>
              <a:rect l="l" t="t" r="r" b="b"/>
              <a:pathLst>
                <a:path w="965" h="1272" extrusionOk="0">
                  <a:moveTo>
                    <a:pt x="123" y="1"/>
                  </a:moveTo>
                  <a:cubicBezTo>
                    <a:pt x="60" y="1"/>
                    <a:pt x="1" y="49"/>
                    <a:pt x="31" y="123"/>
                  </a:cubicBezTo>
                  <a:cubicBezTo>
                    <a:pt x="156" y="549"/>
                    <a:pt x="407" y="925"/>
                    <a:pt x="732" y="1251"/>
                  </a:cubicBezTo>
                  <a:cubicBezTo>
                    <a:pt x="751" y="1265"/>
                    <a:pt x="772" y="1272"/>
                    <a:pt x="792" y="1272"/>
                  </a:cubicBezTo>
                  <a:cubicBezTo>
                    <a:pt x="880" y="1272"/>
                    <a:pt x="964" y="1157"/>
                    <a:pt x="883" y="1076"/>
                  </a:cubicBezTo>
                  <a:cubicBezTo>
                    <a:pt x="582" y="800"/>
                    <a:pt x="356" y="474"/>
                    <a:pt x="231" y="73"/>
                  </a:cubicBezTo>
                  <a:cubicBezTo>
                    <a:pt x="211" y="23"/>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2394250" y="1000950"/>
              <a:ext cx="6300" cy="28400"/>
            </a:xfrm>
            <a:custGeom>
              <a:avLst/>
              <a:gdLst/>
              <a:ahLst/>
              <a:cxnLst/>
              <a:rect l="l" t="t" r="r" b="b"/>
              <a:pathLst>
                <a:path w="252" h="1136" extrusionOk="0">
                  <a:moveTo>
                    <a:pt x="138" y="1"/>
                  </a:moveTo>
                  <a:cubicBezTo>
                    <a:pt x="82" y="1"/>
                    <a:pt x="26" y="39"/>
                    <a:pt x="26" y="114"/>
                  </a:cubicBezTo>
                  <a:cubicBezTo>
                    <a:pt x="1" y="414"/>
                    <a:pt x="1" y="715"/>
                    <a:pt x="1" y="1041"/>
                  </a:cubicBezTo>
                  <a:cubicBezTo>
                    <a:pt x="13" y="1104"/>
                    <a:pt x="70" y="1135"/>
                    <a:pt x="123" y="1135"/>
                  </a:cubicBezTo>
                  <a:cubicBezTo>
                    <a:pt x="176" y="1135"/>
                    <a:pt x="226" y="1104"/>
                    <a:pt x="226" y="1041"/>
                  </a:cubicBezTo>
                  <a:cubicBezTo>
                    <a:pt x="226" y="715"/>
                    <a:pt x="226" y="414"/>
                    <a:pt x="251" y="114"/>
                  </a:cubicBezTo>
                  <a:cubicBezTo>
                    <a:pt x="251" y="39"/>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2406775" y="1012875"/>
              <a:ext cx="5675" cy="21950"/>
            </a:xfrm>
            <a:custGeom>
              <a:avLst/>
              <a:gdLst/>
              <a:ahLst/>
              <a:cxnLst/>
              <a:rect l="l" t="t" r="r" b="b"/>
              <a:pathLst>
                <a:path w="227" h="878" extrusionOk="0">
                  <a:moveTo>
                    <a:pt x="114" y="0"/>
                  </a:moveTo>
                  <a:cubicBezTo>
                    <a:pt x="57" y="0"/>
                    <a:pt x="1" y="38"/>
                    <a:pt x="1" y="113"/>
                  </a:cubicBezTo>
                  <a:lnTo>
                    <a:pt x="1" y="765"/>
                  </a:lnTo>
                  <a:cubicBezTo>
                    <a:pt x="1" y="840"/>
                    <a:pt x="57" y="877"/>
                    <a:pt x="114" y="877"/>
                  </a:cubicBezTo>
                  <a:cubicBezTo>
                    <a:pt x="170" y="877"/>
                    <a:pt x="226" y="840"/>
                    <a:pt x="226" y="765"/>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2555600" y="1085300"/>
              <a:ext cx="8225" cy="29725"/>
            </a:xfrm>
            <a:custGeom>
              <a:avLst/>
              <a:gdLst/>
              <a:ahLst/>
              <a:cxnLst/>
              <a:rect l="l" t="t" r="r" b="b"/>
              <a:pathLst>
                <a:path w="329" h="1189" extrusionOk="0">
                  <a:moveTo>
                    <a:pt x="203" y="0"/>
                  </a:moveTo>
                  <a:cubicBezTo>
                    <a:pt x="162" y="0"/>
                    <a:pt x="123" y="22"/>
                    <a:pt x="113" y="73"/>
                  </a:cubicBezTo>
                  <a:cubicBezTo>
                    <a:pt x="63" y="399"/>
                    <a:pt x="13" y="750"/>
                    <a:pt x="13" y="1076"/>
                  </a:cubicBezTo>
                  <a:cubicBezTo>
                    <a:pt x="0" y="1151"/>
                    <a:pt x="50" y="1188"/>
                    <a:pt x="104" y="1188"/>
                  </a:cubicBezTo>
                  <a:cubicBezTo>
                    <a:pt x="157" y="1188"/>
                    <a:pt x="213" y="1151"/>
                    <a:pt x="213" y="1076"/>
                  </a:cubicBezTo>
                  <a:cubicBezTo>
                    <a:pt x="238" y="775"/>
                    <a:pt x="263" y="449"/>
                    <a:pt x="314" y="123"/>
                  </a:cubicBezTo>
                  <a:cubicBezTo>
                    <a:pt x="329" y="48"/>
                    <a:pt x="263"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2565000" y="1096050"/>
              <a:ext cx="7225" cy="19600"/>
            </a:xfrm>
            <a:custGeom>
              <a:avLst/>
              <a:gdLst/>
              <a:ahLst/>
              <a:cxnLst/>
              <a:rect l="l" t="t" r="r" b="b"/>
              <a:pathLst>
                <a:path w="289" h="784" extrusionOk="0">
                  <a:moveTo>
                    <a:pt x="185" y="0"/>
                  </a:moveTo>
                  <a:cubicBezTo>
                    <a:pt x="132" y="0"/>
                    <a:pt x="75" y="32"/>
                    <a:pt x="63" y="94"/>
                  </a:cubicBezTo>
                  <a:cubicBezTo>
                    <a:pt x="38" y="295"/>
                    <a:pt x="13" y="495"/>
                    <a:pt x="13" y="671"/>
                  </a:cubicBezTo>
                  <a:cubicBezTo>
                    <a:pt x="0" y="746"/>
                    <a:pt x="44" y="783"/>
                    <a:pt x="94" y="783"/>
                  </a:cubicBezTo>
                  <a:cubicBezTo>
                    <a:pt x="144" y="783"/>
                    <a:pt x="201" y="746"/>
                    <a:pt x="213" y="671"/>
                  </a:cubicBezTo>
                  <a:cubicBezTo>
                    <a:pt x="238" y="495"/>
                    <a:pt x="263" y="295"/>
                    <a:pt x="288" y="94"/>
                  </a:cubicBezTo>
                  <a:cubicBezTo>
                    <a:pt x="288" y="32"/>
                    <a:pt x="238"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2485350" y="1305575"/>
              <a:ext cx="10175" cy="31500"/>
            </a:xfrm>
            <a:custGeom>
              <a:avLst/>
              <a:gdLst/>
              <a:ahLst/>
              <a:cxnLst/>
              <a:rect l="l" t="t" r="r" b="b"/>
              <a:pathLst>
                <a:path w="407" h="1260" extrusionOk="0">
                  <a:moveTo>
                    <a:pt x="278" y="1"/>
                  </a:moveTo>
                  <a:cubicBezTo>
                    <a:pt x="238" y="1"/>
                    <a:pt x="201" y="25"/>
                    <a:pt x="191" y="84"/>
                  </a:cubicBezTo>
                  <a:cubicBezTo>
                    <a:pt x="141" y="435"/>
                    <a:pt x="66" y="786"/>
                    <a:pt x="16" y="1137"/>
                  </a:cubicBezTo>
                  <a:cubicBezTo>
                    <a:pt x="1" y="1212"/>
                    <a:pt x="66" y="1260"/>
                    <a:pt x="127" y="1260"/>
                  </a:cubicBezTo>
                  <a:cubicBezTo>
                    <a:pt x="167" y="1260"/>
                    <a:pt x="206" y="1238"/>
                    <a:pt x="216" y="1187"/>
                  </a:cubicBezTo>
                  <a:cubicBezTo>
                    <a:pt x="291" y="836"/>
                    <a:pt x="342" y="485"/>
                    <a:pt x="392" y="134"/>
                  </a:cubicBezTo>
                  <a:cubicBezTo>
                    <a:pt x="407" y="58"/>
                    <a:pt x="339"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2501400" y="1313000"/>
              <a:ext cx="5025" cy="21950"/>
            </a:xfrm>
            <a:custGeom>
              <a:avLst/>
              <a:gdLst/>
              <a:ahLst/>
              <a:cxnLst/>
              <a:rect l="l" t="t" r="r" b="b"/>
              <a:pathLst>
                <a:path w="201" h="878" extrusionOk="0">
                  <a:moveTo>
                    <a:pt x="101" y="0"/>
                  </a:moveTo>
                  <a:cubicBezTo>
                    <a:pt x="50" y="0"/>
                    <a:pt x="0" y="38"/>
                    <a:pt x="0" y="113"/>
                  </a:cubicBezTo>
                  <a:lnTo>
                    <a:pt x="0" y="765"/>
                  </a:lnTo>
                  <a:cubicBezTo>
                    <a:pt x="0" y="840"/>
                    <a:pt x="50" y="877"/>
                    <a:pt x="101" y="877"/>
                  </a:cubicBezTo>
                  <a:cubicBezTo>
                    <a:pt x="151" y="877"/>
                    <a:pt x="201" y="840"/>
                    <a:pt x="201" y="765"/>
                  </a:cubicBezTo>
                  <a:lnTo>
                    <a:pt x="201" y="113"/>
                  </a:lnTo>
                  <a:cubicBezTo>
                    <a:pt x="201" y="38"/>
                    <a:pt x="151" y="0"/>
                    <a:pt x="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2506100" y="1270225"/>
              <a:ext cx="8800" cy="29175"/>
            </a:xfrm>
            <a:custGeom>
              <a:avLst/>
              <a:gdLst/>
              <a:ahLst/>
              <a:cxnLst/>
              <a:rect l="l" t="t" r="r" b="b"/>
              <a:pathLst>
                <a:path w="352" h="1167" extrusionOk="0">
                  <a:moveTo>
                    <a:pt x="248" y="1"/>
                  </a:moveTo>
                  <a:cubicBezTo>
                    <a:pt x="195" y="1"/>
                    <a:pt x="138" y="32"/>
                    <a:pt x="138" y="95"/>
                  </a:cubicBezTo>
                  <a:cubicBezTo>
                    <a:pt x="88" y="420"/>
                    <a:pt x="63" y="746"/>
                    <a:pt x="13" y="1072"/>
                  </a:cubicBezTo>
                  <a:cubicBezTo>
                    <a:pt x="0" y="1135"/>
                    <a:pt x="50" y="1166"/>
                    <a:pt x="107" y="1166"/>
                  </a:cubicBezTo>
                  <a:cubicBezTo>
                    <a:pt x="163" y="1166"/>
                    <a:pt x="226" y="1135"/>
                    <a:pt x="238" y="1072"/>
                  </a:cubicBezTo>
                  <a:cubicBezTo>
                    <a:pt x="263" y="746"/>
                    <a:pt x="314" y="420"/>
                    <a:pt x="339" y="95"/>
                  </a:cubicBezTo>
                  <a:cubicBezTo>
                    <a:pt x="351" y="32"/>
                    <a:pt x="301" y="1"/>
                    <a:pt x="2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2673075" y="1157600"/>
              <a:ext cx="6300" cy="20225"/>
            </a:xfrm>
            <a:custGeom>
              <a:avLst/>
              <a:gdLst/>
              <a:ahLst/>
              <a:cxnLst/>
              <a:rect l="l" t="t" r="r" b="b"/>
              <a:pathLst>
                <a:path w="252" h="809" extrusionOk="0">
                  <a:moveTo>
                    <a:pt x="138" y="1"/>
                  </a:moveTo>
                  <a:cubicBezTo>
                    <a:pt x="82" y="1"/>
                    <a:pt x="26" y="38"/>
                    <a:pt x="26" y="113"/>
                  </a:cubicBezTo>
                  <a:cubicBezTo>
                    <a:pt x="51" y="314"/>
                    <a:pt x="26" y="514"/>
                    <a:pt x="1" y="715"/>
                  </a:cubicBezTo>
                  <a:cubicBezTo>
                    <a:pt x="1" y="778"/>
                    <a:pt x="51" y="809"/>
                    <a:pt x="104" y="809"/>
                  </a:cubicBezTo>
                  <a:cubicBezTo>
                    <a:pt x="157" y="809"/>
                    <a:pt x="214" y="778"/>
                    <a:pt x="226" y="715"/>
                  </a:cubicBezTo>
                  <a:cubicBezTo>
                    <a:pt x="251" y="514"/>
                    <a:pt x="251" y="314"/>
                    <a:pt x="251" y="113"/>
                  </a:cubicBezTo>
                  <a:cubicBezTo>
                    <a:pt x="251" y="38"/>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2680850" y="1168675"/>
              <a:ext cx="7025" cy="15525"/>
            </a:xfrm>
            <a:custGeom>
              <a:avLst/>
              <a:gdLst/>
              <a:ahLst/>
              <a:cxnLst/>
              <a:rect l="l" t="t" r="r" b="b"/>
              <a:pathLst>
                <a:path w="281" h="621" extrusionOk="0">
                  <a:moveTo>
                    <a:pt x="130" y="0"/>
                  </a:moveTo>
                  <a:cubicBezTo>
                    <a:pt x="69" y="0"/>
                    <a:pt x="0" y="55"/>
                    <a:pt x="15" y="147"/>
                  </a:cubicBezTo>
                  <a:cubicBezTo>
                    <a:pt x="15" y="272"/>
                    <a:pt x="40" y="422"/>
                    <a:pt x="66" y="548"/>
                  </a:cubicBezTo>
                  <a:cubicBezTo>
                    <a:pt x="76" y="598"/>
                    <a:pt x="114" y="620"/>
                    <a:pt x="155" y="620"/>
                  </a:cubicBezTo>
                  <a:cubicBezTo>
                    <a:pt x="216" y="620"/>
                    <a:pt x="281" y="572"/>
                    <a:pt x="266" y="498"/>
                  </a:cubicBezTo>
                  <a:cubicBezTo>
                    <a:pt x="266" y="347"/>
                    <a:pt x="241" y="222"/>
                    <a:pt x="216" y="71"/>
                  </a:cubicBezTo>
                  <a:cubicBezTo>
                    <a:pt x="206" y="23"/>
                    <a:pt x="170" y="0"/>
                    <a:pt x="1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2806525" y="1039175"/>
              <a:ext cx="5050" cy="24475"/>
            </a:xfrm>
            <a:custGeom>
              <a:avLst/>
              <a:gdLst/>
              <a:ahLst/>
              <a:cxnLst/>
              <a:rect l="l" t="t" r="r" b="b"/>
              <a:pathLst>
                <a:path w="202" h="979" extrusionOk="0">
                  <a:moveTo>
                    <a:pt x="101" y="1"/>
                  </a:moveTo>
                  <a:cubicBezTo>
                    <a:pt x="51" y="1"/>
                    <a:pt x="1" y="38"/>
                    <a:pt x="1" y="114"/>
                  </a:cubicBezTo>
                  <a:lnTo>
                    <a:pt x="1" y="865"/>
                  </a:lnTo>
                  <a:cubicBezTo>
                    <a:pt x="1" y="941"/>
                    <a:pt x="51" y="978"/>
                    <a:pt x="101" y="978"/>
                  </a:cubicBezTo>
                  <a:cubicBezTo>
                    <a:pt x="151" y="978"/>
                    <a:pt x="201" y="941"/>
                    <a:pt x="201" y="865"/>
                  </a:cubicBezTo>
                  <a:lnTo>
                    <a:pt x="201" y="114"/>
                  </a:lnTo>
                  <a:cubicBezTo>
                    <a:pt x="201" y="38"/>
                    <a:pt x="151" y="1"/>
                    <a:pt x="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2819075" y="1046075"/>
              <a:ext cx="6275" cy="19600"/>
            </a:xfrm>
            <a:custGeom>
              <a:avLst/>
              <a:gdLst/>
              <a:ahLst/>
              <a:cxnLst/>
              <a:rect l="l" t="t" r="r" b="b"/>
              <a:pathLst>
                <a:path w="251" h="784" extrusionOk="0">
                  <a:moveTo>
                    <a:pt x="104" y="0"/>
                  </a:moveTo>
                  <a:cubicBezTo>
                    <a:pt x="50" y="0"/>
                    <a:pt x="0" y="38"/>
                    <a:pt x="0" y="113"/>
                  </a:cubicBezTo>
                  <a:cubicBezTo>
                    <a:pt x="0" y="289"/>
                    <a:pt x="25" y="489"/>
                    <a:pt x="25" y="690"/>
                  </a:cubicBezTo>
                  <a:cubicBezTo>
                    <a:pt x="25" y="752"/>
                    <a:pt x="82" y="784"/>
                    <a:pt x="138" y="784"/>
                  </a:cubicBezTo>
                  <a:cubicBezTo>
                    <a:pt x="194" y="784"/>
                    <a:pt x="251" y="752"/>
                    <a:pt x="251" y="690"/>
                  </a:cubicBezTo>
                  <a:cubicBezTo>
                    <a:pt x="226" y="489"/>
                    <a:pt x="226" y="289"/>
                    <a:pt x="226" y="113"/>
                  </a:cubicBezTo>
                  <a:cubicBezTo>
                    <a:pt x="213" y="38"/>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2830975" y="1021475"/>
              <a:ext cx="5650" cy="20250"/>
            </a:xfrm>
            <a:custGeom>
              <a:avLst/>
              <a:gdLst/>
              <a:ahLst/>
              <a:cxnLst/>
              <a:rect l="l" t="t" r="r" b="b"/>
              <a:pathLst>
                <a:path w="226" h="810" extrusionOk="0">
                  <a:moveTo>
                    <a:pt x="113" y="1"/>
                  </a:moveTo>
                  <a:cubicBezTo>
                    <a:pt x="57" y="1"/>
                    <a:pt x="0" y="32"/>
                    <a:pt x="0" y="95"/>
                  </a:cubicBezTo>
                  <a:lnTo>
                    <a:pt x="0" y="696"/>
                  </a:lnTo>
                  <a:cubicBezTo>
                    <a:pt x="0" y="771"/>
                    <a:pt x="57" y="809"/>
                    <a:pt x="113" y="809"/>
                  </a:cubicBezTo>
                  <a:cubicBezTo>
                    <a:pt x="170" y="809"/>
                    <a:pt x="226" y="771"/>
                    <a:pt x="226" y="696"/>
                  </a:cubicBezTo>
                  <a:lnTo>
                    <a:pt x="226" y="95"/>
                  </a:lnTo>
                  <a:cubicBezTo>
                    <a:pt x="226" y="32"/>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2819700" y="1248300"/>
              <a:ext cx="5650" cy="28525"/>
            </a:xfrm>
            <a:custGeom>
              <a:avLst/>
              <a:gdLst/>
              <a:ahLst/>
              <a:cxnLst/>
              <a:rect l="l" t="t" r="r" b="b"/>
              <a:pathLst>
                <a:path w="226" h="1141" extrusionOk="0">
                  <a:moveTo>
                    <a:pt x="113" y="0"/>
                  </a:moveTo>
                  <a:cubicBezTo>
                    <a:pt x="57" y="0"/>
                    <a:pt x="0" y="32"/>
                    <a:pt x="0" y="94"/>
                  </a:cubicBezTo>
                  <a:lnTo>
                    <a:pt x="0" y="1047"/>
                  </a:lnTo>
                  <a:cubicBezTo>
                    <a:pt x="0" y="1110"/>
                    <a:pt x="57" y="1141"/>
                    <a:pt x="113" y="1141"/>
                  </a:cubicBezTo>
                  <a:cubicBezTo>
                    <a:pt x="169" y="1141"/>
                    <a:pt x="226" y="1110"/>
                    <a:pt x="226" y="1047"/>
                  </a:cubicBezTo>
                  <a:lnTo>
                    <a:pt x="226" y="94"/>
                  </a:lnTo>
                  <a:cubicBezTo>
                    <a:pt x="226" y="32"/>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2832550" y="1258475"/>
              <a:ext cx="6600" cy="15850"/>
            </a:xfrm>
            <a:custGeom>
              <a:avLst/>
              <a:gdLst/>
              <a:ahLst/>
              <a:cxnLst/>
              <a:rect l="l" t="t" r="r" b="b"/>
              <a:pathLst>
                <a:path w="264" h="634" extrusionOk="0">
                  <a:moveTo>
                    <a:pt x="103" y="1"/>
                  </a:moveTo>
                  <a:cubicBezTo>
                    <a:pt x="50" y="1"/>
                    <a:pt x="0" y="38"/>
                    <a:pt x="13" y="114"/>
                  </a:cubicBezTo>
                  <a:cubicBezTo>
                    <a:pt x="13" y="239"/>
                    <a:pt x="38" y="389"/>
                    <a:pt x="38" y="540"/>
                  </a:cubicBezTo>
                  <a:cubicBezTo>
                    <a:pt x="50" y="602"/>
                    <a:pt x="107" y="634"/>
                    <a:pt x="160" y="634"/>
                  </a:cubicBezTo>
                  <a:cubicBezTo>
                    <a:pt x="213" y="634"/>
                    <a:pt x="263" y="602"/>
                    <a:pt x="263" y="540"/>
                  </a:cubicBezTo>
                  <a:cubicBezTo>
                    <a:pt x="238" y="389"/>
                    <a:pt x="238" y="239"/>
                    <a:pt x="213" y="114"/>
                  </a:cubicBezTo>
                  <a:cubicBezTo>
                    <a:pt x="213" y="38"/>
                    <a:pt x="157" y="1"/>
                    <a:pt x="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2840250" y="1226900"/>
              <a:ext cx="8400" cy="13675"/>
            </a:xfrm>
            <a:custGeom>
              <a:avLst/>
              <a:gdLst/>
              <a:ahLst/>
              <a:cxnLst/>
              <a:rect l="l" t="t" r="r" b="b"/>
              <a:pathLst>
                <a:path w="336" h="547" extrusionOk="0">
                  <a:moveTo>
                    <a:pt x="134" y="1"/>
                  </a:moveTo>
                  <a:cubicBezTo>
                    <a:pt x="69" y="1"/>
                    <a:pt x="1" y="49"/>
                    <a:pt x="30" y="123"/>
                  </a:cubicBezTo>
                  <a:cubicBezTo>
                    <a:pt x="55" y="249"/>
                    <a:pt x="81" y="349"/>
                    <a:pt x="106" y="474"/>
                  </a:cubicBezTo>
                  <a:cubicBezTo>
                    <a:pt x="126" y="525"/>
                    <a:pt x="171" y="547"/>
                    <a:pt x="213" y="547"/>
                  </a:cubicBezTo>
                  <a:cubicBezTo>
                    <a:pt x="277" y="547"/>
                    <a:pt x="336" y="499"/>
                    <a:pt x="306" y="424"/>
                  </a:cubicBezTo>
                  <a:lnTo>
                    <a:pt x="231" y="73"/>
                  </a:lnTo>
                  <a:cubicBezTo>
                    <a:pt x="221" y="23"/>
                    <a:pt x="178"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2925275" y="1037150"/>
              <a:ext cx="5975" cy="21625"/>
            </a:xfrm>
            <a:custGeom>
              <a:avLst/>
              <a:gdLst/>
              <a:ahLst/>
              <a:cxnLst/>
              <a:rect l="l" t="t" r="r" b="b"/>
              <a:pathLst>
                <a:path w="239" h="865" extrusionOk="0">
                  <a:moveTo>
                    <a:pt x="104" y="0"/>
                  </a:moveTo>
                  <a:cubicBezTo>
                    <a:pt x="50" y="0"/>
                    <a:pt x="0" y="32"/>
                    <a:pt x="13" y="94"/>
                  </a:cubicBezTo>
                  <a:cubicBezTo>
                    <a:pt x="38" y="320"/>
                    <a:pt x="38" y="545"/>
                    <a:pt x="13" y="771"/>
                  </a:cubicBezTo>
                  <a:cubicBezTo>
                    <a:pt x="13" y="834"/>
                    <a:pt x="69" y="865"/>
                    <a:pt x="126" y="865"/>
                  </a:cubicBezTo>
                  <a:cubicBezTo>
                    <a:pt x="182" y="865"/>
                    <a:pt x="238" y="834"/>
                    <a:pt x="238" y="771"/>
                  </a:cubicBezTo>
                  <a:cubicBezTo>
                    <a:pt x="238" y="545"/>
                    <a:pt x="238" y="320"/>
                    <a:pt x="213" y="94"/>
                  </a:cubicBezTo>
                  <a:cubicBezTo>
                    <a:pt x="213" y="32"/>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2939625" y="1038025"/>
              <a:ext cx="7300" cy="18725"/>
            </a:xfrm>
            <a:custGeom>
              <a:avLst/>
              <a:gdLst/>
              <a:ahLst/>
              <a:cxnLst/>
              <a:rect l="l" t="t" r="r" b="b"/>
              <a:pathLst>
                <a:path w="292" h="749" extrusionOk="0">
                  <a:moveTo>
                    <a:pt x="129" y="1"/>
                  </a:moveTo>
                  <a:cubicBezTo>
                    <a:pt x="68" y="1"/>
                    <a:pt x="0" y="59"/>
                    <a:pt x="15" y="135"/>
                  </a:cubicBezTo>
                  <a:cubicBezTo>
                    <a:pt x="40" y="310"/>
                    <a:pt x="65" y="460"/>
                    <a:pt x="65" y="636"/>
                  </a:cubicBezTo>
                  <a:cubicBezTo>
                    <a:pt x="78" y="711"/>
                    <a:pt x="134" y="749"/>
                    <a:pt x="188" y="749"/>
                  </a:cubicBezTo>
                  <a:cubicBezTo>
                    <a:pt x="241" y="749"/>
                    <a:pt x="291" y="711"/>
                    <a:pt x="291" y="636"/>
                  </a:cubicBezTo>
                  <a:cubicBezTo>
                    <a:pt x="266" y="460"/>
                    <a:pt x="266" y="260"/>
                    <a:pt x="216" y="84"/>
                  </a:cubicBezTo>
                  <a:cubicBezTo>
                    <a:pt x="206" y="25"/>
                    <a:pt x="169"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2553400" y="886300"/>
              <a:ext cx="53275" cy="96825"/>
            </a:xfrm>
            <a:custGeom>
              <a:avLst/>
              <a:gdLst/>
              <a:ahLst/>
              <a:cxnLst/>
              <a:rect l="l" t="t" r="r" b="b"/>
              <a:pathLst>
                <a:path w="2131" h="3873" extrusionOk="0">
                  <a:moveTo>
                    <a:pt x="477" y="0"/>
                  </a:moveTo>
                  <a:cubicBezTo>
                    <a:pt x="414" y="0"/>
                    <a:pt x="351" y="38"/>
                    <a:pt x="351" y="113"/>
                  </a:cubicBezTo>
                  <a:cubicBezTo>
                    <a:pt x="226" y="1316"/>
                    <a:pt x="101" y="2544"/>
                    <a:pt x="1" y="3747"/>
                  </a:cubicBezTo>
                  <a:cubicBezTo>
                    <a:pt x="1" y="3823"/>
                    <a:pt x="51" y="3873"/>
                    <a:pt x="126" y="3873"/>
                  </a:cubicBezTo>
                  <a:lnTo>
                    <a:pt x="1955" y="3873"/>
                  </a:lnTo>
                  <a:cubicBezTo>
                    <a:pt x="2131" y="3873"/>
                    <a:pt x="2131" y="3622"/>
                    <a:pt x="1955" y="3622"/>
                  </a:cubicBezTo>
                  <a:lnTo>
                    <a:pt x="258" y="3622"/>
                  </a:lnTo>
                  <a:cubicBezTo>
                    <a:pt x="276" y="3459"/>
                    <a:pt x="279" y="3280"/>
                    <a:pt x="301" y="3121"/>
                  </a:cubicBezTo>
                  <a:cubicBezTo>
                    <a:pt x="402" y="2118"/>
                    <a:pt x="502" y="1116"/>
                    <a:pt x="602" y="113"/>
                  </a:cubicBezTo>
                  <a:cubicBezTo>
                    <a:pt x="602" y="38"/>
                    <a:pt x="539"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2709425" y="816250"/>
              <a:ext cx="67675" cy="35925"/>
            </a:xfrm>
            <a:custGeom>
              <a:avLst/>
              <a:gdLst/>
              <a:ahLst/>
              <a:cxnLst/>
              <a:rect l="l" t="t" r="r" b="b"/>
              <a:pathLst>
                <a:path w="2707" h="1437" extrusionOk="0">
                  <a:moveTo>
                    <a:pt x="1111" y="1"/>
                  </a:moveTo>
                  <a:cubicBezTo>
                    <a:pt x="889" y="1"/>
                    <a:pt x="666" y="42"/>
                    <a:pt x="451" y="133"/>
                  </a:cubicBezTo>
                  <a:cubicBezTo>
                    <a:pt x="226" y="234"/>
                    <a:pt x="0" y="459"/>
                    <a:pt x="25" y="685"/>
                  </a:cubicBezTo>
                  <a:cubicBezTo>
                    <a:pt x="50" y="885"/>
                    <a:pt x="226" y="1036"/>
                    <a:pt x="401" y="1136"/>
                  </a:cubicBezTo>
                  <a:cubicBezTo>
                    <a:pt x="852" y="1361"/>
                    <a:pt x="1354" y="1437"/>
                    <a:pt x="1855" y="1437"/>
                  </a:cubicBezTo>
                  <a:cubicBezTo>
                    <a:pt x="2005" y="1437"/>
                    <a:pt x="2181" y="1437"/>
                    <a:pt x="2331" y="1361"/>
                  </a:cubicBezTo>
                  <a:cubicBezTo>
                    <a:pt x="2481" y="1311"/>
                    <a:pt x="2607" y="1186"/>
                    <a:pt x="2657" y="1036"/>
                  </a:cubicBezTo>
                  <a:cubicBezTo>
                    <a:pt x="2707" y="810"/>
                    <a:pt x="2557" y="584"/>
                    <a:pt x="2381" y="459"/>
                  </a:cubicBezTo>
                  <a:cubicBezTo>
                    <a:pt x="2012" y="174"/>
                    <a:pt x="1563"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2455025" y="803275"/>
              <a:ext cx="55800" cy="31775"/>
            </a:xfrm>
            <a:custGeom>
              <a:avLst/>
              <a:gdLst/>
              <a:ahLst/>
              <a:cxnLst/>
              <a:rect l="l" t="t" r="r" b="b"/>
              <a:pathLst>
                <a:path w="2232" h="1271" extrusionOk="0">
                  <a:moveTo>
                    <a:pt x="1053" y="1"/>
                  </a:moveTo>
                  <a:cubicBezTo>
                    <a:pt x="552" y="1"/>
                    <a:pt x="1" y="402"/>
                    <a:pt x="1" y="928"/>
                  </a:cubicBezTo>
                  <a:cubicBezTo>
                    <a:pt x="1" y="978"/>
                    <a:pt x="1" y="1053"/>
                    <a:pt x="26" y="1103"/>
                  </a:cubicBezTo>
                  <a:cubicBezTo>
                    <a:pt x="76" y="1179"/>
                    <a:pt x="176" y="1204"/>
                    <a:pt x="276" y="1229"/>
                  </a:cubicBezTo>
                  <a:cubicBezTo>
                    <a:pt x="379" y="1254"/>
                    <a:pt x="546" y="1270"/>
                    <a:pt x="740" y="1270"/>
                  </a:cubicBezTo>
                  <a:cubicBezTo>
                    <a:pt x="1301" y="1270"/>
                    <a:pt x="2082" y="1137"/>
                    <a:pt x="2156" y="727"/>
                  </a:cubicBezTo>
                  <a:cubicBezTo>
                    <a:pt x="2231" y="201"/>
                    <a:pt x="1429"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2680600" y="970575"/>
              <a:ext cx="48900" cy="48275"/>
            </a:xfrm>
            <a:custGeom>
              <a:avLst/>
              <a:gdLst/>
              <a:ahLst/>
              <a:cxnLst/>
              <a:rect l="l" t="t" r="r" b="b"/>
              <a:pathLst>
                <a:path w="1956" h="1931" extrusionOk="0">
                  <a:moveTo>
                    <a:pt x="978" y="0"/>
                  </a:moveTo>
                  <a:cubicBezTo>
                    <a:pt x="426" y="0"/>
                    <a:pt x="0" y="426"/>
                    <a:pt x="0" y="953"/>
                  </a:cubicBezTo>
                  <a:cubicBezTo>
                    <a:pt x="0" y="1479"/>
                    <a:pt x="426" y="1930"/>
                    <a:pt x="978" y="1930"/>
                  </a:cubicBezTo>
                  <a:cubicBezTo>
                    <a:pt x="1504" y="1930"/>
                    <a:pt x="1955" y="1479"/>
                    <a:pt x="1955" y="953"/>
                  </a:cubicBezTo>
                  <a:cubicBezTo>
                    <a:pt x="1955" y="426"/>
                    <a:pt x="1504" y="0"/>
                    <a:pt x="97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2455025" y="934850"/>
              <a:ext cx="48275" cy="47025"/>
            </a:xfrm>
            <a:custGeom>
              <a:avLst/>
              <a:gdLst/>
              <a:ahLst/>
              <a:cxnLst/>
              <a:rect l="l" t="t" r="r" b="b"/>
              <a:pathLst>
                <a:path w="1931" h="1881" extrusionOk="0">
                  <a:moveTo>
                    <a:pt x="953" y="1"/>
                  </a:moveTo>
                  <a:cubicBezTo>
                    <a:pt x="427" y="1"/>
                    <a:pt x="1" y="402"/>
                    <a:pt x="1" y="928"/>
                  </a:cubicBezTo>
                  <a:cubicBezTo>
                    <a:pt x="1" y="1454"/>
                    <a:pt x="427" y="1881"/>
                    <a:pt x="953" y="1881"/>
                  </a:cubicBezTo>
                  <a:cubicBezTo>
                    <a:pt x="1504" y="1881"/>
                    <a:pt x="1931" y="1454"/>
                    <a:pt x="1931" y="928"/>
                  </a:cubicBezTo>
                  <a:cubicBezTo>
                    <a:pt x="1931" y="402"/>
                    <a:pt x="1504" y="1"/>
                    <a:pt x="95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2684350" y="931050"/>
              <a:ext cx="20700" cy="28950"/>
            </a:xfrm>
            <a:custGeom>
              <a:avLst/>
              <a:gdLst/>
              <a:ahLst/>
              <a:cxnLst/>
              <a:rect l="l" t="t" r="r" b="b"/>
              <a:pathLst>
                <a:path w="828" h="1158" extrusionOk="0">
                  <a:moveTo>
                    <a:pt x="424" y="1"/>
                  </a:moveTo>
                  <a:cubicBezTo>
                    <a:pt x="233" y="1"/>
                    <a:pt x="50" y="243"/>
                    <a:pt x="26" y="554"/>
                  </a:cubicBezTo>
                  <a:cubicBezTo>
                    <a:pt x="1" y="880"/>
                    <a:pt x="151" y="1155"/>
                    <a:pt x="352" y="1155"/>
                  </a:cubicBezTo>
                  <a:cubicBezTo>
                    <a:pt x="361" y="1156"/>
                    <a:pt x="370" y="1157"/>
                    <a:pt x="379" y="1157"/>
                  </a:cubicBezTo>
                  <a:cubicBezTo>
                    <a:pt x="570" y="1157"/>
                    <a:pt x="754" y="915"/>
                    <a:pt x="778" y="604"/>
                  </a:cubicBezTo>
                  <a:cubicBezTo>
                    <a:pt x="828" y="278"/>
                    <a:pt x="677" y="2"/>
                    <a:pt x="452" y="2"/>
                  </a:cubicBezTo>
                  <a:cubicBezTo>
                    <a:pt x="443" y="1"/>
                    <a:pt x="433" y="1"/>
                    <a:pt x="42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2480725" y="906025"/>
              <a:ext cx="20075" cy="29525"/>
            </a:xfrm>
            <a:custGeom>
              <a:avLst/>
              <a:gdLst/>
              <a:ahLst/>
              <a:cxnLst/>
              <a:rect l="l" t="t" r="r" b="b"/>
              <a:pathLst>
                <a:path w="803" h="1181" extrusionOk="0">
                  <a:moveTo>
                    <a:pt x="451" y="1"/>
                  </a:moveTo>
                  <a:cubicBezTo>
                    <a:pt x="251" y="1"/>
                    <a:pt x="50" y="252"/>
                    <a:pt x="25" y="552"/>
                  </a:cubicBezTo>
                  <a:cubicBezTo>
                    <a:pt x="0" y="878"/>
                    <a:pt x="151" y="1154"/>
                    <a:pt x="351" y="1179"/>
                  </a:cubicBezTo>
                  <a:cubicBezTo>
                    <a:pt x="360" y="1180"/>
                    <a:pt x="370" y="1181"/>
                    <a:pt x="379" y="1181"/>
                  </a:cubicBezTo>
                  <a:cubicBezTo>
                    <a:pt x="570" y="1181"/>
                    <a:pt x="753" y="938"/>
                    <a:pt x="777" y="628"/>
                  </a:cubicBezTo>
                  <a:cubicBezTo>
                    <a:pt x="802" y="302"/>
                    <a:pt x="677" y="26"/>
                    <a:pt x="4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2540250" y="1003775"/>
              <a:ext cx="78350" cy="19050"/>
            </a:xfrm>
            <a:custGeom>
              <a:avLst/>
              <a:gdLst/>
              <a:ahLst/>
              <a:cxnLst/>
              <a:rect l="l" t="t" r="r" b="b"/>
              <a:pathLst>
                <a:path w="3134" h="762" extrusionOk="0">
                  <a:moveTo>
                    <a:pt x="0" y="1"/>
                  </a:moveTo>
                  <a:lnTo>
                    <a:pt x="0" y="1"/>
                  </a:lnTo>
                  <a:cubicBezTo>
                    <a:pt x="151" y="226"/>
                    <a:pt x="401" y="402"/>
                    <a:pt x="652" y="527"/>
                  </a:cubicBezTo>
                  <a:cubicBezTo>
                    <a:pt x="928" y="677"/>
                    <a:pt x="1203" y="753"/>
                    <a:pt x="1504" y="753"/>
                  </a:cubicBezTo>
                  <a:cubicBezTo>
                    <a:pt x="1575" y="759"/>
                    <a:pt x="1646" y="762"/>
                    <a:pt x="1717" y="762"/>
                  </a:cubicBezTo>
                  <a:cubicBezTo>
                    <a:pt x="1945" y="762"/>
                    <a:pt x="2171" y="729"/>
                    <a:pt x="2381" y="652"/>
                  </a:cubicBezTo>
                  <a:cubicBezTo>
                    <a:pt x="2532" y="602"/>
                    <a:pt x="2657" y="527"/>
                    <a:pt x="2782" y="477"/>
                  </a:cubicBezTo>
                  <a:cubicBezTo>
                    <a:pt x="2908" y="402"/>
                    <a:pt x="3033" y="327"/>
                    <a:pt x="3133" y="251"/>
                  </a:cubicBezTo>
                  <a:lnTo>
                    <a:pt x="3133" y="251"/>
                  </a:lnTo>
                  <a:cubicBezTo>
                    <a:pt x="2983" y="276"/>
                    <a:pt x="2857" y="327"/>
                    <a:pt x="2732" y="352"/>
                  </a:cubicBezTo>
                  <a:cubicBezTo>
                    <a:pt x="2582" y="377"/>
                    <a:pt x="2456" y="427"/>
                    <a:pt x="2331" y="427"/>
                  </a:cubicBezTo>
                  <a:cubicBezTo>
                    <a:pt x="2256" y="452"/>
                    <a:pt x="2181" y="452"/>
                    <a:pt x="2131" y="452"/>
                  </a:cubicBezTo>
                  <a:lnTo>
                    <a:pt x="1930" y="477"/>
                  </a:lnTo>
                  <a:lnTo>
                    <a:pt x="1529" y="477"/>
                  </a:lnTo>
                  <a:cubicBezTo>
                    <a:pt x="1253" y="477"/>
                    <a:pt x="1003" y="402"/>
                    <a:pt x="752" y="327"/>
                  </a:cubicBezTo>
                  <a:cubicBezTo>
                    <a:pt x="502" y="251"/>
                    <a:pt x="251" y="126"/>
                    <a:pt x="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2394250" y="646625"/>
              <a:ext cx="90875" cy="156675"/>
            </a:xfrm>
            <a:custGeom>
              <a:avLst/>
              <a:gdLst/>
              <a:ahLst/>
              <a:cxnLst/>
              <a:rect l="l" t="t" r="r" b="b"/>
              <a:pathLst>
                <a:path w="3635" h="6267" extrusionOk="0">
                  <a:moveTo>
                    <a:pt x="3635" y="1"/>
                  </a:moveTo>
                  <a:lnTo>
                    <a:pt x="3635" y="1"/>
                  </a:lnTo>
                  <a:cubicBezTo>
                    <a:pt x="3635" y="1"/>
                    <a:pt x="627" y="477"/>
                    <a:pt x="1" y="6267"/>
                  </a:cubicBezTo>
                  <a:cubicBezTo>
                    <a:pt x="1" y="6267"/>
                    <a:pt x="3133" y="5039"/>
                    <a:pt x="3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1874200" y="1773450"/>
              <a:ext cx="796400" cy="403225"/>
            </a:xfrm>
            <a:custGeom>
              <a:avLst/>
              <a:gdLst/>
              <a:ahLst/>
              <a:cxnLst/>
              <a:rect l="l" t="t" r="r" b="b"/>
              <a:pathLst>
                <a:path w="31856" h="16129" extrusionOk="0">
                  <a:moveTo>
                    <a:pt x="1947" y="1"/>
                  </a:moveTo>
                  <a:cubicBezTo>
                    <a:pt x="1022" y="1"/>
                    <a:pt x="232" y="267"/>
                    <a:pt x="126" y="1144"/>
                  </a:cubicBezTo>
                  <a:cubicBezTo>
                    <a:pt x="1" y="1946"/>
                    <a:pt x="427" y="2848"/>
                    <a:pt x="702" y="3575"/>
                  </a:cubicBezTo>
                  <a:cubicBezTo>
                    <a:pt x="1103" y="4703"/>
                    <a:pt x="1529" y="5805"/>
                    <a:pt x="1980" y="6908"/>
                  </a:cubicBezTo>
                  <a:cubicBezTo>
                    <a:pt x="2231" y="7510"/>
                    <a:pt x="2482" y="8086"/>
                    <a:pt x="2883" y="8587"/>
                  </a:cubicBezTo>
                  <a:cubicBezTo>
                    <a:pt x="3309" y="9139"/>
                    <a:pt x="3885" y="9565"/>
                    <a:pt x="4412" y="10041"/>
                  </a:cubicBezTo>
                  <a:cubicBezTo>
                    <a:pt x="5189" y="10718"/>
                    <a:pt x="5865" y="11470"/>
                    <a:pt x="6617" y="12171"/>
                  </a:cubicBezTo>
                  <a:cubicBezTo>
                    <a:pt x="9098" y="14477"/>
                    <a:pt x="12407" y="15831"/>
                    <a:pt x="15765" y="16081"/>
                  </a:cubicBezTo>
                  <a:cubicBezTo>
                    <a:pt x="16204" y="16113"/>
                    <a:pt x="16642" y="16128"/>
                    <a:pt x="17079" y="16128"/>
                  </a:cubicBezTo>
                  <a:cubicBezTo>
                    <a:pt x="19365" y="16128"/>
                    <a:pt x="21634" y="15725"/>
                    <a:pt x="23885" y="15304"/>
                  </a:cubicBezTo>
                  <a:cubicBezTo>
                    <a:pt x="26091" y="14903"/>
                    <a:pt x="28321" y="14452"/>
                    <a:pt x="30276" y="13349"/>
                  </a:cubicBezTo>
                  <a:cubicBezTo>
                    <a:pt x="31053" y="12923"/>
                    <a:pt x="31855" y="12247"/>
                    <a:pt x="31830" y="11369"/>
                  </a:cubicBezTo>
                  <a:cubicBezTo>
                    <a:pt x="31805" y="10292"/>
                    <a:pt x="30577" y="9665"/>
                    <a:pt x="29524" y="9440"/>
                  </a:cubicBezTo>
                  <a:cubicBezTo>
                    <a:pt x="28462" y="9213"/>
                    <a:pt x="27382" y="9145"/>
                    <a:pt x="26293" y="9145"/>
                  </a:cubicBezTo>
                  <a:cubicBezTo>
                    <a:pt x="24603" y="9145"/>
                    <a:pt x="22894" y="9310"/>
                    <a:pt x="21206" y="9310"/>
                  </a:cubicBezTo>
                  <a:cubicBezTo>
                    <a:pt x="20003" y="9310"/>
                    <a:pt x="18812" y="9226"/>
                    <a:pt x="17645" y="8938"/>
                  </a:cubicBezTo>
                  <a:cubicBezTo>
                    <a:pt x="14687" y="8211"/>
                    <a:pt x="12181" y="6282"/>
                    <a:pt x="10026" y="4126"/>
                  </a:cubicBezTo>
                  <a:cubicBezTo>
                    <a:pt x="9299" y="3424"/>
                    <a:pt x="8622" y="2698"/>
                    <a:pt x="7820" y="2071"/>
                  </a:cubicBezTo>
                  <a:cubicBezTo>
                    <a:pt x="7820" y="1520"/>
                    <a:pt x="5214" y="642"/>
                    <a:pt x="4788" y="517"/>
                  </a:cubicBezTo>
                  <a:cubicBezTo>
                    <a:pt x="4180" y="332"/>
                    <a:pt x="2979" y="1"/>
                    <a:pt x="19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2327200" y="1892875"/>
              <a:ext cx="231250" cy="256925"/>
            </a:xfrm>
            <a:custGeom>
              <a:avLst/>
              <a:gdLst/>
              <a:ahLst/>
              <a:cxnLst/>
              <a:rect l="l" t="t" r="r" b="b"/>
              <a:pathLst>
                <a:path w="9250" h="10277" extrusionOk="0">
                  <a:moveTo>
                    <a:pt x="8798" y="1"/>
                  </a:moveTo>
                  <a:lnTo>
                    <a:pt x="1" y="1505"/>
                  </a:lnTo>
                  <a:lnTo>
                    <a:pt x="1956" y="9675"/>
                  </a:lnTo>
                  <a:lnTo>
                    <a:pt x="9249" y="10277"/>
                  </a:lnTo>
                  <a:lnTo>
                    <a:pt x="9249" y="10277"/>
                  </a:lnTo>
                  <a:lnTo>
                    <a:pt x="8798" y="1"/>
                  </a:ln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2051525" y="1688000"/>
              <a:ext cx="290750" cy="416050"/>
            </a:xfrm>
            <a:custGeom>
              <a:avLst/>
              <a:gdLst/>
              <a:ahLst/>
              <a:cxnLst/>
              <a:rect l="l" t="t" r="r" b="b"/>
              <a:pathLst>
                <a:path w="11630" h="16642" extrusionOk="0">
                  <a:moveTo>
                    <a:pt x="802" y="0"/>
                  </a:moveTo>
                  <a:lnTo>
                    <a:pt x="0" y="12607"/>
                  </a:lnTo>
                  <a:lnTo>
                    <a:pt x="7544" y="16642"/>
                  </a:lnTo>
                  <a:lnTo>
                    <a:pt x="11629" y="3183"/>
                  </a:lnTo>
                  <a:lnTo>
                    <a:pt x="8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2109800" y="1659175"/>
              <a:ext cx="243125" cy="392250"/>
            </a:xfrm>
            <a:custGeom>
              <a:avLst/>
              <a:gdLst/>
              <a:ahLst/>
              <a:cxnLst/>
              <a:rect l="l" t="t" r="r" b="b"/>
              <a:pathLst>
                <a:path w="9725" h="15690" extrusionOk="0">
                  <a:moveTo>
                    <a:pt x="7669" y="2281"/>
                  </a:moveTo>
                  <a:cubicBezTo>
                    <a:pt x="7694" y="2331"/>
                    <a:pt x="7694" y="2381"/>
                    <a:pt x="7694" y="2406"/>
                  </a:cubicBezTo>
                  <a:cubicBezTo>
                    <a:pt x="7694" y="2457"/>
                    <a:pt x="7644" y="2507"/>
                    <a:pt x="7594" y="2532"/>
                  </a:cubicBezTo>
                  <a:cubicBezTo>
                    <a:pt x="7576" y="2549"/>
                    <a:pt x="7559" y="2567"/>
                    <a:pt x="7532" y="2567"/>
                  </a:cubicBezTo>
                  <a:cubicBezTo>
                    <a:pt x="7521" y="2567"/>
                    <a:pt x="7509" y="2564"/>
                    <a:pt x="7494" y="2557"/>
                  </a:cubicBezTo>
                  <a:cubicBezTo>
                    <a:pt x="7469" y="2557"/>
                    <a:pt x="7469" y="2557"/>
                    <a:pt x="7469" y="2507"/>
                  </a:cubicBezTo>
                  <a:cubicBezTo>
                    <a:pt x="7469" y="2457"/>
                    <a:pt x="7519" y="2381"/>
                    <a:pt x="7594" y="2331"/>
                  </a:cubicBezTo>
                  <a:cubicBezTo>
                    <a:pt x="7619" y="2306"/>
                    <a:pt x="7644" y="2306"/>
                    <a:pt x="7669" y="2281"/>
                  </a:cubicBezTo>
                  <a:close/>
                  <a:moveTo>
                    <a:pt x="3885" y="276"/>
                  </a:moveTo>
                  <a:cubicBezTo>
                    <a:pt x="3910" y="276"/>
                    <a:pt x="3910" y="301"/>
                    <a:pt x="3910" y="301"/>
                  </a:cubicBezTo>
                  <a:cubicBezTo>
                    <a:pt x="4161" y="426"/>
                    <a:pt x="4186" y="1529"/>
                    <a:pt x="4085" y="2607"/>
                  </a:cubicBezTo>
                  <a:cubicBezTo>
                    <a:pt x="3684" y="1880"/>
                    <a:pt x="3208" y="727"/>
                    <a:pt x="3760" y="351"/>
                  </a:cubicBezTo>
                  <a:cubicBezTo>
                    <a:pt x="3810" y="301"/>
                    <a:pt x="3860" y="276"/>
                    <a:pt x="3885" y="276"/>
                  </a:cubicBezTo>
                  <a:close/>
                  <a:moveTo>
                    <a:pt x="6166" y="426"/>
                  </a:moveTo>
                  <a:cubicBezTo>
                    <a:pt x="6241" y="426"/>
                    <a:pt x="6291" y="452"/>
                    <a:pt x="6366" y="477"/>
                  </a:cubicBezTo>
                  <a:cubicBezTo>
                    <a:pt x="6491" y="552"/>
                    <a:pt x="6542" y="627"/>
                    <a:pt x="6542" y="752"/>
                  </a:cubicBezTo>
                  <a:cubicBezTo>
                    <a:pt x="6567" y="1304"/>
                    <a:pt x="5439" y="2306"/>
                    <a:pt x="4712" y="2883"/>
                  </a:cubicBezTo>
                  <a:cubicBezTo>
                    <a:pt x="4963" y="2031"/>
                    <a:pt x="5464" y="677"/>
                    <a:pt x="6015" y="452"/>
                  </a:cubicBezTo>
                  <a:cubicBezTo>
                    <a:pt x="6065" y="426"/>
                    <a:pt x="6115" y="426"/>
                    <a:pt x="6166" y="426"/>
                  </a:cubicBezTo>
                  <a:close/>
                  <a:moveTo>
                    <a:pt x="2557" y="3359"/>
                  </a:moveTo>
                  <a:cubicBezTo>
                    <a:pt x="2582" y="3384"/>
                    <a:pt x="2607" y="3409"/>
                    <a:pt x="2632" y="3459"/>
                  </a:cubicBezTo>
                  <a:cubicBezTo>
                    <a:pt x="2632" y="3459"/>
                    <a:pt x="2632" y="3459"/>
                    <a:pt x="2582" y="3484"/>
                  </a:cubicBezTo>
                  <a:cubicBezTo>
                    <a:pt x="2557" y="3509"/>
                    <a:pt x="2531" y="3509"/>
                    <a:pt x="2481" y="3534"/>
                  </a:cubicBezTo>
                  <a:cubicBezTo>
                    <a:pt x="2481" y="3509"/>
                    <a:pt x="2481" y="3484"/>
                    <a:pt x="2481" y="3484"/>
                  </a:cubicBezTo>
                  <a:cubicBezTo>
                    <a:pt x="2456" y="3434"/>
                    <a:pt x="2481" y="3384"/>
                    <a:pt x="2506" y="3359"/>
                  </a:cubicBezTo>
                  <a:close/>
                  <a:moveTo>
                    <a:pt x="3882" y="0"/>
                  </a:moveTo>
                  <a:cubicBezTo>
                    <a:pt x="3803" y="0"/>
                    <a:pt x="3709" y="25"/>
                    <a:pt x="3609" y="101"/>
                  </a:cubicBezTo>
                  <a:cubicBezTo>
                    <a:pt x="2557" y="802"/>
                    <a:pt x="3985" y="3033"/>
                    <a:pt x="4060" y="3133"/>
                  </a:cubicBezTo>
                  <a:lnTo>
                    <a:pt x="4110" y="3208"/>
                  </a:lnTo>
                  <a:cubicBezTo>
                    <a:pt x="4085" y="3284"/>
                    <a:pt x="4010" y="3384"/>
                    <a:pt x="3935" y="3434"/>
                  </a:cubicBezTo>
                  <a:cubicBezTo>
                    <a:pt x="3810" y="3559"/>
                    <a:pt x="3609" y="3609"/>
                    <a:pt x="3409" y="3685"/>
                  </a:cubicBezTo>
                  <a:cubicBezTo>
                    <a:pt x="3245" y="3726"/>
                    <a:pt x="3081" y="3767"/>
                    <a:pt x="2931" y="3767"/>
                  </a:cubicBezTo>
                  <a:cubicBezTo>
                    <a:pt x="2897" y="3767"/>
                    <a:pt x="2864" y="3764"/>
                    <a:pt x="2832" y="3760"/>
                  </a:cubicBezTo>
                  <a:cubicBezTo>
                    <a:pt x="2782" y="3760"/>
                    <a:pt x="2757" y="3760"/>
                    <a:pt x="2732" y="3735"/>
                  </a:cubicBezTo>
                  <a:cubicBezTo>
                    <a:pt x="2832" y="3685"/>
                    <a:pt x="2907" y="3609"/>
                    <a:pt x="2907" y="3534"/>
                  </a:cubicBezTo>
                  <a:cubicBezTo>
                    <a:pt x="2932" y="3459"/>
                    <a:pt x="2932" y="3409"/>
                    <a:pt x="2907" y="3359"/>
                  </a:cubicBezTo>
                  <a:cubicBezTo>
                    <a:pt x="2857" y="3234"/>
                    <a:pt x="2757" y="3133"/>
                    <a:pt x="2657" y="3108"/>
                  </a:cubicBezTo>
                  <a:cubicBezTo>
                    <a:pt x="2607" y="3083"/>
                    <a:pt x="2557" y="3071"/>
                    <a:pt x="2510" y="3071"/>
                  </a:cubicBezTo>
                  <a:cubicBezTo>
                    <a:pt x="2463" y="3071"/>
                    <a:pt x="2419" y="3083"/>
                    <a:pt x="2381" y="3108"/>
                  </a:cubicBezTo>
                  <a:cubicBezTo>
                    <a:pt x="2231" y="3183"/>
                    <a:pt x="2156" y="3334"/>
                    <a:pt x="2181" y="3534"/>
                  </a:cubicBezTo>
                  <a:cubicBezTo>
                    <a:pt x="2206" y="3534"/>
                    <a:pt x="2206" y="3559"/>
                    <a:pt x="2206" y="3584"/>
                  </a:cubicBezTo>
                  <a:cubicBezTo>
                    <a:pt x="1930" y="3584"/>
                    <a:pt x="1629" y="3509"/>
                    <a:pt x="1404" y="3359"/>
                  </a:cubicBezTo>
                  <a:cubicBezTo>
                    <a:pt x="1053" y="3158"/>
                    <a:pt x="827" y="2757"/>
                    <a:pt x="802" y="2356"/>
                  </a:cubicBezTo>
                  <a:cubicBezTo>
                    <a:pt x="802" y="2256"/>
                    <a:pt x="802" y="2181"/>
                    <a:pt x="802" y="2081"/>
                  </a:cubicBezTo>
                  <a:cubicBezTo>
                    <a:pt x="827" y="1905"/>
                    <a:pt x="827" y="1705"/>
                    <a:pt x="777" y="1504"/>
                  </a:cubicBezTo>
                  <a:cubicBezTo>
                    <a:pt x="677" y="1178"/>
                    <a:pt x="376" y="928"/>
                    <a:pt x="50" y="878"/>
                  </a:cubicBezTo>
                  <a:lnTo>
                    <a:pt x="0" y="1178"/>
                  </a:lnTo>
                  <a:cubicBezTo>
                    <a:pt x="226" y="1203"/>
                    <a:pt x="426" y="1379"/>
                    <a:pt x="501" y="1604"/>
                  </a:cubicBezTo>
                  <a:cubicBezTo>
                    <a:pt x="552" y="1730"/>
                    <a:pt x="526" y="1905"/>
                    <a:pt x="526" y="2081"/>
                  </a:cubicBezTo>
                  <a:cubicBezTo>
                    <a:pt x="526" y="2156"/>
                    <a:pt x="526" y="2256"/>
                    <a:pt x="526" y="2356"/>
                  </a:cubicBezTo>
                  <a:cubicBezTo>
                    <a:pt x="552" y="2858"/>
                    <a:pt x="827" y="3334"/>
                    <a:pt x="1253" y="3609"/>
                  </a:cubicBezTo>
                  <a:cubicBezTo>
                    <a:pt x="1506" y="3765"/>
                    <a:pt x="1803" y="3860"/>
                    <a:pt x="2099" y="3860"/>
                  </a:cubicBezTo>
                  <a:cubicBezTo>
                    <a:pt x="2185" y="3860"/>
                    <a:pt x="2271" y="3852"/>
                    <a:pt x="2356" y="3835"/>
                  </a:cubicBezTo>
                  <a:cubicBezTo>
                    <a:pt x="2456" y="3960"/>
                    <a:pt x="2607" y="4036"/>
                    <a:pt x="2782" y="4061"/>
                  </a:cubicBezTo>
                  <a:lnTo>
                    <a:pt x="2932" y="4061"/>
                  </a:lnTo>
                  <a:cubicBezTo>
                    <a:pt x="3133" y="4061"/>
                    <a:pt x="3308" y="4010"/>
                    <a:pt x="3484" y="3960"/>
                  </a:cubicBezTo>
                  <a:cubicBezTo>
                    <a:pt x="3709" y="3885"/>
                    <a:pt x="3910" y="3810"/>
                    <a:pt x="4085" y="3685"/>
                  </a:cubicBezTo>
                  <a:lnTo>
                    <a:pt x="4085" y="3685"/>
                  </a:lnTo>
                  <a:lnTo>
                    <a:pt x="1028" y="15615"/>
                  </a:lnTo>
                  <a:lnTo>
                    <a:pt x="1328" y="15690"/>
                  </a:lnTo>
                  <a:lnTo>
                    <a:pt x="4461" y="3434"/>
                  </a:lnTo>
                  <a:lnTo>
                    <a:pt x="4562" y="3359"/>
                  </a:lnTo>
                  <a:cubicBezTo>
                    <a:pt x="4662" y="3284"/>
                    <a:pt x="5138" y="2933"/>
                    <a:pt x="5614" y="2482"/>
                  </a:cubicBezTo>
                  <a:cubicBezTo>
                    <a:pt x="5990" y="2281"/>
                    <a:pt x="6391" y="2106"/>
                    <a:pt x="6792" y="2031"/>
                  </a:cubicBezTo>
                  <a:cubicBezTo>
                    <a:pt x="6927" y="2008"/>
                    <a:pt x="7047" y="1996"/>
                    <a:pt x="7152" y="1996"/>
                  </a:cubicBezTo>
                  <a:cubicBezTo>
                    <a:pt x="7280" y="1996"/>
                    <a:pt x="7386" y="2014"/>
                    <a:pt x="7469" y="2056"/>
                  </a:cubicBezTo>
                  <a:cubicBezTo>
                    <a:pt x="7469" y="2081"/>
                    <a:pt x="7444" y="2081"/>
                    <a:pt x="7444" y="2106"/>
                  </a:cubicBezTo>
                  <a:cubicBezTo>
                    <a:pt x="7369" y="2131"/>
                    <a:pt x="7193" y="2281"/>
                    <a:pt x="7168" y="2482"/>
                  </a:cubicBezTo>
                  <a:cubicBezTo>
                    <a:pt x="7168" y="2557"/>
                    <a:pt x="7193" y="2632"/>
                    <a:pt x="7243" y="2707"/>
                  </a:cubicBezTo>
                  <a:cubicBezTo>
                    <a:pt x="7268" y="2757"/>
                    <a:pt x="7318" y="2807"/>
                    <a:pt x="7394" y="2833"/>
                  </a:cubicBezTo>
                  <a:cubicBezTo>
                    <a:pt x="7444" y="2833"/>
                    <a:pt x="7469" y="2858"/>
                    <a:pt x="7519" y="2858"/>
                  </a:cubicBezTo>
                  <a:cubicBezTo>
                    <a:pt x="7594" y="2858"/>
                    <a:pt x="7669" y="2833"/>
                    <a:pt x="7745" y="2782"/>
                  </a:cubicBezTo>
                  <a:cubicBezTo>
                    <a:pt x="7870" y="2707"/>
                    <a:pt x="7945" y="2607"/>
                    <a:pt x="7970" y="2457"/>
                  </a:cubicBezTo>
                  <a:cubicBezTo>
                    <a:pt x="7995" y="2356"/>
                    <a:pt x="7970" y="2231"/>
                    <a:pt x="7920" y="2131"/>
                  </a:cubicBezTo>
                  <a:cubicBezTo>
                    <a:pt x="8020" y="2081"/>
                    <a:pt x="8146" y="2031"/>
                    <a:pt x="8271" y="1980"/>
                  </a:cubicBezTo>
                  <a:cubicBezTo>
                    <a:pt x="8346" y="1955"/>
                    <a:pt x="8446" y="1930"/>
                    <a:pt x="8521" y="1905"/>
                  </a:cubicBezTo>
                  <a:cubicBezTo>
                    <a:pt x="8672" y="1855"/>
                    <a:pt x="8822" y="1805"/>
                    <a:pt x="8973" y="1755"/>
                  </a:cubicBezTo>
                  <a:cubicBezTo>
                    <a:pt x="9248" y="1604"/>
                    <a:pt x="9474" y="1429"/>
                    <a:pt x="9574" y="1203"/>
                  </a:cubicBezTo>
                  <a:cubicBezTo>
                    <a:pt x="9724" y="903"/>
                    <a:pt x="9699" y="552"/>
                    <a:pt x="9474" y="351"/>
                  </a:cubicBezTo>
                  <a:lnTo>
                    <a:pt x="9273" y="577"/>
                  </a:lnTo>
                  <a:cubicBezTo>
                    <a:pt x="9399" y="677"/>
                    <a:pt x="9424" y="903"/>
                    <a:pt x="9323" y="1078"/>
                  </a:cubicBezTo>
                  <a:cubicBezTo>
                    <a:pt x="9223" y="1279"/>
                    <a:pt x="9023" y="1404"/>
                    <a:pt x="8847" y="1479"/>
                  </a:cubicBezTo>
                  <a:cubicBezTo>
                    <a:pt x="8722" y="1529"/>
                    <a:pt x="8572" y="1579"/>
                    <a:pt x="8446" y="1629"/>
                  </a:cubicBezTo>
                  <a:cubicBezTo>
                    <a:pt x="8346" y="1655"/>
                    <a:pt x="8246" y="1680"/>
                    <a:pt x="8171" y="1730"/>
                  </a:cubicBezTo>
                  <a:cubicBezTo>
                    <a:pt x="8020" y="1780"/>
                    <a:pt x="7870" y="1830"/>
                    <a:pt x="7745" y="1905"/>
                  </a:cubicBezTo>
                  <a:cubicBezTo>
                    <a:pt x="7745" y="1880"/>
                    <a:pt x="7719" y="1880"/>
                    <a:pt x="7694" y="1855"/>
                  </a:cubicBezTo>
                  <a:cubicBezTo>
                    <a:pt x="7549" y="1758"/>
                    <a:pt x="7372" y="1703"/>
                    <a:pt x="7150" y="1703"/>
                  </a:cubicBezTo>
                  <a:cubicBezTo>
                    <a:pt x="7028" y="1703"/>
                    <a:pt x="6893" y="1719"/>
                    <a:pt x="6742" y="1755"/>
                  </a:cubicBezTo>
                  <a:cubicBezTo>
                    <a:pt x="6567" y="1780"/>
                    <a:pt x="6391" y="1830"/>
                    <a:pt x="6216" y="1905"/>
                  </a:cubicBezTo>
                  <a:cubicBezTo>
                    <a:pt x="6567" y="1504"/>
                    <a:pt x="6842" y="1078"/>
                    <a:pt x="6817" y="727"/>
                  </a:cubicBezTo>
                  <a:cubicBezTo>
                    <a:pt x="6817" y="527"/>
                    <a:pt x="6717" y="351"/>
                    <a:pt x="6516" y="226"/>
                  </a:cubicBezTo>
                  <a:cubicBezTo>
                    <a:pt x="6395" y="165"/>
                    <a:pt x="6274" y="132"/>
                    <a:pt x="6152" y="132"/>
                  </a:cubicBezTo>
                  <a:cubicBezTo>
                    <a:pt x="6073" y="132"/>
                    <a:pt x="5994" y="146"/>
                    <a:pt x="5915" y="176"/>
                  </a:cubicBezTo>
                  <a:cubicBezTo>
                    <a:pt x="5213" y="477"/>
                    <a:pt x="4662" y="2031"/>
                    <a:pt x="4436" y="2807"/>
                  </a:cubicBezTo>
                  <a:lnTo>
                    <a:pt x="4361" y="2782"/>
                  </a:lnTo>
                  <a:cubicBezTo>
                    <a:pt x="4436" y="1955"/>
                    <a:pt x="4536" y="351"/>
                    <a:pt x="4060" y="51"/>
                  </a:cubicBezTo>
                  <a:cubicBezTo>
                    <a:pt x="4023" y="25"/>
                    <a:pt x="3960" y="0"/>
                    <a:pt x="3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1671375" y="1775100"/>
              <a:ext cx="1225400" cy="1147175"/>
            </a:xfrm>
            <a:custGeom>
              <a:avLst/>
              <a:gdLst/>
              <a:ahLst/>
              <a:cxnLst/>
              <a:rect l="l" t="t" r="r" b="b"/>
              <a:pathLst>
                <a:path w="49016" h="45887" extrusionOk="0">
                  <a:moveTo>
                    <a:pt x="9367" y="0"/>
                  </a:moveTo>
                  <a:cubicBezTo>
                    <a:pt x="4780" y="877"/>
                    <a:pt x="12324" y="11604"/>
                    <a:pt x="12324" y="11604"/>
                  </a:cubicBezTo>
                  <a:cubicBezTo>
                    <a:pt x="12324" y="11604"/>
                    <a:pt x="3477" y="16441"/>
                    <a:pt x="1647" y="26040"/>
                  </a:cubicBezTo>
                  <a:cubicBezTo>
                    <a:pt x="1" y="34561"/>
                    <a:pt x="4477" y="45886"/>
                    <a:pt x="20649" y="45886"/>
                  </a:cubicBezTo>
                  <a:cubicBezTo>
                    <a:pt x="22696" y="45886"/>
                    <a:pt x="24929" y="45705"/>
                    <a:pt x="27362" y="45314"/>
                  </a:cubicBezTo>
                  <a:cubicBezTo>
                    <a:pt x="49016" y="41830"/>
                    <a:pt x="34856" y="17394"/>
                    <a:pt x="34856" y="17394"/>
                  </a:cubicBezTo>
                  <a:cubicBezTo>
                    <a:pt x="34856" y="17394"/>
                    <a:pt x="41673" y="14511"/>
                    <a:pt x="39918" y="11053"/>
                  </a:cubicBezTo>
                  <a:lnTo>
                    <a:pt x="39918" y="11053"/>
                  </a:lnTo>
                  <a:cubicBezTo>
                    <a:pt x="38815" y="12181"/>
                    <a:pt x="37988" y="12682"/>
                    <a:pt x="36535" y="13133"/>
                  </a:cubicBezTo>
                  <a:cubicBezTo>
                    <a:pt x="34550" y="13770"/>
                    <a:pt x="32433" y="14103"/>
                    <a:pt x="30319" y="14103"/>
                  </a:cubicBezTo>
                  <a:cubicBezTo>
                    <a:pt x="29523" y="14103"/>
                    <a:pt x="28727" y="14056"/>
                    <a:pt x="27938" y="13960"/>
                  </a:cubicBezTo>
                  <a:cubicBezTo>
                    <a:pt x="24981" y="13584"/>
                    <a:pt x="22399" y="12456"/>
                    <a:pt x="19718" y="11203"/>
                  </a:cubicBezTo>
                  <a:cubicBezTo>
                    <a:pt x="18665" y="10677"/>
                    <a:pt x="17687" y="10201"/>
                    <a:pt x="16760" y="9649"/>
                  </a:cubicBezTo>
                  <a:cubicBezTo>
                    <a:pt x="15833" y="9098"/>
                    <a:pt x="14956" y="8446"/>
                    <a:pt x="14104" y="7619"/>
                  </a:cubicBezTo>
                  <a:cubicBezTo>
                    <a:pt x="11923" y="5514"/>
                    <a:pt x="10169" y="2983"/>
                    <a:pt x="9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1971000" y="2061575"/>
              <a:ext cx="570025" cy="250500"/>
            </a:xfrm>
            <a:custGeom>
              <a:avLst/>
              <a:gdLst/>
              <a:ahLst/>
              <a:cxnLst/>
              <a:rect l="l" t="t" r="r" b="b"/>
              <a:pathLst>
                <a:path w="22801" h="10020" extrusionOk="0">
                  <a:moveTo>
                    <a:pt x="6429" y="4356"/>
                  </a:moveTo>
                  <a:lnTo>
                    <a:pt x="6429" y="4356"/>
                  </a:lnTo>
                  <a:cubicBezTo>
                    <a:pt x="5452" y="6135"/>
                    <a:pt x="3472" y="9418"/>
                    <a:pt x="2319" y="9619"/>
                  </a:cubicBezTo>
                  <a:cubicBezTo>
                    <a:pt x="2284" y="9625"/>
                    <a:pt x="2249" y="9628"/>
                    <a:pt x="2216" y="9628"/>
                  </a:cubicBezTo>
                  <a:cubicBezTo>
                    <a:pt x="2109" y="9628"/>
                    <a:pt x="2014" y="9595"/>
                    <a:pt x="1918" y="9519"/>
                  </a:cubicBezTo>
                  <a:cubicBezTo>
                    <a:pt x="1818" y="9418"/>
                    <a:pt x="1768" y="9293"/>
                    <a:pt x="1768" y="9143"/>
                  </a:cubicBezTo>
                  <a:cubicBezTo>
                    <a:pt x="1843" y="7965"/>
                    <a:pt x="4800" y="5559"/>
                    <a:pt x="6429" y="4356"/>
                  </a:cubicBezTo>
                  <a:close/>
                  <a:moveTo>
                    <a:pt x="7206" y="4481"/>
                  </a:moveTo>
                  <a:cubicBezTo>
                    <a:pt x="7582" y="6486"/>
                    <a:pt x="7933" y="9218"/>
                    <a:pt x="7432" y="9669"/>
                  </a:cubicBezTo>
                  <a:cubicBezTo>
                    <a:pt x="7395" y="9706"/>
                    <a:pt x="7358" y="9729"/>
                    <a:pt x="7312" y="9729"/>
                  </a:cubicBezTo>
                  <a:cubicBezTo>
                    <a:pt x="7295" y="9729"/>
                    <a:pt x="7277" y="9726"/>
                    <a:pt x="7256" y="9719"/>
                  </a:cubicBezTo>
                  <a:cubicBezTo>
                    <a:pt x="6429" y="9494"/>
                    <a:pt x="6755" y="6636"/>
                    <a:pt x="7206" y="4481"/>
                  </a:cubicBezTo>
                  <a:close/>
                  <a:moveTo>
                    <a:pt x="104" y="1"/>
                  </a:moveTo>
                  <a:cubicBezTo>
                    <a:pt x="51" y="1"/>
                    <a:pt x="1" y="32"/>
                    <a:pt x="13" y="95"/>
                  </a:cubicBezTo>
                  <a:cubicBezTo>
                    <a:pt x="38" y="696"/>
                    <a:pt x="790" y="947"/>
                    <a:pt x="1241" y="1223"/>
                  </a:cubicBezTo>
                  <a:cubicBezTo>
                    <a:pt x="2319" y="1899"/>
                    <a:pt x="3497" y="2401"/>
                    <a:pt x="4725" y="2752"/>
                  </a:cubicBezTo>
                  <a:cubicBezTo>
                    <a:pt x="5477" y="2977"/>
                    <a:pt x="6229" y="3153"/>
                    <a:pt x="6981" y="3353"/>
                  </a:cubicBezTo>
                  <a:cubicBezTo>
                    <a:pt x="5878" y="4205"/>
                    <a:pt x="1567" y="7639"/>
                    <a:pt x="1492" y="9118"/>
                  </a:cubicBezTo>
                  <a:cubicBezTo>
                    <a:pt x="1467" y="9368"/>
                    <a:pt x="1567" y="9569"/>
                    <a:pt x="1743" y="9744"/>
                  </a:cubicBezTo>
                  <a:cubicBezTo>
                    <a:pt x="1868" y="9869"/>
                    <a:pt x="2043" y="9920"/>
                    <a:pt x="2219" y="9920"/>
                  </a:cubicBezTo>
                  <a:cubicBezTo>
                    <a:pt x="2269" y="9920"/>
                    <a:pt x="2319" y="9920"/>
                    <a:pt x="2369" y="9895"/>
                  </a:cubicBezTo>
                  <a:cubicBezTo>
                    <a:pt x="4048" y="9594"/>
                    <a:pt x="6855" y="4180"/>
                    <a:pt x="6981" y="3955"/>
                  </a:cubicBezTo>
                  <a:lnTo>
                    <a:pt x="7081" y="3754"/>
                  </a:lnTo>
                  <a:lnTo>
                    <a:pt x="7081" y="3779"/>
                  </a:lnTo>
                  <a:cubicBezTo>
                    <a:pt x="6931" y="4356"/>
                    <a:pt x="5702" y="9619"/>
                    <a:pt x="7181" y="9995"/>
                  </a:cubicBezTo>
                  <a:cubicBezTo>
                    <a:pt x="7231" y="9995"/>
                    <a:pt x="7281" y="10020"/>
                    <a:pt x="7307" y="10020"/>
                  </a:cubicBezTo>
                  <a:cubicBezTo>
                    <a:pt x="7432" y="10020"/>
                    <a:pt x="7557" y="9970"/>
                    <a:pt x="7632" y="9869"/>
                  </a:cubicBezTo>
                  <a:cubicBezTo>
                    <a:pt x="8459" y="9093"/>
                    <a:pt x="7482" y="4306"/>
                    <a:pt x="7357" y="3779"/>
                  </a:cubicBezTo>
                  <a:lnTo>
                    <a:pt x="7281" y="3428"/>
                  </a:lnTo>
                  <a:lnTo>
                    <a:pt x="7281" y="3428"/>
                  </a:lnTo>
                  <a:cubicBezTo>
                    <a:pt x="7908" y="3629"/>
                    <a:pt x="8535" y="3854"/>
                    <a:pt x="9111" y="4180"/>
                  </a:cubicBezTo>
                  <a:cubicBezTo>
                    <a:pt x="10364" y="4857"/>
                    <a:pt x="11317" y="5935"/>
                    <a:pt x="12369" y="6837"/>
                  </a:cubicBezTo>
                  <a:cubicBezTo>
                    <a:pt x="13820" y="8069"/>
                    <a:pt x="16092" y="8953"/>
                    <a:pt x="18179" y="8953"/>
                  </a:cubicBezTo>
                  <a:cubicBezTo>
                    <a:pt x="20168" y="8953"/>
                    <a:pt x="21988" y="8151"/>
                    <a:pt x="22770" y="6085"/>
                  </a:cubicBezTo>
                  <a:cubicBezTo>
                    <a:pt x="22800" y="6010"/>
                    <a:pt x="22741" y="5962"/>
                    <a:pt x="22678" y="5962"/>
                  </a:cubicBezTo>
                  <a:cubicBezTo>
                    <a:pt x="22635" y="5962"/>
                    <a:pt x="22590" y="5984"/>
                    <a:pt x="22570" y="6035"/>
                  </a:cubicBezTo>
                  <a:cubicBezTo>
                    <a:pt x="21918" y="7689"/>
                    <a:pt x="20790" y="8441"/>
                    <a:pt x="19036" y="8616"/>
                  </a:cubicBezTo>
                  <a:cubicBezTo>
                    <a:pt x="18698" y="8640"/>
                    <a:pt x="18355" y="8654"/>
                    <a:pt x="18011" y="8654"/>
                  </a:cubicBezTo>
                  <a:cubicBezTo>
                    <a:pt x="17258" y="8654"/>
                    <a:pt x="16500" y="8588"/>
                    <a:pt x="15778" y="8416"/>
                  </a:cubicBezTo>
                  <a:cubicBezTo>
                    <a:pt x="13597" y="7915"/>
                    <a:pt x="12269" y="6336"/>
                    <a:pt x="10615" y="4982"/>
                  </a:cubicBezTo>
                  <a:cubicBezTo>
                    <a:pt x="9587" y="4130"/>
                    <a:pt x="8484" y="3604"/>
                    <a:pt x="7231" y="3203"/>
                  </a:cubicBezTo>
                  <a:lnTo>
                    <a:pt x="7231" y="3153"/>
                  </a:lnTo>
                  <a:cubicBezTo>
                    <a:pt x="7231" y="3153"/>
                    <a:pt x="7206" y="3178"/>
                    <a:pt x="7181" y="3203"/>
                  </a:cubicBezTo>
                  <a:cubicBezTo>
                    <a:pt x="6931" y="3128"/>
                    <a:pt x="6705" y="3052"/>
                    <a:pt x="6454" y="2977"/>
                  </a:cubicBezTo>
                  <a:cubicBezTo>
                    <a:pt x="5502" y="2727"/>
                    <a:pt x="4575" y="2526"/>
                    <a:pt x="3647" y="2175"/>
                  </a:cubicBezTo>
                  <a:cubicBezTo>
                    <a:pt x="3096" y="1975"/>
                    <a:pt x="264" y="897"/>
                    <a:pt x="214" y="95"/>
                  </a:cubicBezTo>
                  <a:cubicBezTo>
                    <a:pt x="214"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1753900" y="2462500"/>
              <a:ext cx="23850" cy="73450"/>
            </a:xfrm>
            <a:custGeom>
              <a:avLst/>
              <a:gdLst/>
              <a:ahLst/>
              <a:cxnLst/>
              <a:rect l="l" t="t" r="r" b="b"/>
              <a:pathLst>
                <a:path w="954" h="2938" extrusionOk="0">
                  <a:moveTo>
                    <a:pt x="273" y="1"/>
                  </a:moveTo>
                  <a:cubicBezTo>
                    <a:pt x="229" y="1"/>
                    <a:pt x="186" y="23"/>
                    <a:pt x="176" y="73"/>
                  </a:cubicBezTo>
                  <a:cubicBezTo>
                    <a:pt x="0" y="1076"/>
                    <a:pt x="176" y="2028"/>
                    <a:pt x="727" y="2880"/>
                  </a:cubicBezTo>
                  <a:cubicBezTo>
                    <a:pt x="752" y="2921"/>
                    <a:pt x="787" y="2938"/>
                    <a:pt x="820" y="2938"/>
                  </a:cubicBezTo>
                  <a:cubicBezTo>
                    <a:pt x="890" y="2938"/>
                    <a:pt x="953" y="2865"/>
                    <a:pt x="903" y="2780"/>
                  </a:cubicBezTo>
                  <a:cubicBezTo>
                    <a:pt x="401" y="1978"/>
                    <a:pt x="226" y="1076"/>
                    <a:pt x="376" y="123"/>
                  </a:cubicBezTo>
                  <a:cubicBezTo>
                    <a:pt x="406" y="49"/>
                    <a:pt x="33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1788350" y="2484325"/>
              <a:ext cx="37625" cy="96400"/>
            </a:xfrm>
            <a:custGeom>
              <a:avLst/>
              <a:gdLst/>
              <a:ahLst/>
              <a:cxnLst/>
              <a:rect l="l" t="t" r="r" b="b"/>
              <a:pathLst>
                <a:path w="1505" h="3856" extrusionOk="0">
                  <a:moveTo>
                    <a:pt x="335" y="0"/>
                  </a:moveTo>
                  <a:cubicBezTo>
                    <a:pt x="304" y="0"/>
                    <a:pt x="274" y="16"/>
                    <a:pt x="252" y="52"/>
                  </a:cubicBezTo>
                  <a:cubicBezTo>
                    <a:pt x="76" y="478"/>
                    <a:pt x="26" y="929"/>
                    <a:pt x="226" y="1356"/>
                  </a:cubicBezTo>
                  <a:cubicBezTo>
                    <a:pt x="352" y="1631"/>
                    <a:pt x="577" y="1857"/>
                    <a:pt x="778" y="2107"/>
                  </a:cubicBezTo>
                  <a:cubicBezTo>
                    <a:pt x="1154" y="2609"/>
                    <a:pt x="1304" y="3135"/>
                    <a:pt x="1279" y="3762"/>
                  </a:cubicBezTo>
                  <a:cubicBezTo>
                    <a:pt x="1267" y="3824"/>
                    <a:pt x="1317" y="3856"/>
                    <a:pt x="1370" y="3856"/>
                  </a:cubicBezTo>
                  <a:cubicBezTo>
                    <a:pt x="1423" y="3856"/>
                    <a:pt x="1480" y="3824"/>
                    <a:pt x="1480" y="3762"/>
                  </a:cubicBezTo>
                  <a:cubicBezTo>
                    <a:pt x="1505" y="3260"/>
                    <a:pt x="1455" y="2809"/>
                    <a:pt x="1229" y="2383"/>
                  </a:cubicBezTo>
                  <a:cubicBezTo>
                    <a:pt x="803" y="1606"/>
                    <a:pt x="1" y="1180"/>
                    <a:pt x="452" y="178"/>
                  </a:cubicBezTo>
                  <a:cubicBezTo>
                    <a:pt x="487" y="89"/>
                    <a:pt x="410"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2210050" y="2710950"/>
              <a:ext cx="91750" cy="26575"/>
            </a:xfrm>
            <a:custGeom>
              <a:avLst/>
              <a:gdLst/>
              <a:ahLst/>
              <a:cxnLst/>
              <a:rect l="l" t="t" r="r" b="b"/>
              <a:pathLst>
                <a:path w="3670" h="1063" extrusionOk="0">
                  <a:moveTo>
                    <a:pt x="3479" y="1"/>
                  </a:moveTo>
                  <a:cubicBezTo>
                    <a:pt x="3464" y="1"/>
                    <a:pt x="3449" y="4"/>
                    <a:pt x="3434" y="10"/>
                  </a:cubicBezTo>
                  <a:cubicBezTo>
                    <a:pt x="2381" y="461"/>
                    <a:pt x="1278" y="737"/>
                    <a:pt x="125" y="837"/>
                  </a:cubicBezTo>
                  <a:cubicBezTo>
                    <a:pt x="0" y="862"/>
                    <a:pt x="0" y="1062"/>
                    <a:pt x="125" y="1062"/>
                  </a:cubicBezTo>
                  <a:cubicBezTo>
                    <a:pt x="1328" y="962"/>
                    <a:pt x="2456" y="687"/>
                    <a:pt x="3559" y="210"/>
                  </a:cubicBezTo>
                  <a:cubicBezTo>
                    <a:pt x="3669" y="144"/>
                    <a:pt x="3586" y="1"/>
                    <a:pt x="3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2279600" y="2714425"/>
              <a:ext cx="62200" cy="28750"/>
            </a:xfrm>
            <a:custGeom>
              <a:avLst/>
              <a:gdLst/>
              <a:ahLst/>
              <a:cxnLst/>
              <a:rect l="l" t="t" r="r" b="b"/>
              <a:pathLst>
                <a:path w="2488" h="1150" extrusionOk="0">
                  <a:moveTo>
                    <a:pt x="2317" y="1"/>
                  </a:moveTo>
                  <a:cubicBezTo>
                    <a:pt x="2296" y="1"/>
                    <a:pt x="2275" y="7"/>
                    <a:pt x="2256" y="21"/>
                  </a:cubicBezTo>
                  <a:cubicBezTo>
                    <a:pt x="1654" y="548"/>
                    <a:pt x="927" y="848"/>
                    <a:pt x="125" y="923"/>
                  </a:cubicBezTo>
                  <a:cubicBezTo>
                    <a:pt x="0" y="923"/>
                    <a:pt x="0" y="1149"/>
                    <a:pt x="125" y="1149"/>
                  </a:cubicBezTo>
                  <a:cubicBezTo>
                    <a:pt x="978" y="1049"/>
                    <a:pt x="1755" y="748"/>
                    <a:pt x="2406" y="172"/>
                  </a:cubicBezTo>
                  <a:cubicBezTo>
                    <a:pt x="2487" y="111"/>
                    <a:pt x="2404" y="1"/>
                    <a:pt x="2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2471000" y="2479500"/>
              <a:ext cx="7875" cy="60500"/>
            </a:xfrm>
            <a:custGeom>
              <a:avLst/>
              <a:gdLst/>
              <a:ahLst/>
              <a:cxnLst/>
              <a:rect l="l" t="t" r="r" b="b"/>
              <a:pathLst>
                <a:path w="315" h="2420" extrusionOk="0">
                  <a:moveTo>
                    <a:pt x="104" y="1"/>
                  </a:moveTo>
                  <a:cubicBezTo>
                    <a:pt x="51" y="1"/>
                    <a:pt x="1" y="32"/>
                    <a:pt x="13" y="95"/>
                  </a:cubicBezTo>
                  <a:cubicBezTo>
                    <a:pt x="63" y="847"/>
                    <a:pt x="89" y="1574"/>
                    <a:pt x="89" y="2325"/>
                  </a:cubicBezTo>
                  <a:cubicBezTo>
                    <a:pt x="89" y="2388"/>
                    <a:pt x="145" y="2419"/>
                    <a:pt x="201" y="2419"/>
                  </a:cubicBezTo>
                  <a:cubicBezTo>
                    <a:pt x="258" y="2419"/>
                    <a:pt x="314" y="2388"/>
                    <a:pt x="314" y="2325"/>
                  </a:cubicBezTo>
                  <a:cubicBezTo>
                    <a:pt x="314" y="1574"/>
                    <a:pt x="264" y="847"/>
                    <a:pt x="214" y="95"/>
                  </a:cubicBezTo>
                  <a:cubicBezTo>
                    <a:pt x="214" y="32"/>
                    <a:pt x="157"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2496175" y="2493875"/>
              <a:ext cx="16525" cy="65900"/>
            </a:xfrm>
            <a:custGeom>
              <a:avLst/>
              <a:gdLst/>
              <a:ahLst/>
              <a:cxnLst/>
              <a:rect l="l" t="t" r="r" b="b"/>
              <a:pathLst>
                <a:path w="661" h="2636" extrusionOk="0">
                  <a:moveTo>
                    <a:pt x="423" y="0"/>
                  </a:moveTo>
                  <a:cubicBezTo>
                    <a:pt x="359" y="0"/>
                    <a:pt x="285" y="55"/>
                    <a:pt x="285" y="146"/>
                  </a:cubicBezTo>
                  <a:cubicBezTo>
                    <a:pt x="435" y="923"/>
                    <a:pt x="360" y="1725"/>
                    <a:pt x="34" y="2477"/>
                  </a:cubicBezTo>
                  <a:cubicBezTo>
                    <a:pt x="0" y="2562"/>
                    <a:pt x="69" y="2635"/>
                    <a:pt x="133" y="2635"/>
                  </a:cubicBezTo>
                  <a:cubicBezTo>
                    <a:pt x="164" y="2635"/>
                    <a:pt x="193" y="2618"/>
                    <a:pt x="209" y="2578"/>
                  </a:cubicBezTo>
                  <a:cubicBezTo>
                    <a:pt x="560" y="1776"/>
                    <a:pt x="660" y="948"/>
                    <a:pt x="510" y="71"/>
                  </a:cubicBezTo>
                  <a:cubicBezTo>
                    <a:pt x="500" y="22"/>
                    <a:pt x="464"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2599775" y="1729000"/>
              <a:ext cx="120950" cy="208850"/>
            </a:xfrm>
            <a:custGeom>
              <a:avLst/>
              <a:gdLst/>
              <a:ahLst/>
              <a:cxnLst/>
              <a:rect l="l" t="t" r="r" b="b"/>
              <a:pathLst>
                <a:path w="4838" h="8354" extrusionOk="0">
                  <a:moveTo>
                    <a:pt x="1888" y="0"/>
                  </a:moveTo>
                  <a:cubicBezTo>
                    <a:pt x="1678" y="0"/>
                    <a:pt x="1465" y="62"/>
                    <a:pt x="1278" y="190"/>
                  </a:cubicBezTo>
                  <a:lnTo>
                    <a:pt x="0" y="1042"/>
                  </a:lnTo>
                  <a:lnTo>
                    <a:pt x="376" y="6556"/>
                  </a:lnTo>
                  <a:lnTo>
                    <a:pt x="1329" y="7759"/>
                  </a:lnTo>
                  <a:cubicBezTo>
                    <a:pt x="1645" y="8158"/>
                    <a:pt x="2105" y="8354"/>
                    <a:pt x="2561" y="8354"/>
                  </a:cubicBezTo>
                  <a:cubicBezTo>
                    <a:pt x="3079" y="8354"/>
                    <a:pt x="3592" y="8101"/>
                    <a:pt x="3885" y="7608"/>
                  </a:cubicBezTo>
                  <a:cubicBezTo>
                    <a:pt x="4186" y="7132"/>
                    <a:pt x="4461" y="6456"/>
                    <a:pt x="4562" y="5603"/>
                  </a:cubicBezTo>
                  <a:cubicBezTo>
                    <a:pt x="4837" y="3649"/>
                    <a:pt x="3559" y="1568"/>
                    <a:pt x="2732" y="441"/>
                  </a:cubicBezTo>
                  <a:cubicBezTo>
                    <a:pt x="2534" y="151"/>
                    <a:pt x="2215" y="0"/>
                    <a:pt x="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2330050" y="1719800"/>
              <a:ext cx="349325" cy="220325"/>
            </a:xfrm>
            <a:custGeom>
              <a:avLst/>
              <a:gdLst/>
              <a:ahLst/>
              <a:cxnLst/>
              <a:rect l="l" t="t" r="r" b="b"/>
              <a:pathLst>
                <a:path w="13973" h="8813" extrusionOk="0">
                  <a:moveTo>
                    <a:pt x="6919" y="0"/>
                  </a:moveTo>
                  <a:cubicBezTo>
                    <a:pt x="4637" y="0"/>
                    <a:pt x="2187" y="1026"/>
                    <a:pt x="965" y="4869"/>
                  </a:cubicBezTo>
                  <a:cubicBezTo>
                    <a:pt x="1" y="7860"/>
                    <a:pt x="623" y="8813"/>
                    <a:pt x="1808" y="8813"/>
                  </a:cubicBezTo>
                  <a:cubicBezTo>
                    <a:pt x="3890" y="8813"/>
                    <a:pt x="7706" y="5871"/>
                    <a:pt x="7706" y="5871"/>
                  </a:cubicBezTo>
                  <a:cubicBezTo>
                    <a:pt x="7706" y="5871"/>
                    <a:pt x="9600" y="7707"/>
                    <a:pt x="11630" y="7707"/>
                  </a:cubicBezTo>
                  <a:cubicBezTo>
                    <a:pt x="11900" y="7707"/>
                    <a:pt x="12173" y="7674"/>
                    <a:pt x="12443" y="7601"/>
                  </a:cubicBezTo>
                  <a:cubicBezTo>
                    <a:pt x="13972" y="7200"/>
                    <a:pt x="13270" y="4568"/>
                    <a:pt x="12619" y="2839"/>
                  </a:cubicBezTo>
                  <a:cubicBezTo>
                    <a:pt x="12243" y="1836"/>
                    <a:pt x="11441" y="1059"/>
                    <a:pt x="10438" y="683"/>
                  </a:cubicBezTo>
                  <a:cubicBezTo>
                    <a:pt x="9502" y="343"/>
                    <a:pt x="8238" y="0"/>
                    <a:pt x="691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2381100" y="1823750"/>
              <a:ext cx="58950" cy="112325"/>
            </a:xfrm>
            <a:custGeom>
              <a:avLst/>
              <a:gdLst/>
              <a:ahLst/>
              <a:cxnLst/>
              <a:rect l="l" t="t" r="r" b="b"/>
              <a:pathLst>
                <a:path w="2358" h="4493" extrusionOk="0">
                  <a:moveTo>
                    <a:pt x="2205" y="1"/>
                  </a:moveTo>
                  <a:cubicBezTo>
                    <a:pt x="2180" y="1"/>
                    <a:pt x="2154" y="11"/>
                    <a:pt x="2131" y="34"/>
                  </a:cubicBezTo>
                  <a:cubicBezTo>
                    <a:pt x="1504" y="711"/>
                    <a:pt x="1053" y="1513"/>
                    <a:pt x="677" y="2365"/>
                  </a:cubicBezTo>
                  <a:cubicBezTo>
                    <a:pt x="401" y="3016"/>
                    <a:pt x="0" y="3693"/>
                    <a:pt x="126" y="4420"/>
                  </a:cubicBezTo>
                  <a:cubicBezTo>
                    <a:pt x="136" y="4471"/>
                    <a:pt x="174" y="4493"/>
                    <a:pt x="215" y="4493"/>
                  </a:cubicBezTo>
                  <a:cubicBezTo>
                    <a:pt x="276" y="4493"/>
                    <a:pt x="341" y="4445"/>
                    <a:pt x="326" y="4370"/>
                  </a:cubicBezTo>
                  <a:cubicBezTo>
                    <a:pt x="201" y="3593"/>
                    <a:pt x="777" y="2590"/>
                    <a:pt x="1103" y="1939"/>
                  </a:cubicBezTo>
                  <a:cubicBezTo>
                    <a:pt x="1429" y="1287"/>
                    <a:pt x="1805" y="711"/>
                    <a:pt x="2281" y="184"/>
                  </a:cubicBezTo>
                  <a:cubicBezTo>
                    <a:pt x="2358" y="107"/>
                    <a:pt x="2287" y="1"/>
                    <a:pt x="2205"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2337850" y="1801625"/>
              <a:ext cx="71075" cy="108675"/>
            </a:xfrm>
            <a:custGeom>
              <a:avLst/>
              <a:gdLst/>
              <a:ahLst/>
              <a:cxnLst/>
              <a:rect l="l" t="t" r="r" b="b"/>
              <a:pathLst>
                <a:path w="2843" h="4347" extrusionOk="0">
                  <a:moveTo>
                    <a:pt x="2688" y="0"/>
                  </a:moveTo>
                  <a:cubicBezTo>
                    <a:pt x="2670" y="0"/>
                    <a:pt x="2652" y="5"/>
                    <a:pt x="2633" y="17"/>
                  </a:cubicBezTo>
                  <a:cubicBezTo>
                    <a:pt x="1906" y="443"/>
                    <a:pt x="1379" y="1069"/>
                    <a:pt x="953" y="1821"/>
                  </a:cubicBezTo>
                  <a:cubicBezTo>
                    <a:pt x="552" y="2523"/>
                    <a:pt x="1" y="3400"/>
                    <a:pt x="101" y="4252"/>
                  </a:cubicBezTo>
                  <a:cubicBezTo>
                    <a:pt x="114" y="4315"/>
                    <a:pt x="170" y="4346"/>
                    <a:pt x="223" y="4346"/>
                  </a:cubicBezTo>
                  <a:cubicBezTo>
                    <a:pt x="277" y="4346"/>
                    <a:pt x="327" y="4315"/>
                    <a:pt x="327" y="4252"/>
                  </a:cubicBezTo>
                  <a:cubicBezTo>
                    <a:pt x="227" y="3475"/>
                    <a:pt x="753" y="2598"/>
                    <a:pt x="1129" y="1922"/>
                  </a:cubicBezTo>
                  <a:cubicBezTo>
                    <a:pt x="1530" y="1220"/>
                    <a:pt x="2031" y="618"/>
                    <a:pt x="2758" y="217"/>
                  </a:cubicBezTo>
                  <a:cubicBezTo>
                    <a:pt x="2843" y="154"/>
                    <a:pt x="2784" y="0"/>
                    <a:pt x="268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2429975" y="1784475"/>
              <a:ext cx="6900" cy="5050"/>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2446875" y="1803275"/>
              <a:ext cx="6925" cy="5050"/>
            </a:xfrm>
            <a:custGeom>
              <a:avLst/>
              <a:gdLst/>
              <a:ahLst/>
              <a:cxnLst/>
              <a:rect l="l" t="t" r="r" b="b"/>
              <a:pathLst>
                <a:path w="277" h="202" extrusionOk="0">
                  <a:moveTo>
                    <a:pt x="126" y="1"/>
                  </a:moveTo>
                  <a:cubicBezTo>
                    <a:pt x="1" y="1"/>
                    <a:pt x="1" y="201"/>
                    <a:pt x="126" y="201"/>
                  </a:cubicBezTo>
                  <a:cubicBezTo>
                    <a:pt x="277" y="201"/>
                    <a:pt x="277" y="1"/>
                    <a:pt x="12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32"/>
          <p:cNvGrpSpPr/>
          <p:nvPr/>
        </p:nvGrpSpPr>
        <p:grpSpPr>
          <a:xfrm>
            <a:off x="277366" y="298982"/>
            <a:ext cx="885597" cy="792571"/>
            <a:chOff x="277366" y="299012"/>
            <a:chExt cx="703301" cy="629424"/>
          </a:xfrm>
        </p:grpSpPr>
        <p:sp>
          <p:nvSpPr>
            <p:cNvPr id="3776" name="Google Shape;3776;p32"/>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6" name="Google Shape;3796;p32">
            <a:hlinkClick r:id="rId3" action="ppaction://hlinksldjump"/>
          </p:cNvPr>
          <p:cNvSpPr/>
          <p:nvPr/>
        </p:nvSpPr>
        <p:spPr>
          <a:xfrm>
            <a:off x="1888725" y="3941888"/>
            <a:ext cx="1596600" cy="406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START NOW!</a:t>
            </a:r>
            <a:endParaRPr sz="1600">
              <a:solidFill>
                <a:schemeClr val="lt1"/>
              </a:solidFill>
              <a:latin typeface="Source Sans Pro"/>
              <a:ea typeface="Source Sans Pro"/>
              <a:cs typeface="Source Sans Pro"/>
              <a:sym typeface="Source Sans Pro"/>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94"/>
        <p:cNvGrpSpPr/>
        <p:nvPr/>
      </p:nvGrpSpPr>
      <p:grpSpPr>
        <a:xfrm>
          <a:off x="0" y="0"/>
          <a:ext cx="0" cy="0"/>
          <a:chOff x="0" y="0"/>
          <a:chExt cx="0" cy="0"/>
        </a:xfrm>
      </p:grpSpPr>
      <p:sp>
        <p:nvSpPr>
          <p:cNvPr id="5195" name="Google Shape;5195;p42"/>
          <p:cNvSpPr txBox="1">
            <a:spLocks noGrp="1"/>
          </p:cNvSpPr>
          <p:nvPr>
            <p:ph type="title"/>
          </p:nvPr>
        </p:nvSpPr>
        <p:spPr>
          <a:xfrm>
            <a:off x="3062450" y="1349700"/>
            <a:ext cx="3740100" cy="244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200" dirty="0"/>
              <a:t>A PICTURE IS WORTH A THOUSAND WORDS</a:t>
            </a:r>
            <a:endParaRPr sz="3200" dirty="0"/>
          </a:p>
        </p:txBody>
      </p:sp>
      <p:pic>
        <p:nvPicPr>
          <p:cNvPr id="5196" name="Google Shape;5196;p42">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5197" name="Google Shape;5197;p42">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sp>
        <p:nvSpPr>
          <p:cNvPr id="5198" name="Google Shape;5198;p42">
            <a:hlinkClick r:id="rId5"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199" name="Google Shape;5199;p42">
            <a:hlinkClick r:id="rId6"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200" name="Google Shape;5200;p42">
            <a:hlinkClick r:id="rId7"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201" name="Google Shape;5201;p42">
            <a:hlinkClick r:id="rId8"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202" name="Google Shape;5202;p42">
            <a:hlinkClick r:id="rId9" action="ppaction://hlinksldjump"/>
          </p:cNvPr>
          <p:cNvPicPr preferRelativeResize="0"/>
          <p:nvPr/>
        </p:nvPicPr>
        <p:blipFill rotWithShape="1">
          <a:blip r:embed="rId10">
            <a:alphaModFix/>
          </a:blip>
          <a:srcRect/>
          <a:stretch/>
        </p:blipFill>
        <p:spPr>
          <a:xfrm>
            <a:off x="182137" y="599463"/>
            <a:ext cx="484525" cy="484525"/>
          </a:xfrm>
          <a:prstGeom prst="rect">
            <a:avLst/>
          </a:prstGeom>
          <a:noFill/>
          <a:ln>
            <a:noFill/>
          </a:ln>
        </p:spPr>
      </p:pic>
      <p:grpSp>
        <p:nvGrpSpPr>
          <p:cNvPr id="5203" name="Google Shape;5203;p42"/>
          <p:cNvGrpSpPr/>
          <p:nvPr/>
        </p:nvGrpSpPr>
        <p:grpSpPr>
          <a:xfrm>
            <a:off x="6305089" y="3225260"/>
            <a:ext cx="1193875" cy="1170867"/>
            <a:chOff x="3113300" y="3279250"/>
            <a:chExt cx="553925" cy="543250"/>
          </a:xfrm>
        </p:grpSpPr>
        <p:sp>
          <p:nvSpPr>
            <p:cNvPr id="5204" name="Google Shape;5204;p42"/>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2"/>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2"/>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2"/>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2"/>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2"/>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2"/>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2"/>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2"/>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2"/>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217"/>
        <p:cNvGrpSpPr/>
        <p:nvPr/>
      </p:nvGrpSpPr>
      <p:grpSpPr>
        <a:xfrm>
          <a:off x="0" y="0"/>
          <a:ext cx="0" cy="0"/>
          <a:chOff x="0" y="0"/>
          <a:chExt cx="0" cy="0"/>
        </a:xfrm>
      </p:grpSpPr>
      <p:sp>
        <p:nvSpPr>
          <p:cNvPr id="5218" name="Google Shape;5218;p43"/>
          <p:cNvSpPr txBox="1">
            <a:spLocks noGrp="1"/>
          </p:cNvSpPr>
          <p:nvPr>
            <p:ph type="title"/>
          </p:nvPr>
        </p:nvSpPr>
        <p:spPr>
          <a:xfrm>
            <a:off x="1437200" y="37980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 GIFT PLANNER</a:t>
            </a:r>
            <a:endParaRPr/>
          </a:p>
        </p:txBody>
      </p:sp>
      <p:sp>
        <p:nvSpPr>
          <p:cNvPr id="5219" name="Google Shape;5219;p43"/>
          <p:cNvSpPr/>
          <p:nvPr/>
        </p:nvSpPr>
        <p:spPr>
          <a:xfrm>
            <a:off x="1163863" y="1417725"/>
            <a:ext cx="2904600" cy="3278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3"/>
          <p:cNvSpPr txBox="1"/>
          <p:nvPr/>
        </p:nvSpPr>
        <p:spPr>
          <a:xfrm>
            <a:off x="1371018" y="1601550"/>
            <a:ext cx="2509200" cy="407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PERSONAL DETAILS</a:t>
            </a:r>
            <a:endParaRPr sz="2000">
              <a:solidFill>
                <a:srgbClr val="E75151"/>
              </a:solidFill>
              <a:latin typeface="Crushed"/>
              <a:ea typeface="Crushed"/>
              <a:cs typeface="Crushed"/>
              <a:sym typeface="Crushed"/>
            </a:endParaRPr>
          </a:p>
        </p:txBody>
      </p:sp>
      <p:sp>
        <p:nvSpPr>
          <p:cNvPr id="5221" name="Google Shape;5221;p43"/>
          <p:cNvSpPr txBox="1"/>
          <p:nvPr/>
        </p:nvSpPr>
        <p:spPr>
          <a:xfrm>
            <a:off x="1371018" y="2187825"/>
            <a:ext cx="2509200" cy="2139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dk1"/>
                </a:solidFill>
                <a:latin typeface="Source Sans Pro"/>
                <a:ea typeface="Source Sans Pro"/>
                <a:cs typeface="Source Sans Pro"/>
                <a:sym typeface="Source Sans Pro"/>
              </a:rPr>
              <a:t>Age:</a:t>
            </a:r>
            <a:r>
              <a:rPr lang="en" sz="1600">
                <a:solidFill>
                  <a:srgbClr val="353B51"/>
                </a:solidFill>
                <a:latin typeface="Source Sans Pro"/>
                <a:ea typeface="Source Sans Pro"/>
                <a:cs typeface="Source Sans Pro"/>
                <a:sym typeface="Source Sans Pro"/>
              </a:rPr>
              <a:t> 18</a:t>
            </a:r>
            <a:endParaRPr sz="1600">
              <a:solidFill>
                <a:srgbClr val="353B51"/>
              </a:solidFill>
              <a:latin typeface="Source Sans Pro"/>
              <a:ea typeface="Source Sans Pro"/>
              <a:cs typeface="Source Sans Pro"/>
              <a:sym typeface="Source Sans Pro"/>
            </a:endParaRPr>
          </a:p>
        </p:txBody>
      </p:sp>
      <p:sp>
        <p:nvSpPr>
          <p:cNvPr id="5222" name="Google Shape;5222;p43"/>
          <p:cNvSpPr txBox="1"/>
          <p:nvPr/>
        </p:nvSpPr>
        <p:spPr>
          <a:xfrm>
            <a:off x="1371018" y="2440188"/>
            <a:ext cx="2509200" cy="2139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dk1"/>
                </a:solidFill>
                <a:latin typeface="Source Sans Pro"/>
                <a:ea typeface="Source Sans Pro"/>
                <a:cs typeface="Source Sans Pro"/>
                <a:sym typeface="Source Sans Pro"/>
              </a:rPr>
              <a:t>Size:</a:t>
            </a:r>
            <a:r>
              <a:rPr lang="en" sz="1600">
                <a:solidFill>
                  <a:srgbClr val="353B51"/>
                </a:solidFill>
                <a:latin typeface="Source Sans Pro"/>
                <a:ea typeface="Source Sans Pro"/>
                <a:cs typeface="Source Sans Pro"/>
                <a:sym typeface="Source Sans Pro"/>
              </a:rPr>
              <a:t> M</a:t>
            </a:r>
            <a:endParaRPr sz="1600">
              <a:solidFill>
                <a:srgbClr val="353B51"/>
              </a:solidFill>
              <a:latin typeface="Source Sans Pro"/>
              <a:ea typeface="Source Sans Pro"/>
              <a:cs typeface="Source Sans Pro"/>
              <a:sym typeface="Source Sans Pro"/>
            </a:endParaRPr>
          </a:p>
        </p:txBody>
      </p:sp>
      <p:sp>
        <p:nvSpPr>
          <p:cNvPr id="5223" name="Google Shape;5223;p43"/>
          <p:cNvSpPr txBox="1"/>
          <p:nvPr/>
        </p:nvSpPr>
        <p:spPr>
          <a:xfrm>
            <a:off x="1371018" y="2680600"/>
            <a:ext cx="2509200" cy="2139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dk1"/>
                </a:solidFill>
                <a:latin typeface="Source Sans Pro"/>
                <a:ea typeface="Source Sans Pro"/>
                <a:cs typeface="Source Sans Pro"/>
                <a:sym typeface="Source Sans Pro"/>
              </a:rPr>
              <a:t>Budget:</a:t>
            </a:r>
            <a:r>
              <a:rPr lang="en" sz="1600">
                <a:solidFill>
                  <a:srgbClr val="353B51"/>
                </a:solidFill>
                <a:latin typeface="Source Sans Pro"/>
                <a:ea typeface="Source Sans Pro"/>
                <a:cs typeface="Source Sans Pro"/>
                <a:sym typeface="Source Sans Pro"/>
              </a:rPr>
              <a:t> $100</a:t>
            </a:r>
            <a:endParaRPr sz="1600">
              <a:solidFill>
                <a:srgbClr val="353B51"/>
              </a:solidFill>
              <a:latin typeface="Source Sans Pro"/>
              <a:ea typeface="Source Sans Pro"/>
              <a:cs typeface="Source Sans Pro"/>
              <a:sym typeface="Source Sans Pro"/>
            </a:endParaRPr>
          </a:p>
        </p:txBody>
      </p:sp>
      <p:sp>
        <p:nvSpPr>
          <p:cNvPr id="5224" name="Google Shape;5224;p43"/>
          <p:cNvSpPr txBox="1"/>
          <p:nvPr/>
        </p:nvSpPr>
        <p:spPr>
          <a:xfrm>
            <a:off x="1371018" y="2912100"/>
            <a:ext cx="2509200" cy="16005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Source Sans Pro"/>
                <a:ea typeface="Source Sans Pro"/>
                <a:cs typeface="Source Sans Pro"/>
                <a:sym typeface="Source Sans Pro"/>
              </a:rPr>
              <a:t>Notes:</a:t>
            </a:r>
            <a:r>
              <a:rPr lang="en" sz="1600">
                <a:solidFill>
                  <a:srgbClr val="353B51"/>
                </a:solidFill>
                <a:latin typeface="Source Sans Pro"/>
                <a:ea typeface="Source Sans Pro"/>
                <a:cs typeface="Source Sans Pro"/>
                <a:sym typeface="Source Sans Pro"/>
              </a:rPr>
              <a:t> It’s only a bit larger than the Moon. The planet’s name has nothing to do with the liquid metal, since it was named after a Roman god</a:t>
            </a:r>
            <a:endParaRPr sz="1600">
              <a:solidFill>
                <a:srgbClr val="353B51"/>
              </a:solidFill>
              <a:latin typeface="Source Sans Pro"/>
              <a:ea typeface="Source Sans Pro"/>
              <a:cs typeface="Source Sans Pro"/>
              <a:sym typeface="Source Sans Pro"/>
            </a:endParaRPr>
          </a:p>
        </p:txBody>
      </p:sp>
      <p:cxnSp>
        <p:nvCxnSpPr>
          <p:cNvPr id="5225" name="Google Shape;5225;p43"/>
          <p:cNvCxnSpPr/>
          <p:nvPr/>
        </p:nvCxnSpPr>
        <p:spPr>
          <a:xfrm>
            <a:off x="1810538" y="2408688"/>
            <a:ext cx="2013300" cy="0"/>
          </a:xfrm>
          <a:prstGeom prst="straightConnector1">
            <a:avLst/>
          </a:prstGeom>
          <a:noFill/>
          <a:ln w="9525" cap="flat" cmpd="sng">
            <a:solidFill>
              <a:schemeClr val="accent2"/>
            </a:solidFill>
            <a:prstDash val="solid"/>
            <a:round/>
            <a:headEnd type="none" w="med" len="med"/>
            <a:tailEnd type="none" w="med" len="med"/>
          </a:ln>
        </p:spPr>
      </p:cxnSp>
      <p:cxnSp>
        <p:nvCxnSpPr>
          <p:cNvPr id="5226" name="Google Shape;5226;p43"/>
          <p:cNvCxnSpPr/>
          <p:nvPr/>
        </p:nvCxnSpPr>
        <p:spPr>
          <a:xfrm>
            <a:off x="2113640" y="2903300"/>
            <a:ext cx="1710300" cy="0"/>
          </a:xfrm>
          <a:prstGeom prst="straightConnector1">
            <a:avLst/>
          </a:prstGeom>
          <a:noFill/>
          <a:ln w="9525" cap="flat" cmpd="sng">
            <a:solidFill>
              <a:schemeClr val="accent2"/>
            </a:solidFill>
            <a:prstDash val="solid"/>
            <a:round/>
            <a:headEnd type="none" w="med" len="med"/>
            <a:tailEnd type="none" w="med" len="med"/>
          </a:ln>
        </p:spPr>
      </p:cxnSp>
      <p:cxnSp>
        <p:nvCxnSpPr>
          <p:cNvPr id="5227" name="Google Shape;5227;p43"/>
          <p:cNvCxnSpPr/>
          <p:nvPr/>
        </p:nvCxnSpPr>
        <p:spPr>
          <a:xfrm>
            <a:off x="1979078" y="3152500"/>
            <a:ext cx="1844700" cy="0"/>
          </a:xfrm>
          <a:prstGeom prst="straightConnector1">
            <a:avLst/>
          </a:prstGeom>
          <a:noFill/>
          <a:ln w="9525" cap="flat" cmpd="sng">
            <a:solidFill>
              <a:schemeClr val="accent2"/>
            </a:solidFill>
            <a:prstDash val="solid"/>
            <a:round/>
            <a:headEnd type="none" w="med" len="med"/>
            <a:tailEnd type="none" w="med" len="med"/>
          </a:ln>
        </p:spPr>
      </p:cxnSp>
      <p:cxnSp>
        <p:nvCxnSpPr>
          <p:cNvPr id="5228" name="Google Shape;5228;p43"/>
          <p:cNvCxnSpPr/>
          <p:nvPr/>
        </p:nvCxnSpPr>
        <p:spPr>
          <a:xfrm>
            <a:off x="1371018" y="3401700"/>
            <a:ext cx="2452800" cy="0"/>
          </a:xfrm>
          <a:prstGeom prst="straightConnector1">
            <a:avLst/>
          </a:prstGeom>
          <a:noFill/>
          <a:ln w="9525" cap="flat" cmpd="sng">
            <a:solidFill>
              <a:schemeClr val="accent2"/>
            </a:solidFill>
            <a:prstDash val="solid"/>
            <a:round/>
            <a:headEnd type="none" w="med" len="med"/>
            <a:tailEnd type="none" w="med" len="med"/>
          </a:ln>
        </p:spPr>
      </p:cxnSp>
      <p:cxnSp>
        <p:nvCxnSpPr>
          <p:cNvPr id="5229" name="Google Shape;5229;p43"/>
          <p:cNvCxnSpPr/>
          <p:nvPr/>
        </p:nvCxnSpPr>
        <p:spPr>
          <a:xfrm>
            <a:off x="1371018" y="3650900"/>
            <a:ext cx="2452800" cy="0"/>
          </a:xfrm>
          <a:prstGeom prst="straightConnector1">
            <a:avLst/>
          </a:prstGeom>
          <a:noFill/>
          <a:ln w="9525" cap="flat" cmpd="sng">
            <a:solidFill>
              <a:schemeClr val="accent2"/>
            </a:solidFill>
            <a:prstDash val="solid"/>
            <a:round/>
            <a:headEnd type="none" w="med" len="med"/>
            <a:tailEnd type="none" w="med" len="med"/>
          </a:ln>
        </p:spPr>
      </p:cxnSp>
      <p:cxnSp>
        <p:nvCxnSpPr>
          <p:cNvPr id="5230" name="Google Shape;5230;p43"/>
          <p:cNvCxnSpPr/>
          <p:nvPr/>
        </p:nvCxnSpPr>
        <p:spPr>
          <a:xfrm>
            <a:off x="1371018" y="3900100"/>
            <a:ext cx="2452800" cy="0"/>
          </a:xfrm>
          <a:prstGeom prst="straightConnector1">
            <a:avLst/>
          </a:prstGeom>
          <a:noFill/>
          <a:ln w="9525" cap="flat" cmpd="sng">
            <a:solidFill>
              <a:schemeClr val="accent2"/>
            </a:solidFill>
            <a:prstDash val="solid"/>
            <a:round/>
            <a:headEnd type="none" w="med" len="med"/>
            <a:tailEnd type="none" w="med" len="med"/>
          </a:ln>
        </p:spPr>
      </p:cxnSp>
      <p:cxnSp>
        <p:nvCxnSpPr>
          <p:cNvPr id="5231" name="Google Shape;5231;p43"/>
          <p:cNvCxnSpPr/>
          <p:nvPr/>
        </p:nvCxnSpPr>
        <p:spPr>
          <a:xfrm>
            <a:off x="1371018" y="4149300"/>
            <a:ext cx="2452800" cy="0"/>
          </a:xfrm>
          <a:prstGeom prst="straightConnector1">
            <a:avLst/>
          </a:prstGeom>
          <a:noFill/>
          <a:ln w="9525" cap="flat" cmpd="sng">
            <a:solidFill>
              <a:schemeClr val="accent2"/>
            </a:solidFill>
            <a:prstDash val="solid"/>
            <a:round/>
            <a:headEnd type="none" w="med" len="med"/>
            <a:tailEnd type="none" w="med" len="med"/>
          </a:ln>
        </p:spPr>
      </p:cxnSp>
      <p:cxnSp>
        <p:nvCxnSpPr>
          <p:cNvPr id="5232" name="Google Shape;5232;p43"/>
          <p:cNvCxnSpPr/>
          <p:nvPr/>
        </p:nvCxnSpPr>
        <p:spPr>
          <a:xfrm>
            <a:off x="1371018" y="4398500"/>
            <a:ext cx="2452800" cy="0"/>
          </a:xfrm>
          <a:prstGeom prst="straightConnector1">
            <a:avLst/>
          </a:prstGeom>
          <a:noFill/>
          <a:ln w="9525" cap="flat" cmpd="sng">
            <a:solidFill>
              <a:schemeClr val="accent2"/>
            </a:solidFill>
            <a:prstDash val="solid"/>
            <a:round/>
            <a:headEnd type="none" w="med" len="med"/>
            <a:tailEnd type="none" w="med" len="med"/>
          </a:ln>
        </p:spPr>
      </p:cxnSp>
      <p:cxnSp>
        <p:nvCxnSpPr>
          <p:cNvPr id="5233" name="Google Shape;5233;p43"/>
          <p:cNvCxnSpPr/>
          <p:nvPr/>
        </p:nvCxnSpPr>
        <p:spPr>
          <a:xfrm>
            <a:off x="1810538" y="2656000"/>
            <a:ext cx="2013300" cy="0"/>
          </a:xfrm>
          <a:prstGeom prst="straightConnector1">
            <a:avLst/>
          </a:prstGeom>
          <a:noFill/>
          <a:ln w="9525" cap="flat" cmpd="sng">
            <a:solidFill>
              <a:schemeClr val="accent2"/>
            </a:solidFill>
            <a:prstDash val="solid"/>
            <a:round/>
            <a:headEnd type="none" w="med" len="med"/>
            <a:tailEnd type="none" w="med" len="med"/>
          </a:ln>
        </p:spPr>
      </p:cxnSp>
      <p:sp>
        <p:nvSpPr>
          <p:cNvPr id="5234" name="Google Shape;5234;p43"/>
          <p:cNvSpPr/>
          <p:nvPr/>
        </p:nvSpPr>
        <p:spPr>
          <a:xfrm>
            <a:off x="4459900" y="1417725"/>
            <a:ext cx="4017000" cy="3278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3"/>
          <p:cNvSpPr txBox="1"/>
          <p:nvPr/>
        </p:nvSpPr>
        <p:spPr>
          <a:xfrm>
            <a:off x="5202727" y="1601550"/>
            <a:ext cx="2531400" cy="407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wish list</a:t>
            </a:r>
            <a:endParaRPr sz="2000">
              <a:solidFill>
                <a:srgbClr val="E75151"/>
              </a:solidFill>
              <a:latin typeface="Crushed"/>
              <a:ea typeface="Crushed"/>
              <a:cs typeface="Crushed"/>
              <a:sym typeface="Crushed"/>
            </a:endParaRPr>
          </a:p>
        </p:txBody>
      </p:sp>
      <p:grpSp>
        <p:nvGrpSpPr>
          <p:cNvPr id="5236" name="Google Shape;5236;p43"/>
          <p:cNvGrpSpPr/>
          <p:nvPr/>
        </p:nvGrpSpPr>
        <p:grpSpPr>
          <a:xfrm rot="-1575454">
            <a:off x="892923" y="1294364"/>
            <a:ext cx="931285" cy="541541"/>
            <a:chOff x="3387425" y="3531125"/>
            <a:chExt cx="931300" cy="541550"/>
          </a:xfrm>
        </p:grpSpPr>
        <p:sp>
          <p:nvSpPr>
            <p:cNvPr id="5237"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46" name="Google Shape;5246;p43">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247" name="Google Shape;5247;p43">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248" name="Google Shape;5248;p43">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249" name="Google Shape;5249;p43">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250" name="Google Shape;5250;p43">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251" name="Google Shape;5251;p43">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252" name="Google Shape;5252;p43">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aphicFrame>
        <p:nvGraphicFramePr>
          <p:cNvPr id="5253" name="Google Shape;5253;p43"/>
          <p:cNvGraphicFramePr/>
          <p:nvPr/>
        </p:nvGraphicFramePr>
        <p:xfrm>
          <a:off x="4779538" y="2159475"/>
          <a:ext cx="3378075" cy="2218950"/>
        </p:xfrm>
        <a:graphic>
          <a:graphicData uri="http://schemas.openxmlformats.org/drawingml/2006/table">
            <a:tbl>
              <a:tblPr>
                <a:noFill/>
                <a:tableStyleId>{9EC36D4A-9CDD-44C8-85BF-96F4AE3E4C47}</a:tableStyleId>
              </a:tblPr>
              <a:tblGrid>
                <a:gridCol w="1301700">
                  <a:extLst>
                    <a:ext uri="{9D8B030D-6E8A-4147-A177-3AD203B41FA5}">
                      <a16:colId xmlns:a16="http://schemas.microsoft.com/office/drawing/2014/main" val="20000"/>
                    </a:ext>
                  </a:extLst>
                </a:gridCol>
                <a:gridCol w="1301700">
                  <a:extLst>
                    <a:ext uri="{9D8B030D-6E8A-4147-A177-3AD203B41FA5}">
                      <a16:colId xmlns:a16="http://schemas.microsoft.com/office/drawing/2014/main" val="20001"/>
                    </a:ext>
                  </a:extLst>
                </a:gridCol>
                <a:gridCol w="774675">
                  <a:extLst>
                    <a:ext uri="{9D8B030D-6E8A-4147-A177-3AD203B41FA5}">
                      <a16:colId xmlns:a16="http://schemas.microsoft.com/office/drawing/2014/main" val="20002"/>
                    </a:ext>
                  </a:extLst>
                </a:gridCol>
              </a:tblGrid>
              <a:tr h="246550">
                <a:tc>
                  <a:txBody>
                    <a:bodyPr/>
                    <a:lstStyle/>
                    <a:p>
                      <a:pPr marL="0" lvl="0" indent="0" algn="ctr" rtl="0">
                        <a:spcBef>
                          <a:spcPts val="0"/>
                        </a:spcBef>
                        <a:spcAft>
                          <a:spcPts val="0"/>
                        </a:spcAft>
                        <a:buNone/>
                      </a:pPr>
                      <a:r>
                        <a:rPr lang="en" sz="1600">
                          <a:solidFill>
                            <a:schemeClr val="dk1"/>
                          </a:solidFill>
                          <a:latin typeface="Source Sans Pro"/>
                          <a:ea typeface="Source Sans Pro"/>
                          <a:cs typeface="Source Sans Pro"/>
                          <a:sym typeface="Source Sans Pro"/>
                        </a:rPr>
                        <a:t>WANTS</a:t>
                      </a:r>
                      <a:endParaRPr/>
                    </a:p>
                  </a:txBody>
                  <a:tcPr marL="0" marR="0" marT="0" marB="0">
                    <a:lnL w="9525" cap="flat" cmpd="sng">
                      <a:solidFill>
                        <a:srgbClr val="9E9E9E">
                          <a:alpha val="0"/>
                        </a:srgb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Source Sans Pro"/>
                          <a:ea typeface="Source Sans Pro"/>
                          <a:cs typeface="Source Sans Pro"/>
                          <a:sym typeface="Source Sans Pro"/>
                        </a:rPr>
                        <a:t>NEEDS</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0"/>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Mercury</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Moon</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Jupiter</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Venus</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Saturn</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Saturn</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Mars</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Neptune</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Venus</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Mercury</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5"/>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Neptune</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Mars</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6"/>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Moon</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Jupiter</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7"/>
                  </a:ext>
                </a:extLst>
              </a:tr>
              <a:tr h="246550">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Earth</a:t>
                      </a:r>
                      <a:endParaRPr/>
                    </a:p>
                  </a:txBody>
                  <a:tcPr marL="0" marR="0" marT="0" marB="0">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Source Sans Pro"/>
                          <a:ea typeface="Source Sans Pro"/>
                          <a:cs typeface="Source Sans Pro"/>
                          <a:sym typeface="Source Sans Pro"/>
                        </a:rPr>
                        <a:t>Earth</a:t>
                      </a:r>
                      <a:endParaRPr/>
                    </a:p>
                  </a:txBody>
                  <a:tcPr marL="0" marR="0" marT="0" marB="0">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0" marR="0" marT="0" marB="0">
                    <a:lnL w="9525" cap="flat" cmpd="sng">
                      <a:solidFill>
                        <a:schemeClr val="accent2"/>
                      </a:solidFill>
                      <a:prstDash val="solid"/>
                      <a:round/>
                      <a:headEnd type="none" w="sm" len="sm"/>
                      <a:tailEnd type="none" w="sm" len="sm"/>
                    </a:lnL>
                    <a:lnR w="9525" cap="flat" cmpd="sng">
                      <a:solidFill>
                        <a:schemeClr val="accent2">
                          <a:alpha val="0"/>
                        </a:scheme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grpSp>
        <p:nvGrpSpPr>
          <p:cNvPr id="5254" name="Google Shape;5254;p43"/>
          <p:cNvGrpSpPr/>
          <p:nvPr/>
        </p:nvGrpSpPr>
        <p:grpSpPr>
          <a:xfrm>
            <a:off x="7602613" y="2204696"/>
            <a:ext cx="243629" cy="179766"/>
            <a:chOff x="5223609" y="3731112"/>
            <a:chExt cx="371782" cy="274285"/>
          </a:xfrm>
        </p:grpSpPr>
        <p:sp>
          <p:nvSpPr>
            <p:cNvPr id="5255" name="Google Shape;5255;p4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43"/>
          <p:cNvGrpSpPr/>
          <p:nvPr/>
        </p:nvGrpSpPr>
        <p:grpSpPr>
          <a:xfrm>
            <a:off x="7602613" y="4192709"/>
            <a:ext cx="243629" cy="179766"/>
            <a:chOff x="5223609" y="3731112"/>
            <a:chExt cx="371782" cy="274285"/>
          </a:xfrm>
        </p:grpSpPr>
        <p:sp>
          <p:nvSpPr>
            <p:cNvPr id="5258" name="Google Shape;5258;p4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43"/>
          <p:cNvGrpSpPr/>
          <p:nvPr/>
        </p:nvGrpSpPr>
        <p:grpSpPr>
          <a:xfrm>
            <a:off x="7602613" y="2956209"/>
            <a:ext cx="243629" cy="179766"/>
            <a:chOff x="5223609" y="3731112"/>
            <a:chExt cx="371782" cy="274285"/>
          </a:xfrm>
        </p:grpSpPr>
        <p:sp>
          <p:nvSpPr>
            <p:cNvPr id="5261" name="Google Shape;5261;p4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266"/>
        <p:cNvGrpSpPr/>
        <p:nvPr/>
      </p:nvGrpSpPr>
      <p:grpSpPr>
        <a:xfrm>
          <a:off x="0" y="0"/>
          <a:ext cx="0" cy="0"/>
          <a:chOff x="0" y="0"/>
          <a:chExt cx="0" cy="0"/>
        </a:xfrm>
      </p:grpSpPr>
      <p:sp>
        <p:nvSpPr>
          <p:cNvPr id="5267" name="Google Shape;5267;p44"/>
          <p:cNvSpPr/>
          <p:nvPr/>
        </p:nvSpPr>
        <p:spPr>
          <a:xfrm>
            <a:off x="1301125" y="3264100"/>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4"/>
          <p:cNvSpPr/>
          <p:nvPr/>
        </p:nvSpPr>
        <p:spPr>
          <a:xfrm>
            <a:off x="3794000" y="3264100"/>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4"/>
          <p:cNvSpPr/>
          <p:nvPr/>
        </p:nvSpPr>
        <p:spPr>
          <a:xfrm>
            <a:off x="6286875" y="3264100"/>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4"/>
          <p:cNvSpPr/>
          <p:nvPr/>
        </p:nvSpPr>
        <p:spPr>
          <a:xfrm>
            <a:off x="1301125" y="1596001"/>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4"/>
          <p:cNvSpPr/>
          <p:nvPr/>
        </p:nvSpPr>
        <p:spPr>
          <a:xfrm>
            <a:off x="3794000" y="1596001"/>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4"/>
          <p:cNvSpPr/>
          <p:nvPr/>
        </p:nvSpPr>
        <p:spPr>
          <a:xfrm>
            <a:off x="6286875" y="1596001"/>
            <a:ext cx="2277300" cy="1436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4"/>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MY CHRISTMAS WISH LIST</a:t>
            </a:r>
            <a:endParaRPr/>
          </a:p>
        </p:txBody>
      </p:sp>
      <p:sp>
        <p:nvSpPr>
          <p:cNvPr id="5274" name="Google Shape;5274;p44"/>
          <p:cNvSpPr txBox="1">
            <a:spLocks noGrp="1"/>
          </p:cNvSpPr>
          <p:nvPr>
            <p:ph type="subTitle" idx="1"/>
          </p:nvPr>
        </p:nvSpPr>
        <p:spPr>
          <a:xfrm>
            <a:off x="1441225" y="2207350"/>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 is the closest planet to the Sun </a:t>
            </a:r>
            <a:endParaRPr/>
          </a:p>
        </p:txBody>
      </p:sp>
      <p:sp>
        <p:nvSpPr>
          <p:cNvPr id="5275" name="Google Shape;5275;p44"/>
          <p:cNvSpPr txBox="1">
            <a:spLocks noGrp="1"/>
          </p:cNvSpPr>
          <p:nvPr>
            <p:ph type="subTitle" idx="2"/>
          </p:nvPr>
        </p:nvSpPr>
        <p:spPr>
          <a:xfrm>
            <a:off x="1441225" y="1799575"/>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THINGS I'M REALLY INTO</a:t>
            </a:r>
            <a:endParaRPr/>
          </a:p>
        </p:txBody>
      </p:sp>
      <p:sp>
        <p:nvSpPr>
          <p:cNvPr id="5276" name="Google Shape;5276;p44"/>
          <p:cNvSpPr txBox="1">
            <a:spLocks noGrp="1"/>
          </p:cNvSpPr>
          <p:nvPr>
            <p:ph type="subTitle" idx="3"/>
          </p:nvPr>
        </p:nvSpPr>
        <p:spPr>
          <a:xfrm>
            <a:off x="3934100" y="2206613"/>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It has a beautiful name, but it’s terribly hot</a:t>
            </a:r>
            <a:endParaRPr/>
          </a:p>
        </p:txBody>
      </p:sp>
      <p:sp>
        <p:nvSpPr>
          <p:cNvPr id="5277" name="Google Shape;5277;p44"/>
          <p:cNvSpPr txBox="1">
            <a:spLocks noGrp="1"/>
          </p:cNvSpPr>
          <p:nvPr>
            <p:ph type="subTitle" idx="4"/>
          </p:nvPr>
        </p:nvSpPr>
        <p:spPr>
          <a:xfrm>
            <a:off x="3934100" y="1798838"/>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MY FAVORITES</a:t>
            </a:r>
            <a:endParaRPr/>
          </a:p>
        </p:txBody>
      </p:sp>
      <p:sp>
        <p:nvSpPr>
          <p:cNvPr id="5278" name="Google Shape;5278;p44"/>
          <p:cNvSpPr txBox="1">
            <a:spLocks noGrp="1"/>
          </p:cNvSpPr>
          <p:nvPr>
            <p:ph type="subTitle" idx="5"/>
          </p:nvPr>
        </p:nvSpPr>
        <p:spPr>
          <a:xfrm>
            <a:off x="6426975" y="2206613"/>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Despite being red, Mars is a cold place</a:t>
            </a:r>
            <a:endParaRPr/>
          </a:p>
        </p:txBody>
      </p:sp>
      <p:sp>
        <p:nvSpPr>
          <p:cNvPr id="5279" name="Google Shape;5279;p44"/>
          <p:cNvSpPr txBox="1">
            <a:spLocks noGrp="1"/>
          </p:cNvSpPr>
          <p:nvPr>
            <p:ph type="subTitle" idx="6"/>
          </p:nvPr>
        </p:nvSpPr>
        <p:spPr>
          <a:xfrm>
            <a:off x="6426975" y="1798838"/>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THINGS I WANT</a:t>
            </a:r>
            <a:endParaRPr/>
          </a:p>
        </p:txBody>
      </p:sp>
      <p:sp>
        <p:nvSpPr>
          <p:cNvPr id="5280" name="Google Shape;5280;p44"/>
          <p:cNvSpPr txBox="1">
            <a:spLocks noGrp="1"/>
          </p:cNvSpPr>
          <p:nvPr>
            <p:ph type="subTitle" idx="7"/>
          </p:nvPr>
        </p:nvSpPr>
        <p:spPr>
          <a:xfrm>
            <a:off x="1441225" y="3875088"/>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It’s the biggest planet in the Solar System</a:t>
            </a:r>
            <a:endParaRPr/>
          </a:p>
        </p:txBody>
      </p:sp>
      <p:sp>
        <p:nvSpPr>
          <p:cNvPr id="5281" name="Google Shape;5281;p44"/>
          <p:cNvSpPr txBox="1">
            <a:spLocks noGrp="1"/>
          </p:cNvSpPr>
          <p:nvPr>
            <p:ph type="subTitle" idx="8"/>
          </p:nvPr>
        </p:nvSpPr>
        <p:spPr>
          <a:xfrm>
            <a:off x="1441225" y="3467313"/>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THINGS I NEED</a:t>
            </a:r>
            <a:endParaRPr/>
          </a:p>
        </p:txBody>
      </p:sp>
      <p:sp>
        <p:nvSpPr>
          <p:cNvPr id="5282" name="Google Shape;5282;p44"/>
          <p:cNvSpPr txBox="1">
            <a:spLocks noGrp="1"/>
          </p:cNvSpPr>
          <p:nvPr>
            <p:ph type="subTitle" idx="9"/>
          </p:nvPr>
        </p:nvSpPr>
        <p:spPr>
          <a:xfrm>
            <a:off x="3934100" y="3875088"/>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 is the ringed one and a gas giant</a:t>
            </a:r>
            <a:endParaRPr/>
          </a:p>
        </p:txBody>
      </p:sp>
      <p:sp>
        <p:nvSpPr>
          <p:cNvPr id="5283" name="Google Shape;5283;p44"/>
          <p:cNvSpPr txBox="1">
            <a:spLocks noGrp="1"/>
          </p:cNvSpPr>
          <p:nvPr>
            <p:ph type="subTitle" idx="13"/>
          </p:nvPr>
        </p:nvSpPr>
        <p:spPr>
          <a:xfrm>
            <a:off x="3934100" y="3467313"/>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THINGS TO WEAR</a:t>
            </a:r>
            <a:endParaRPr/>
          </a:p>
        </p:txBody>
      </p:sp>
      <p:sp>
        <p:nvSpPr>
          <p:cNvPr id="5284" name="Google Shape;5284;p44"/>
          <p:cNvSpPr txBox="1">
            <a:spLocks noGrp="1"/>
          </p:cNvSpPr>
          <p:nvPr>
            <p:ph type="subTitle" idx="14"/>
          </p:nvPr>
        </p:nvSpPr>
        <p:spPr>
          <a:xfrm>
            <a:off x="6426975" y="3875088"/>
            <a:ext cx="1997100" cy="62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Neptune is the farthest planet from the Sun </a:t>
            </a:r>
            <a:endParaRPr/>
          </a:p>
        </p:txBody>
      </p:sp>
      <p:sp>
        <p:nvSpPr>
          <p:cNvPr id="5285" name="Google Shape;5285;p44"/>
          <p:cNvSpPr txBox="1">
            <a:spLocks noGrp="1"/>
          </p:cNvSpPr>
          <p:nvPr>
            <p:ph type="subTitle" idx="15"/>
          </p:nvPr>
        </p:nvSpPr>
        <p:spPr>
          <a:xfrm>
            <a:off x="6426975" y="3467313"/>
            <a:ext cx="19971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THINGS TO READ</a:t>
            </a:r>
            <a:endParaRPr/>
          </a:p>
        </p:txBody>
      </p:sp>
      <p:pic>
        <p:nvPicPr>
          <p:cNvPr id="5286" name="Google Shape;5286;p4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287" name="Google Shape;5287;p4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288" name="Google Shape;5288;p4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289" name="Google Shape;5289;p44">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290" name="Google Shape;5290;p44">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291" name="Google Shape;5291;p44">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292" name="Google Shape;5292;p44">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96"/>
        <p:cNvGrpSpPr/>
        <p:nvPr/>
      </p:nvGrpSpPr>
      <p:grpSpPr>
        <a:xfrm>
          <a:off x="0" y="0"/>
          <a:ext cx="0" cy="0"/>
          <a:chOff x="0" y="0"/>
          <a:chExt cx="0" cy="0"/>
        </a:xfrm>
      </p:grpSpPr>
      <p:grpSp>
        <p:nvGrpSpPr>
          <p:cNvPr id="5297" name="Google Shape;5297;p45"/>
          <p:cNvGrpSpPr/>
          <p:nvPr/>
        </p:nvGrpSpPr>
        <p:grpSpPr>
          <a:xfrm>
            <a:off x="7009898" y="2197584"/>
            <a:ext cx="1966742" cy="1359600"/>
            <a:chOff x="6734123" y="2403309"/>
            <a:chExt cx="1966742" cy="1359600"/>
          </a:xfrm>
        </p:grpSpPr>
        <p:grpSp>
          <p:nvGrpSpPr>
            <p:cNvPr id="5298" name="Google Shape;5298;p45"/>
            <p:cNvGrpSpPr/>
            <p:nvPr/>
          </p:nvGrpSpPr>
          <p:grpSpPr>
            <a:xfrm flipH="1">
              <a:off x="7196440" y="2405700"/>
              <a:ext cx="1504425" cy="816450"/>
              <a:chOff x="2005775" y="4642275"/>
              <a:chExt cx="1504425" cy="816450"/>
            </a:xfrm>
          </p:grpSpPr>
          <p:sp>
            <p:nvSpPr>
              <p:cNvPr id="5299" name="Google Shape;5299;p45"/>
              <p:cNvSpPr/>
              <p:nvPr/>
            </p:nvSpPr>
            <p:spPr>
              <a:xfrm>
                <a:off x="2853525" y="4642275"/>
                <a:ext cx="656675" cy="816450"/>
              </a:xfrm>
              <a:custGeom>
                <a:avLst/>
                <a:gdLst/>
                <a:ahLst/>
                <a:cxnLst/>
                <a:rect l="l" t="t" r="r" b="b"/>
                <a:pathLst>
                  <a:path w="26267" h="32658" extrusionOk="0">
                    <a:moveTo>
                      <a:pt x="26266" y="0"/>
                    </a:moveTo>
                    <a:lnTo>
                      <a:pt x="1" y="15665"/>
                    </a:lnTo>
                    <a:lnTo>
                      <a:pt x="2206" y="27820"/>
                    </a:lnTo>
                    <a:lnTo>
                      <a:pt x="5088" y="32657"/>
                    </a:lnTo>
                    <a:lnTo>
                      <a:pt x="25740" y="32657"/>
                    </a:lnTo>
                    <a:lnTo>
                      <a:pt x="26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5"/>
              <p:cNvSpPr/>
              <p:nvPr/>
            </p:nvSpPr>
            <p:spPr>
              <a:xfrm>
                <a:off x="2005775" y="4859475"/>
                <a:ext cx="1456175" cy="513200"/>
              </a:xfrm>
              <a:custGeom>
                <a:avLst/>
                <a:gdLst/>
                <a:ahLst/>
                <a:cxnLst/>
                <a:rect l="l" t="t" r="r" b="b"/>
                <a:pathLst>
                  <a:path w="58247" h="20528" extrusionOk="0">
                    <a:moveTo>
                      <a:pt x="7087" y="1"/>
                    </a:moveTo>
                    <a:cubicBezTo>
                      <a:pt x="4972" y="1"/>
                      <a:pt x="3402" y="940"/>
                      <a:pt x="2281" y="2365"/>
                    </a:cubicBezTo>
                    <a:cubicBezTo>
                      <a:pt x="1" y="5272"/>
                      <a:pt x="2106" y="15047"/>
                      <a:pt x="20703" y="19759"/>
                    </a:cubicBezTo>
                    <a:cubicBezTo>
                      <a:pt x="22804" y="20291"/>
                      <a:pt x="24909" y="20527"/>
                      <a:pt x="26991" y="20527"/>
                    </a:cubicBezTo>
                    <a:cubicBezTo>
                      <a:pt x="43339" y="20527"/>
                      <a:pt x="58247" y="5974"/>
                      <a:pt x="58247" y="5974"/>
                    </a:cubicBezTo>
                    <a:lnTo>
                      <a:pt x="53084" y="611"/>
                    </a:lnTo>
                    <a:lnTo>
                      <a:pt x="27545" y="7378"/>
                    </a:lnTo>
                    <a:cubicBezTo>
                      <a:pt x="27545" y="7378"/>
                      <a:pt x="26934" y="7537"/>
                      <a:pt x="25857" y="7537"/>
                    </a:cubicBezTo>
                    <a:cubicBezTo>
                      <a:pt x="23824" y="7537"/>
                      <a:pt x="20130" y="6970"/>
                      <a:pt x="15740" y="3693"/>
                    </a:cubicBezTo>
                    <a:cubicBezTo>
                      <a:pt x="12171" y="1052"/>
                      <a:pt x="9324" y="1"/>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45"/>
            <p:cNvSpPr/>
            <p:nvPr/>
          </p:nvSpPr>
          <p:spPr>
            <a:xfrm rot="1799608">
              <a:off x="6952741" y="2535738"/>
              <a:ext cx="823363" cy="109474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2" name="Google Shape;5302;p45"/>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3" name="Google Shape;5303;p45"/>
          <p:cNvGrpSpPr/>
          <p:nvPr/>
        </p:nvGrpSpPr>
        <p:grpSpPr>
          <a:xfrm rot="1799867" flipH="1">
            <a:off x="7464306" y="667321"/>
            <a:ext cx="1623053" cy="1973165"/>
            <a:chOff x="1420575" y="580350"/>
            <a:chExt cx="1492500" cy="1814450"/>
          </a:xfrm>
        </p:grpSpPr>
        <p:sp>
          <p:nvSpPr>
            <p:cNvPr id="5304" name="Google Shape;5304;p45"/>
            <p:cNvSpPr/>
            <p:nvPr/>
          </p:nvSpPr>
          <p:spPr>
            <a:xfrm>
              <a:off x="1622950" y="1857800"/>
              <a:ext cx="1005050" cy="532475"/>
            </a:xfrm>
            <a:custGeom>
              <a:avLst/>
              <a:gdLst/>
              <a:ahLst/>
              <a:cxnLst/>
              <a:rect l="l" t="t" r="r" b="b"/>
              <a:pathLst>
                <a:path w="40202" h="21299" extrusionOk="0">
                  <a:moveTo>
                    <a:pt x="2958" y="0"/>
                  </a:moveTo>
                  <a:cubicBezTo>
                    <a:pt x="2958" y="0"/>
                    <a:pt x="0" y="7319"/>
                    <a:pt x="2682" y="12732"/>
                  </a:cubicBezTo>
                  <a:cubicBezTo>
                    <a:pt x="2933" y="13259"/>
                    <a:pt x="3258" y="13760"/>
                    <a:pt x="3634" y="14236"/>
                  </a:cubicBezTo>
                  <a:cubicBezTo>
                    <a:pt x="4136" y="14888"/>
                    <a:pt x="4762" y="15489"/>
                    <a:pt x="5514" y="16041"/>
                  </a:cubicBezTo>
                  <a:cubicBezTo>
                    <a:pt x="6391" y="16667"/>
                    <a:pt x="7394" y="17244"/>
                    <a:pt x="8446" y="17795"/>
                  </a:cubicBezTo>
                  <a:cubicBezTo>
                    <a:pt x="8898" y="18020"/>
                    <a:pt x="9349" y="18246"/>
                    <a:pt x="9825" y="18447"/>
                  </a:cubicBezTo>
                  <a:cubicBezTo>
                    <a:pt x="10978" y="18948"/>
                    <a:pt x="12206" y="19399"/>
                    <a:pt x="13484" y="19775"/>
                  </a:cubicBezTo>
                  <a:cubicBezTo>
                    <a:pt x="13935" y="19925"/>
                    <a:pt x="14411" y="20051"/>
                    <a:pt x="14888" y="20176"/>
                  </a:cubicBezTo>
                  <a:cubicBezTo>
                    <a:pt x="16191" y="20502"/>
                    <a:pt x="17544" y="20777"/>
                    <a:pt x="18923" y="20953"/>
                  </a:cubicBezTo>
                  <a:cubicBezTo>
                    <a:pt x="19399" y="21028"/>
                    <a:pt x="19875" y="21078"/>
                    <a:pt x="20376" y="21128"/>
                  </a:cubicBezTo>
                  <a:cubicBezTo>
                    <a:pt x="21515" y="21237"/>
                    <a:pt x="22664" y="21298"/>
                    <a:pt x="23816" y="21298"/>
                  </a:cubicBezTo>
                  <a:cubicBezTo>
                    <a:pt x="24515" y="21298"/>
                    <a:pt x="25215" y="21276"/>
                    <a:pt x="25915" y="21229"/>
                  </a:cubicBezTo>
                  <a:cubicBezTo>
                    <a:pt x="26391" y="21178"/>
                    <a:pt x="26893" y="21153"/>
                    <a:pt x="27369" y="21078"/>
                  </a:cubicBezTo>
                  <a:cubicBezTo>
                    <a:pt x="28722" y="20928"/>
                    <a:pt x="30051" y="20652"/>
                    <a:pt x="31329" y="20301"/>
                  </a:cubicBezTo>
                  <a:cubicBezTo>
                    <a:pt x="31830" y="20176"/>
                    <a:pt x="32306" y="20025"/>
                    <a:pt x="32757" y="19850"/>
                  </a:cubicBezTo>
                  <a:cubicBezTo>
                    <a:pt x="33509" y="19599"/>
                    <a:pt x="34236" y="19299"/>
                    <a:pt x="34938" y="18948"/>
                  </a:cubicBezTo>
                  <a:cubicBezTo>
                    <a:pt x="35890" y="18497"/>
                    <a:pt x="36692" y="17970"/>
                    <a:pt x="37344" y="17444"/>
                  </a:cubicBezTo>
                  <a:cubicBezTo>
                    <a:pt x="37820" y="17018"/>
                    <a:pt x="38221" y="16617"/>
                    <a:pt x="38547" y="16191"/>
                  </a:cubicBezTo>
                  <a:cubicBezTo>
                    <a:pt x="38923" y="15715"/>
                    <a:pt x="39224" y="15213"/>
                    <a:pt x="39449" y="14737"/>
                  </a:cubicBezTo>
                  <a:cubicBezTo>
                    <a:pt x="40026" y="13509"/>
                    <a:pt x="40201" y="12256"/>
                    <a:pt x="40151" y="11053"/>
                  </a:cubicBezTo>
                  <a:cubicBezTo>
                    <a:pt x="40126" y="9875"/>
                    <a:pt x="39850" y="8747"/>
                    <a:pt x="39524" y="7795"/>
                  </a:cubicBezTo>
                  <a:cubicBezTo>
                    <a:pt x="38998" y="6216"/>
                    <a:pt x="38346" y="5138"/>
                    <a:pt x="38346" y="5138"/>
                  </a:cubicBezTo>
                  <a:lnTo>
                    <a:pt x="8396" y="802"/>
                  </a:lnTo>
                  <a:lnTo>
                    <a:pt x="2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5"/>
            <p:cNvSpPr/>
            <p:nvPr/>
          </p:nvSpPr>
          <p:spPr>
            <a:xfrm>
              <a:off x="2221500" y="2149425"/>
              <a:ext cx="91950" cy="239100"/>
            </a:xfrm>
            <a:custGeom>
              <a:avLst/>
              <a:gdLst/>
              <a:ahLst/>
              <a:cxnLst/>
              <a:rect l="l" t="t" r="r" b="b"/>
              <a:pathLst>
                <a:path w="3678" h="9564" extrusionOk="0">
                  <a:moveTo>
                    <a:pt x="965" y="1"/>
                  </a:moveTo>
                  <a:cubicBezTo>
                    <a:pt x="491" y="1"/>
                    <a:pt x="1" y="523"/>
                    <a:pt x="294" y="1092"/>
                  </a:cubicBezTo>
                  <a:cubicBezTo>
                    <a:pt x="1698" y="3774"/>
                    <a:pt x="2274" y="6656"/>
                    <a:pt x="1973" y="9564"/>
                  </a:cubicBezTo>
                  <a:cubicBezTo>
                    <a:pt x="2449" y="9513"/>
                    <a:pt x="2951" y="9488"/>
                    <a:pt x="3427" y="9413"/>
                  </a:cubicBezTo>
                  <a:cubicBezTo>
                    <a:pt x="3678" y="6305"/>
                    <a:pt x="3026" y="3223"/>
                    <a:pt x="1522" y="365"/>
                  </a:cubicBezTo>
                  <a:cubicBezTo>
                    <a:pt x="1389" y="108"/>
                    <a:pt x="1179"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5"/>
            <p:cNvSpPr/>
            <p:nvPr/>
          </p:nvSpPr>
          <p:spPr>
            <a:xfrm>
              <a:off x="2332075" y="2126900"/>
              <a:ext cx="111700" cy="238450"/>
            </a:xfrm>
            <a:custGeom>
              <a:avLst/>
              <a:gdLst/>
              <a:ahLst/>
              <a:cxnLst/>
              <a:rect l="l" t="t" r="r" b="b"/>
              <a:pathLst>
                <a:path w="4468" h="9538" extrusionOk="0">
                  <a:moveTo>
                    <a:pt x="1007" y="0"/>
                  </a:moveTo>
                  <a:cubicBezTo>
                    <a:pt x="485" y="0"/>
                    <a:pt x="0" y="708"/>
                    <a:pt x="458" y="1241"/>
                  </a:cubicBezTo>
                  <a:cubicBezTo>
                    <a:pt x="2488" y="3622"/>
                    <a:pt x="3114" y="6555"/>
                    <a:pt x="2964" y="9537"/>
                  </a:cubicBezTo>
                  <a:cubicBezTo>
                    <a:pt x="3465" y="9412"/>
                    <a:pt x="3941" y="9261"/>
                    <a:pt x="4392" y="9086"/>
                  </a:cubicBezTo>
                  <a:cubicBezTo>
                    <a:pt x="4468" y="5878"/>
                    <a:pt x="3691" y="2820"/>
                    <a:pt x="1485" y="239"/>
                  </a:cubicBezTo>
                  <a:cubicBezTo>
                    <a:pt x="1341" y="71"/>
                    <a:pt x="117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5"/>
            <p:cNvSpPr/>
            <p:nvPr/>
          </p:nvSpPr>
          <p:spPr>
            <a:xfrm>
              <a:off x="2457250" y="2079650"/>
              <a:ext cx="129375" cy="214275"/>
            </a:xfrm>
            <a:custGeom>
              <a:avLst/>
              <a:gdLst/>
              <a:ahLst/>
              <a:cxnLst/>
              <a:rect l="l" t="t" r="r" b="b"/>
              <a:pathLst>
                <a:path w="5175" h="8571" extrusionOk="0">
                  <a:moveTo>
                    <a:pt x="987" y="0"/>
                  </a:moveTo>
                  <a:cubicBezTo>
                    <a:pt x="472" y="0"/>
                    <a:pt x="1" y="720"/>
                    <a:pt x="438" y="1252"/>
                  </a:cubicBezTo>
                  <a:cubicBezTo>
                    <a:pt x="2243" y="3407"/>
                    <a:pt x="3546" y="5863"/>
                    <a:pt x="3972" y="8570"/>
                  </a:cubicBezTo>
                  <a:cubicBezTo>
                    <a:pt x="4448" y="8144"/>
                    <a:pt x="4849" y="7743"/>
                    <a:pt x="5175" y="7317"/>
                  </a:cubicBezTo>
                  <a:cubicBezTo>
                    <a:pt x="4573" y="4710"/>
                    <a:pt x="3220" y="2354"/>
                    <a:pt x="1466" y="249"/>
                  </a:cubicBezTo>
                  <a:cubicBezTo>
                    <a:pt x="1320" y="73"/>
                    <a:pt x="1151" y="0"/>
                    <a:pt x="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5"/>
            <p:cNvSpPr/>
            <p:nvPr/>
          </p:nvSpPr>
          <p:spPr>
            <a:xfrm>
              <a:off x="2510975" y="1988500"/>
              <a:ext cx="115750" cy="145650"/>
            </a:xfrm>
            <a:custGeom>
              <a:avLst/>
              <a:gdLst/>
              <a:ahLst/>
              <a:cxnLst/>
              <a:rect l="l" t="t" r="r" b="b"/>
              <a:pathLst>
                <a:path w="4630" h="5826" extrusionOk="0">
                  <a:moveTo>
                    <a:pt x="1091" y="0"/>
                  </a:moveTo>
                  <a:cubicBezTo>
                    <a:pt x="507" y="0"/>
                    <a:pt x="1" y="717"/>
                    <a:pt x="570" y="1188"/>
                  </a:cubicBezTo>
                  <a:cubicBezTo>
                    <a:pt x="1998" y="2391"/>
                    <a:pt x="3577" y="4020"/>
                    <a:pt x="4630" y="5825"/>
                  </a:cubicBezTo>
                  <a:cubicBezTo>
                    <a:pt x="4605" y="4647"/>
                    <a:pt x="4329" y="3519"/>
                    <a:pt x="4003" y="2567"/>
                  </a:cubicBezTo>
                  <a:cubicBezTo>
                    <a:pt x="3251" y="1665"/>
                    <a:pt x="2399" y="863"/>
                    <a:pt x="1572" y="186"/>
                  </a:cubicBezTo>
                  <a:cubicBezTo>
                    <a:pt x="1420" y="55"/>
                    <a:pt x="1253" y="0"/>
                    <a:pt x="10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5"/>
            <p:cNvSpPr/>
            <p:nvPr/>
          </p:nvSpPr>
          <p:spPr>
            <a:xfrm>
              <a:off x="2096000" y="2106075"/>
              <a:ext cx="70825" cy="279950"/>
            </a:xfrm>
            <a:custGeom>
              <a:avLst/>
              <a:gdLst/>
              <a:ahLst/>
              <a:cxnLst/>
              <a:rect l="l" t="t" r="r" b="b"/>
              <a:pathLst>
                <a:path w="2833" h="11198" extrusionOk="0">
                  <a:moveTo>
                    <a:pt x="2119" y="0"/>
                  </a:moveTo>
                  <a:cubicBezTo>
                    <a:pt x="1761" y="0"/>
                    <a:pt x="1404" y="232"/>
                    <a:pt x="1404" y="696"/>
                  </a:cubicBezTo>
                  <a:cubicBezTo>
                    <a:pt x="1379" y="4230"/>
                    <a:pt x="903" y="7663"/>
                    <a:pt x="1" y="11022"/>
                  </a:cubicBezTo>
                  <a:cubicBezTo>
                    <a:pt x="477" y="11097"/>
                    <a:pt x="953" y="11147"/>
                    <a:pt x="1454" y="11197"/>
                  </a:cubicBezTo>
                  <a:cubicBezTo>
                    <a:pt x="2357" y="7789"/>
                    <a:pt x="2808" y="4280"/>
                    <a:pt x="2833" y="696"/>
                  </a:cubicBezTo>
                  <a:cubicBezTo>
                    <a:pt x="2833" y="232"/>
                    <a:pt x="2476" y="0"/>
                    <a:pt x="2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5"/>
            <p:cNvSpPr/>
            <p:nvPr/>
          </p:nvSpPr>
          <p:spPr>
            <a:xfrm>
              <a:off x="1960050" y="2108300"/>
              <a:ext cx="101825" cy="253900"/>
            </a:xfrm>
            <a:custGeom>
              <a:avLst/>
              <a:gdLst/>
              <a:ahLst/>
              <a:cxnLst/>
              <a:rect l="l" t="t" r="r" b="b"/>
              <a:pathLst>
                <a:path w="4073" h="10156" extrusionOk="0">
                  <a:moveTo>
                    <a:pt x="3196" y="0"/>
                  </a:moveTo>
                  <a:cubicBezTo>
                    <a:pt x="2906" y="0"/>
                    <a:pt x="2610" y="145"/>
                    <a:pt x="2481" y="482"/>
                  </a:cubicBezTo>
                  <a:cubicBezTo>
                    <a:pt x="1253" y="3514"/>
                    <a:pt x="150" y="6572"/>
                    <a:pt x="0" y="9755"/>
                  </a:cubicBezTo>
                  <a:cubicBezTo>
                    <a:pt x="451" y="9905"/>
                    <a:pt x="927" y="10031"/>
                    <a:pt x="1404" y="10156"/>
                  </a:cubicBezTo>
                  <a:cubicBezTo>
                    <a:pt x="1454" y="6948"/>
                    <a:pt x="2657" y="3890"/>
                    <a:pt x="3860" y="858"/>
                  </a:cubicBezTo>
                  <a:cubicBezTo>
                    <a:pt x="4072" y="342"/>
                    <a:pt x="3642"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5"/>
            <p:cNvSpPr/>
            <p:nvPr/>
          </p:nvSpPr>
          <p:spPr>
            <a:xfrm>
              <a:off x="1834100" y="2069375"/>
              <a:ext cx="136700" cy="249600"/>
            </a:xfrm>
            <a:custGeom>
              <a:avLst/>
              <a:gdLst/>
              <a:ahLst/>
              <a:cxnLst/>
              <a:rect l="l" t="t" r="r" b="b"/>
              <a:pathLst>
                <a:path w="5468" h="9984" extrusionOk="0">
                  <a:moveTo>
                    <a:pt x="4421" y="1"/>
                  </a:moveTo>
                  <a:cubicBezTo>
                    <a:pt x="4263" y="1"/>
                    <a:pt x="4101" y="62"/>
                    <a:pt x="3960" y="209"/>
                  </a:cubicBezTo>
                  <a:cubicBezTo>
                    <a:pt x="1479" y="2765"/>
                    <a:pt x="376" y="5948"/>
                    <a:pt x="0" y="9332"/>
                  </a:cubicBezTo>
                  <a:cubicBezTo>
                    <a:pt x="452" y="9557"/>
                    <a:pt x="903" y="9783"/>
                    <a:pt x="1379" y="9984"/>
                  </a:cubicBezTo>
                  <a:cubicBezTo>
                    <a:pt x="1630" y="6750"/>
                    <a:pt x="2582" y="3693"/>
                    <a:pt x="4963" y="1237"/>
                  </a:cubicBezTo>
                  <a:cubicBezTo>
                    <a:pt x="5468" y="732"/>
                    <a:pt x="4964" y="1"/>
                    <a:pt x="4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5"/>
            <p:cNvSpPr/>
            <p:nvPr/>
          </p:nvSpPr>
          <p:spPr>
            <a:xfrm>
              <a:off x="1690000" y="2035975"/>
              <a:ext cx="151125" cy="177725"/>
            </a:xfrm>
            <a:custGeom>
              <a:avLst/>
              <a:gdLst/>
              <a:ahLst/>
              <a:cxnLst/>
              <a:rect l="l" t="t" r="r" b="b"/>
              <a:pathLst>
                <a:path w="6045" h="7109" extrusionOk="0">
                  <a:moveTo>
                    <a:pt x="5051" y="0"/>
                  </a:moveTo>
                  <a:cubicBezTo>
                    <a:pt x="4936" y="0"/>
                    <a:pt x="4812" y="36"/>
                    <a:pt x="4687" y="116"/>
                  </a:cubicBezTo>
                  <a:cubicBezTo>
                    <a:pt x="2431" y="1595"/>
                    <a:pt x="902" y="3450"/>
                    <a:pt x="0" y="5605"/>
                  </a:cubicBezTo>
                  <a:cubicBezTo>
                    <a:pt x="251" y="6132"/>
                    <a:pt x="576" y="6633"/>
                    <a:pt x="952" y="7109"/>
                  </a:cubicBezTo>
                  <a:cubicBezTo>
                    <a:pt x="1679" y="4828"/>
                    <a:pt x="3083" y="2873"/>
                    <a:pt x="5414" y="1370"/>
                  </a:cubicBezTo>
                  <a:cubicBezTo>
                    <a:pt x="6044" y="949"/>
                    <a:pt x="5652" y="0"/>
                    <a:pt x="5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5"/>
            <p:cNvSpPr/>
            <p:nvPr/>
          </p:nvSpPr>
          <p:spPr>
            <a:xfrm>
              <a:off x="1696875" y="2164825"/>
              <a:ext cx="229975" cy="229975"/>
            </a:xfrm>
            <a:custGeom>
              <a:avLst/>
              <a:gdLst/>
              <a:ahLst/>
              <a:cxnLst/>
              <a:rect l="l" t="t" r="r" b="b"/>
              <a:pathLst>
                <a:path w="9199" h="9199" extrusionOk="0">
                  <a:moveTo>
                    <a:pt x="4612" y="0"/>
                  </a:moveTo>
                  <a:cubicBezTo>
                    <a:pt x="2056" y="0"/>
                    <a:pt x="1" y="2055"/>
                    <a:pt x="1" y="4612"/>
                  </a:cubicBezTo>
                  <a:cubicBezTo>
                    <a:pt x="1" y="6692"/>
                    <a:pt x="1379" y="8446"/>
                    <a:pt x="3259" y="9023"/>
                  </a:cubicBezTo>
                  <a:cubicBezTo>
                    <a:pt x="3685" y="9148"/>
                    <a:pt x="4136" y="9198"/>
                    <a:pt x="4612" y="9198"/>
                  </a:cubicBezTo>
                  <a:cubicBezTo>
                    <a:pt x="7144" y="9198"/>
                    <a:pt x="9199" y="7143"/>
                    <a:pt x="9199" y="4612"/>
                  </a:cubicBezTo>
                  <a:cubicBezTo>
                    <a:pt x="9199" y="3484"/>
                    <a:pt x="8798" y="2456"/>
                    <a:pt x="8146" y="1654"/>
                  </a:cubicBezTo>
                  <a:cubicBezTo>
                    <a:pt x="7294" y="627"/>
                    <a:pt x="6016" y="0"/>
                    <a:pt x="4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5"/>
            <p:cNvSpPr/>
            <p:nvPr/>
          </p:nvSpPr>
          <p:spPr>
            <a:xfrm>
              <a:off x="1737600" y="2183600"/>
              <a:ext cx="134750" cy="151675"/>
            </a:xfrm>
            <a:custGeom>
              <a:avLst/>
              <a:gdLst/>
              <a:ahLst/>
              <a:cxnLst/>
              <a:rect l="l" t="t" r="r" b="b"/>
              <a:pathLst>
                <a:path w="5390" h="6067" extrusionOk="0">
                  <a:moveTo>
                    <a:pt x="452" y="1"/>
                  </a:moveTo>
                  <a:lnTo>
                    <a:pt x="51" y="277"/>
                  </a:lnTo>
                  <a:cubicBezTo>
                    <a:pt x="1" y="1254"/>
                    <a:pt x="477" y="2357"/>
                    <a:pt x="1003" y="3134"/>
                  </a:cubicBezTo>
                  <a:cubicBezTo>
                    <a:pt x="853" y="3334"/>
                    <a:pt x="753" y="3585"/>
                    <a:pt x="753" y="3861"/>
                  </a:cubicBezTo>
                  <a:cubicBezTo>
                    <a:pt x="753" y="4462"/>
                    <a:pt x="1254" y="4963"/>
                    <a:pt x="1855" y="4963"/>
                  </a:cubicBezTo>
                  <a:cubicBezTo>
                    <a:pt x="2056" y="4963"/>
                    <a:pt x="2256" y="4913"/>
                    <a:pt x="2407" y="4813"/>
                  </a:cubicBezTo>
                  <a:cubicBezTo>
                    <a:pt x="3184" y="5515"/>
                    <a:pt x="4061" y="6016"/>
                    <a:pt x="5164" y="6066"/>
                  </a:cubicBezTo>
                  <a:cubicBezTo>
                    <a:pt x="5389" y="6066"/>
                    <a:pt x="5389" y="5715"/>
                    <a:pt x="5164" y="5690"/>
                  </a:cubicBezTo>
                  <a:cubicBezTo>
                    <a:pt x="4161" y="5665"/>
                    <a:pt x="3384" y="5189"/>
                    <a:pt x="2708" y="4562"/>
                  </a:cubicBezTo>
                  <a:cubicBezTo>
                    <a:pt x="2858" y="4362"/>
                    <a:pt x="2983" y="4111"/>
                    <a:pt x="2983" y="3861"/>
                  </a:cubicBezTo>
                  <a:cubicBezTo>
                    <a:pt x="2983" y="3234"/>
                    <a:pt x="2482" y="2733"/>
                    <a:pt x="1855" y="2733"/>
                  </a:cubicBezTo>
                  <a:cubicBezTo>
                    <a:pt x="1655" y="2733"/>
                    <a:pt x="1454" y="2783"/>
                    <a:pt x="1304" y="2883"/>
                  </a:cubicBezTo>
                  <a:cubicBezTo>
                    <a:pt x="753" y="2056"/>
                    <a:pt x="251" y="903"/>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5"/>
            <p:cNvSpPr/>
            <p:nvPr/>
          </p:nvSpPr>
          <p:spPr>
            <a:xfrm>
              <a:off x="1891900" y="2236525"/>
              <a:ext cx="20550" cy="61825"/>
            </a:xfrm>
            <a:custGeom>
              <a:avLst/>
              <a:gdLst/>
              <a:ahLst/>
              <a:cxnLst/>
              <a:rect l="l" t="t" r="r" b="b"/>
              <a:pathLst>
                <a:path w="822" h="2473" extrusionOk="0">
                  <a:moveTo>
                    <a:pt x="255" y="1"/>
                  </a:moveTo>
                  <a:cubicBezTo>
                    <a:pt x="133" y="1"/>
                    <a:pt x="0" y="127"/>
                    <a:pt x="69" y="265"/>
                  </a:cubicBezTo>
                  <a:cubicBezTo>
                    <a:pt x="395" y="892"/>
                    <a:pt x="470" y="1568"/>
                    <a:pt x="320" y="2245"/>
                  </a:cubicBezTo>
                  <a:cubicBezTo>
                    <a:pt x="290" y="2382"/>
                    <a:pt x="407" y="2472"/>
                    <a:pt x="515" y="2472"/>
                  </a:cubicBezTo>
                  <a:cubicBezTo>
                    <a:pt x="585" y="2472"/>
                    <a:pt x="651" y="2434"/>
                    <a:pt x="671" y="2345"/>
                  </a:cubicBezTo>
                  <a:cubicBezTo>
                    <a:pt x="821" y="1568"/>
                    <a:pt x="746" y="791"/>
                    <a:pt x="395" y="89"/>
                  </a:cubicBezTo>
                  <a:cubicBezTo>
                    <a:pt x="364" y="27"/>
                    <a:pt x="311"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5"/>
            <p:cNvSpPr/>
            <p:nvPr/>
          </p:nvSpPr>
          <p:spPr>
            <a:xfrm>
              <a:off x="1420575" y="1362250"/>
              <a:ext cx="506275" cy="261625"/>
            </a:xfrm>
            <a:custGeom>
              <a:avLst/>
              <a:gdLst/>
              <a:ahLst/>
              <a:cxnLst/>
              <a:rect l="l" t="t" r="r" b="b"/>
              <a:pathLst>
                <a:path w="20251" h="10465" extrusionOk="0">
                  <a:moveTo>
                    <a:pt x="13244" y="0"/>
                  </a:moveTo>
                  <a:cubicBezTo>
                    <a:pt x="9286" y="0"/>
                    <a:pt x="4288" y="1532"/>
                    <a:pt x="0" y="7592"/>
                  </a:cubicBezTo>
                  <a:lnTo>
                    <a:pt x="0" y="7617"/>
                  </a:lnTo>
                  <a:cubicBezTo>
                    <a:pt x="0" y="7617"/>
                    <a:pt x="3749" y="10464"/>
                    <a:pt x="8428" y="10464"/>
                  </a:cubicBezTo>
                  <a:cubicBezTo>
                    <a:pt x="12261" y="10464"/>
                    <a:pt x="16718" y="8554"/>
                    <a:pt x="20251" y="1602"/>
                  </a:cubicBezTo>
                  <a:cubicBezTo>
                    <a:pt x="20251" y="1602"/>
                    <a:pt x="17291" y="0"/>
                    <a:pt x="1324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5"/>
            <p:cNvSpPr/>
            <p:nvPr/>
          </p:nvSpPr>
          <p:spPr>
            <a:xfrm>
              <a:off x="1420575" y="1400500"/>
              <a:ext cx="506275" cy="223375"/>
            </a:xfrm>
            <a:custGeom>
              <a:avLst/>
              <a:gdLst/>
              <a:ahLst/>
              <a:cxnLst/>
              <a:rect l="l" t="t" r="r" b="b"/>
              <a:pathLst>
                <a:path w="20251" h="8935" extrusionOk="0">
                  <a:moveTo>
                    <a:pt x="18363" y="0"/>
                  </a:moveTo>
                  <a:cubicBezTo>
                    <a:pt x="8360" y="0"/>
                    <a:pt x="260" y="5897"/>
                    <a:pt x="0" y="6062"/>
                  </a:cubicBezTo>
                  <a:lnTo>
                    <a:pt x="0" y="6087"/>
                  </a:lnTo>
                  <a:cubicBezTo>
                    <a:pt x="0" y="6087"/>
                    <a:pt x="3749" y="8934"/>
                    <a:pt x="8428" y="8934"/>
                  </a:cubicBezTo>
                  <a:cubicBezTo>
                    <a:pt x="12261" y="8934"/>
                    <a:pt x="16718" y="7024"/>
                    <a:pt x="20251" y="72"/>
                  </a:cubicBezTo>
                  <a:cubicBezTo>
                    <a:pt x="19615" y="23"/>
                    <a:pt x="18986" y="0"/>
                    <a:pt x="18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5"/>
            <p:cNvSpPr/>
            <p:nvPr/>
          </p:nvSpPr>
          <p:spPr>
            <a:xfrm>
              <a:off x="2527075" y="1485325"/>
              <a:ext cx="386000" cy="316550"/>
            </a:xfrm>
            <a:custGeom>
              <a:avLst/>
              <a:gdLst/>
              <a:ahLst/>
              <a:cxnLst/>
              <a:rect l="l" t="t" r="r" b="b"/>
              <a:pathLst>
                <a:path w="15440" h="12662" extrusionOk="0">
                  <a:moveTo>
                    <a:pt x="458" y="1"/>
                  </a:moveTo>
                  <a:cubicBezTo>
                    <a:pt x="164" y="1"/>
                    <a:pt x="1" y="12"/>
                    <a:pt x="1" y="12"/>
                  </a:cubicBezTo>
                  <a:cubicBezTo>
                    <a:pt x="26" y="313"/>
                    <a:pt x="76" y="563"/>
                    <a:pt x="101" y="839"/>
                  </a:cubicBezTo>
                  <a:cubicBezTo>
                    <a:pt x="1511" y="11077"/>
                    <a:pt x="8256" y="12661"/>
                    <a:pt x="12312" y="12661"/>
                  </a:cubicBezTo>
                  <a:cubicBezTo>
                    <a:pt x="13449" y="12661"/>
                    <a:pt x="14375" y="12536"/>
                    <a:pt x="14913" y="12443"/>
                  </a:cubicBezTo>
                  <a:cubicBezTo>
                    <a:pt x="15239" y="12368"/>
                    <a:pt x="15440" y="12318"/>
                    <a:pt x="15440" y="12318"/>
                  </a:cubicBezTo>
                  <a:cubicBezTo>
                    <a:pt x="12777" y="669"/>
                    <a:pt x="2728" y="1"/>
                    <a:pt x="45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5"/>
            <p:cNvSpPr/>
            <p:nvPr/>
          </p:nvSpPr>
          <p:spPr>
            <a:xfrm>
              <a:off x="2534600" y="1505675"/>
              <a:ext cx="370950" cy="295275"/>
            </a:xfrm>
            <a:custGeom>
              <a:avLst/>
              <a:gdLst/>
              <a:ahLst/>
              <a:cxnLst/>
              <a:rect l="l" t="t" r="r" b="b"/>
              <a:pathLst>
                <a:path w="14838" h="11811" extrusionOk="0">
                  <a:moveTo>
                    <a:pt x="1" y="0"/>
                  </a:moveTo>
                  <a:lnTo>
                    <a:pt x="1" y="0"/>
                  </a:lnTo>
                  <a:cubicBezTo>
                    <a:pt x="1424" y="10200"/>
                    <a:pt x="8114" y="11810"/>
                    <a:pt x="12181" y="11810"/>
                  </a:cubicBezTo>
                  <a:cubicBezTo>
                    <a:pt x="13341" y="11810"/>
                    <a:pt x="14287" y="11679"/>
                    <a:pt x="14838" y="11579"/>
                  </a:cubicBezTo>
                  <a:cubicBezTo>
                    <a:pt x="10101" y="4211"/>
                    <a:pt x="2332" y="8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5"/>
            <p:cNvSpPr/>
            <p:nvPr/>
          </p:nvSpPr>
          <p:spPr>
            <a:xfrm>
              <a:off x="1637975" y="1300300"/>
              <a:ext cx="1038875" cy="898475"/>
            </a:xfrm>
            <a:custGeom>
              <a:avLst/>
              <a:gdLst/>
              <a:ahLst/>
              <a:cxnLst/>
              <a:rect l="l" t="t" r="r" b="b"/>
              <a:pathLst>
                <a:path w="41555"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5389" y="35809"/>
                    <a:pt x="26467" y="35709"/>
                    <a:pt x="27520" y="35533"/>
                  </a:cubicBezTo>
                  <a:cubicBezTo>
                    <a:pt x="37244" y="34005"/>
                    <a:pt x="41555" y="27839"/>
                    <a:pt x="40427" y="21874"/>
                  </a:cubicBezTo>
                  <a:cubicBezTo>
                    <a:pt x="39475" y="16862"/>
                    <a:pt x="38372" y="11573"/>
                    <a:pt x="35765" y="7112"/>
                  </a:cubicBezTo>
                  <a:cubicBezTo>
                    <a:pt x="35540" y="6736"/>
                    <a:pt x="35314" y="6360"/>
                    <a:pt x="35064" y="5959"/>
                  </a:cubicBezTo>
                  <a:cubicBezTo>
                    <a:pt x="32933" y="2751"/>
                    <a:pt x="29675" y="1248"/>
                    <a:pt x="26116" y="521"/>
                  </a:cubicBezTo>
                  <a:cubicBezTo>
                    <a:pt x="25264" y="345"/>
                    <a:pt x="24387" y="220"/>
                    <a:pt x="23510" y="120"/>
                  </a:cubicBezTo>
                  <a:cubicBezTo>
                    <a:pt x="22782" y="41"/>
                    <a:pt x="22053" y="1"/>
                    <a:pt x="2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5"/>
            <p:cNvSpPr/>
            <p:nvPr/>
          </p:nvSpPr>
          <p:spPr>
            <a:xfrm>
              <a:off x="2370450" y="1682250"/>
              <a:ext cx="35725" cy="52875"/>
            </a:xfrm>
            <a:custGeom>
              <a:avLst/>
              <a:gdLst/>
              <a:ahLst/>
              <a:cxnLst/>
              <a:rect l="l" t="t" r="r" b="b"/>
              <a:pathLst>
                <a:path w="1429" h="2115" extrusionOk="0">
                  <a:moveTo>
                    <a:pt x="821" y="1"/>
                  </a:moveTo>
                  <a:cubicBezTo>
                    <a:pt x="490" y="1"/>
                    <a:pt x="170" y="412"/>
                    <a:pt x="75" y="957"/>
                  </a:cubicBezTo>
                  <a:cubicBezTo>
                    <a:pt x="0" y="1559"/>
                    <a:pt x="201" y="2060"/>
                    <a:pt x="552" y="2110"/>
                  </a:cubicBezTo>
                  <a:cubicBezTo>
                    <a:pt x="570" y="2113"/>
                    <a:pt x="589" y="2114"/>
                    <a:pt x="608" y="2114"/>
                  </a:cubicBezTo>
                  <a:cubicBezTo>
                    <a:pt x="939" y="2114"/>
                    <a:pt x="1257" y="1703"/>
                    <a:pt x="1329" y="1158"/>
                  </a:cubicBezTo>
                  <a:cubicBezTo>
                    <a:pt x="1429" y="581"/>
                    <a:pt x="1228" y="55"/>
                    <a:pt x="877" y="5"/>
                  </a:cubicBezTo>
                  <a:cubicBezTo>
                    <a:pt x="859" y="2"/>
                    <a:pt x="840" y="1"/>
                    <a:pt x="82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5"/>
            <p:cNvSpPr/>
            <p:nvPr/>
          </p:nvSpPr>
          <p:spPr>
            <a:xfrm>
              <a:off x="1978200" y="1634625"/>
              <a:ext cx="35750" cy="52875"/>
            </a:xfrm>
            <a:custGeom>
              <a:avLst/>
              <a:gdLst/>
              <a:ahLst/>
              <a:cxnLst/>
              <a:rect l="l" t="t" r="r" b="b"/>
              <a:pathLst>
                <a:path w="1430" h="2115" extrusionOk="0">
                  <a:moveTo>
                    <a:pt x="822" y="1"/>
                  </a:moveTo>
                  <a:cubicBezTo>
                    <a:pt x="490" y="1"/>
                    <a:pt x="171" y="412"/>
                    <a:pt x="76" y="957"/>
                  </a:cubicBezTo>
                  <a:cubicBezTo>
                    <a:pt x="1" y="1534"/>
                    <a:pt x="201" y="2060"/>
                    <a:pt x="552" y="2110"/>
                  </a:cubicBezTo>
                  <a:cubicBezTo>
                    <a:pt x="571" y="2113"/>
                    <a:pt x="590" y="2114"/>
                    <a:pt x="609" y="2114"/>
                  </a:cubicBezTo>
                  <a:cubicBezTo>
                    <a:pt x="940" y="2114"/>
                    <a:pt x="1259" y="1703"/>
                    <a:pt x="1354" y="1158"/>
                  </a:cubicBezTo>
                  <a:cubicBezTo>
                    <a:pt x="1430" y="581"/>
                    <a:pt x="1229" y="55"/>
                    <a:pt x="878" y="5"/>
                  </a:cubicBezTo>
                  <a:cubicBezTo>
                    <a:pt x="859" y="2"/>
                    <a:pt x="841" y="1"/>
                    <a:pt x="82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5"/>
            <p:cNvSpPr/>
            <p:nvPr/>
          </p:nvSpPr>
          <p:spPr>
            <a:xfrm>
              <a:off x="2114800" y="1739375"/>
              <a:ext cx="155425" cy="79050"/>
            </a:xfrm>
            <a:custGeom>
              <a:avLst/>
              <a:gdLst/>
              <a:ahLst/>
              <a:cxnLst/>
              <a:rect l="l" t="t" r="r" b="b"/>
              <a:pathLst>
                <a:path w="6217" h="3162" extrusionOk="0">
                  <a:moveTo>
                    <a:pt x="3484" y="0"/>
                  </a:moveTo>
                  <a:lnTo>
                    <a:pt x="3234" y="2632"/>
                  </a:lnTo>
                  <a:cubicBezTo>
                    <a:pt x="3108" y="2607"/>
                    <a:pt x="2983" y="2582"/>
                    <a:pt x="2858" y="2557"/>
                  </a:cubicBezTo>
                  <a:cubicBezTo>
                    <a:pt x="1780" y="2281"/>
                    <a:pt x="828" y="1579"/>
                    <a:pt x="1" y="727"/>
                  </a:cubicBezTo>
                  <a:lnTo>
                    <a:pt x="1" y="727"/>
                  </a:lnTo>
                  <a:cubicBezTo>
                    <a:pt x="251" y="1279"/>
                    <a:pt x="652" y="1755"/>
                    <a:pt x="1103" y="2156"/>
                  </a:cubicBezTo>
                  <a:cubicBezTo>
                    <a:pt x="1580" y="2557"/>
                    <a:pt x="2131" y="2858"/>
                    <a:pt x="2732" y="3008"/>
                  </a:cubicBezTo>
                  <a:cubicBezTo>
                    <a:pt x="3083" y="3110"/>
                    <a:pt x="3443" y="3161"/>
                    <a:pt x="3801" y="3161"/>
                  </a:cubicBezTo>
                  <a:cubicBezTo>
                    <a:pt x="4056" y="3161"/>
                    <a:pt x="4311" y="3135"/>
                    <a:pt x="4562" y="3083"/>
                  </a:cubicBezTo>
                  <a:cubicBezTo>
                    <a:pt x="4863" y="3033"/>
                    <a:pt x="5164" y="2908"/>
                    <a:pt x="5439" y="2807"/>
                  </a:cubicBezTo>
                  <a:cubicBezTo>
                    <a:pt x="5715" y="2682"/>
                    <a:pt x="5966" y="2532"/>
                    <a:pt x="6216" y="2381"/>
                  </a:cubicBezTo>
                  <a:lnTo>
                    <a:pt x="6216" y="2381"/>
                  </a:lnTo>
                  <a:cubicBezTo>
                    <a:pt x="5915" y="2432"/>
                    <a:pt x="5640" y="2532"/>
                    <a:pt x="5364" y="2582"/>
                  </a:cubicBezTo>
                  <a:cubicBezTo>
                    <a:pt x="5088" y="2632"/>
                    <a:pt x="4788" y="2707"/>
                    <a:pt x="4512" y="2707"/>
                  </a:cubicBezTo>
                  <a:cubicBezTo>
                    <a:pt x="4362" y="2720"/>
                    <a:pt x="4205" y="2726"/>
                    <a:pt x="4048" y="2726"/>
                  </a:cubicBezTo>
                  <a:cubicBezTo>
                    <a:pt x="3892" y="2726"/>
                    <a:pt x="3735" y="2720"/>
                    <a:pt x="3585" y="2707"/>
                  </a:cubicBezTo>
                  <a:lnTo>
                    <a:pt x="3835" y="26"/>
                  </a:lnTo>
                  <a:lnTo>
                    <a:pt x="34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5"/>
            <p:cNvSpPr/>
            <p:nvPr/>
          </p:nvSpPr>
          <p:spPr>
            <a:xfrm>
              <a:off x="1917425" y="1693000"/>
              <a:ext cx="89000" cy="89000"/>
            </a:xfrm>
            <a:custGeom>
              <a:avLst/>
              <a:gdLst/>
              <a:ahLst/>
              <a:cxnLst/>
              <a:rect l="l" t="t" r="r" b="b"/>
              <a:pathLst>
                <a:path w="3560" h="3560" extrusionOk="0">
                  <a:moveTo>
                    <a:pt x="1780" y="1"/>
                  </a:moveTo>
                  <a:cubicBezTo>
                    <a:pt x="778" y="1"/>
                    <a:pt x="1" y="778"/>
                    <a:pt x="1" y="1780"/>
                  </a:cubicBezTo>
                  <a:cubicBezTo>
                    <a:pt x="1" y="2758"/>
                    <a:pt x="778" y="3560"/>
                    <a:pt x="1780" y="3560"/>
                  </a:cubicBezTo>
                  <a:cubicBezTo>
                    <a:pt x="2758" y="3560"/>
                    <a:pt x="3560" y="2758"/>
                    <a:pt x="3560" y="1780"/>
                  </a:cubicBezTo>
                  <a:cubicBezTo>
                    <a:pt x="3560" y="778"/>
                    <a:pt x="2758"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5"/>
            <p:cNvSpPr/>
            <p:nvPr/>
          </p:nvSpPr>
          <p:spPr>
            <a:xfrm>
              <a:off x="2363550" y="1750025"/>
              <a:ext cx="89000" cy="89000"/>
            </a:xfrm>
            <a:custGeom>
              <a:avLst/>
              <a:gdLst/>
              <a:ahLst/>
              <a:cxnLst/>
              <a:rect l="l" t="t" r="r" b="b"/>
              <a:pathLst>
                <a:path w="3560" h="3560" extrusionOk="0">
                  <a:moveTo>
                    <a:pt x="1780" y="1"/>
                  </a:moveTo>
                  <a:cubicBezTo>
                    <a:pt x="803" y="1"/>
                    <a:pt x="1" y="803"/>
                    <a:pt x="1" y="1780"/>
                  </a:cubicBezTo>
                  <a:cubicBezTo>
                    <a:pt x="1" y="2757"/>
                    <a:pt x="803" y="3559"/>
                    <a:pt x="1780" y="3559"/>
                  </a:cubicBezTo>
                  <a:cubicBezTo>
                    <a:pt x="2757" y="3559"/>
                    <a:pt x="3559" y="2757"/>
                    <a:pt x="3559" y="1780"/>
                  </a:cubicBezTo>
                  <a:cubicBezTo>
                    <a:pt x="3559" y="803"/>
                    <a:pt x="2757"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5"/>
            <p:cNvSpPr/>
            <p:nvPr/>
          </p:nvSpPr>
          <p:spPr>
            <a:xfrm>
              <a:off x="1908025" y="1300300"/>
              <a:ext cx="624100" cy="422175"/>
            </a:xfrm>
            <a:custGeom>
              <a:avLst/>
              <a:gdLst/>
              <a:ahLst/>
              <a:cxnLst/>
              <a:rect l="l" t="t" r="r" b="b"/>
              <a:pathLst>
                <a:path w="24964" h="16887" extrusionOk="0">
                  <a:moveTo>
                    <a:pt x="10526" y="1"/>
                  </a:moveTo>
                  <a:cubicBezTo>
                    <a:pt x="6858" y="1"/>
                    <a:pt x="3282" y="1034"/>
                    <a:pt x="352" y="3378"/>
                  </a:cubicBezTo>
                  <a:cubicBezTo>
                    <a:pt x="226" y="3478"/>
                    <a:pt x="101" y="3578"/>
                    <a:pt x="1" y="3679"/>
                  </a:cubicBezTo>
                  <a:cubicBezTo>
                    <a:pt x="924" y="3499"/>
                    <a:pt x="1976" y="3365"/>
                    <a:pt x="3052" y="3365"/>
                  </a:cubicBezTo>
                  <a:cubicBezTo>
                    <a:pt x="4983" y="3365"/>
                    <a:pt x="6991" y="3798"/>
                    <a:pt x="8472" y="5182"/>
                  </a:cubicBezTo>
                  <a:cubicBezTo>
                    <a:pt x="12457" y="8917"/>
                    <a:pt x="10628" y="16335"/>
                    <a:pt x="10628" y="16335"/>
                  </a:cubicBezTo>
                  <a:lnTo>
                    <a:pt x="14061" y="16887"/>
                  </a:lnTo>
                  <a:cubicBezTo>
                    <a:pt x="14061" y="16887"/>
                    <a:pt x="15999" y="6917"/>
                    <a:pt x="23169" y="6917"/>
                  </a:cubicBezTo>
                  <a:cubicBezTo>
                    <a:pt x="23734" y="6917"/>
                    <a:pt x="24332" y="6979"/>
                    <a:pt x="24963" y="7112"/>
                  </a:cubicBezTo>
                  <a:cubicBezTo>
                    <a:pt x="24738" y="6736"/>
                    <a:pt x="24512" y="6360"/>
                    <a:pt x="24262" y="5984"/>
                  </a:cubicBezTo>
                  <a:cubicBezTo>
                    <a:pt x="21605" y="1974"/>
                    <a:pt x="17269" y="621"/>
                    <a:pt x="12708" y="120"/>
                  </a:cubicBezTo>
                  <a:cubicBezTo>
                    <a:pt x="11980" y="41"/>
                    <a:pt x="11251" y="1"/>
                    <a:pt x="10526"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5"/>
            <p:cNvSpPr/>
            <p:nvPr/>
          </p:nvSpPr>
          <p:spPr>
            <a:xfrm>
              <a:off x="2192375" y="1487450"/>
              <a:ext cx="16575" cy="33950"/>
            </a:xfrm>
            <a:custGeom>
              <a:avLst/>
              <a:gdLst/>
              <a:ahLst/>
              <a:cxnLst/>
              <a:rect l="l" t="t" r="r" b="b"/>
              <a:pathLst>
                <a:path w="663" h="1358" extrusionOk="0">
                  <a:moveTo>
                    <a:pt x="214" y="0"/>
                  </a:moveTo>
                  <a:cubicBezTo>
                    <a:pt x="108" y="0"/>
                    <a:pt x="0" y="91"/>
                    <a:pt x="30" y="228"/>
                  </a:cubicBezTo>
                  <a:cubicBezTo>
                    <a:pt x="106" y="554"/>
                    <a:pt x="206" y="879"/>
                    <a:pt x="281" y="1230"/>
                  </a:cubicBezTo>
                  <a:cubicBezTo>
                    <a:pt x="301" y="1319"/>
                    <a:pt x="367" y="1357"/>
                    <a:pt x="437" y="1357"/>
                  </a:cubicBezTo>
                  <a:cubicBezTo>
                    <a:pt x="545" y="1357"/>
                    <a:pt x="662" y="1267"/>
                    <a:pt x="632" y="1130"/>
                  </a:cubicBezTo>
                  <a:cubicBezTo>
                    <a:pt x="557" y="804"/>
                    <a:pt x="457" y="453"/>
                    <a:pt x="381" y="128"/>
                  </a:cubicBezTo>
                  <a:cubicBezTo>
                    <a:pt x="352" y="39"/>
                    <a:pt x="28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5"/>
            <p:cNvSpPr/>
            <p:nvPr/>
          </p:nvSpPr>
          <p:spPr>
            <a:xfrm>
              <a:off x="2201575" y="1586650"/>
              <a:ext cx="10375" cy="44825"/>
            </a:xfrm>
            <a:custGeom>
              <a:avLst/>
              <a:gdLst/>
              <a:ahLst/>
              <a:cxnLst/>
              <a:rect l="l" t="t" r="r" b="b"/>
              <a:pathLst>
                <a:path w="415" h="1793" extrusionOk="0">
                  <a:moveTo>
                    <a:pt x="239" y="0"/>
                  </a:moveTo>
                  <a:cubicBezTo>
                    <a:pt x="151" y="0"/>
                    <a:pt x="63" y="57"/>
                    <a:pt x="63" y="170"/>
                  </a:cubicBezTo>
                  <a:cubicBezTo>
                    <a:pt x="63" y="671"/>
                    <a:pt x="38" y="1147"/>
                    <a:pt x="13" y="1623"/>
                  </a:cubicBezTo>
                  <a:cubicBezTo>
                    <a:pt x="1" y="1736"/>
                    <a:pt x="82" y="1792"/>
                    <a:pt x="170" y="1792"/>
                  </a:cubicBezTo>
                  <a:cubicBezTo>
                    <a:pt x="258" y="1792"/>
                    <a:pt x="352" y="1736"/>
                    <a:pt x="364" y="1623"/>
                  </a:cubicBezTo>
                  <a:cubicBezTo>
                    <a:pt x="414" y="1147"/>
                    <a:pt x="414" y="671"/>
                    <a:pt x="414" y="170"/>
                  </a:cubicBezTo>
                  <a:cubicBezTo>
                    <a:pt x="414" y="57"/>
                    <a:pt x="327"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5"/>
            <p:cNvSpPr/>
            <p:nvPr/>
          </p:nvSpPr>
          <p:spPr>
            <a:xfrm>
              <a:off x="2227700" y="1553450"/>
              <a:ext cx="13700" cy="36250"/>
            </a:xfrm>
            <a:custGeom>
              <a:avLst/>
              <a:gdLst/>
              <a:ahLst/>
              <a:cxnLst/>
              <a:rect l="l" t="t" r="r" b="b"/>
              <a:pathLst>
                <a:path w="548" h="1450" extrusionOk="0">
                  <a:moveTo>
                    <a:pt x="337" y="0"/>
                  </a:moveTo>
                  <a:cubicBezTo>
                    <a:pt x="247" y="0"/>
                    <a:pt x="159" y="56"/>
                    <a:pt x="171" y="169"/>
                  </a:cubicBezTo>
                  <a:cubicBezTo>
                    <a:pt x="171" y="520"/>
                    <a:pt x="146" y="871"/>
                    <a:pt x="46" y="1222"/>
                  </a:cubicBezTo>
                  <a:cubicBezTo>
                    <a:pt x="0" y="1359"/>
                    <a:pt x="111" y="1449"/>
                    <a:pt x="217" y="1449"/>
                  </a:cubicBezTo>
                  <a:cubicBezTo>
                    <a:pt x="286" y="1449"/>
                    <a:pt x="352" y="1411"/>
                    <a:pt x="372" y="1322"/>
                  </a:cubicBezTo>
                  <a:cubicBezTo>
                    <a:pt x="497" y="946"/>
                    <a:pt x="547" y="545"/>
                    <a:pt x="522" y="169"/>
                  </a:cubicBezTo>
                  <a:cubicBezTo>
                    <a:pt x="522" y="56"/>
                    <a:pt x="428" y="0"/>
                    <a:pt x="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5"/>
            <p:cNvSpPr/>
            <p:nvPr/>
          </p:nvSpPr>
          <p:spPr>
            <a:xfrm>
              <a:off x="2260500" y="1566400"/>
              <a:ext cx="20875" cy="38500"/>
            </a:xfrm>
            <a:custGeom>
              <a:avLst/>
              <a:gdLst/>
              <a:ahLst/>
              <a:cxnLst/>
              <a:rect l="l" t="t" r="r" b="b"/>
              <a:pathLst>
                <a:path w="835" h="1540" extrusionOk="0">
                  <a:moveTo>
                    <a:pt x="618" y="0"/>
                  </a:moveTo>
                  <a:cubicBezTo>
                    <a:pt x="550" y="0"/>
                    <a:pt x="483" y="39"/>
                    <a:pt x="463" y="127"/>
                  </a:cubicBezTo>
                  <a:cubicBezTo>
                    <a:pt x="338" y="528"/>
                    <a:pt x="213" y="929"/>
                    <a:pt x="62" y="1330"/>
                  </a:cubicBezTo>
                  <a:cubicBezTo>
                    <a:pt x="0" y="1454"/>
                    <a:pt x="111" y="1540"/>
                    <a:pt x="222" y="1540"/>
                  </a:cubicBezTo>
                  <a:cubicBezTo>
                    <a:pt x="291" y="1540"/>
                    <a:pt x="359" y="1507"/>
                    <a:pt x="388" y="1431"/>
                  </a:cubicBezTo>
                  <a:cubicBezTo>
                    <a:pt x="564" y="1030"/>
                    <a:pt x="689" y="629"/>
                    <a:pt x="789" y="228"/>
                  </a:cubicBezTo>
                  <a:cubicBezTo>
                    <a:pt x="835" y="91"/>
                    <a:pt x="72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5"/>
            <p:cNvSpPr/>
            <p:nvPr/>
          </p:nvSpPr>
          <p:spPr>
            <a:xfrm>
              <a:off x="2259075" y="1511175"/>
              <a:ext cx="17850" cy="22075"/>
            </a:xfrm>
            <a:custGeom>
              <a:avLst/>
              <a:gdLst/>
              <a:ahLst/>
              <a:cxnLst/>
              <a:rect l="l" t="t" r="r" b="b"/>
              <a:pathLst>
                <a:path w="714" h="883" extrusionOk="0">
                  <a:moveTo>
                    <a:pt x="480" y="1"/>
                  </a:moveTo>
                  <a:cubicBezTo>
                    <a:pt x="421" y="1"/>
                    <a:pt x="361" y="32"/>
                    <a:pt x="320" y="106"/>
                  </a:cubicBezTo>
                  <a:lnTo>
                    <a:pt x="69" y="607"/>
                  </a:lnTo>
                  <a:cubicBezTo>
                    <a:pt x="0" y="745"/>
                    <a:pt x="132" y="882"/>
                    <a:pt x="254" y="882"/>
                  </a:cubicBezTo>
                  <a:cubicBezTo>
                    <a:pt x="310" y="882"/>
                    <a:pt x="364" y="853"/>
                    <a:pt x="395" y="783"/>
                  </a:cubicBezTo>
                  <a:cubicBezTo>
                    <a:pt x="470" y="632"/>
                    <a:pt x="545" y="457"/>
                    <a:pt x="646" y="281"/>
                  </a:cubicBezTo>
                  <a:cubicBezTo>
                    <a:pt x="713" y="130"/>
                    <a:pt x="599"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5"/>
            <p:cNvSpPr/>
            <p:nvPr/>
          </p:nvSpPr>
          <p:spPr>
            <a:xfrm>
              <a:off x="2294150" y="1505325"/>
              <a:ext cx="23325" cy="30150"/>
            </a:xfrm>
            <a:custGeom>
              <a:avLst/>
              <a:gdLst/>
              <a:ahLst/>
              <a:cxnLst/>
              <a:rect l="l" t="t" r="r" b="b"/>
              <a:pathLst>
                <a:path w="933" h="1206" extrusionOk="0">
                  <a:moveTo>
                    <a:pt x="685" y="1"/>
                  </a:moveTo>
                  <a:cubicBezTo>
                    <a:pt x="631" y="1"/>
                    <a:pt x="577" y="27"/>
                    <a:pt x="546" y="89"/>
                  </a:cubicBezTo>
                  <a:lnTo>
                    <a:pt x="70" y="941"/>
                  </a:lnTo>
                  <a:cubicBezTo>
                    <a:pt x="1" y="1079"/>
                    <a:pt x="122" y="1205"/>
                    <a:pt x="236" y="1205"/>
                  </a:cubicBezTo>
                  <a:cubicBezTo>
                    <a:pt x="288" y="1205"/>
                    <a:pt x="339" y="1179"/>
                    <a:pt x="371" y="1117"/>
                  </a:cubicBezTo>
                  <a:cubicBezTo>
                    <a:pt x="546" y="841"/>
                    <a:pt x="696" y="540"/>
                    <a:pt x="847" y="265"/>
                  </a:cubicBezTo>
                  <a:cubicBezTo>
                    <a:pt x="933" y="127"/>
                    <a:pt x="806"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5"/>
            <p:cNvSpPr/>
            <p:nvPr/>
          </p:nvSpPr>
          <p:spPr>
            <a:xfrm>
              <a:off x="2234725" y="1475275"/>
              <a:ext cx="11050" cy="30450"/>
            </a:xfrm>
            <a:custGeom>
              <a:avLst/>
              <a:gdLst/>
              <a:ahLst/>
              <a:cxnLst/>
              <a:rect l="l" t="t" r="r" b="b"/>
              <a:pathLst>
                <a:path w="442" h="1218" extrusionOk="0">
                  <a:moveTo>
                    <a:pt x="244" y="0"/>
                  </a:moveTo>
                  <a:cubicBezTo>
                    <a:pt x="154" y="0"/>
                    <a:pt x="66" y="63"/>
                    <a:pt x="66" y="188"/>
                  </a:cubicBezTo>
                  <a:cubicBezTo>
                    <a:pt x="91" y="439"/>
                    <a:pt x="66" y="715"/>
                    <a:pt x="16" y="990"/>
                  </a:cubicBezTo>
                  <a:cubicBezTo>
                    <a:pt x="0" y="1127"/>
                    <a:pt x="123" y="1218"/>
                    <a:pt x="228" y="1218"/>
                  </a:cubicBezTo>
                  <a:cubicBezTo>
                    <a:pt x="296" y="1218"/>
                    <a:pt x="357" y="1180"/>
                    <a:pt x="367" y="1091"/>
                  </a:cubicBezTo>
                  <a:cubicBezTo>
                    <a:pt x="417" y="790"/>
                    <a:pt x="442" y="489"/>
                    <a:pt x="442" y="188"/>
                  </a:cubicBezTo>
                  <a:cubicBezTo>
                    <a:pt x="429" y="63"/>
                    <a:pt x="33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5"/>
            <p:cNvSpPr/>
            <p:nvPr/>
          </p:nvSpPr>
          <p:spPr>
            <a:xfrm>
              <a:off x="2136475" y="1416525"/>
              <a:ext cx="28625" cy="27700"/>
            </a:xfrm>
            <a:custGeom>
              <a:avLst/>
              <a:gdLst/>
              <a:ahLst/>
              <a:cxnLst/>
              <a:rect l="l" t="t" r="r" b="b"/>
              <a:pathLst>
                <a:path w="1145" h="1108" extrusionOk="0">
                  <a:moveTo>
                    <a:pt x="261" y="1"/>
                  </a:moveTo>
                  <a:cubicBezTo>
                    <a:pt x="119" y="1"/>
                    <a:pt x="1" y="192"/>
                    <a:pt x="136" y="308"/>
                  </a:cubicBezTo>
                  <a:cubicBezTo>
                    <a:pt x="337" y="533"/>
                    <a:pt x="562" y="784"/>
                    <a:pt x="738" y="1035"/>
                  </a:cubicBezTo>
                  <a:cubicBezTo>
                    <a:pt x="774" y="1086"/>
                    <a:pt x="828" y="1107"/>
                    <a:pt x="882" y="1107"/>
                  </a:cubicBezTo>
                  <a:cubicBezTo>
                    <a:pt x="1013" y="1107"/>
                    <a:pt x="1145" y="983"/>
                    <a:pt x="1038" y="859"/>
                  </a:cubicBezTo>
                  <a:cubicBezTo>
                    <a:pt x="838" y="558"/>
                    <a:pt x="612" y="308"/>
                    <a:pt x="387" y="57"/>
                  </a:cubicBezTo>
                  <a:cubicBezTo>
                    <a:pt x="347" y="17"/>
                    <a:pt x="303"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5"/>
            <p:cNvSpPr/>
            <p:nvPr/>
          </p:nvSpPr>
          <p:spPr>
            <a:xfrm>
              <a:off x="2175300" y="1400075"/>
              <a:ext cx="25100" cy="27850"/>
            </a:xfrm>
            <a:custGeom>
              <a:avLst/>
              <a:gdLst/>
              <a:ahLst/>
              <a:cxnLst/>
              <a:rect l="l" t="t" r="r" b="b"/>
              <a:pathLst>
                <a:path w="1004" h="1114" extrusionOk="0">
                  <a:moveTo>
                    <a:pt x="237" y="0"/>
                  </a:moveTo>
                  <a:cubicBezTo>
                    <a:pt x="116" y="0"/>
                    <a:pt x="1" y="126"/>
                    <a:pt x="87" y="264"/>
                  </a:cubicBezTo>
                  <a:cubicBezTo>
                    <a:pt x="262" y="515"/>
                    <a:pt x="413" y="765"/>
                    <a:pt x="588" y="1041"/>
                  </a:cubicBezTo>
                  <a:cubicBezTo>
                    <a:pt x="624" y="1092"/>
                    <a:pt x="677" y="1113"/>
                    <a:pt x="731" y="1113"/>
                  </a:cubicBezTo>
                  <a:cubicBezTo>
                    <a:pt x="864" y="1113"/>
                    <a:pt x="1003" y="983"/>
                    <a:pt x="914" y="841"/>
                  </a:cubicBezTo>
                  <a:cubicBezTo>
                    <a:pt x="739" y="590"/>
                    <a:pt x="563" y="339"/>
                    <a:pt x="388" y="89"/>
                  </a:cubicBezTo>
                  <a:cubicBezTo>
                    <a:pt x="349" y="26"/>
                    <a:pt x="29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5"/>
            <p:cNvSpPr/>
            <p:nvPr/>
          </p:nvSpPr>
          <p:spPr>
            <a:xfrm>
              <a:off x="2235850" y="1386775"/>
              <a:ext cx="14950" cy="39750"/>
            </a:xfrm>
            <a:custGeom>
              <a:avLst/>
              <a:gdLst/>
              <a:ahLst/>
              <a:cxnLst/>
              <a:rect l="l" t="t" r="r" b="b"/>
              <a:pathLst>
                <a:path w="598" h="1590" extrusionOk="0">
                  <a:moveTo>
                    <a:pt x="397" y="0"/>
                  </a:moveTo>
                  <a:cubicBezTo>
                    <a:pt x="309" y="0"/>
                    <a:pt x="221" y="57"/>
                    <a:pt x="221" y="170"/>
                  </a:cubicBezTo>
                  <a:cubicBezTo>
                    <a:pt x="246" y="596"/>
                    <a:pt x="171" y="972"/>
                    <a:pt x="46" y="1373"/>
                  </a:cubicBezTo>
                  <a:cubicBezTo>
                    <a:pt x="1" y="1508"/>
                    <a:pt x="109" y="1589"/>
                    <a:pt x="219" y="1589"/>
                  </a:cubicBezTo>
                  <a:cubicBezTo>
                    <a:pt x="292" y="1589"/>
                    <a:pt x="367" y="1553"/>
                    <a:pt x="397" y="1473"/>
                  </a:cubicBezTo>
                  <a:cubicBezTo>
                    <a:pt x="522" y="1047"/>
                    <a:pt x="597" y="621"/>
                    <a:pt x="572" y="170"/>
                  </a:cubicBezTo>
                  <a:cubicBezTo>
                    <a:pt x="572" y="57"/>
                    <a:pt x="484" y="0"/>
                    <a:pt x="3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5"/>
            <p:cNvSpPr/>
            <p:nvPr/>
          </p:nvSpPr>
          <p:spPr>
            <a:xfrm>
              <a:off x="2275350" y="1396300"/>
              <a:ext cx="27925" cy="41425"/>
            </a:xfrm>
            <a:custGeom>
              <a:avLst/>
              <a:gdLst/>
              <a:ahLst/>
              <a:cxnLst/>
              <a:rect l="l" t="t" r="r" b="b"/>
              <a:pathLst>
                <a:path w="1117" h="1657" extrusionOk="0">
                  <a:moveTo>
                    <a:pt x="873" y="1"/>
                  </a:moveTo>
                  <a:cubicBezTo>
                    <a:pt x="817" y="1"/>
                    <a:pt x="761" y="27"/>
                    <a:pt x="722" y="89"/>
                  </a:cubicBezTo>
                  <a:cubicBezTo>
                    <a:pt x="521" y="515"/>
                    <a:pt x="295" y="941"/>
                    <a:pt x="70" y="1393"/>
                  </a:cubicBezTo>
                  <a:cubicBezTo>
                    <a:pt x="1" y="1530"/>
                    <a:pt x="122" y="1657"/>
                    <a:pt x="236" y="1657"/>
                  </a:cubicBezTo>
                  <a:cubicBezTo>
                    <a:pt x="289" y="1657"/>
                    <a:pt x="339" y="1631"/>
                    <a:pt x="371" y="1568"/>
                  </a:cubicBezTo>
                  <a:cubicBezTo>
                    <a:pt x="596" y="1142"/>
                    <a:pt x="822" y="691"/>
                    <a:pt x="1047" y="265"/>
                  </a:cubicBezTo>
                  <a:cubicBezTo>
                    <a:pt x="1116" y="127"/>
                    <a:pt x="996"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5"/>
            <p:cNvSpPr/>
            <p:nvPr/>
          </p:nvSpPr>
          <p:spPr>
            <a:xfrm>
              <a:off x="2310000" y="1415525"/>
              <a:ext cx="45250" cy="37425"/>
            </a:xfrm>
            <a:custGeom>
              <a:avLst/>
              <a:gdLst/>
              <a:ahLst/>
              <a:cxnLst/>
              <a:rect l="l" t="t" r="r" b="b"/>
              <a:pathLst>
                <a:path w="1810" h="1497" extrusionOk="0">
                  <a:moveTo>
                    <a:pt x="1536" y="1"/>
                  </a:moveTo>
                  <a:cubicBezTo>
                    <a:pt x="1495" y="1"/>
                    <a:pt x="1454" y="14"/>
                    <a:pt x="1416" y="47"/>
                  </a:cubicBezTo>
                  <a:lnTo>
                    <a:pt x="138" y="1200"/>
                  </a:lnTo>
                  <a:cubicBezTo>
                    <a:pt x="0" y="1318"/>
                    <a:pt x="124" y="1497"/>
                    <a:pt x="268" y="1497"/>
                  </a:cubicBezTo>
                  <a:cubicBezTo>
                    <a:pt x="309" y="1497"/>
                    <a:pt x="350" y="1483"/>
                    <a:pt x="388" y="1451"/>
                  </a:cubicBezTo>
                  <a:lnTo>
                    <a:pt x="1691" y="298"/>
                  </a:lnTo>
                  <a:cubicBezTo>
                    <a:pt x="1809" y="180"/>
                    <a:pt x="1681"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5"/>
            <p:cNvSpPr/>
            <p:nvPr/>
          </p:nvSpPr>
          <p:spPr>
            <a:xfrm>
              <a:off x="2345550" y="1441250"/>
              <a:ext cx="42400" cy="26550"/>
            </a:xfrm>
            <a:custGeom>
              <a:avLst/>
              <a:gdLst/>
              <a:ahLst/>
              <a:cxnLst/>
              <a:rect l="l" t="t" r="r" b="b"/>
              <a:pathLst>
                <a:path w="1696" h="1062" extrusionOk="0">
                  <a:moveTo>
                    <a:pt x="1429" y="0"/>
                  </a:moveTo>
                  <a:cubicBezTo>
                    <a:pt x="1403" y="0"/>
                    <a:pt x="1375" y="7"/>
                    <a:pt x="1347" y="21"/>
                  </a:cubicBezTo>
                  <a:cubicBezTo>
                    <a:pt x="921" y="196"/>
                    <a:pt x="520" y="422"/>
                    <a:pt x="144" y="722"/>
                  </a:cubicBezTo>
                  <a:cubicBezTo>
                    <a:pt x="0" y="825"/>
                    <a:pt x="92" y="1062"/>
                    <a:pt x="226" y="1062"/>
                  </a:cubicBezTo>
                  <a:cubicBezTo>
                    <a:pt x="256" y="1062"/>
                    <a:pt x="288" y="1050"/>
                    <a:pt x="320" y="1023"/>
                  </a:cubicBezTo>
                  <a:cubicBezTo>
                    <a:pt x="695" y="747"/>
                    <a:pt x="1096" y="497"/>
                    <a:pt x="1523" y="321"/>
                  </a:cubicBezTo>
                  <a:cubicBezTo>
                    <a:pt x="1695" y="235"/>
                    <a:pt x="15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5"/>
            <p:cNvSpPr/>
            <p:nvPr/>
          </p:nvSpPr>
          <p:spPr>
            <a:xfrm>
              <a:off x="2383700" y="1399900"/>
              <a:ext cx="42450" cy="22925"/>
            </a:xfrm>
            <a:custGeom>
              <a:avLst/>
              <a:gdLst/>
              <a:ahLst/>
              <a:cxnLst/>
              <a:rect l="l" t="t" r="r" b="b"/>
              <a:pathLst>
                <a:path w="1698" h="917" extrusionOk="0">
                  <a:moveTo>
                    <a:pt x="1432" y="0"/>
                  </a:moveTo>
                  <a:cubicBezTo>
                    <a:pt x="1405" y="0"/>
                    <a:pt x="1378" y="6"/>
                    <a:pt x="1350" y="20"/>
                  </a:cubicBezTo>
                  <a:cubicBezTo>
                    <a:pt x="949" y="196"/>
                    <a:pt x="573" y="396"/>
                    <a:pt x="197" y="572"/>
                  </a:cubicBezTo>
                  <a:cubicBezTo>
                    <a:pt x="1" y="659"/>
                    <a:pt x="108" y="917"/>
                    <a:pt x="287" y="917"/>
                  </a:cubicBezTo>
                  <a:cubicBezTo>
                    <a:pt x="314" y="917"/>
                    <a:pt x="343" y="911"/>
                    <a:pt x="373" y="898"/>
                  </a:cubicBezTo>
                  <a:cubicBezTo>
                    <a:pt x="748" y="697"/>
                    <a:pt x="1149" y="522"/>
                    <a:pt x="1525" y="321"/>
                  </a:cubicBezTo>
                  <a:cubicBezTo>
                    <a:pt x="1698" y="235"/>
                    <a:pt x="1592" y="0"/>
                    <a:pt x="1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5"/>
            <p:cNvSpPr/>
            <p:nvPr/>
          </p:nvSpPr>
          <p:spPr>
            <a:xfrm>
              <a:off x="2358025" y="1377100"/>
              <a:ext cx="31025" cy="20325"/>
            </a:xfrm>
            <a:custGeom>
              <a:avLst/>
              <a:gdLst/>
              <a:ahLst/>
              <a:cxnLst/>
              <a:rect l="l" t="t" r="r" b="b"/>
              <a:pathLst>
                <a:path w="1241" h="813" extrusionOk="0">
                  <a:moveTo>
                    <a:pt x="972" y="0"/>
                  </a:moveTo>
                  <a:cubicBezTo>
                    <a:pt x="940" y="0"/>
                    <a:pt x="907" y="9"/>
                    <a:pt x="873" y="30"/>
                  </a:cubicBezTo>
                  <a:cubicBezTo>
                    <a:pt x="623" y="156"/>
                    <a:pt x="397" y="306"/>
                    <a:pt x="146" y="481"/>
                  </a:cubicBezTo>
                  <a:cubicBezTo>
                    <a:pt x="0" y="586"/>
                    <a:pt x="98" y="812"/>
                    <a:pt x="236" y="812"/>
                  </a:cubicBezTo>
                  <a:cubicBezTo>
                    <a:pt x="263" y="812"/>
                    <a:pt x="293" y="803"/>
                    <a:pt x="322" y="782"/>
                  </a:cubicBezTo>
                  <a:cubicBezTo>
                    <a:pt x="572" y="632"/>
                    <a:pt x="823" y="481"/>
                    <a:pt x="1074" y="331"/>
                  </a:cubicBezTo>
                  <a:cubicBezTo>
                    <a:pt x="1241" y="227"/>
                    <a:pt x="1129"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5"/>
            <p:cNvSpPr/>
            <p:nvPr/>
          </p:nvSpPr>
          <p:spPr>
            <a:xfrm>
              <a:off x="2321725" y="1350575"/>
              <a:ext cx="20400" cy="28250"/>
            </a:xfrm>
            <a:custGeom>
              <a:avLst/>
              <a:gdLst/>
              <a:ahLst/>
              <a:cxnLst/>
              <a:rect l="l" t="t" r="r" b="b"/>
              <a:pathLst>
                <a:path w="816" h="1130" extrusionOk="0">
                  <a:moveTo>
                    <a:pt x="580" y="0"/>
                  </a:moveTo>
                  <a:cubicBezTo>
                    <a:pt x="528" y="0"/>
                    <a:pt x="477" y="26"/>
                    <a:pt x="445" y="89"/>
                  </a:cubicBezTo>
                  <a:cubicBezTo>
                    <a:pt x="320" y="339"/>
                    <a:pt x="195" y="615"/>
                    <a:pt x="70" y="866"/>
                  </a:cubicBezTo>
                  <a:cubicBezTo>
                    <a:pt x="1" y="1004"/>
                    <a:pt x="133" y="1130"/>
                    <a:pt x="255" y="1130"/>
                  </a:cubicBezTo>
                  <a:cubicBezTo>
                    <a:pt x="311" y="1130"/>
                    <a:pt x="364" y="1104"/>
                    <a:pt x="395" y="1041"/>
                  </a:cubicBezTo>
                  <a:lnTo>
                    <a:pt x="746" y="264"/>
                  </a:lnTo>
                  <a:cubicBezTo>
                    <a:pt x="815" y="126"/>
                    <a:pt x="69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5"/>
            <p:cNvSpPr/>
            <p:nvPr/>
          </p:nvSpPr>
          <p:spPr>
            <a:xfrm>
              <a:off x="2277350" y="1334150"/>
              <a:ext cx="10400" cy="29225"/>
            </a:xfrm>
            <a:custGeom>
              <a:avLst/>
              <a:gdLst/>
              <a:ahLst/>
              <a:cxnLst/>
              <a:rect l="l" t="t" r="r" b="b"/>
              <a:pathLst>
                <a:path w="416" h="1169" extrusionOk="0">
                  <a:moveTo>
                    <a:pt x="206" y="0"/>
                  </a:moveTo>
                  <a:cubicBezTo>
                    <a:pt x="115" y="0"/>
                    <a:pt x="27" y="56"/>
                    <a:pt x="40" y="169"/>
                  </a:cubicBezTo>
                  <a:cubicBezTo>
                    <a:pt x="65" y="420"/>
                    <a:pt x="65" y="671"/>
                    <a:pt x="15" y="946"/>
                  </a:cubicBezTo>
                  <a:cubicBezTo>
                    <a:pt x="0" y="1079"/>
                    <a:pt x="107" y="1168"/>
                    <a:pt x="208" y="1168"/>
                  </a:cubicBezTo>
                  <a:cubicBezTo>
                    <a:pt x="278" y="1168"/>
                    <a:pt x="345" y="1125"/>
                    <a:pt x="366" y="1021"/>
                  </a:cubicBezTo>
                  <a:cubicBezTo>
                    <a:pt x="416" y="746"/>
                    <a:pt x="416" y="470"/>
                    <a:pt x="391" y="169"/>
                  </a:cubicBezTo>
                  <a:cubicBezTo>
                    <a:pt x="391" y="56"/>
                    <a:pt x="297"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5"/>
            <p:cNvSpPr/>
            <p:nvPr/>
          </p:nvSpPr>
          <p:spPr>
            <a:xfrm>
              <a:off x="2233225" y="1326775"/>
              <a:ext cx="8800" cy="39650"/>
            </a:xfrm>
            <a:custGeom>
              <a:avLst/>
              <a:gdLst/>
              <a:ahLst/>
              <a:cxnLst/>
              <a:rect l="l" t="t" r="r" b="b"/>
              <a:pathLst>
                <a:path w="352" h="1586" extrusionOk="0">
                  <a:moveTo>
                    <a:pt x="176" y="1"/>
                  </a:moveTo>
                  <a:cubicBezTo>
                    <a:pt x="88" y="1"/>
                    <a:pt x="0" y="63"/>
                    <a:pt x="0" y="189"/>
                  </a:cubicBezTo>
                  <a:lnTo>
                    <a:pt x="0" y="1417"/>
                  </a:lnTo>
                  <a:cubicBezTo>
                    <a:pt x="0" y="1529"/>
                    <a:pt x="88" y="1586"/>
                    <a:pt x="176" y="1586"/>
                  </a:cubicBezTo>
                  <a:cubicBezTo>
                    <a:pt x="264" y="1586"/>
                    <a:pt x="351" y="1529"/>
                    <a:pt x="351" y="1417"/>
                  </a:cubicBezTo>
                  <a:lnTo>
                    <a:pt x="351" y="189"/>
                  </a:lnTo>
                  <a:cubicBezTo>
                    <a:pt x="351" y="63"/>
                    <a:pt x="26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5"/>
            <p:cNvSpPr/>
            <p:nvPr/>
          </p:nvSpPr>
          <p:spPr>
            <a:xfrm>
              <a:off x="2169675" y="1321750"/>
              <a:ext cx="26525" cy="40050"/>
            </a:xfrm>
            <a:custGeom>
              <a:avLst/>
              <a:gdLst/>
              <a:ahLst/>
              <a:cxnLst/>
              <a:rect l="l" t="t" r="r" b="b"/>
              <a:pathLst>
                <a:path w="1061" h="1602" extrusionOk="0">
                  <a:moveTo>
                    <a:pt x="248" y="0"/>
                  </a:moveTo>
                  <a:cubicBezTo>
                    <a:pt x="127" y="0"/>
                    <a:pt x="0" y="126"/>
                    <a:pt x="86" y="264"/>
                  </a:cubicBezTo>
                  <a:cubicBezTo>
                    <a:pt x="287" y="665"/>
                    <a:pt x="487" y="1066"/>
                    <a:pt x="663" y="1492"/>
                  </a:cubicBezTo>
                  <a:cubicBezTo>
                    <a:pt x="691" y="1569"/>
                    <a:pt x="760" y="1602"/>
                    <a:pt x="830" y="1602"/>
                  </a:cubicBezTo>
                  <a:cubicBezTo>
                    <a:pt x="944" y="1602"/>
                    <a:pt x="1060" y="1516"/>
                    <a:pt x="1014" y="1392"/>
                  </a:cubicBezTo>
                  <a:cubicBezTo>
                    <a:pt x="813" y="941"/>
                    <a:pt x="613" y="515"/>
                    <a:pt x="387" y="89"/>
                  </a:cubicBezTo>
                  <a:cubicBezTo>
                    <a:pt x="356" y="26"/>
                    <a:pt x="303"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5"/>
            <p:cNvSpPr/>
            <p:nvPr/>
          </p:nvSpPr>
          <p:spPr>
            <a:xfrm>
              <a:off x="2103850" y="1329075"/>
              <a:ext cx="40725" cy="33025"/>
            </a:xfrm>
            <a:custGeom>
              <a:avLst/>
              <a:gdLst/>
              <a:ahLst/>
              <a:cxnLst/>
              <a:rect l="l" t="t" r="r" b="b"/>
              <a:pathLst>
                <a:path w="1629" h="1321" extrusionOk="0">
                  <a:moveTo>
                    <a:pt x="269" y="0"/>
                  </a:moveTo>
                  <a:cubicBezTo>
                    <a:pt x="124" y="0"/>
                    <a:pt x="0" y="179"/>
                    <a:pt x="138" y="297"/>
                  </a:cubicBezTo>
                  <a:cubicBezTo>
                    <a:pt x="514" y="623"/>
                    <a:pt x="865" y="949"/>
                    <a:pt x="1241" y="1275"/>
                  </a:cubicBezTo>
                  <a:cubicBezTo>
                    <a:pt x="1273" y="1307"/>
                    <a:pt x="1312" y="1321"/>
                    <a:pt x="1350" y="1321"/>
                  </a:cubicBezTo>
                  <a:cubicBezTo>
                    <a:pt x="1489" y="1321"/>
                    <a:pt x="1629" y="1142"/>
                    <a:pt x="1491" y="1024"/>
                  </a:cubicBezTo>
                  <a:cubicBezTo>
                    <a:pt x="1115" y="698"/>
                    <a:pt x="764" y="372"/>
                    <a:pt x="388" y="46"/>
                  </a:cubicBezTo>
                  <a:cubicBezTo>
                    <a:pt x="350" y="14"/>
                    <a:pt x="309" y="0"/>
                    <a:pt x="26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5"/>
            <p:cNvSpPr/>
            <p:nvPr/>
          </p:nvSpPr>
          <p:spPr>
            <a:xfrm>
              <a:off x="2071850" y="1349300"/>
              <a:ext cx="47925" cy="30325"/>
            </a:xfrm>
            <a:custGeom>
              <a:avLst/>
              <a:gdLst/>
              <a:ahLst/>
              <a:cxnLst/>
              <a:rect l="l" t="t" r="r" b="b"/>
              <a:pathLst>
                <a:path w="1917" h="1213" extrusionOk="0">
                  <a:moveTo>
                    <a:pt x="245" y="1"/>
                  </a:moveTo>
                  <a:cubicBezTo>
                    <a:pt x="105" y="1"/>
                    <a:pt x="1" y="238"/>
                    <a:pt x="165" y="340"/>
                  </a:cubicBezTo>
                  <a:cubicBezTo>
                    <a:pt x="591" y="666"/>
                    <a:pt x="1067" y="942"/>
                    <a:pt x="1543" y="1192"/>
                  </a:cubicBezTo>
                  <a:cubicBezTo>
                    <a:pt x="1575" y="1206"/>
                    <a:pt x="1605" y="1213"/>
                    <a:pt x="1634" y="1213"/>
                  </a:cubicBezTo>
                  <a:cubicBezTo>
                    <a:pt x="1810" y="1213"/>
                    <a:pt x="1916" y="978"/>
                    <a:pt x="1744" y="892"/>
                  </a:cubicBezTo>
                  <a:cubicBezTo>
                    <a:pt x="1242" y="641"/>
                    <a:pt x="791" y="365"/>
                    <a:pt x="340" y="39"/>
                  </a:cubicBezTo>
                  <a:cubicBezTo>
                    <a:pt x="308" y="12"/>
                    <a:pt x="276" y="1"/>
                    <a:pt x="245"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5"/>
            <p:cNvSpPr/>
            <p:nvPr/>
          </p:nvSpPr>
          <p:spPr>
            <a:xfrm>
              <a:off x="2048600" y="1370825"/>
              <a:ext cx="51450" cy="26600"/>
            </a:xfrm>
            <a:custGeom>
              <a:avLst/>
              <a:gdLst/>
              <a:ahLst/>
              <a:cxnLst/>
              <a:rect l="l" t="t" r="r" b="b"/>
              <a:pathLst>
                <a:path w="2058" h="1064" extrusionOk="0">
                  <a:moveTo>
                    <a:pt x="246" y="1"/>
                  </a:moveTo>
                  <a:cubicBezTo>
                    <a:pt x="94" y="1"/>
                    <a:pt x="0" y="227"/>
                    <a:pt x="167" y="331"/>
                  </a:cubicBezTo>
                  <a:cubicBezTo>
                    <a:pt x="669" y="657"/>
                    <a:pt x="1195" y="883"/>
                    <a:pt x="1771" y="1058"/>
                  </a:cubicBezTo>
                  <a:cubicBezTo>
                    <a:pt x="1787" y="1062"/>
                    <a:pt x="1803" y="1063"/>
                    <a:pt x="1817" y="1063"/>
                  </a:cubicBezTo>
                  <a:cubicBezTo>
                    <a:pt x="2006" y="1063"/>
                    <a:pt x="2058" y="777"/>
                    <a:pt x="1872" y="707"/>
                  </a:cubicBezTo>
                  <a:cubicBezTo>
                    <a:pt x="1320" y="557"/>
                    <a:pt x="819" y="331"/>
                    <a:pt x="343" y="31"/>
                  </a:cubicBezTo>
                  <a:cubicBezTo>
                    <a:pt x="309" y="10"/>
                    <a:pt x="277" y="1"/>
                    <a:pt x="24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5"/>
            <p:cNvSpPr/>
            <p:nvPr/>
          </p:nvSpPr>
          <p:spPr>
            <a:xfrm>
              <a:off x="1637975" y="1300300"/>
              <a:ext cx="652925" cy="898475"/>
            </a:xfrm>
            <a:custGeom>
              <a:avLst/>
              <a:gdLst/>
              <a:ahLst/>
              <a:cxnLst/>
              <a:rect l="l" t="t" r="r" b="b"/>
              <a:pathLst>
                <a:path w="26117"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4186" y="35333"/>
                    <a:pt x="24036" y="34782"/>
                    <a:pt x="23810" y="34180"/>
                  </a:cubicBezTo>
                  <a:cubicBezTo>
                    <a:pt x="21580" y="28416"/>
                    <a:pt x="6793" y="26185"/>
                    <a:pt x="10427" y="14130"/>
                  </a:cubicBezTo>
                  <a:cubicBezTo>
                    <a:pt x="13284" y="4656"/>
                    <a:pt x="22357" y="1448"/>
                    <a:pt x="26116" y="521"/>
                  </a:cubicBezTo>
                  <a:cubicBezTo>
                    <a:pt x="25264" y="345"/>
                    <a:pt x="24387" y="220"/>
                    <a:pt x="23510" y="120"/>
                  </a:cubicBezTo>
                  <a:cubicBezTo>
                    <a:pt x="22782" y="41"/>
                    <a:pt x="22053" y="1"/>
                    <a:pt x="2132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5"/>
            <p:cNvSpPr/>
            <p:nvPr/>
          </p:nvSpPr>
          <p:spPr>
            <a:xfrm>
              <a:off x="1663050" y="580350"/>
              <a:ext cx="409850" cy="797725"/>
            </a:xfrm>
            <a:custGeom>
              <a:avLst/>
              <a:gdLst/>
              <a:ahLst/>
              <a:cxnLst/>
              <a:rect l="l" t="t" r="r" b="b"/>
              <a:pathLst>
                <a:path w="16394" h="31909" extrusionOk="0">
                  <a:moveTo>
                    <a:pt x="4844" y="1"/>
                  </a:moveTo>
                  <a:cubicBezTo>
                    <a:pt x="4272" y="1"/>
                    <a:pt x="3703" y="302"/>
                    <a:pt x="3484" y="998"/>
                  </a:cubicBezTo>
                  <a:cubicBezTo>
                    <a:pt x="0" y="12201"/>
                    <a:pt x="3534" y="25083"/>
                    <a:pt x="13660" y="31675"/>
                  </a:cubicBezTo>
                  <a:cubicBezTo>
                    <a:pt x="13912" y="31838"/>
                    <a:pt x="14162" y="31909"/>
                    <a:pt x="14396" y="31909"/>
                  </a:cubicBezTo>
                  <a:cubicBezTo>
                    <a:pt x="15600" y="31909"/>
                    <a:pt x="16393" y="30033"/>
                    <a:pt x="15113" y="29193"/>
                  </a:cubicBezTo>
                  <a:cubicBezTo>
                    <a:pt x="13760" y="28316"/>
                    <a:pt x="12532" y="27289"/>
                    <a:pt x="11454" y="26186"/>
                  </a:cubicBezTo>
                  <a:cubicBezTo>
                    <a:pt x="11254" y="23554"/>
                    <a:pt x="12507" y="19670"/>
                    <a:pt x="14336" y="17790"/>
                  </a:cubicBezTo>
                  <a:cubicBezTo>
                    <a:pt x="15344" y="16782"/>
                    <a:pt x="14359" y="15340"/>
                    <a:pt x="13258" y="15340"/>
                  </a:cubicBezTo>
                  <a:cubicBezTo>
                    <a:pt x="12935" y="15340"/>
                    <a:pt x="12602" y="15464"/>
                    <a:pt x="12306" y="15760"/>
                  </a:cubicBezTo>
                  <a:cubicBezTo>
                    <a:pt x="10677" y="17439"/>
                    <a:pt x="9374" y="20221"/>
                    <a:pt x="8848" y="22878"/>
                  </a:cubicBezTo>
                  <a:cubicBezTo>
                    <a:pt x="7720" y="21148"/>
                    <a:pt x="6842" y="19269"/>
                    <a:pt x="6241" y="17314"/>
                  </a:cubicBezTo>
                  <a:cubicBezTo>
                    <a:pt x="6567" y="13980"/>
                    <a:pt x="8346" y="10998"/>
                    <a:pt x="11078" y="9068"/>
                  </a:cubicBezTo>
                  <a:cubicBezTo>
                    <a:pt x="12323" y="8197"/>
                    <a:pt x="11558" y="6346"/>
                    <a:pt x="10391" y="6346"/>
                  </a:cubicBezTo>
                  <a:cubicBezTo>
                    <a:pt x="10148" y="6346"/>
                    <a:pt x="9888" y="6426"/>
                    <a:pt x="9624" y="6612"/>
                  </a:cubicBezTo>
                  <a:cubicBezTo>
                    <a:pt x="7720" y="7940"/>
                    <a:pt x="6191" y="9619"/>
                    <a:pt x="5138" y="11574"/>
                  </a:cubicBezTo>
                  <a:cubicBezTo>
                    <a:pt x="4888" y="8291"/>
                    <a:pt x="5264" y="4933"/>
                    <a:pt x="6266" y="1775"/>
                  </a:cubicBezTo>
                  <a:cubicBezTo>
                    <a:pt x="6599" y="701"/>
                    <a:pt x="5717" y="1"/>
                    <a:pt x="48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5"/>
            <p:cNvSpPr/>
            <p:nvPr/>
          </p:nvSpPr>
          <p:spPr>
            <a:xfrm>
              <a:off x="1751400" y="674350"/>
              <a:ext cx="8800" cy="27925"/>
            </a:xfrm>
            <a:custGeom>
              <a:avLst/>
              <a:gdLst/>
              <a:ahLst/>
              <a:cxnLst/>
              <a:rect l="l" t="t" r="r" b="b"/>
              <a:pathLst>
                <a:path w="352" h="1117" extrusionOk="0">
                  <a:moveTo>
                    <a:pt x="176" y="1"/>
                  </a:moveTo>
                  <a:cubicBezTo>
                    <a:pt x="88" y="1"/>
                    <a:pt x="0" y="57"/>
                    <a:pt x="0" y="170"/>
                  </a:cubicBezTo>
                  <a:lnTo>
                    <a:pt x="0" y="947"/>
                  </a:lnTo>
                  <a:cubicBezTo>
                    <a:pt x="0" y="1060"/>
                    <a:pt x="88" y="1116"/>
                    <a:pt x="176" y="1116"/>
                  </a:cubicBezTo>
                  <a:cubicBezTo>
                    <a:pt x="263" y="1116"/>
                    <a:pt x="351" y="1060"/>
                    <a:pt x="351" y="947"/>
                  </a:cubicBezTo>
                  <a:lnTo>
                    <a:pt x="351" y="170"/>
                  </a:lnTo>
                  <a:cubicBezTo>
                    <a:pt x="351" y="57"/>
                    <a:pt x="263" y="1"/>
                    <a:pt x="17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5"/>
            <p:cNvSpPr/>
            <p:nvPr/>
          </p:nvSpPr>
          <p:spPr>
            <a:xfrm>
              <a:off x="1771450" y="703175"/>
              <a:ext cx="11425" cy="32500"/>
            </a:xfrm>
            <a:custGeom>
              <a:avLst/>
              <a:gdLst/>
              <a:ahLst/>
              <a:cxnLst/>
              <a:rect l="l" t="t" r="r" b="b"/>
              <a:pathLst>
                <a:path w="457" h="1300" extrusionOk="0">
                  <a:moveTo>
                    <a:pt x="220" y="1"/>
                  </a:moveTo>
                  <a:cubicBezTo>
                    <a:pt x="132" y="1"/>
                    <a:pt x="38" y="57"/>
                    <a:pt x="25" y="170"/>
                  </a:cubicBezTo>
                  <a:cubicBezTo>
                    <a:pt x="0" y="521"/>
                    <a:pt x="25" y="847"/>
                    <a:pt x="75" y="1173"/>
                  </a:cubicBezTo>
                  <a:cubicBezTo>
                    <a:pt x="95" y="1261"/>
                    <a:pt x="162" y="1300"/>
                    <a:pt x="232" y="1300"/>
                  </a:cubicBezTo>
                  <a:cubicBezTo>
                    <a:pt x="340" y="1300"/>
                    <a:pt x="457" y="1209"/>
                    <a:pt x="426" y="1072"/>
                  </a:cubicBezTo>
                  <a:cubicBezTo>
                    <a:pt x="376" y="772"/>
                    <a:pt x="351" y="471"/>
                    <a:pt x="376" y="170"/>
                  </a:cubicBezTo>
                  <a:cubicBezTo>
                    <a:pt x="389" y="57"/>
                    <a:pt x="307" y="1"/>
                    <a:pt x="22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5"/>
            <p:cNvSpPr/>
            <p:nvPr/>
          </p:nvSpPr>
          <p:spPr>
            <a:xfrm>
              <a:off x="1742925" y="875500"/>
              <a:ext cx="22425" cy="41775"/>
            </a:xfrm>
            <a:custGeom>
              <a:avLst/>
              <a:gdLst/>
              <a:ahLst/>
              <a:cxnLst/>
              <a:rect l="l" t="t" r="r" b="b"/>
              <a:pathLst>
                <a:path w="897" h="1671" extrusionOk="0">
                  <a:moveTo>
                    <a:pt x="179" y="0"/>
                  </a:moveTo>
                  <a:cubicBezTo>
                    <a:pt x="89" y="0"/>
                    <a:pt x="1" y="57"/>
                    <a:pt x="13" y="169"/>
                  </a:cubicBezTo>
                  <a:cubicBezTo>
                    <a:pt x="13" y="696"/>
                    <a:pt x="164" y="1197"/>
                    <a:pt x="490" y="1598"/>
                  </a:cubicBezTo>
                  <a:cubicBezTo>
                    <a:pt x="526" y="1649"/>
                    <a:pt x="580" y="1671"/>
                    <a:pt x="634" y="1671"/>
                  </a:cubicBezTo>
                  <a:cubicBezTo>
                    <a:pt x="765" y="1671"/>
                    <a:pt x="897" y="1546"/>
                    <a:pt x="790" y="1422"/>
                  </a:cubicBezTo>
                  <a:cubicBezTo>
                    <a:pt x="515" y="1046"/>
                    <a:pt x="364" y="645"/>
                    <a:pt x="364" y="169"/>
                  </a:cubicBezTo>
                  <a:cubicBezTo>
                    <a:pt x="364" y="57"/>
                    <a:pt x="270" y="0"/>
                    <a:pt x="1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5"/>
            <p:cNvSpPr/>
            <p:nvPr/>
          </p:nvSpPr>
          <p:spPr>
            <a:xfrm>
              <a:off x="1770825" y="889700"/>
              <a:ext cx="16650" cy="29450"/>
            </a:xfrm>
            <a:custGeom>
              <a:avLst/>
              <a:gdLst/>
              <a:ahLst/>
              <a:cxnLst/>
              <a:rect l="l" t="t" r="r" b="b"/>
              <a:pathLst>
                <a:path w="666" h="1178" extrusionOk="0">
                  <a:moveTo>
                    <a:pt x="200" y="0"/>
                  </a:moveTo>
                  <a:cubicBezTo>
                    <a:pt x="133" y="0"/>
                    <a:pt x="70" y="39"/>
                    <a:pt x="50" y="128"/>
                  </a:cubicBezTo>
                  <a:cubicBezTo>
                    <a:pt x="0" y="478"/>
                    <a:pt x="50" y="804"/>
                    <a:pt x="276" y="1105"/>
                  </a:cubicBezTo>
                  <a:cubicBezTo>
                    <a:pt x="313" y="1156"/>
                    <a:pt x="364" y="1178"/>
                    <a:pt x="416" y="1178"/>
                  </a:cubicBezTo>
                  <a:cubicBezTo>
                    <a:pt x="541" y="1178"/>
                    <a:pt x="665" y="1054"/>
                    <a:pt x="577" y="930"/>
                  </a:cubicBezTo>
                  <a:cubicBezTo>
                    <a:pt x="426" y="704"/>
                    <a:pt x="351" y="478"/>
                    <a:pt x="401" y="228"/>
                  </a:cubicBezTo>
                  <a:cubicBezTo>
                    <a:pt x="416" y="91"/>
                    <a:pt x="303" y="0"/>
                    <a:pt x="20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5"/>
            <p:cNvSpPr/>
            <p:nvPr/>
          </p:nvSpPr>
          <p:spPr>
            <a:xfrm>
              <a:off x="1839250" y="800650"/>
              <a:ext cx="36025" cy="38775"/>
            </a:xfrm>
            <a:custGeom>
              <a:avLst/>
              <a:gdLst/>
              <a:ahLst/>
              <a:cxnLst/>
              <a:rect l="l" t="t" r="r" b="b"/>
              <a:pathLst>
                <a:path w="1441" h="1551" extrusionOk="0">
                  <a:moveTo>
                    <a:pt x="1194" y="1"/>
                  </a:moveTo>
                  <a:cubicBezTo>
                    <a:pt x="1164" y="1"/>
                    <a:pt x="1131" y="10"/>
                    <a:pt x="1098" y="30"/>
                  </a:cubicBezTo>
                  <a:cubicBezTo>
                    <a:pt x="622" y="331"/>
                    <a:pt x="246" y="782"/>
                    <a:pt x="45" y="1334"/>
                  </a:cubicBezTo>
                  <a:cubicBezTo>
                    <a:pt x="0" y="1469"/>
                    <a:pt x="108" y="1550"/>
                    <a:pt x="218" y="1550"/>
                  </a:cubicBezTo>
                  <a:cubicBezTo>
                    <a:pt x="292" y="1550"/>
                    <a:pt x="366" y="1514"/>
                    <a:pt x="396" y="1434"/>
                  </a:cubicBezTo>
                  <a:cubicBezTo>
                    <a:pt x="571" y="983"/>
                    <a:pt x="872" y="582"/>
                    <a:pt x="1273" y="331"/>
                  </a:cubicBezTo>
                  <a:cubicBezTo>
                    <a:pt x="1440" y="227"/>
                    <a:pt x="1346" y="1"/>
                    <a:pt x="11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5"/>
            <p:cNvSpPr/>
            <p:nvPr/>
          </p:nvSpPr>
          <p:spPr>
            <a:xfrm>
              <a:off x="1850050" y="817450"/>
              <a:ext cx="29550" cy="29950"/>
            </a:xfrm>
            <a:custGeom>
              <a:avLst/>
              <a:gdLst/>
              <a:ahLst/>
              <a:cxnLst/>
              <a:rect l="l" t="t" r="r" b="b"/>
              <a:pathLst>
                <a:path w="1182" h="1198" extrusionOk="0">
                  <a:moveTo>
                    <a:pt x="935" y="1"/>
                  </a:moveTo>
                  <a:cubicBezTo>
                    <a:pt x="894" y="1"/>
                    <a:pt x="852" y="18"/>
                    <a:pt x="816" y="60"/>
                  </a:cubicBezTo>
                  <a:cubicBezTo>
                    <a:pt x="566" y="336"/>
                    <a:pt x="340" y="612"/>
                    <a:pt x="114" y="887"/>
                  </a:cubicBezTo>
                  <a:cubicBezTo>
                    <a:pt x="0" y="1021"/>
                    <a:pt x="118" y="1198"/>
                    <a:pt x="247" y="1198"/>
                  </a:cubicBezTo>
                  <a:cubicBezTo>
                    <a:pt x="287" y="1198"/>
                    <a:pt x="329" y="1180"/>
                    <a:pt x="365" y="1138"/>
                  </a:cubicBezTo>
                  <a:cubicBezTo>
                    <a:pt x="591" y="862"/>
                    <a:pt x="841" y="587"/>
                    <a:pt x="1067" y="311"/>
                  </a:cubicBezTo>
                  <a:cubicBezTo>
                    <a:pt x="1181" y="177"/>
                    <a:pt x="1064" y="1"/>
                    <a:pt x="93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5"/>
            <p:cNvSpPr/>
            <p:nvPr/>
          </p:nvSpPr>
          <p:spPr>
            <a:xfrm>
              <a:off x="1815175" y="1121525"/>
              <a:ext cx="26900" cy="35700"/>
            </a:xfrm>
            <a:custGeom>
              <a:avLst/>
              <a:gdLst/>
              <a:ahLst/>
              <a:cxnLst/>
              <a:rect l="l" t="t" r="r" b="b"/>
              <a:pathLst>
                <a:path w="1076" h="1428" extrusionOk="0">
                  <a:moveTo>
                    <a:pt x="225" y="1"/>
                  </a:moveTo>
                  <a:cubicBezTo>
                    <a:pt x="117" y="1"/>
                    <a:pt x="0" y="91"/>
                    <a:pt x="31" y="228"/>
                  </a:cubicBezTo>
                  <a:cubicBezTo>
                    <a:pt x="131" y="679"/>
                    <a:pt x="356" y="1080"/>
                    <a:pt x="682" y="1381"/>
                  </a:cubicBezTo>
                  <a:cubicBezTo>
                    <a:pt x="720" y="1414"/>
                    <a:pt x="762" y="1427"/>
                    <a:pt x="802" y="1427"/>
                  </a:cubicBezTo>
                  <a:cubicBezTo>
                    <a:pt x="948" y="1427"/>
                    <a:pt x="1076" y="1248"/>
                    <a:pt x="958" y="1130"/>
                  </a:cubicBezTo>
                  <a:cubicBezTo>
                    <a:pt x="657" y="855"/>
                    <a:pt x="482" y="529"/>
                    <a:pt x="382" y="128"/>
                  </a:cubicBezTo>
                  <a:cubicBezTo>
                    <a:pt x="362" y="39"/>
                    <a:pt x="295" y="1"/>
                    <a:pt x="2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5"/>
            <p:cNvSpPr/>
            <p:nvPr/>
          </p:nvSpPr>
          <p:spPr>
            <a:xfrm>
              <a:off x="1846200" y="1130850"/>
              <a:ext cx="21600" cy="31800"/>
            </a:xfrm>
            <a:custGeom>
              <a:avLst/>
              <a:gdLst/>
              <a:ahLst/>
              <a:cxnLst/>
              <a:rect l="l" t="t" r="r" b="b"/>
              <a:pathLst>
                <a:path w="864" h="1272" extrusionOk="0">
                  <a:moveTo>
                    <a:pt x="226" y="1"/>
                  </a:moveTo>
                  <a:cubicBezTo>
                    <a:pt x="114" y="1"/>
                    <a:pt x="1" y="130"/>
                    <a:pt x="68" y="281"/>
                  </a:cubicBezTo>
                  <a:cubicBezTo>
                    <a:pt x="193" y="582"/>
                    <a:pt x="344" y="883"/>
                    <a:pt x="494" y="1183"/>
                  </a:cubicBezTo>
                  <a:cubicBezTo>
                    <a:pt x="525" y="1246"/>
                    <a:pt x="576" y="1272"/>
                    <a:pt x="628" y="1272"/>
                  </a:cubicBezTo>
                  <a:cubicBezTo>
                    <a:pt x="743" y="1272"/>
                    <a:pt x="864" y="1146"/>
                    <a:pt x="795" y="1008"/>
                  </a:cubicBezTo>
                  <a:cubicBezTo>
                    <a:pt x="644" y="707"/>
                    <a:pt x="519" y="406"/>
                    <a:pt x="369" y="106"/>
                  </a:cubicBezTo>
                  <a:cubicBezTo>
                    <a:pt x="336" y="32"/>
                    <a:pt x="281" y="1"/>
                    <a:pt x="2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5"/>
            <p:cNvSpPr/>
            <p:nvPr/>
          </p:nvSpPr>
          <p:spPr>
            <a:xfrm>
              <a:off x="1922700" y="1268350"/>
              <a:ext cx="37725" cy="35200"/>
            </a:xfrm>
            <a:custGeom>
              <a:avLst/>
              <a:gdLst/>
              <a:ahLst/>
              <a:cxnLst/>
              <a:rect l="l" t="t" r="r" b="b"/>
              <a:pathLst>
                <a:path w="1509" h="1408" extrusionOk="0">
                  <a:moveTo>
                    <a:pt x="302" y="1"/>
                  </a:moveTo>
                  <a:cubicBezTo>
                    <a:pt x="148" y="1"/>
                    <a:pt x="1" y="200"/>
                    <a:pt x="141" y="320"/>
                  </a:cubicBezTo>
                  <a:cubicBezTo>
                    <a:pt x="517" y="621"/>
                    <a:pt x="842" y="972"/>
                    <a:pt x="1143" y="1348"/>
                  </a:cubicBezTo>
                  <a:cubicBezTo>
                    <a:pt x="1179" y="1390"/>
                    <a:pt x="1221" y="1407"/>
                    <a:pt x="1262" y="1407"/>
                  </a:cubicBezTo>
                  <a:cubicBezTo>
                    <a:pt x="1391" y="1407"/>
                    <a:pt x="1508" y="1230"/>
                    <a:pt x="1394" y="1097"/>
                  </a:cubicBezTo>
                  <a:cubicBezTo>
                    <a:pt x="1093" y="721"/>
                    <a:pt x="767" y="370"/>
                    <a:pt x="416" y="44"/>
                  </a:cubicBezTo>
                  <a:cubicBezTo>
                    <a:pt x="381" y="14"/>
                    <a:pt x="341" y="1"/>
                    <a:pt x="3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5"/>
            <p:cNvSpPr/>
            <p:nvPr/>
          </p:nvSpPr>
          <p:spPr>
            <a:xfrm>
              <a:off x="1955125" y="1276850"/>
              <a:ext cx="27900" cy="24100"/>
            </a:xfrm>
            <a:custGeom>
              <a:avLst/>
              <a:gdLst/>
              <a:ahLst/>
              <a:cxnLst/>
              <a:rect l="l" t="t" r="r" b="b"/>
              <a:pathLst>
                <a:path w="1116" h="964" extrusionOk="0">
                  <a:moveTo>
                    <a:pt x="237" y="0"/>
                  </a:moveTo>
                  <a:cubicBezTo>
                    <a:pt x="99" y="0"/>
                    <a:pt x="1" y="231"/>
                    <a:pt x="147" y="356"/>
                  </a:cubicBezTo>
                  <a:cubicBezTo>
                    <a:pt x="373" y="506"/>
                    <a:pt x="573" y="682"/>
                    <a:pt x="748" y="907"/>
                  </a:cubicBezTo>
                  <a:cubicBezTo>
                    <a:pt x="782" y="947"/>
                    <a:pt x="821" y="964"/>
                    <a:pt x="860" y="964"/>
                  </a:cubicBezTo>
                  <a:cubicBezTo>
                    <a:pt x="992" y="964"/>
                    <a:pt x="1116" y="768"/>
                    <a:pt x="999" y="632"/>
                  </a:cubicBezTo>
                  <a:cubicBezTo>
                    <a:pt x="799" y="406"/>
                    <a:pt x="573" y="206"/>
                    <a:pt x="322" y="30"/>
                  </a:cubicBezTo>
                  <a:cubicBezTo>
                    <a:pt x="293" y="9"/>
                    <a:pt x="264" y="0"/>
                    <a:pt x="23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5"/>
            <p:cNvSpPr/>
            <p:nvPr/>
          </p:nvSpPr>
          <p:spPr>
            <a:xfrm>
              <a:off x="2396150" y="769475"/>
              <a:ext cx="511925" cy="698625"/>
            </a:xfrm>
            <a:custGeom>
              <a:avLst/>
              <a:gdLst/>
              <a:ahLst/>
              <a:cxnLst/>
              <a:rect l="l" t="t" r="r" b="b"/>
              <a:pathLst>
                <a:path w="20477" h="27945" extrusionOk="0">
                  <a:moveTo>
                    <a:pt x="17544" y="1"/>
                  </a:moveTo>
                  <a:cubicBezTo>
                    <a:pt x="16701" y="1"/>
                    <a:pt x="15788" y="716"/>
                    <a:pt x="16015" y="1804"/>
                  </a:cubicBezTo>
                  <a:cubicBezTo>
                    <a:pt x="16516" y="4160"/>
                    <a:pt x="16767" y="6616"/>
                    <a:pt x="16642" y="8997"/>
                  </a:cubicBezTo>
                  <a:cubicBezTo>
                    <a:pt x="15489" y="7293"/>
                    <a:pt x="13910" y="5889"/>
                    <a:pt x="12030" y="4937"/>
                  </a:cubicBezTo>
                  <a:cubicBezTo>
                    <a:pt x="11803" y="4821"/>
                    <a:pt x="11578" y="4770"/>
                    <a:pt x="11366" y="4770"/>
                  </a:cubicBezTo>
                  <a:cubicBezTo>
                    <a:pt x="10056" y="4770"/>
                    <a:pt x="9178" y="6706"/>
                    <a:pt x="10601" y="7418"/>
                  </a:cubicBezTo>
                  <a:cubicBezTo>
                    <a:pt x="13308" y="8771"/>
                    <a:pt x="15113" y="11127"/>
                    <a:pt x="15739" y="14085"/>
                  </a:cubicBezTo>
                  <a:cubicBezTo>
                    <a:pt x="15739" y="14110"/>
                    <a:pt x="15739" y="14110"/>
                    <a:pt x="15739" y="14135"/>
                  </a:cubicBezTo>
                  <a:cubicBezTo>
                    <a:pt x="15012" y="16365"/>
                    <a:pt x="13809" y="18420"/>
                    <a:pt x="12030" y="20175"/>
                  </a:cubicBezTo>
                  <a:cubicBezTo>
                    <a:pt x="11754" y="17568"/>
                    <a:pt x="10777" y="15087"/>
                    <a:pt x="9173" y="12957"/>
                  </a:cubicBezTo>
                  <a:cubicBezTo>
                    <a:pt x="8848" y="12528"/>
                    <a:pt x="8403" y="12350"/>
                    <a:pt x="7965" y="12350"/>
                  </a:cubicBezTo>
                  <a:cubicBezTo>
                    <a:pt x="6918" y="12350"/>
                    <a:pt x="5914" y="13368"/>
                    <a:pt x="6692" y="14410"/>
                  </a:cubicBezTo>
                  <a:cubicBezTo>
                    <a:pt x="8471" y="16791"/>
                    <a:pt x="9323" y="19423"/>
                    <a:pt x="9223" y="22330"/>
                  </a:cubicBezTo>
                  <a:cubicBezTo>
                    <a:pt x="7794" y="23232"/>
                    <a:pt x="6215" y="23934"/>
                    <a:pt x="4586" y="24435"/>
                  </a:cubicBezTo>
                  <a:cubicBezTo>
                    <a:pt x="3910" y="24636"/>
                    <a:pt x="3233" y="24811"/>
                    <a:pt x="2556" y="24962"/>
                  </a:cubicBezTo>
                  <a:cubicBezTo>
                    <a:pt x="2030" y="25062"/>
                    <a:pt x="1804" y="25087"/>
                    <a:pt x="1854" y="25087"/>
                  </a:cubicBezTo>
                  <a:cubicBezTo>
                    <a:pt x="41" y="25112"/>
                    <a:pt x="0" y="27945"/>
                    <a:pt x="1807" y="27945"/>
                  </a:cubicBezTo>
                  <a:cubicBezTo>
                    <a:pt x="1823" y="27945"/>
                    <a:pt x="1838" y="27945"/>
                    <a:pt x="1854" y="27944"/>
                  </a:cubicBezTo>
                  <a:cubicBezTo>
                    <a:pt x="5012" y="27869"/>
                    <a:pt x="8471" y="26315"/>
                    <a:pt x="11203" y="24486"/>
                  </a:cubicBezTo>
                  <a:cubicBezTo>
                    <a:pt x="11328" y="24410"/>
                    <a:pt x="11479" y="24335"/>
                    <a:pt x="11579" y="24210"/>
                  </a:cubicBezTo>
                  <a:cubicBezTo>
                    <a:pt x="12005" y="23934"/>
                    <a:pt x="12406" y="23633"/>
                    <a:pt x="12782" y="23308"/>
                  </a:cubicBezTo>
                  <a:cubicBezTo>
                    <a:pt x="19599" y="17844"/>
                    <a:pt x="20476" y="9122"/>
                    <a:pt x="18772" y="1027"/>
                  </a:cubicBezTo>
                  <a:cubicBezTo>
                    <a:pt x="18623" y="311"/>
                    <a:pt x="18098" y="1"/>
                    <a:pt x="175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5"/>
            <p:cNvSpPr/>
            <p:nvPr/>
          </p:nvSpPr>
          <p:spPr>
            <a:xfrm>
              <a:off x="2554225" y="1375250"/>
              <a:ext cx="29125" cy="18400"/>
            </a:xfrm>
            <a:custGeom>
              <a:avLst/>
              <a:gdLst/>
              <a:ahLst/>
              <a:cxnLst/>
              <a:rect l="l" t="t" r="r" b="b"/>
              <a:pathLst>
                <a:path w="1165" h="736" extrusionOk="0">
                  <a:moveTo>
                    <a:pt x="888" y="1"/>
                  </a:moveTo>
                  <a:cubicBezTo>
                    <a:pt x="858" y="1"/>
                    <a:pt x="826" y="9"/>
                    <a:pt x="795" y="29"/>
                  </a:cubicBezTo>
                  <a:cubicBezTo>
                    <a:pt x="594" y="154"/>
                    <a:pt x="369" y="280"/>
                    <a:pt x="168" y="405"/>
                  </a:cubicBezTo>
                  <a:cubicBezTo>
                    <a:pt x="1" y="509"/>
                    <a:pt x="95" y="736"/>
                    <a:pt x="247" y="736"/>
                  </a:cubicBezTo>
                  <a:cubicBezTo>
                    <a:pt x="277" y="736"/>
                    <a:pt x="310" y="727"/>
                    <a:pt x="344" y="706"/>
                  </a:cubicBezTo>
                  <a:cubicBezTo>
                    <a:pt x="544" y="580"/>
                    <a:pt x="770" y="455"/>
                    <a:pt x="995" y="330"/>
                  </a:cubicBezTo>
                  <a:cubicBezTo>
                    <a:pt x="1164" y="245"/>
                    <a:pt x="1048" y="1"/>
                    <a:pt x="88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5"/>
            <p:cNvSpPr/>
            <p:nvPr/>
          </p:nvSpPr>
          <p:spPr>
            <a:xfrm>
              <a:off x="2570075" y="1387800"/>
              <a:ext cx="38325" cy="20900"/>
            </a:xfrm>
            <a:custGeom>
              <a:avLst/>
              <a:gdLst/>
              <a:ahLst/>
              <a:cxnLst/>
              <a:rect l="l" t="t" r="r" b="b"/>
              <a:pathLst>
                <a:path w="1533" h="836" extrusionOk="0">
                  <a:moveTo>
                    <a:pt x="1279" y="0"/>
                  </a:moveTo>
                  <a:cubicBezTo>
                    <a:pt x="1250" y="0"/>
                    <a:pt x="1220" y="9"/>
                    <a:pt x="1188" y="28"/>
                  </a:cubicBezTo>
                  <a:cubicBezTo>
                    <a:pt x="887" y="229"/>
                    <a:pt x="562" y="379"/>
                    <a:pt x="211" y="479"/>
                  </a:cubicBezTo>
                  <a:cubicBezTo>
                    <a:pt x="0" y="526"/>
                    <a:pt x="74" y="835"/>
                    <a:pt x="268" y="835"/>
                  </a:cubicBezTo>
                  <a:cubicBezTo>
                    <a:pt x="282" y="835"/>
                    <a:pt x="296" y="834"/>
                    <a:pt x="311" y="830"/>
                  </a:cubicBezTo>
                  <a:cubicBezTo>
                    <a:pt x="687" y="730"/>
                    <a:pt x="1038" y="555"/>
                    <a:pt x="1364" y="354"/>
                  </a:cubicBezTo>
                  <a:cubicBezTo>
                    <a:pt x="1533" y="248"/>
                    <a:pt x="1434" y="0"/>
                    <a:pt x="12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5"/>
            <p:cNvSpPr/>
            <p:nvPr/>
          </p:nvSpPr>
          <p:spPr>
            <a:xfrm>
              <a:off x="2727125" y="1252825"/>
              <a:ext cx="20175" cy="22625"/>
            </a:xfrm>
            <a:custGeom>
              <a:avLst/>
              <a:gdLst/>
              <a:ahLst/>
              <a:cxnLst/>
              <a:rect l="l" t="t" r="r" b="b"/>
              <a:pathLst>
                <a:path w="807" h="905" extrusionOk="0">
                  <a:moveTo>
                    <a:pt x="559" y="0"/>
                  </a:moveTo>
                  <a:cubicBezTo>
                    <a:pt x="505" y="0"/>
                    <a:pt x="451" y="26"/>
                    <a:pt x="420" y="89"/>
                  </a:cubicBezTo>
                  <a:cubicBezTo>
                    <a:pt x="295" y="264"/>
                    <a:pt x="194" y="465"/>
                    <a:pt x="69" y="640"/>
                  </a:cubicBezTo>
                  <a:cubicBezTo>
                    <a:pt x="0" y="778"/>
                    <a:pt x="121" y="904"/>
                    <a:pt x="244" y="904"/>
                  </a:cubicBezTo>
                  <a:cubicBezTo>
                    <a:pt x="300" y="904"/>
                    <a:pt x="356" y="878"/>
                    <a:pt x="395" y="816"/>
                  </a:cubicBezTo>
                  <a:cubicBezTo>
                    <a:pt x="495" y="640"/>
                    <a:pt x="621" y="440"/>
                    <a:pt x="721" y="264"/>
                  </a:cubicBezTo>
                  <a:cubicBezTo>
                    <a:pt x="807" y="126"/>
                    <a:pt x="680"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5"/>
            <p:cNvSpPr/>
            <p:nvPr/>
          </p:nvSpPr>
          <p:spPr>
            <a:xfrm>
              <a:off x="2741300" y="1264100"/>
              <a:ext cx="22300" cy="22625"/>
            </a:xfrm>
            <a:custGeom>
              <a:avLst/>
              <a:gdLst/>
              <a:ahLst/>
              <a:cxnLst/>
              <a:rect l="l" t="t" r="r" b="b"/>
              <a:pathLst>
                <a:path w="892" h="905" extrusionOk="0">
                  <a:moveTo>
                    <a:pt x="647" y="1"/>
                  </a:moveTo>
                  <a:cubicBezTo>
                    <a:pt x="588" y="1"/>
                    <a:pt x="527" y="26"/>
                    <a:pt x="480" y="89"/>
                  </a:cubicBezTo>
                  <a:lnTo>
                    <a:pt x="104" y="640"/>
                  </a:lnTo>
                  <a:cubicBezTo>
                    <a:pt x="0" y="778"/>
                    <a:pt x="122" y="904"/>
                    <a:pt x="249" y="904"/>
                  </a:cubicBezTo>
                  <a:cubicBezTo>
                    <a:pt x="307" y="904"/>
                    <a:pt x="365" y="878"/>
                    <a:pt x="404" y="816"/>
                  </a:cubicBezTo>
                  <a:lnTo>
                    <a:pt x="805" y="264"/>
                  </a:lnTo>
                  <a:cubicBezTo>
                    <a:pt x="892" y="127"/>
                    <a:pt x="776" y="1"/>
                    <a:pt x="6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5"/>
            <p:cNvSpPr/>
            <p:nvPr/>
          </p:nvSpPr>
          <p:spPr>
            <a:xfrm>
              <a:off x="2755950" y="984025"/>
              <a:ext cx="19800" cy="21575"/>
            </a:xfrm>
            <a:custGeom>
              <a:avLst/>
              <a:gdLst/>
              <a:ahLst/>
              <a:cxnLst/>
              <a:rect l="l" t="t" r="r" b="b"/>
              <a:pathLst>
                <a:path w="792" h="863" extrusionOk="0">
                  <a:moveTo>
                    <a:pt x="244" y="0"/>
                  </a:moveTo>
                  <a:cubicBezTo>
                    <a:pt x="121" y="0"/>
                    <a:pt x="0" y="126"/>
                    <a:pt x="69" y="264"/>
                  </a:cubicBezTo>
                  <a:lnTo>
                    <a:pt x="395" y="791"/>
                  </a:lnTo>
                  <a:cubicBezTo>
                    <a:pt x="431" y="841"/>
                    <a:pt x="482" y="863"/>
                    <a:pt x="533" y="863"/>
                  </a:cubicBezTo>
                  <a:cubicBezTo>
                    <a:pt x="660" y="863"/>
                    <a:pt x="792" y="733"/>
                    <a:pt x="721" y="590"/>
                  </a:cubicBezTo>
                  <a:cubicBezTo>
                    <a:pt x="595" y="440"/>
                    <a:pt x="495" y="264"/>
                    <a:pt x="395" y="89"/>
                  </a:cubicBezTo>
                  <a:cubicBezTo>
                    <a:pt x="356" y="26"/>
                    <a:pt x="300"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5"/>
            <p:cNvSpPr/>
            <p:nvPr/>
          </p:nvSpPr>
          <p:spPr>
            <a:xfrm>
              <a:off x="2774850" y="979425"/>
              <a:ext cx="23225" cy="27850"/>
            </a:xfrm>
            <a:custGeom>
              <a:avLst/>
              <a:gdLst/>
              <a:ahLst/>
              <a:cxnLst/>
              <a:rect l="l" t="t" r="r" b="b"/>
              <a:pathLst>
                <a:path w="929" h="1114" extrusionOk="0">
                  <a:moveTo>
                    <a:pt x="264" y="0"/>
                  </a:moveTo>
                  <a:cubicBezTo>
                    <a:pt x="140" y="0"/>
                    <a:pt x="1" y="130"/>
                    <a:pt x="90" y="273"/>
                  </a:cubicBezTo>
                  <a:cubicBezTo>
                    <a:pt x="240" y="524"/>
                    <a:pt x="391" y="774"/>
                    <a:pt x="541" y="1025"/>
                  </a:cubicBezTo>
                  <a:cubicBezTo>
                    <a:pt x="580" y="1087"/>
                    <a:pt x="636" y="1113"/>
                    <a:pt x="691" y="1113"/>
                  </a:cubicBezTo>
                  <a:cubicBezTo>
                    <a:pt x="813" y="1113"/>
                    <a:pt x="928" y="987"/>
                    <a:pt x="842" y="849"/>
                  </a:cubicBezTo>
                  <a:cubicBezTo>
                    <a:pt x="691" y="599"/>
                    <a:pt x="541" y="348"/>
                    <a:pt x="391" y="72"/>
                  </a:cubicBezTo>
                  <a:cubicBezTo>
                    <a:pt x="362" y="22"/>
                    <a:pt x="314" y="0"/>
                    <a:pt x="26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5"/>
            <p:cNvSpPr/>
            <p:nvPr/>
          </p:nvSpPr>
          <p:spPr>
            <a:xfrm>
              <a:off x="2837125" y="913900"/>
              <a:ext cx="14675" cy="29800"/>
            </a:xfrm>
            <a:custGeom>
              <a:avLst/>
              <a:gdLst/>
              <a:ahLst/>
              <a:cxnLst/>
              <a:rect l="l" t="t" r="r" b="b"/>
              <a:pathLst>
                <a:path w="587" h="1192" extrusionOk="0">
                  <a:moveTo>
                    <a:pt x="196" y="1"/>
                  </a:moveTo>
                  <a:cubicBezTo>
                    <a:pt x="99" y="1"/>
                    <a:pt x="1" y="81"/>
                    <a:pt x="30" y="212"/>
                  </a:cubicBezTo>
                  <a:cubicBezTo>
                    <a:pt x="80" y="488"/>
                    <a:pt x="155" y="764"/>
                    <a:pt x="206" y="1064"/>
                  </a:cubicBezTo>
                  <a:cubicBezTo>
                    <a:pt x="225" y="1153"/>
                    <a:pt x="292" y="1192"/>
                    <a:pt x="362" y="1192"/>
                  </a:cubicBezTo>
                  <a:cubicBezTo>
                    <a:pt x="470" y="1192"/>
                    <a:pt x="587" y="1101"/>
                    <a:pt x="556" y="964"/>
                  </a:cubicBezTo>
                  <a:cubicBezTo>
                    <a:pt x="481" y="688"/>
                    <a:pt x="431" y="413"/>
                    <a:pt x="356" y="137"/>
                  </a:cubicBezTo>
                  <a:cubicBezTo>
                    <a:pt x="335" y="43"/>
                    <a:pt x="266" y="1"/>
                    <a:pt x="19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5"/>
            <p:cNvSpPr/>
            <p:nvPr/>
          </p:nvSpPr>
          <p:spPr>
            <a:xfrm>
              <a:off x="2855525" y="912250"/>
              <a:ext cx="15250" cy="28125"/>
            </a:xfrm>
            <a:custGeom>
              <a:avLst/>
              <a:gdLst/>
              <a:ahLst/>
              <a:cxnLst/>
              <a:rect l="l" t="t" r="r" b="b"/>
              <a:pathLst>
                <a:path w="610" h="1125" extrusionOk="0">
                  <a:moveTo>
                    <a:pt x="223" y="1"/>
                  </a:moveTo>
                  <a:cubicBezTo>
                    <a:pt x="111" y="1"/>
                    <a:pt x="0" y="91"/>
                    <a:pt x="46" y="228"/>
                  </a:cubicBezTo>
                  <a:cubicBezTo>
                    <a:pt x="146" y="454"/>
                    <a:pt x="196" y="704"/>
                    <a:pt x="221" y="955"/>
                  </a:cubicBezTo>
                  <a:cubicBezTo>
                    <a:pt x="246" y="1068"/>
                    <a:pt x="347" y="1124"/>
                    <a:pt x="438" y="1124"/>
                  </a:cubicBezTo>
                  <a:cubicBezTo>
                    <a:pt x="528" y="1124"/>
                    <a:pt x="610" y="1068"/>
                    <a:pt x="597" y="955"/>
                  </a:cubicBezTo>
                  <a:cubicBezTo>
                    <a:pt x="547" y="654"/>
                    <a:pt x="497" y="404"/>
                    <a:pt x="397" y="128"/>
                  </a:cubicBezTo>
                  <a:cubicBezTo>
                    <a:pt x="367" y="39"/>
                    <a:pt x="295" y="1"/>
                    <a:pt x="22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5"/>
            <p:cNvSpPr/>
            <p:nvPr/>
          </p:nvSpPr>
          <p:spPr>
            <a:xfrm>
              <a:off x="2129225" y="1665925"/>
              <a:ext cx="163550" cy="85525"/>
            </a:xfrm>
            <a:custGeom>
              <a:avLst/>
              <a:gdLst/>
              <a:ahLst/>
              <a:cxnLst/>
              <a:rect l="l" t="t" r="r" b="b"/>
              <a:pathLst>
                <a:path w="6542" h="3421" extrusionOk="0">
                  <a:moveTo>
                    <a:pt x="2494" y="0"/>
                  </a:moveTo>
                  <a:cubicBezTo>
                    <a:pt x="1271" y="0"/>
                    <a:pt x="312" y="425"/>
                    <a:pt x="176" y="1109"/>
                  </a:cubicBezTo>
                  <a:cubicBezTo>
                    <a:pt x="0" y="2011"/>
                    <a:pt x="1253" y="2989"/>
                    <a:pt x="2957" y="3314"/>
                  </a:cubicBezTo>
                  <a:cubicBezTo>
                    <a:pt x="3334" y="3386"/>
                    <a:pt x="3701" y="3420"/>
                    <a:pt x="4047" y="3420"/>
                  </a:cubicBezTo>
                  <a:cubicBezTo>
                    <a:pt x="5271" y="3420"/>
                    <a:pt x="6229" y="2996"/>
                    <a:pt x="6366" y="2312"/>
                  </a:cubicBezTo>
                  <a:cubicBezTo>
                    <a:pt x="6541" y="1435"/>
                    <a:pt x="5288" y="457"/>
                    <a:pt x="3584" y="106"/>
                  </a:cubicBezTo>
                  <a:cubicBezTo>
                    <a:pt x="3208" y="34"/>
                    <a:pt x="2840" y="0"/>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5"/>
            <p:cNvSpPr/>
            <p:nvPr/>
          </p:nvSpPr>
          <p:spPr>
            <a:xfrm>
              <a:off x="2246450" y="1691250"/>
              <a:ext cx="34275" cy="31575"/>
            </a:xfrm>
            <a:custGeom>
              <a:avLst/>
              <a:gdLst/>
              <a:ahLst/>
              <a:cxnLst/>
              <a:rect l="l" t="t" r="r" b="b"/>
              <a:pathLst>
                <a:path w="1371" h="1263" extrusionOk="0">
                  <a:moveTo>
                    <a:pt x="291" y="1"/>
                  </a:moveTo>
                  <a:cubicBezTo>
                    <a:pt x="125" y="1"/>
                    <a:pt x="1" y="235"/>
                    <a:pt x="173" y="321"/>
                  </a:cubicBezTo>
                  <a:cubicBezTo>
                    <a:pt x="524" y="522"/>
                    <a:pt x="800" y="798"/>
                    <a:pt x="975" y="1174"/>
                  </a:cubicBezTo>
                  <a:cubicBezTo>
                    <a:pt x="1007" y="1236"/>
                    <a:pt x="1060" y="1262"/>
                    <a:pt x="1115" y="1262"/>
                  </a:cubicBezTo>
                  <a:cubicBezTo>
                    <a:pt x="1237" y="1262"/>
                    <a:pt x="1370" y="1136"/>
                    <a:pt x="1301" y="998"/>
                  </a:cubicBezTo>
                  <a:cubicBezTo>
                    <a:pt x="1076" y="572"/>
                    <a:pt x="775" y="246"/>
                    <a:pt x="374" y="21"/>
                  </a:cubicBezTo>
                  <a:cubicBezTo>
                    <a:pt x="346" y="7"/>
                    <a:pt x="318" y="1"/>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2" name="Google Shape;5372;p45"/>
          <p:cNvSpPr txBox="1">
            <a:spLocks noGrp="1"/>
          </p:cNvSpPr>
          <p:nvPr>
            <p:ph type="title"/>
          </p:nvPr>
        </p:nvSpPr>
        <p:spPr>
          <a:xfrm>
            <a:off x="2912675" y="1386975"/>
            <a:ext cx="4040100" cy="244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6600" dirty="0"/>
              <a:t>AWESOME WORDS</a:t>
            </a:r>
            <a:endParaRPr sz="6600" dirty="0"/>
          </a:p>
        </p:txBody>
      </p:sp>
      <p:pic>
        <p:nvPicPr>
          <p:cNvPr id="5373" name="Google Shape;5373;p4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374" name="Google Shape;5374;p4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375" name="Google Shape;5375;p45">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376" name="Google Shape;5376;p45">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377" name="Google Shape;5377;p45">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378" name="Google Shape;5378;p45">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379" name="Google Shape;5379;p45">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pSp>
        <p:nvGrpSpPr>
          <p:cNvPr id="5380" name="Google Shape;5380;p45"/>
          <p:cNvGrpSpPr/>
          <p:nvPr/>
        </p:nvGrpSpPr>
        <p:grpSpPr>
          <a:xfrm>
            <a:off x="2020109" y="2914085"/>
            <a:ext cx="1208838" cy="1170867"/>
            <a:chOff x="1871884" y="3476060"/>
            <a:chExt cx="1208838" cy="1170867"/>
          </a:xfrm>
        </p:grpSpPr>
        <p:grpSp>
          <p:nvGrpSpPr>
            <p:cNvPr id="5381" name="Google Shape;5381;p45"/>
            <p:cNvGrpSpPr/>
            <p:nvPr/>
          </p:nvGrpSpPr>
          <p:grpSpPr>
            <a:xfrm rot="1740949">
              <a:off x="2009846" y="3801424"/>
              <a:ext cx="484491" cy="694225"/>
              <a:chOff x="2411925" y="2010000"/>
              <a:chExt cx="327850" cy="469775"/>
            </a:xfrm>
          </p:grpSpPr>
          <p:sp>
            <p:nvSpPr>
              <p:cNvPr id="5382" name="Google Shape;5382;p4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45"/>
            <p:cNvGrpSpPr/>
            <p:nvPr/>
          </p:nvGrpSpPr>
          <p:grpSpPr>
            <a:xfrm flipH="1">
              <a:off x="1886848" y="3476060"/>
              <a:ext cx="1193875" cy="1170867"/>
              <a:chOff x="3113300" y="3279250"/>
              <a:chExt cx="553925" cy="543250"/>
            </a:xfrm>
          </p:grpSpPr>
          <p:sp>
            <p:nvSpPr>
              <p:cNvPr id="5394" name="Google Shape;5394;p45"/>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5"/>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5"/>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407"/>
        <p:cNvGrpSpPr/>
        <p:nvPr/>
      </p:nvGrpSpPr>
      <p:grpSpPr>
        <a:xfrm>
          <a:off x="0" y="0"/>
          <a:ext cx="0" cy="0"/>
          <a:chOff x="0" y="0"/>
          <a:chExt cx="0" cy="0"/>
        </a:xfrm>
      </p:grpSpPr>
      <p:sp>
        <p:nvSpPr>
          <p:cNvPr id="5408" name="Google Shape;5408;p46"/>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9" name="Google Shape;5409;p46"/>
          <p:cNvGrpSpPr/>
          <p:nvPr/>
        </p:nvGrpSpPr>
        <p:grpSpPr>
          <a:xfrm flipH="1">
            <a:off x="2229142" y="3832061"/>
            <a:ext cx="485805" cy="923289"/>
            <a:chOff x="2189375" y="1657450"/>
            <a:chExt cx="360925" cy="685950"/>
          </a:xfrm>
        </p:grpSpPr>
        <p:sp>
          <p:nvSpPr>
            <p:cNvPr id="5410" name="Google Shape;5410;p46"/>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6"/>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6"/>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6"/>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6"/>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6"/>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6"/>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6"/>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6"/>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9" name="Google Shape;5419;p46"/>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TRADITIONS</a:t>
            </a:r>
            <a:endParaRPr/>
          </a:p>
        </p:txBody>
      </p:sp>
      <p:sp>
        <p:nvSpPr>
          <p:cNvPr id="5420" name="Google Shape;5420;p46"/>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could enter a subtitle here if you need it</a:t>
            </a:r>
            <a:endParaRPr/>
          </a:p>
        </p:txBody>
      </p:sp>
      <p:sp>
        <p:nvSpPr>
          <p:cNvPr id="5421" name="Google Shape;5421;p46"/>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grpSp>
        <p:nvGrpSpPr>
          <p:cNvPr id="5422" name="Google Shape;5422;p46"/>
          <p:cNvGrpSpPr/>
          <p:nvPr/>
        </p:nvGrpSpPr>
        <p:grpSpPr>
          <a:xfrm>
            <a:off x="2714938" y="3433739"/>
            <a:ext cx="4696249" cy="1438535"/>
            <a:chOff x="2714938" y="3433739"/>
            <a:chExt cx="4696249" cy="1438535"/>
          </a:xfrm>
        </p:grpSpPr>
        <p:sp>
          <p:nvSpPr>
            <p:cNvPr id="5423" name="Google Shape;5423;p46"/>
            <p:cNvSpPr/>
            <p:nvPr/>
          </p:nvSpPr>
          <p:spPr>
            <a:xfrm>
              <a:off x="2957725" y="3863975"/>
              <a:ext cx="1140903" cy="331425"/>
            </a:xfrm>
            <a:custGeom>
              <a:avLst/>
              <a:gdLst/>
              <a:ahLst/>
              <a:cxnLst/>
              <a:rect l="l" t="t" r="r" b="b"/>
              <a:pathLst>
                <a:path w="50488" h="13257" extrusionOk="0">
                  <a:moveTo>
                    <a:pt x="50488" y="3535"/>
                  </a:moveTo>
                  <a:cubicBezTo>
                    <a:pt x="48440" y="6462"/>
                    <a:pt x="45530" y="9636"/>
                    <a:pt x="41982" y="10053"/>
                  </a:cubicBezTo>
                  <a:cubicBezTo>
                    <a:pt x="37130" y="10624"/>
                    <a:pt x="32207" y="6390"/>
                    <a:pt x="27509" y="7733"/>
                  </a:cubicBezTo>
                  <a:cubicBezTo>
                    <a:pt x="21812" y="9361"/>
                    <a:pt x="13817" y="13996"/>
                    <a:pt x="9832" y="9611"/>
                  </a:cubicBezTo>
                  <a:cubicBezTo>
                    <a:pt x="9110" y="8816"/>
                    <a:pt x="8021" y="7521"/>
                    <a:pt x="8617" y="6628"/>
                  </a:cubicBezTo>
                  <a:cubicBezTo>
                    <a:pt x="9844" y="4787"/>
                    <a:pt x="14028" y="6700"/>
                    <a:pt x="14914" y="8727"/>
                  </a:cubicBezTo>
                  <a:cubicBezTo>
                    <a:pt x="15663" y="10441"/>
                    <a:pt x="13471" y="13257"/>
                    <a:pt x="11600" y="13257"/>
                  </a:cubicBezTo>
                  <a:cubicBezTo>
                    <a:pt x="5728" y="13257"/>
                    <a:pt x="0" y="5872"/>
                    <a:pt x="0" y="0"/>
                  </a:cubicBezTo>
                </a:path>
              </a:pathLst>
            </a:custGeom>
            <a:noFill/>
            <a:ln w="9525" cap="flat" cmpd="sng">
              <a:solidFill>
                <a:schemeClr val="accent1"/>
              </a:solidFill>
              <a:prstDash val="solid"/>
              <a:round/>
              <a:headEnd type="none" w="med" len="med"/>
              <a:tailEnd type="none" w="med" len="med"/>
            </a:ln>
          </p:spPr>
        </p:sp>
        <p:grpSp>
          <p:nvGrpSpPr>
            <p:cNvPr id="5424" name="Google Shape;5424;p46"/>
            <p:cNvGrpSpPr/>
            <p:nvPr/>
          </p:nvGrpSpPr>
          <p:grpSpPr>
            <a:xfrm rot="-541968">
              <a:off x="4004830" y="3691356"/>
              <a:ext cx="3354680" cy="923301"/>
              <a:chOff x="2193750" y="4093675"/>
              <a:chExt cx="3354675" cy="923300"/>
            </a:xfrm>
          </p:grpSpPr>
          <p:sp>
            <p:nvSpPr>
              <p:cNvPr id="5425" name="Google Shape;5425;p46"/>
              <p:cNvSpPr/>
              <p:nvPr/>
            </p:nvSpPr>
            <p:spPr>
              <a:xfrm>
                <a:off x="3800900" y="4813975"/>
                <a:ext cx="226850" cy="203000"/>
              </a:xfrm>
              <a:custGeom>
                <a:avLst/>
                <a:gdLst/>
                <a:ahLst/>
                <a:cxnLst/>
                <a:rect l="l" t="t" r="r" b="b"/>
                <a:pathLst>
                  <a:path w="9074" h="8120" extrusionOk="0">
                    <a:moveTo>
                      <a:pt x="4515" y="0"/>
                    </a:moveTo>
                    <a:cubicBezTo>
                      <a:pt x="2768" y="0"/>
                      <a:pt x="1160" y="1143"/>
                      <a:pt x="627" y="2907"/>
                    </a:cubicBezTo>
                    <a:cubicBezTo>
                      <a:pt x="1" y="5037"/>
                      <a:pt x="1204" y="7318"/>
                      <a:pt x="3359" y="7944"/>
                    </a:cubicBezTo>
                    <a:cubicBezTo>
                      <a:pt x="3751" y="8063"/>
                      <a:pt x="4146" y="8119"/>
                      <a:pt x="4534" y="8119"/>
                    </a:cubicBezTo>
                    <a:cubicBezTo>
                      <a:pt x="6281" y="8119"/>
                      <a:pt x="7888" y="6976"/>
                      <a:pt x="8422" y="5213"/>
                    </a:cubicBezTo>
                    <a:cubicBezTo>
                      <a:pt x="9073" y="3082"/>
                      <a:pt x="7845" y="802"/>
                      <a:pt x="5690" y="175"/>
                    </a:cubicBezTo>
                    <a:cubicBezTo>
                      <a:pt x="5298" y="57"/>
                      <a:pt x="4903" y="0"/>
                      <a:pt x="4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6"/>
              <p:cNvSpPr/>
              <p:nvPr/>
            </p:nvSpPr>
            <p:spPr>
              <a:xfrm>
                <a:off x="3947525" y="4887875"/>
                <a:ext cx="52650" cy="82125"/>
              </a:xfrm>
              <a:custGeom>
                <a:avLst/>
                <a:gdLst/>
                <a:ahLst/>
                <a:cxnLst/>
                <a:rect l="l" t="t" r="r" b="b"/>
                <a:pathLst>
                  <a:path w="2106" h="3285" extrusionOk="0">
                    <a:moveTo>
                      <a:pt x="978" y="1"/>
                    </a:moveTo>
                    <a:cubicBezTo>
                      <a:pt x="1153" y="2332"/>
                      <a:pt x="0" y="3284"/>
                      <a:pt x="0" y="3284"/>
                    </a:cubicBezTo>
                    <a:cubicBezTo>
                      <a:pt x="2105" y="2407"/>
                      <a:pt x="978" y="1"/>
                      <a:pt x="978"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6"/>
              <p:cNvSpPr/>
              <p:nvPr/>
            </p:nvSpPr>
            <p:spPr>
              <a:xfrm>
                <a:off x="3865450" y="4808550"/>
                <a:ext cx="137225" cy="56800"/>
              </a:xfrm>
              <a:custGeom>
                <a:avLst/>
                <a:gdLst/>
                <a:ahLst/>
                <a:cxnLst/>
                <a:rect l="l" t="t" r="r" b="b"/>
                <a:pathLst>
                  <a:path w="5489" h="2272" extrusionOk="0">
                    <a:moveTo>
                      <a:pt x="901" y="0"/>
                    </a:moveTo>
                    <a:cubicBezTo>
                      <a:pt x="495" y="0"/>
                      <a:pt x="123" y="259"/>
                      <a:pt x="0" y="668"/>
                    </a:cubicBezTo>
                    <a:lnTo>
                      <a:pt x="5338" y="2272"/>
                    </a:lnTo>
                    <a:cubicBezTo>
                      <a:pt x="5489" y="1770"/>
                      <a:pt x="5213" y="1244"/>
                      <a:pt x="4712" y="1094"/>
                    </a:cubicBezTo>
                    <a:lnTo>
                      <a:pt x="1178" y="41"/>
                    </a:lnTo>
                    <a:cubicBezTo>
                      <a:pt x="1086" y="13"/>
                      <a:pt x="992"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6"/>
              <p:cNvSpPr/>
              <p:nvPr/>
            </p:nvSpPr>
            <p:spPr>
              <a:xfrm>
                <a:off x="2335350" y="4111575"/>
                <a:ext cx="3213075" cy="657925"/>
              </a:xfrm>
              <a:custGeom>
                <a:avLst/>
                <a:gdLst/>
                <a:ahLst/>
                <a:cxnLst/>
                <a:rect l="l" t="t" r="r" b="b"/>
                <a:pathLst>
                  <a:path w="128523" h="26317" fill="none" extrusionOk="0">
                    <a:moveTo>
                      <a:pt x="1" y="0"/>
                    </a:moveTo>
                    <a:cubicBezTo>
                      <a:pt x="1" y="0"/>
                      <a:pt x="2081" y="20476"/>
                      <a:pt x="23485" y="12857"/>
                    </a:cubicBezTo>
                    <a:cubicBezTo>
                      <a:pt x="24512" y="12507"/>
                      <a:pt x="25414" y="11780"/>
                      <a:pt x="25916" y="10827"/>
                    </a:cubicBezTo>
                    <a:cubicBezTo>
                      <a:pt x="26342" y="10025"/>
                      <a:pt x="26542" y="8998"/>
                      <a:pt x="26041" y="7770"/>
                    </a:cubicBezTo>
                    <a:cubicBezTo>
                      <a:pt x="24813" y="4963"/>
                      <a:pt x="19324" y="9775"/>
                      <a:pt x="23735" y="15790"/>
                    </a:cubicBezTo>
                    <a:cubicBezTo>
                      <a:pt x="28171" y="21830"/>
                      <a:pt x="33059" y="21053"/>
                      <a:pt x="37018" y="18171"/>
                    </a:cubicBezTo>
                    <a:cubicBezTo>
                      <a:pt x="40978" y="15263"/>
                      <a:pt x="51379" y="11128"/>
                      <a:pt x="58322" y="14963"/>
                    </a:cubicBezTo>
                    <a:cubicBezTo>
                      <a:pt x="65264" y="18772"/>
                      <a:pt x="67771" y="25113"/>
                      <a:pt x="65415" y="25715"/>
                    </a:cubicBezTo>
                    <a:cubicBezTo>
                      <a:pt x="63034" y="26316"/>
                      <a:pt x="62507" y="19925"/>
                      <a:pt x="68623" y="16567"/>
                    </a:cubicBezTo>
                    <a:cubicBezTo>
                      <a:pt x="74713" y="13208"/>
                      <a:pt x="83886" y="9925"/>
                      <a:pt x="94112" y="14887"/>
                    </a:cubicBezTo>
                    <a:cubicBezTo>
                      <a:pt x="104337" y="19850"/>
                      <a:pt x="128523" y="22732"/>
                      <a:pt x="118147" y="14411"/>
                    </a:cubicBezTo>
                  </a:path>
                </a:pathLst>
              </a:custGeom>
              <a:noFill/>
              <a:ln w="8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6"/>
              <p:cNvSpPr/>
              <p:nvPr/>
            </p:nvSpPr>
            <p:spPr>
              <a:xfrm>
                <a:off x="2543375" y="4540975"/>
                <a:ext cx="211800" cy="203150"/>
              </a:xfrm>
              <a:custGeom>
                <a:avLst/>
                <a:gdLst/>
                <a:ahLst/>
                <a:cxnLst/>
                <a:rect l="l" t="t" r="r" b="b"/>
                <a:pathLst>
                  <a:path w="8472" h="8126" extrusionOk="0">
                    <a:moveTo>
                      <a:pt x="4221" y="1"/>
                    </a:moveTo>
                    <a:cubicBezTo>
                      <a:pt x="2144" y="1"/>
                      <a:pt x="367" y="1595"/>
                      <a:pt x="201" y="3727"/>
                    </a:cubicBezTo>
                    <a:cubicBezTo>
                      <a:pt x="1" y="5957"/>
                      <a:pt x="1655" y="7912"/>
                      <a:pt x="3885" y="8113"/>
                    </a:cubicBezTo>
                    <a:cubicBezTo>
                      <a:pt x="3995" y="8121"/>
                      <a:pt x="4105" y="8125"/>
                      <a:pt x="4213" y="8125"/>
                    </a:cubicBezTo>
                    <a:cubicBezTo>
                      <a:pt x="6327" y="8125"/>
                      <a:pt x="8106" y="6525"/>
                      <a:pt x="8296" y="4403"/>
                    </a:cubicBezTo>
                    <a:cubicBezTo>
                      <a:pt x="8472" y="2173"/>
                      <a:pt x="6818" y="193"/>
                      <a:pt x="4587" y="17"/>
                    </a:cubicBezTo>
                    <a:cubicBezTo>
                      <a:pt x="4464" y="6"/>
                      <a:pt x="4342" y="1"/>
                      <a:pt x="4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6"/>
              <p:cNvSpPr/>
              <p:nvPr/>
            </p:nvSpPr>
            <p:spPr>
              <a:xfrm>
                <a:off x="2693125" y="4603425"/>
                <a:ext cx="47025" cy="85875"/>
              </a:xfrm>
              <a:custGeom>
                <a:avLst/>
                <a:gdLst/>
                <a:ahLst/>
                <a:cxnLst/>
                <a:rect l="l" t="t" r="r" b="b"/>
                <a:pathLst>
                  <a:path w="1881" h="3435" extrusionOk="0">
                    <a:moveTo>
                      <a:pt x="301" y="0"/>
                    </a:moveTo>
                    <a:cubicBezTo>
                      <a:pt x="953" y="2256"/>
                      <a:pt x="1" y="3434"/>
                      <a:pt x="1" y="3434"/>
                    </a:cubicBezTo>
                    <a:cubicBezTo>
                      <a:pt x="1880" y="2131"/>
                      <a:pt x="302" y="1"/>
                      <a:pt x="30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6"/>
              <p:cNvSpPr/>
              <p:nvPr/>
            </p:nvSpPr>
            <p:spPr>
              <a:xfrm>
                <a:off x="2635475" y="4466200"/>
                <a:ext cx="50150" cy="30100"/>
              </a:xfrm>
              <a:custGeom>
                <a:avLst/>
                <a:gdLst/>
                <a:ahLst/>
                <a:cxnLst/>
                <a:rect l="l" t="t" r="r" b="b"/>
                <a:pathLst>
                  <a:path w="2006" h="1204" fill="none" extrusionOk="0">
                    <a:moveTo>
                      <a:pt x="1429" y="1179"/>
                    </a:moveTo>
                    <a:lnTo>
                      <a:pt x="477" y="1103"/>
                    </a:lnTo>
                    <a:cubicBezTo>
                      <a:pt x="201" y="1078"/>
                      <a:pt x="1" y="828"/>
                      <a:pt x="26" y="552"/>
                    </a:cubicBezTo>
                    <a:lnTo>
                      <a:pt x="51" y="477"/>
                    </a:lnTo>
                    <a:cubicBezTo>
                      <a:pt x="76" y="201"/>
                      <a:pt x="302" y="1"/>
                      <a:pt x="577" y="26"/>
                    </a:cubicBezTo>
                    <a:lnTo>
                      <a:pt x="1530" y="101"/>
                    </a:lnTo>
                    <a:cubicBezTo>
                      <a:pt x="1805" y="126"/>
                      <a:pt x="2006" y="377"/>
                      <a:pt x="1981" y="652"/>
                    </a:cubicBezTo>
                    <a:lnTo>
                      <a:pt x="1981" y="728"/>
                    </a:lnTo>
                    <a:cubicBezTo>
                      <a:pt x="1956" y="1003"/>
                      <a:pt x="1705" y="1204"/>
                      <a:pt x="1429" y="11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6"/>
              <p:cNvSpPr/>
              <p:nvPr/>
            </p:nvSpPr>
            <p:spPr>
              <a:xfrm>
                <a:off x="2604775" y="4488625"/>
                <a:ext cx="107800" cy="69075"/>
              </a:xfrm>
              <a:custGeom>
                <a:avLst/>
                <a:gdLst/>
                <a:ahLst/>
                <a:cxnLst/>
                <a:rect l="l" t="t" r="r" b="b"/>
                <a:pathLst>
                  <a:path w="4312" h="2763" extrusionOk="0">
                    <a:moveTo>
                      <a:pt x="1668" y="0"/>
                    </a:moveTo>
                    <a:cubicBezTo>
                      <a:pt x="851" y="0"/>
                      <a:pt x="172" y="629"/>
                      <a:pt x="101" y="1460"/>
                    </a:cubicBezTo>
                    <a:lnTo>
                      <a:pt x="1" y="2412"/>
                    </a:lnTo>
                    <a:lnTo>
                      <a:pt x="4161" y="2763"/>
                    </a:lnTo>
                    <a:lnTo>
                      <a:pt x="4236" y="1811"/>
                    </a:lnTo>
                    <a:cubicBezTo>
                      <a:pt x="4312" y="933"/>
                      <a:pt x="3685" y="156"/>
                      <a:pt x="2808" y="81"/>
                    </a:cubicBezTo>
                    <a:lnTo>
                      <a:pt x="1805" y="6"/>
                    </a:lnTo>
                    <a:cubicBezTo>
                      <a:pt x="1759" y="2"/>
                      <a:pt x="1713" y="0"/>
                      <a:pt x="16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6"/>
              <p:cNvSpPr/>
              <p:nvPr/>
            </p:nvSpPr>
            <p:spPr>
              <a:xfrm>
                <a:off x="2583475" y="4542525"/>
                <a:ext cx="140375" cy="33350"/>
              </a:xfrm>
              <a:custGeom>
                <a:avLst/>
                <a:gdLst/>
                <a:ahLst/>
                <a:cxnLst/>
                <a:rect l="l" t="t" r="r" b="b"/>
                <a:pathLst>
                  <a:path w="5615" h="1334" extrusionOk="0">
                    <a:moveTo>
                      <a:pt x="913" y="1"/>
                    </a:moveTo>
                    <a:cubicBezTo>
                      <a:pt x="446" y="1"/>
                      <a:pt x="24" y="363"/>
                      <a:pt x="1" y="858"/>
                    </a:cubicBezTo>
                    <a:lnTo>
                      <a:pt x="5565" y="1334"/>
                    </a:lnTo>
                    <a:cubicBezTo>
                      <a:pt x="5615" y="807"/>
                      <a:pt x="5214" y="356"/>
                      <a:pt x="4712" y="306"/>
                    </a:cubicBezTo>
                    <a:lnTo>
                      <a:pt x="1003" y="5"/>
                    </a:lnTo>
                    <a:cubicBezTo>
                      <a:pt x="973" y="2"/>
                      <a:pt x="943"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6"/>
              <p:cNvSpPr/>
              <p:nvPr/>
            </p:nvSpPr>
            <p:spPr>
              <a:xfrm>
                <a:off x="3008925" y="4372575"/>
                <a:ext cx="231225" cy="203375"/>
              </a:xfrm>
              <a:custGeom>
                <a:avLst/>
                <a:gdLst/>
                <a:ahLst/>
                <a:cxnLst/>
                <a:rect l="l" t="t" r="r" b="b"/>
                <a:pathLst>
                  <a:path w="9249" h="8135" extrusionOk="0">
                    <a:moveTo>
                      <a:pt x="4625" y="1"/>
                    </a:moveTo>
                    <a:cubicBezTo>
                      <a:pt x="3283" y="1"/>
                      <a:pt x="1975" y="660"/>
                      <a:pt x="1203" y="1866"/>
                    </a:cubicBezTo>
                    <a:cubicBezTo>
                      <a:pt x="0" y="3771"/>
                      <a:pt x="552" y="6277"/>
                      <a:pt x="2431" y="7480"/>
                    </a:cubicBezTo>
                    <a:cubicBezTo>
                      <a:pt x="3109" y="7923"/>
                      <a:pt x="3872" y="8134"/>
                      <a:pt x="4626" y="8134"/>
                    </a:cubicBezTo>
                    <a:cubicBezTo>
                      <a:pt x="5964" y="8134"/>
                      <a:pt x="7276" y="7470"/>
                      <a:pt x="8045" y="6252"/>
                    </a:cubicBezTo>
                    <a:cubicBezTo>
                      <a:pt x="9248" y="4372"/>
                      <a:pt x="8697" y="1866"/>
                      <a:pt x="6817" y="638"/>
                    </a:cubicBezTo>
                    <a:cubicBezTo>
                      <a:pt x="6135" y="207"/>
                      <a:pt x="5374" y="1"/>
                      <a:pt x="4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6"/>
              <p:cNvSpPr/>
              <p:nvPr/>
            </p:nvSpPr>
            <p:spPr>
              <a:xfrm>
                <a:off x="3113550" y="4410275"/>
                <a:ext cx="72700" cy="47175"/>
              </a:xfrm>
              <a:custGeom>
                <a:avLst/>
                <a:gdLst/>
                <a:ahLst/>
                <a:cxnLst/>
                <a:rect l="l" t="t" r="r" b="b"/>
                <a:pathLst>
                  <a:path w="2908" h="1887" extrusionOk="0">
                    <a:moveTo>
                      <a:pt x="484" y="1"/>
                    </a:moveTo>
                    <a:cubicBezTo>
                      <a:pt x="195" y="1"/>
                      <a:pt x="1" y="32"/>
                      <a:pt x="1" y="32"/>
                    </a:cubicBezTo>
                    <a:cubicBezTo>
                      <a:pt x="2306" y="508"/>
                      <a:pt x="2908" y="1887"/>
                      <a:pt x="2908" y="1887"/>
                    </a:cubicBezTo>
                    <a:cubicBezTo>
                      <a:pt x="2707" y="226"/>
                      <a:pt x="1258"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6"/>
              <p:cNvSpPr/>
              <p:nvPr/>
            </p:nvSpPr>
            <p:spPr>
              <a:xfrm>
                <a:off x="2965675" y="4364700"/>
                <a:ext cx="42650" cy="49525"/>
              </a:xfrm>
              <a:custGeom>
                <a:avLst/>
                <a:gdLst/>
                <a:ahLst/>
                <a:cxnLst/>
                <a:rect l="l" t="t" r="r" b="b"/>
                <a:pathLst>
                  <a:path w="1706" h="1981" fill="none" extrusionOk="0">
                    <a:moveTo>
                      <a:pt x="1555" y="878"/>
                    </a:moveTo>
                    <a:lnTo>
                      <a:pt x="1054" y="1680"/>
                    </a:lnTo>
                    <a:cubicBezTo>
                      <a:pt x="903" y="1905"/>
                      <a:pt x="602" y="1981"/>
                      <a:pt x="377" y="1830"/>
                    </a:cubicBezTo>
                    <a:lnTo>
                      <a:pt x="302" y="1780"/>
                    </a:lnTo>
                    <a:cubicBezTo>
                      <a:pt x="76" y="1630"/>
                      <a:pt x="1" y="1329"/>
                      <a:pt x="151" y="1103"/>
                    </a:cubicBezTo>
                    <a:lnTo>
                      <a:pt x="678" y="301"/>
                    </a:lnTo>
                    <a:cubicBezTo>
                      <a:pt x="803" y="51"/>
                      <a:pt x="1129" y="1"/>
                      <a:pt x="1354" y="151"/>
                    </a:cubicBezTo>
                    <a:lnTo>
                      <a:pt x="1404" y="176"/>
                    </a:lnTo>
                    <a:cubicBezTo>
                      <a:pt x="1655" y="326"/>
                      <a:pt x="1705" y="627"/>
                      <a:pt x="1555" y="878"/>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6"/>
              <p:cNvSpPr/>
              <p:nvPr/>
            </p:nvSpPr>
            <p:spPr>
              <a:xfrm>
                <a:off x="2976975" y="4362825"/>
                <a:ext cx="100275" cy="107175"/>
              </a:xfrm>
              <a:custGeom>
                <a:avLst/>
                <a:gdLst/>
                <a:ahLst/>
                <a:cxnLst/>
                <a:rect l="l" t="t" r="r" b="b"/>
                <a:pathLst>
                  <a:path w="4011" h="4287" extrusionOk="0">
                    <a:moveTo>
                      <a:pt x="2348" y="0"/>
                    </a:moveTo>
                    <a:cubicBezTo>
                      <a:pt x="1821" y="0"/>
                      <a:pt x="1308" y="260"/>
                      <a:pt x="1003" y="727"/>
                    </a:cubicBezTo>
                    <a:lnTo>
                      <a:pt x="476" y="1579"/>
                    </a:lnTo>
                    <a:cubicBezTo>
                      <a:pt x="0" y="2306"/>
                      <a:pt x="201" y="3284"/>
                      <a:pt x="952" y="3760"/>
                    </a:cubicBezTo>
                    <a:lnTo>
                      <a:pt x="1754" y="4286"/>
                    </a:lnTo>
                    <a:lnTo>
                      <a:pt x="4010" y="777"/>
                    </a:lnTo>
                    <a:lnTo>
                      <a:pt x="3208" y="251"/>
                    </a:lnTo>
                    <a:cubicBezTo>
                      <a:pt x="2939" y="81"/>
                      <a:pt x="2642" y="0"/>
                      <a:pt x="2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6"/>
              <p:cNvSpPr/>
              <p:nvPr/>
            </p:nvSpPr>
            <p:spPr>
              <a:xfrm>
                <a:off x="3010175" y="4374850"/>
                <a:ext cx="89625" cy="121450"/>
              </a:xfrm>
              <a:custGeom>
                <a:avLst/>
                <a:gdLst/>
                <a:ahLst/>
                <a:cxnLst/>
                <a:rect l="l" t="t" r="r" b="b"/>
                <a:pathLst>
                  <a:path w="3585" h="4858" extrusionOk="0">
                    <a:moveTo>
                      <a:pt x="3075" y="1"/>
                    </a:moveTo>
                    <a:cubicBezTo>
                      <a:pt x="2761" y="1"/>
                      <a:pt x="2459" y="156"/>
                      <a:pt x="2281" y="447"/>
                    </a:cubicBezTo>
                    <a:lnTo>
                      <a:pt x="276" y="3554"/>
                    </a:lnTo>
                    <a:cubicBezTo>
                      <a:pt x="0" y="3981"/>
                      <a:pt x="126" y="4582"/>
                      <a:pt x="552" y="4858"/>
                    </a:cubicBezTo>
                    <a:lnTo>
                      <a:pt x="3584" y="146"/>
                    </a:lnTo>
                    <a:cubicBezTo>
                      <a:pt x="3424" y="48"/>
                      <a:pt x="3248" y="1"/>
                      <a:pt x="30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6"/>
              <p:cNvSpPr/>
              <p:nvPr/>
            </p:nvSpPr>
            <p:spPr>
              <a:xfrm>
                <a:off x="3289000" y="4574275"/>
                <a:ext cx="227475" cy="203125"/>
              </a:xfrm>
              <a:custGeom>
                <a:avLst/>
                <a:gdLst/>
                <a:ahLst/>
                <a:cxnLst/>
                <a:rect l="l" t="t" r="r" b="b"/>
                <a:pathLst>
                  <a:path w="9099" h="8125" extrusionOk="0">
                    <a:moveTo>
                      <a:pt x="4546" y="0"/>
                    </a:moveTo>
                    <a:cubicBezTo>
                      <a:pt x="4145" y="0"/>
                      <a:pt x="3736" y="61"/>
                      <a:pt x="3334" y="189"/>
                    </a:cubicBezTo>
                    <a:cubicBezTo>
                      <a:pt x="1178" y="866"/>
                      <a:pt x="0" y="3146"/>
                      <a:pt x="677" y="5277"/>
                    </a:cubicBezTo>
                    <a:cubicBezTo>
                      <a:pt x="1224" y="7020"/>
                      <a:pt x="2821" y="8124"/>
                      <a:pt x="4539" y="8124"/>
                    </a:cubicBezTo>
                    <a:cubicBezTo>
                      <a:pt x="4945" y="8124"/>
                      <a:pt x="5358" y="8063"/>
                      <a:pt x="5765" y="7933"/>
                    </a:cubicBezTo>
                    <a:cubicBezTo>
                      <a:pt x="7920" y="7282"/>
                      <a:pt x="9098" y="4976"/>
                      <a:pt x="8421" y="2846"/>
                    </a:cubicBezTo>
                    <a:cubicBezTo>
                      <a:pt x="7873" y="1118"/>
                      <a:pt x="6269"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6"/>
              <p:cNvSpPr/>
              <p:nvPr/>
            </p:nvSpPr>
            <p:spPr>
              <a:xfrm>
                <a:off x="3435600" y="4620350"/>
                <a:ext cx="56425" cy="82100"/>
              </a:xfrm>
              <a:custGeom>
                <a:avLst/>
                <a:gdLst/>
                <a:ahLst/>
                <a:cxnLst/>
                <a:rect l="l" t="t" r="r" b="b"/>
                <a:pathLst>
                  <a:path w="2257" h="3284" extrusionOk="0">
                    <a:moveTo>
                      <a:pt x="1" y="0"/>
                    </a:moveTo>
                    <a:lnTo>
                      <a:pt x="1" y="0"/>
                    </a:lnTo>
                    <a:cubicBezTo>
                      <a:pt x="1455" y="1855"/>
                      <a:pt x="1029" y="3283"/>
                      <a:pt x="1029" y="3283"/>
                    </a:cubicBezTo>
                    <a:cubicBezTo>
                      <a:pt x="2257" y="1379"/>
                      <a:pt x="1" y="0"/>
                      <a:pt x="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6"/>
              <p:cNvSpPr/>
              <p:nvPr/>
            </p:nvSpPr>
            <p:spPr>
              <a:xfrm>
                <a:off x="3326600" y="4504425"/>
                <a:ext cx="50775" cy="36375"/>
              </a:xfrm>
              <a:custGeom>
                <a:avLst/>
                <a:gdLst/>
                <a:ahLst/>
                <a:cxnLst/>
                <a:rect l="l" t="t" r="r" b="b"/>
                <a:pathLst>
                  <a:path w="2031" h="1455" fill="none" extrusionOk="0">
                    <a:moveTo>
                      <a:pt x="1629" y="1103"/>
                    </a:moveTo>
                    <a:lnTo>
                      <a:pt x="727" y="1379"/>
                    </a:lnTo>
                    <a:cubicBezTo>
                      <a:pt x="451" y="1454"/>
                      <a:pt x="176" y="1329"/>
                      <a:pt x="100" y="1053"/>
                    </a:cubicBezTo>
                    <a:lnTo>
                      <a:pt x="75" y="978"/>
                    </a:lnTo>
                    <a:cubicBezTo>
                      <a:pt x="0" y="727"/>
                      <a:pt x="125" y="452"/>
                      <a:pt x="401" y="351"/>
                    </a:cubicBezTo>
                    <a:lnTo>
                      <a:pt x="1303" y="76"/>
                    </a:lnTo>
                    <a:cubicBezTo>
                      <a:pt x="1579" y="1"/>
                      <a:pt x="1855" y="126"/>
                      <a:pt x="1930" y="402"/>
                    </a:cubicBezTo>
                    <a:lnTo>
                      <a:pt x="1955" y="477"/>
                    </a:lnTo>
                    <a:cubicBezTo>
                      <a:pt x="2030" y="727"/>
                      <a:pt x="1880" y="1003"/>
                      <a:pt x="1629" y="110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6"/>
              <p:cNvSpPr/>
              <p:nvPr/>
            </p:nvSpPr>
            <p:spPr>
              <a:xfrm>
                <a:off x="3312175" y="4524400"/>
                <a:ext cx="113425" cy="81550"/>
              </a:xfrm>
              <a:custGeom>
                <a:avLst/>
                <a:gdLst/>
                <a:ahLst/>
                <a:cxnLst/>
                <a:rect l="l" t="t" r="r" b="b"/>
                <a:pathLst>
                  <a:path w="4537" h="3262" extrusionOk="0">
                    <a:moveTo>
                      <a:pt x="2749" y="0"/>
                    </a:moveTo>
                    <a:cubicBezTo>
                      <a:pt x="2587" y="0"/>
                      <a:pt x="2421" y="25"/>
                      <a:pt x="2256" y="79"/>
                    </a:cubicBezTo>
                    <a:lnTo>
                      <a:pt x="1304" y="380"/>
                    </a:lnTo>
                    <a:cubicBezTo>
                      <a:pt x="477" y="630"/>
                      <a:pt x="1" y="1532"/>
                      <a:pt x="276" y="2359"/>
                    </a:cubicBezTo>
                    <a:lnTo>
                      <a:pt x="552" y="3262"/>
                    </a:lnTo>
                    <a:lnTo>
                      <a:pt x="4537" y="2009"/>
                    </a:lnTo>
                    <a:lnTo>
                      <a:pt x="4261" y="1106"/>
                    </a:lnTo>
                    <a:cubicBezTo>
                      <a:pt x="4039" y="439"/>
                      <a:pt x="3425" y="0"/>
                      <a:pt x="2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6"/>
              <p:cNvSpPr/>
              <p:nvPr/>
            </p:nvSpPr>
            <p:spPr>
              <a:xfrm>
                <a:off x="3307800" y="4570150"/>
                <a:ext cx="137225" cy="58350"/>
              </a:xfrm>
              <a:custGeom>
                <a:avLst/>
                <a:gdLst/>
                <a:ahLst/>
                <a:cxnLst/>
                <a:rect l="l" t="t" r="r" b="b"/>
                <a:pathLst>
                  <a:path w="5489" h="2334" extrusionOk="0">
                    <a:moveTo>
                      <a:pt x="4619" y="0"/>
                    </a:moveTo>
                    <a:cubicBezTo>
                      <a:pt x="4517" y="0"/>
                      <a:pt x="4414" y="17"/>
                      <a:pt x="4311" y="53"/>
                    </a:cubicBezTo>
                    <a:lnTo>
                      <a:pt x="777" y="1156"/>
                    </a:lnTo>
                    <a:cubicBezTo>
                      <a:pt x="276" y="1306"/>
                      <a:pt x="0" y="1833"/>
                      <a:pt x="151" y="2334"/>
                    </a:cubicBezTo>
                    <a:lnTo>
                      <a:pt x="5489" y="655"/>
                    </a:lnTo>
                    <a:cubicBezTo>
                      <a:pt x="5369" y="256"/>
                      <a:pt x="5012" y="0"/>
                      <a:pt x="4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6"/>
              <p:cNvSpPr/>
              <p:nvPr/>
            </p:nvSpPr>
            <p:spPr>
              <a:xfrm>
                <a:off x="5049025" y="4657600"/>
                <a:ext cx="228100" cy="203125"/>
              </a:xfrm>
              <a:custGeom>
                <a:avLst/>
                <a:gdLst/>
                <a:ahLst/>
                <a:cxnLst/>
                <a:rect l="l" t="t" r="r" b="b"/>
                <a:pathLst>
                  <a:path w="9124" h="8125" extrusionOk="0">
                    <a:moveTo>
                      <a:pt x="4558" y="1"/>
                    </a:moveTo>
                    <a:cubicBezTo>
                      <a:pt x="4153" y="1"/>
                      <a:pt x="3742" y="61"/>
                      <a:pt x="3334" y="189"/>
                    </a:cubicBezTo>
                    <a:cubicBezTo>
                      <a:pt x="1204" y="866"/>
                      <a:pt x="1" y="3147"/>
                      <a:pt x="677" y="5277"/>
                    </a:cubicBezTo>
                    <a:cubicBezTo>
                      <a:pt x="1225" y="7021"/>
                      <a:pt x="2822" y="8125"/>
                      <a:pt x="4553" y="8125"/>
                    </a:cubicBezTo>
                    <a:cubicBezTo>
                      <a:pt x="4962" y="8125"/>
                      <a:pt x="5378" y="8063"/>
                      <a:pt x="5790" y="7934"/>
                    </a:cubicBezTo>
                    <a:cubicBezTo>
                      <a:pt x="7921" y="7257"/>
                      <a:pt x="9124" y="4976"/>
                      <a:pt x="8447" y="2846"/>
                    </a:cubicBezTo>
                    <a:cubicBezTo>
                      <a:pt x="7898" y="1118"/>
                      <a:pt x="6294" y="1"/>
                      <a:pt x="4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6"/>
              <p:cNvSpPr/>
              <p:nvPr/>
            </p:nvSpPr>
            <p:spPr>
              <a:xfrm>
                <a:off x="5195650" y="4703675"/>
                <a:ext cx="56400" cy="82100"/>
              </a:xfrm>
              <a:custGeom>
                <a:avLst/>
                <a:gdLst/>
                <a:ahLst/>
                <a:cxnLst/>
                <a:rect l="l" t="t" r="r" b="b"/>
                <a:pathLst>
                  <a:path w="2256" h="3284" extrusionOk="0">
                    <a:moveTo>
                      <a:pt x="0" y="1"/>
                    </a:moveTo>
                    <a:cubicBezTo>
                      <a:pt x="1454" y="1855"/>
                      <a:pt x="1028" y="3284"/>
                      <a:pt x="1028" y="3284"/>
                    </a:cubicBezTo>
                    <a:cubicBezTo>
                      <a:pt x="2256" y="1379"/>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6"/>
              <p:cNvSpPr/>
              <p:nvPr/>
            </p:nvSpPr>
            <p:spPr>
              <a:xfrm>
                <a:off x="5086625" y="4587750"/>
                <a:ext cx="51400" cy="36375"/>
              </a:xfrm>
              <a:custGeom>
                <a:avLst/>
                <a:gdLst/>
                <a:ahLst/>
                <a:cxnLst/>
                <a:rect l="l" t="t" r="r" b="b"/>
                <a:pathLst>
                  <a:path w="2056" h="1455" fill="none" extrusionOk="0">
                    <a:moveTo>
                      <a:pt x="1630" y="1104"/>
                    </a:moveTo>
                    <a:lnTo>
                      <a:pt x="727" y="1379"/>
                    </a:lnTo>
                    <a:cubicBezTo>
                      <a:pt x="477" y="1455"/>
                      <a:pt x="201" y="1329"/>
                      <a:pt x="101" y="1054"/>
                    </a:cubicBezTo>
                    <a:lnTo>
                      <a:pt x="76" y="978"/>
                    </a:lnTo>
                    <a:cubicBezTo>
                      <a:pt x="0" y="728"/>
                      <a:pt x="151" y="452"/>
                      <a:pt x="401" y="352"/>
                    </a:cubicBezTo>
                    <a:lnTo>
                      <a:pt x="1329" y="76"/>
                    </a:lnTo>
                    <a:cubicBezTo>
                      <a:pt x="1579" y="1"/>
                      <a:pt x="1855" y="126"/>
                      <a:pt x="1930" y="402"/>
                    </a:cubicBezTo>
                    <a:lnTo>
                      <a:pt x="1955" y="477"/>
                    </a:lnTo>
                    <a:cubicBezTo>
                      <a:pt x="2056" y="728"/>
                      <a:pt x="1905" y="1003"/>
                      <a:pt x="1630" y="110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6"/>
              <p:cNvSpPr/>
              <p:nvPr/>
            </p:nvSpPr>
            <p:spPr>
              <a:xfrm>
                <a:off x="5072850" y="4607400"/>
                <a:ext cx="112800" cy="81900"/>
              </a:xfrm>
              <a:custGeom>
                <a:avLst/>
                <a:gdLst/>
                <a:ahLst/>
                <a:cxnLst/>
                <a:rect l="l" t="t" r="r" b="b"/>
                <a:pathLst>
                  <a:path w="4512" h="3276" extrusionOk="0">
                    <a:moveTo>
                      <a:pt x="2706" y="0"/>
                    </a:moveTo>
                    <a:cubicBezTo>
                      <a:pt x="2557" y="0"/>
                      <a:pt x="2405" y="22"/>
                      <a:pt x="2256" y="67"/>
                    </a:cubicBezTo>
                    <a:lnTo>
                      <a:pt x="1278" y="393"/>
                    </a:lnTo>
                    <a:cubicBezTo>
                      <a:pt x="451" y="643"/>
                      <a:pt x="0" y="1546"/>
                      <a:pt x="251" y="2373"/>
                    </a:cubicBezTo>
                    <a:lnTo>
                      <a:pt x="551" y="3275"/>
                    </a:lnTo>
                    <a:lnTo>
                      <a:pt x="4511" y="2022"/>
                    </a:lnTo>
                    <a:lnTo>
                      <a:pt x="4236" y="1120"/>
                    </a:lnTo>
                    <a:cubicBezTo>
                      <a:pt x="4010" y="442"/>
                      <a:pt x="3380" y="0"/>
                      <a:pt x="2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6"/>
              <p:cNvSpPr/>
              <p:nvPr/>
            </p:nvSpPr>
            <p:spPr>
              <a:xfrm>
                <a:off x="5068450" y="4653150"/>
                <a:ext cx="136625" cy="58700"/>
              </a:xfrm>
              <a:custGeom>
                <a:avLst/>
                <a:gdLst/>
                <a:ahLst/>
                <a:cxnLst/>
                <a:rect l="l" t="t" r="r" b="b"/>
                <a:pathLst>
                  <a:path w="5465" h="2348" extrusionOk="0">
                    <a:moveTo>
                      <a:pt x="4564" y="1"/>
                    </a:moveTo>
                    <a:cubicBezTo>
                      <a:pt x="4472" y="1"/>
                      <a:pt x="4379" y="14"/>
                      <a:pt x="4286" y="42"/>
                    </a:cubicBezTo>
                    <a:lnTo>
                      <a:pt x="753" y="1169"/>
                    </a:lnTo>
                    <a:cubicBezTo>
                      <a:pt x="276" y="1320"/>
                      <a:pt x="1" y="1846"/>
                      <a:pt x="151" y="2347"/>
                    </a:cubicBezTo>
                    <a:lnTo>
                      <a:pt x="5464" y="668"/>
                    </a:lnTo>
                    <a:cubicBezTo>
                      <a:pt x="5342" y="259"/>
                      <a:pt x="4969" y="1"/>
                      <a:pt x="45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6"/>
              <p:cNvSpPr/>
              <p:nvPr/>
            </p:nvSpPr>
            <p:spPr>
              <a:xfrm>
                <a:off x="3603525" y="4533500"/>
                <a:ext cx="226850" cy="203400"/>
              </a:xfrm>
              <a:custGeom>
                <a:avLst/>
                <a:gdLst/>
                <a:ahLst/>
                <a:cxnLst/>
                <a:rect l="l" t="t" r="r" b="b"/>
                <a:pathLst>
                  <a:path w="9074" h="8136" extrusionOk="0">
                    <a:moveTo>
                      <a:pt x="4558" y="0"/>
                    </a:moveTo>
                    <a:cubicBezTo>
                      <a:pt x="2804" y="0"/>
                      <a:pt x="1188" y="1128"/>
                      <a:pt x="652" y="2898"/>
                    </a:cubicBezTo>
                    <a:cubicBezTo>
                      <a:pt x="1" y="5053"/>
                      <a:pt x="1229" y="7309"/>
                      <a:pt x="3384" y="7960"/>
                    </a:cubicBezTo>
                    <a:cubicBezTo>
                      <a:pt x="3776" y="8079"/>
                      <a:pt x="4171" y="8135"/>
                      <a:pt x="4559" y="8135"/>
                    </a:cubicBezTo>
                    <a:cubicBezTo>
                      <a:pt x="6306" y="8135"/>
                      <a:pt x="7914" y="6992"/>
                      <a:pt x="8447" y="5229"/>
                    </a:cubicBezTo>
                    <a:cubicBezTo>
                      <a:pt x="9074" y="3073"/>
                      <a:pt x="7845" y="818"/>
                      <a:pt x="5715" y="166"/>
                    </a:cubicBezTo>
                    <a:cubicBezTo>
                      <a:pt x="5330" y="54"/>
                      <a:pt x="4941" y="0"/>
                      <a:pt x="4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6"/>
              <p:cNvSpPr/>
              <p:nvPr/>
            </p:nvSpPr>
            <p:spPr>
              <a:xfrm>
                <a:off x="3750775" y="4607175"/>
                <a:ext cx="52025" cy="82750"/>
              </a:xfrm>
              <a:custGeom>
                <a:avLst/>
                <a:gdLst/>
                <a:ahLst/>
                <a:cxnLst/>
                <a:rect l="l" t="t" r="r" b="b"/>
                <a:pathLst>
                  <a:path w="2081" h="3310" extrusionOk="0">
                    <a:moveTo>
                      <a:pt x="978" y="1"/>
                    </a:moveTo>
                    <a:lnTo>
                      <a:pt x="978" y="1"/>
                    </a:lnTo>
                    <a:cubicBezTo>
                      <a:pt x="1153" y="2357"/>
                      <a:pt x="1" y="3309"/>
                      <a:pt x="1" y="3309"/>
                    </a:cubicBezTo>
                    <a:cubicBezTo>
                      <a:pt x="2081" y="2407"/>
                      <a:pt x="978"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6"/>
              <p:cNvSpPr/>
              <p:nvPr/>
            </p:nvSpPr>
            <p:spPr>
              <a:xfrm>
                <a:off x="3735750" y="4461200"/>
                <a:ext cx="50775" cy="36975"/>
              </a:xfrm>
              <a:custGeom>
                <a:avLst/>
                <a:gdLst/>
                <a:ahLst/>
                <a:cxnLst/>
                <a:rect l="l" t="t" r="r" b="b"/>
                <a:pathLst>
                  <a:path w="2031" h="1479" fill="none" extrusionOk="0">
                    <a:moveTo>
                      <a:pt x="1328" y="1379"/>
                    </a:moveTo>
                    <a:lnTo>
                      <a:pt x="401" y="1103"/>
                    </a:lnTo>
                    <a:cubicBezTo>
                      <a:pt x="125" y="1028"/>
                      <a:pt x="0" y="752"/>
                      <a:pt x="75" y="501"/>
                    </a:cubicBezTo>
                    <a:lnTo>
                      <a:pt x="100" y="426"/>
                    </a:lnTo>
                    <a:cubicBezTo>
                      <a:pt x="176" y="151"/>
                      <a:pt x="451" y="0"/>
                      <a:pt x="702" y="100"/>
                    </a:cubicBezTo>
                    <a:lnTo>
                      <a:pt x="1629" y="376"/>
                    </a:lnTo>
                    <a:cubicBezTo>
                      <a:pt x="1880" y="451"/>
                      <a:pt x="2030" y="727"/>
                      <a:pt x="1955" y="978"/>
                    </a:cubicBezTo>
                    <a:lnTo>
                      <a:pt x="1930" y="1053"/>
                    </a:lnTo>
                    <a:cubicBezTo>
                      <a:pt x="1855" y="1329"/>
                      <a:pt x="1579" y="1479"/>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6"/>
              <p:cNvSpPr/>
              <p:nvPr/>
            </p:nvSpPr>
            <p:spPr>
              <a:xfrm>
                <a:off x="3692500" y="4483325"/>
                <a:ext cx="113450" cy="80650"/>
              </a:xfrm>
              <a:custGeom>
                <a:avLst/>
                <a:gdLst/>
                <a:ahLst/>
                <a:cxnLst/>
                <a:rect l="l" t="t" r="r" b="b"/>
                <a:pathLst>
                  <a:path w="4538" h="3226" extrusionOk="0">
                    <a:moveTo>
                      <a:pt x="1805" y="1"/>
                    </a:moveTo>
                    <a:cubicBezTo>
                      <a:pt x="1124" y="1"/>
                      <a:pt x="482" y="443"/>
                      <a:pt x="276" y="1120"/>
                    </a:cubicBezTo>
                    <a:lnTo>
                      <a:pt x="1" y="2048"/>
                    </a:lnTo>
                    <a:lnTo>
                      <a:pt x="4011" y="3226"/>
                    </a:lnTo>
                    <a:lnTo>
                      <a:pt x="4286" y="2323"/>
                    </a:lnTo>
                    <a:cubicBezTo>
                      <a:pt x="4537" y="1471"/>
                      <a:pt x="4061" y="594"/>
                      <a:pt x="3209" y="343"/>
                    </a:cubicBezTo>
                    <a:lnTo>
                      <a:pt x="2256" y="68"/>
                    </a:lnTo>
                    <a:cubicBezTo>
                      <a:pt x="2107" y="22"/>
                      <a:pt x="1955" y="1"/>
                      <a:pt x="1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6"/>
              <p:cNvSpPr/>
              <p:nvPr/>
            </p:nvSpPr>
            <p:spPr>
              <a:xfrm>
                <a:off x="3668700" y="4527900"/>
                <a:ext cx="137250" cy="56750"/>
              </a:xfrm>
              <a:custGeom>
                <a:avLst/>
                <a:gdLst/>
                <a:ahLst/>
                <a:cxnLst/>
                <a:rect l="l" t="t" r="r" b="b"/>
                <a:pathLst>
                  <a:path w="5490" h="2270" extrusionOk="0">
                    <a:moveTo>
                      <a:pt x="890" y="0"/>
                    </a:moveTo>
                    <a:cubicBezTo>
                      <a:pt x="480" y="0"/>
                      <a:pt x="104" y="277"/>
                      <a:pt x="0" y="691"/>
                    </a:cubicBezTo>
                    <a:lnTo>
                      <a:pt x="5339" y="2270"/>
                    </a:lnTo>
                    <a:cubicBezTo>
                      <a:pt x="5489" y="1793"/>
                      <a:pt x="5213" y="1267"/>
                      <a:pt x="4712" y="1117"/>
                    </a:cubicBezTo>
                    <a:lnTo>
                      <a:pt x="1153" y="39"/>
                    </a:lnTo>
                    <a:cubicBezTo>
                      <a:pt x="1065" y="13"/>
                      <a:pt x="97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6"/>
              <p:cNvSpPr/>
              <p:nvPr/>
            </p:nvSpPr>
            <p:spPr>
              <a:xfrm>
                <a:off x="4182475" y="4489675"/>
                <a:ext cx="226850" cy="203350"/>
              </a:xfrm>
              <a:custGeom>
                <a:avLst/>
                <a:gdLst/>
                <a:ahLst/>
                <a:cxnLst/>
                <a:rect l="l" t="t" r="r" b="b"/>
                <a:pathLst>
                  <a:path w="9074" h="8134" extrusionOk="0">
                    <a:moveTo>
                      <a:pt x="4555" y="1"/>
                    </a:moveTo>
                    <a:cubicBezTo>
                      <a:pt x="2804" y="1"/>
                      <a:pt x="1168" y="1143"/>
                      <a:pt x="652" y="2896"/>
                    </a:cubicBezTo>
                    <a:cubicBezTo>
                      <a:pt x="1" y="5052"/>
                      <a:pt x="1229" y="7332"/>
                      <a:pt x="3384" y="7959"/>
                    </a:cubicBezTo>
                    <a:cubicBezTo>
                      <a:pt x="3771" y="8077"/>
                      <a:pt x="4163" y="8134"/>
                      <a:pt x="4550" y="8134"/>
                    </a:cubicBezTo>
                    <a:cubicBezTo>
                      <a:pt x="6289" y="8134"/>
                      <a:pt x="7909" y="6991"/>
                      <a:pt x="8422" y="5227"/>
                    </a:cubicBezTo>
                    <a:cubicBezTo>
                      <a:pt x="9074" y="3072"/>
                      <a:pt x="7845" y="816"/>
                      <a:pt x="5690" y="164"/>
                    </a:cubicBezTo>
                    <a:cubicBezTo>
                      <a:pt x="5313" y="54"/>
                      <a:pt x="4931" y="1"/>
                      <a:pt x="4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6"/>
              <p:cNvSpPr/>
              <p:nvPr/>
            </p:nvSpPr>
            <p:spPr>
              <a:xfrm>
                <a:off x="4329100" y="4563950"/>
                <a:ext cx="52650" cy="82100"/>
              </a:xfrm>
              <a:custGeom>
                <a:avLst/>
                <a:gdLst/>
                <a:ahLst/>
                <a:cxnLst/>
                <a:rect l="l" t="t" r="r" b="b"/>
                <a:pathLst>
                  <a:path w="2106" h="3284" extrusionOk="0">
                    <a:moveTo>
                      <a:pt x="1003" y="1"/>
                    </a:moveTo>
                    <a:lnTo>
                      <a:pt x="1003" y="1"/>
                    </a:lnTo>
                    <a:cubicBezTo>
                      <a:pt x="1178" y="2331"/>
                      <a:pt x="1" y="3284"/>
                      <a:pt x="1" y="3284"/>
                    </a:cubicBezTo>
                    <a:cubicBezTo>
                      <a:pt x="2106" y="2407"/>
                      <a:pt x="1003" y="1"/>
                      <a:pt x="1003"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6"/>
              <p:cNvSpPr/>
              <p:nvPr/>
            </p:nvSpPr>
            <p:spPr>
              <a:xfrm>
                <a:off x="4314075" y="4417950"/>
                <a:ext cx="51400" cy="36375"/>
              </a:xfrm>
              <a:custGeom>
                <a:avLst/>
                <a:gdLst/>
                <a:ahLst/>
                <a:cxnLst/>
                <a:rect l="l" t="t" r="r" b="b"/>
                <a:pathLst>
                  <a:path w="2056" h="1455" fill="none" extrusionOk="0">
                    <a:moveTo>
                      <a:pt x="1328" y="1379"/>
                    </a:moveTo>
                    <a:lnTo>
                      <a:pt x="426" y="1104"/>
                    </a:lnTo>
                    <a:cubicBezTo>
                      <a:pt x="150" y="1028"/>
                      <a:pt x="0" y="753"/>
                      <a:pt x="75" y="477"/>
                    </a:cubicBezTo>
                    <a:lnTo>
                      <a:pt x="100" y="402"/>
                    </a:lnTo>
                    <a:cubicBezTo>
                      <a:pt x="175" y="151"/>
                      <a:pt x="451" y="1"/>
                      <a:pt x="727" y="76"/>
                    </a:cubicBezTo>
                    <a:lnTo>
                      <a:pt x="1629" y="352"/>
                    </a:lnTo>
                    <a:cubicBezTo>
                      <a:pt x="1905" y="427"/>
                      <a:pt x="2055" y="703"/>
                      <a:pt x="1980" y="953"/>
                    </a:cubicBezTo>
                    <a:lnTo>
                      <a:pt x="1955" y="1028"/>
                    </a:lnTo>
                    <a:cubicBezTo>
                      <a:pt x="1880" y="1304"/>
                      <a:pt x="1604" y="1455"/>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6"/>
              <p:cNvSpPr/>
              <p:nvPr/>
            </p:nvSpPr>
            <p:spPr>
              <a:xfrm>
                <a:off x="4271450" y="4439475"/>
                <a:ext cx="113450" cy="81275"/>
              </a:xfrm>
              <a:custGeom>
                <a:avLst/>
                <a:gdLst/>
                <a:ahLst/>
                <a:cxnLst/>
                <a:rect l="l" t="t" r="r" b="b"/>
                <a:pathLst>
                  <a:path w="4538" h="3251" extrusionOk="0">
                    <a:moveTo>
                      <a:pt x="1795" y="0"/>
                    </a:moveTo>
                    <a:cubicBezTo>
                      <a:pt x="1107" y="0"/>
                      <a:pt x="482" y="442"/>
                      <a:pt x="276" y="1120"/>
                    </a:cubicBezTo>
                    <a:lnTo>
                      <a:pt x="1" y="2047"/>
                    </a:lnTo>
                    <a:lnTo>
                      <a:pt x="4011" y="3250"/>
                    </a:lnTo>
                    <a:lnTo>
                      <a:pt x="4286" y="2323"/>
                    </a:lnTo>
                    <a:cubicBezTo>
                      <a:pt x="4537" y="1496"/>
                      <a:pt x="4061" y="594"/>
                      <a:pt x="3209" y="343"/>
                    </a:cubicBezTo>
                    <a:lnTo>
                      <a:pt x="2256" y="67"/>
                    </a:lnTo>
                    <a:cubicBezTo>
                      <a:pt x="2102" y="22"/>
                      <a:pt x="1947" y="0"/>
                      <a:pt x="1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6"/>
              <p:cNvSpPr/>
              <p:nvPr/>
            </p:nvSpPr>
            <p:spPr>
              <a:xfrm>
                <a:off x="4247025" y="4484250"/>
                <a:ext cx="137875" cy="57175"/>
              </a:xfrm>
              <a:custGeom>
                <a:avLst/>
                <a:gdLst/>
                <a:ahLst/>
                <a:cxnLst/>
                <a:rect l="l" t="t" r="r" b="b"/>
                <a:pathLst>
                  <a:path w="5515" h="2287" extrusionOk="0">
                    <a:moveTo>
                      <a:pt x="934" y="1"/>
                    </a:moveTo>
                    <a:cubicBezTo>
                      <a:pt x="516" y="1"/>
                      <a:pt x="126" y="262"/>
                      <a:pt x="0" y="682"/>
                    </a:cubicBezTo>
                    <a:lnTo>
                      <a:pt x="5364" y="2286"/>
                    </a:lnTo>
                    <a:cubicBezTo>
                      <a:pt x="5514" y="1785"/>
                      <a:pt x="5238" y="1259"/>
                      <a:pt x="4737" y="1108"/>
                    </a:cubicBezTo>
                    <a:lnTo>
                      <a:pt x="1178" y="31"/>
                    </a:lnTo>
                    <a:cubicBezTo>
                      <a:pt x="1097" y="10"/>
                      <a:pt x="1015" y="1"/>
                      <a:pt x="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6"/>
              <p:cNvSpPr/>
              <p:nvPr/>
            </p:nvSpPr>
            <p:spPr>
              <a:xfrm>
                <a:off x="4643000" y="4589875"/>
                <a:ext cx="226850" cy="203400"/>
              </a:xfrm>
              <a:custGeom>
                <a:avLst/>
                <a:gdLst/>
                <a:ahLst/>
                <a:cxnLst/>
                <a:rect l="l" t="t" r="r" b="b"/>
                <a:pathLst>
                  <a:path w="9074" h="8136" extrusionOk="0">
                    <a:moveTo>
                      <a:pt x="4534" y="1"/>
                    </a:moveTo>
                    <a:cubicBezTo>
                      <a:pt x="2779" y="1"/>
                      <a:pt x="1163" y="1129"/>
                      <a:pt x="628" y="2898"/>
                    </a:cubicBezTo>
                    <a:cubicBezTo>
                      <a:pt x="1" y="5054"/>
                      <a:pt x="1229" y="7309"/>
                      <a:pt x="3359" y="7961"/>
                    </a:cubicBezTo>
                    <a:cubicBezTo>
                      <a:pt x="3751" y="8079"/>
                      <a:pt x="4147" y="8136"/>
                      <a:pt x="4536" y="8136"/>
                    </a:cubicBezTo>
                    <a:cubicBezTo>
                      <a:pt x="6289" y="8136"/>
                      <a:pt x="7909" y="6993"/>
                      <a:pt x="8422" y="5229"/>
                    </a:cubicBezTo>
                    <a:cubicBezTo>
                      <a:pt x="9074" y="3074"/>
                      <a:pt x="7846" y="818"/>
                      <a:pt x="5690" y="167"/>
                    </a:cubicBezTo>
                    <a:cubicBezTo>
                      <a:pt x="5305" y="54"/>
                      <a:pt x="4916" y="1"/>
                      <a:pt x="4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6"/>
              <p:cNvSpPr/>
              <p:nvPr/>
            </p:nvSpPr>
            <p:spPr>
              <a:xfrm>
                <a:off x="4789625" y="4663575"/>
                <a:ext cx="52650" cy="82725"/>
              </a:xfrm>
              <a:custGeom>
                <a:avLst/>
                <a:gdLst/>
                <a:ahLst/>
                <a:cxnLst/>
                <a:rect l="l" t="t" r="r" b="b"/>
                <a:pathLst>
                  <a:path w="2106" h="3309" extrusionOk="0">
                    <a:moveTo>
                      <a:pt x="1003" y="1"/>
                    </a:moveTo>
                    <a:cubicBezTo>
                      <a:pt x="1179" y="2356"/>
                      <a:pt x="1" y="3309"/>
                      <a:pt x="1" y="3309"/>
                    </a:cubicBezTo>
                    <a:cubicBezTo>
                      <a:pt x="2106" y="2407"/>
                      <a:pt x="1003" y="1"/>
                      <a:pt x="1003"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6"/>
              <p:cNvSpPr/>
              <p:nvPr/>
            </p:nvSpPr>
            <p:spPr>
              <a:xfrm>
                <a:off x="4774600" y="4517575"/>
                <a:ext cx="51400" cy="36375"/>
              </a:xfrm>
              <a:custGeom>
                <a:avLst/>
                <a:gdLst/>
                <a:ahLst/>
                <a:cxnLst/>
                <a:rect l="l" t="t" r="r" b="b"/>
                <a:pathLst>
                  <a:path w="2056" h="1455" fill="none" extrusionOk="0">
                    <a:moveTo>
                      <a:pt x="1329" y="1379"/>
                    </a:moveTo>
                    <a:lnTo>
                      <a:pt x="401" y="1104"/>
                    </a:lnTo>
                    <a:cubicBezTo>
                      <a:pt x="151" y="1028"/>
                      <a:pt x="0" y="753"/>
                      <a:pt x="75" y="502"/>
                    </a:cubicBezTo>
                    <a:lnTo>
                      <a:pt x="100" y="427"/>
                    </a:lnTo>
                    <a:cubicBezTo>
                      <a:pt x="176" y="151"/>
                      <a:pt x="451" y="1"/>
                      <a:pt x="727" y="101"/>
                    </a:cubicBezTo>
                    <a:lnTo>
                      <a:pt x="1629" y="352"/>
                    </a:lnTo>
                    <a:cubicBezTo>
                      <a:pt x="1905" y="452"/>
                      <a:pt x="2055" y="728"/>
                      <a:pt x="1980" y="978"/>
                    </a:cubicBezTo>
                    <a:lnTo>
                      <a:pt x="1955" y="1054"/>
                    </a:lnTo>
                    <a:cubicBezTo>
                      <a:pt x="1855" y="1329"/>
                      <a:pt x="1604" y="1455"/>
                      <a:pt x="1329"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6"/>
              <p:cNvSpPr/>
              <p:nvPr/>
            </p:nvSpPr>
            <p:spPr>
              <a:xfrm>
                <a:off x="4731975" y="4539725"/>
                <a:ext cx="112825" cy="80650"/>
              </a:xfrm>
              <a:custGeom>
                <a:avLst/>
                <a:gdLst/>
                <a:ahLst/>
                <a:cxnLst/>
                <a:rect l="l" t="t" r="r" b="b"/>
                <a:pathLst>
                  <a:path w="4513" h="3226" extrusionOk="0">
                    <a:moveTo>
                      <a:pt x="1796" y="0"/>
                    </a:moveTo>
                    <a:cubicBezTo>
                      <a:pt x="1108" y="0"/>
                      <a:pt x="482" y="442"/>
                      <a:pt x="277" y="1120"/>
                    </a:cubicBezTo>
                    <a:lnTo>
                      <a:pt x="1" y="2047"/>
                    </a:lnTo>
                    <a:lnTo>
                      <a:pt x="4011" y="3225"/>
                    </a:lnTo>
                    <a:lnTo>
                      <a:pt x="4262" y="2323"/>
                    </a:lnTo>
                    <a:cubicBezTo>
                      <a:pt x="4512" y="1471"/>
                      <a:pt x="4036" y="594"/>
                      <a:pt x="3209" y="343"/>
                    </a:cubicBezTo>
                    <a:lnTo>
                      <a:pt x="2257" y="67"/>
                    </a:lnTo>
                    <a:cubicBezTo>
                      <a:pt x="2102" y="22"/>
                      <a:pt x="1947" y="0"/>
                      <a:pt x="1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6"/>
              <p:cNvSpPr/>
              <p:nvPr/>
            </p:nvSpPr>
            <p:spPr>
              <a:xfrm>
                <a:off x="4707550" y="4584275"/>
                <a:ext cx="137875" cy="56775"/>
              </a:xfrm>
              <a:custGeom>
                <a:avLst/>
                <a:gdLst/>
                <a:ahLst/>
                <a:cxnLst/>
                <a:rect l="l" t="t" r="r" b="b"/>
                <a:pathLst>
                  <a:path w="5515" h="2271" extrusionOk="0">
                    <a:moveTo>
                      <a:pt x="913" y="1"/>
                    </a:moveTo>
                    <a:cubicBezTo>
                      <a:pt x="503" y="1"/>
                      <a:pt x="124" y="274"/>
                      <a:pt x="0" y="666"/>
                    </a:cubicBezTo>
                    <a:lnTo>
                      <a:pt x="5364" y="2270"/>
                    </a:lnTo>
                    <a:cubicBezTo>
                      <a:pt x="5514" y="1769"/>
                      <a:pt x="5214" y="1243"/>
                      <a:pt x="4737" y="1117"/>
                    </a:cubicBezTo>
                    <a:lnTo>
                      <a:pt x="1178" y="40"/>
                    </a:lnTo>
                    <a:cubicBezTo>
                      <a:pt x="1090" y="13"/>
                      <a:pt x="1001"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6"/>
              <p:cNvSpPr/>
              <p:nvPr/>
            </p:nvSpPr>
            <p:spPr>
              <a:xfrm>
                <a:off x="3932475" y="4741900"/>
                <a:ext cx="50775" cy="36350"/>
              </a:xfrm>
              <a:custGeom>
                <a:avLst/>
                <a:gdLst/>
                <a:ahLst/>
                <a:cxnLst/>
                <a:rect l="l" t="t" r="r" b="b"/>
                <a:pathLst>
                  <a:path w="2031" h="1454" fill="none" extrusionOk="0">
                    <a:moveTo>
                      <a:pt x="1329" y="1379"/>
                    </a:moveTo>
                    <a:lnTo>
                      <a:pt x="402" y="1103"/>
                    </a:lnTo>
                    <a:cubicBezTo>
                      <a:pt x="151" y="1028"/>
                      <a:pt x="1" y="752"/>
                      <a:pt x="76" y="477"/>
                    </a:cubicBezTo>
                    <a:lnTo>
                      <a:pt x="101" y="401"/>
                    </a:lnTo>
                    <a:cubicBezTo>
                      <a:pt x="176" y="151"/>
                      <a:pt x="452" y="0"/>
                      <a:pt x="703" y="76"/>
                    </a:cubicBezTo>
                    <a:lnTo>
                      <a:pt x="1630" y="351"/>
                    </a:lnTo>
                    <a:cubicBezTo>
                      <a:pt x="1880" y="426"/>
                      <a:pt x="2031" y="702"/>
                      <a:pt x="1956" y="953"/>
                    </a:cubicBezTo>
                    <a:lnTo>
                      <a:pt x="1931" y="1028"/>
                    </a:lnTo>
                    <a:cubicBezTo>
                      <a:pt x="1855" y="1304"/>
                      <a:pt x="1580" y="1454"/>
                      <a:pt x="1329" y="1379"/>
                    </a:cubicBezTo>
                    <a:close/>
                  </a:path>
                </a:pathLst>
              </a:custGeom>
              <a:solidFill>
                <a:schemeClr val="accent5"/>
              </a:solidFill>
              <a:ln w="6900" cap="flat" cmpd="sng">
                <a:solidFill>
                  <a:srgbClr val="21685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6"/>
              <p:cNvSpPr/>
              <p:nvPr/>
            </p:nvSpPr>
            <p:spPr>
              <a:xfrm>
                <a:off x="3889875" y="4763400"/>
                <a:ext cx="112800" cy="81275"/>
              </a:xfrm>
              <a:custGeom>
                <a:avLst/>
                <a:gdLst/>
                <a:ahLst/>
                <a:cxnLst/>
                <a:rect l="l" t="t" r="r" b="b"/>
                <a:pathLst>
                  <a:path w="4512" h="3251" extrusionOk="0">
                    <a:moveTo>
                      <a:pt x="1781" y="1"/>
                    </a:moveTo>
                    <a:cubicBezTo>
                      <a:pt x="1107" y="1"/>
                      <a:pt x="482" y="443"/>
                      <a:pt x="276" y="1120"/>
                    </a:cubicBezTo>
                    <a:lnTo>
                      <a:pt x="1" y="2048"/>
                    </a:lnTo>
                    <a:lnTo>
                      <a:pt x="3985" y="3251"/>
                    </a:lnTo>
                    <a:lnTo>
                      <a:pt x="4261" y="2323"/>
                    </a:lnTo>
                    <a:cubicBezTo>
                      <a:pt x="4512" y="1496"/>
                      <a:pt x="4036" y="594"/>
                      <a:pt x="3209" y="343"/>
                    </a:cubicBezTo>
                    <a:lnTo>
                      <a:pt x="2231" y="68"/>
                    </a:lnTo>
                    <a:cubicBezTo>
                      <a:pt x="2082" y="22"/>
                      <a:pt x="1930" y="1"/>
                      <a:pt x="1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6"/>
              <p:cNvSpPr/>
              <p:nvPr/>
            </p:nvSpPr>
            <p:spPr>
              <a:xfrm>
                <a:off x="3976350" y="4242100"/>
                <a:ext cx="219950" cy="203225"/>
              </a:xfrm>
              <a:custGeom>
                <a:avLst/>
                <a:gdLst/>
                <a:ahLst/>
                <a:cxnLst/>
                <a:rect l="l" t="t" r="r" b="b"/>
                <a:pathLst>
                  <a:path w="8798" h="8129" extrusionOk="0">
                    <a:moveTo>
                      <a:pt x="4403" y="1"/>
                    </a:moveTo>
                    <a:cubicBezTo>
                      <a:pt x="2478" y="1"/>
                      <a:pt x="757" y="1367"/>
                      <a:pt x="401" y="3326"/>
                    </a:cubicBezTo>
                    <a:cubicBezTo>
                      <a:pt x="0" y="5556"/>
                      <a:pt x="1454" y="7661"/>
                      <a:pt x="3659" y="8062"/>
                    </a:cubicBezTo>
                    <a:cubicBezTo>
                      <a:pt x="3906" y="8107"/>
                      <a:pt x="4152" y="8129"/>
                      <a:pt x="4394" y="8129"/>
                    </a:cubicBezTo>
                    <a:cubicBezTo>
                      <a:pt x="6320" y="8129"/>
                      <a:pt x="8040" y="6763"/>
                      <a:pt x="8396" y="4804"/>
                    </a:cubicBezTo>
                    <a:cubicBezTo>
                      <a:pt x="8797" y="2599"/>
                      <a:pt x="7344" y="468"/>
                      <a:pt x="5138" y="67"/>
                    </a:cubicBezTo>
                    <a:cubicBezTo>
                      <a:pt x="4891" y="23"/>
                      <a:pt x="4646"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6"/>
              <p:cNvSpPr/>
              <p:nvPr/>
            </p:nvSpPr>
            <p:spPr>
              <a:xfrm>
                <a:off x="3997025" y="4293275"/>
                <a:ext cx="50150" cy="84600"/>
              </a:xfrm>
              <a:custGeom>
                <a:avLst/>
                <a:gdLst/>
                <a:ahLst/>
                <a:cxnLst/>
                <a:rect l="l" t="t" r="r" b="b"/>
                <a:pathLst>
                  <a:path w="2006" h="3384" extrusionOk="0">
                    <a:moveTo>
                      <a:pt x="2005" y="0"/>
                    </a:moveTo>
                    <a:lnTo>
                      <a:pt x="2005" y="0"/>
                    </a:lnTo>
                    <a:cubicBezTo>
                      <a:pt x="0" y="1103"/>
                      <a:pt x="1379" y="3384"/>
                      <a:pt x="1379" y="3384"/>
                    </a:cubicBezTo>
                    <a:cubicBezTo>
                      <a:pt x="953" y="1078"/>
                      <a:pt x="2005" y="1"/>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6"/>
              <p:cNvSpPr/>
              <p:nvPr/>
            </p:nvSpPr>
            <p:spPr>
              <a:xfrm>
                <a:off x="4033975" y="4486875"/>
                <a:ext cx="50800" cy="32625"/>
              </a:xfrm>
              <a:custGeom>
                <a:avLst/>
                <a:gdLst/>
                <a:ahLst/>
                <a:cxnLst/>
                <a:rect l="l" t="t" r="r" b="b"/>
                <a:pathLst>
                  <a:path w="2032" h="1305" fill="none" extrusionOk="0">
                    <a:moveTo>
                      <a:pt x="653" y="51"/>
                    </a:moveTo>
                    <a:lnTo>
                      <a:pt x="1580" y="226"/>
                    </a:lnTo>
                    <a:cubicBezTo>
                      <a:pt x="1856" y="276"/>
                      <a:pt x="2031" y="527"/>
                      <a:pt x="1981" y="778"/>
                    </a:cubicBezTo>
                    <a:lnTo>
                      <a:pt x="1981" y="878"/>
                    </a:lnTo>
                    <a:cubicBezTo>
                      <a:pt x="1931" y="1129"/>
                      <a:pt x="1655" y="1304"/>
                      <a:pt x="1404" y="1279"/>
                    </a:cubicBezTo>
                    <a:lnTo>
                      <a:pt x="452" y="1104"/>
                    </a:lnTo>
                    <a:cubicBezTo>
                      <a:pt x="176" y="1053"/>
                      <a:pt x="1" y="778"/>
                      <a:pt x="51" y="527"/>
                    </a:cubicBezTo>
                    <a:lnTo>
                      <a:pt x="76" y="427"/>
                    </a:lnTo>
                    <a:cubicBezTo>
                      <a:pt x="126" y="176"/>
                      <a:pt x="377" y="1"/>
                      <a:pt x="653"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6"/>
              <p:cNvSpPr/>
              <p:nvPr/>
            </p:nvSpPr>
            <p:spPr>
              <a:xfrm>
                <a:off x="4010800" y="4422350"/>
                <a:ext cx="110300" cy="75175"/>
              </a:xfrm>
              <a:custGeom>
                <a:avLst/>
                <a:gdLst/>
                <a:ahLst/>
                <a:cxnLst/>
                <a:rect l="l" t="t" r="r" b="b"/>
                <a:pathLst>
                  <a:path w="4412" h="3007" extrusionOk="0">
                    <a:moveTo>
                      <a:pt x="326" y="0"/>
                    </a:moveTo>
                    <a:lnTo>
                      <a:pt x="151" y="953"/>
                    </a:lnTo>
                    <a:cubicBezTo>
                      <a:pt x="1" y="1805"/>
                      <a:pt x="552" y="2632"/>
                      <a:pt x="1429" y="2807"/>
                    </a:cubicBezTo>
                    <a:lnTo>
                      <a:pt x="2407" y="2983"/>
                    </a:lnTo>
                    <a:cubicBezTo>
                      <a:pt x="2498" y="2999"/>
                      <a:pt x="2589" y="3007"/>
                      <a:pt x="2679" y="3007"/>
                    </a:cubicBezTo>
                    <a:cubicBezTo>
                      <a:pt x="3428" y="3007"/>
                      <a:pt x="4105" y="2466"/>
                      <a:pt x="4261" y="1705"/>
                    </a:cubicBezTo>
                    <a:lnTo>
                      <a:pt x="4412" y="752"/>
                    </a:lnTo>
                    <a:lnTo>
                      <a:pt x="3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6"/>
              <p:cNvSpPr/>
              <p:nvPr/>
            </p:nvSpPr>
            <p:spPr>
              <a:xfrm>
                <a:off x="4004550" y="4402925"/>
                <a:ext cx="139725" cy="44775"/>
              </a:xfrm>
              <a:custGeom>
                <a:avLst/>
                <a:gdLst/>
                <a:ahLst/>
                <a:cxnLst/>
                <a:rect l="l" t="t" r="r" b="b"/>
                <a:pathLst>
                  <a:path w="5589" h="1791" extrusionOk="0">
                    <a:moveTo>
                      <a:pt x="100" y="0"/>
                    </a:moveTo>
                    <a:lnTo>
                      <a:pt x="100" y="0"/>
                    </a:lnTo>
                    <a:cubicBezTo>
                      <a:pt x="0" y="527"/>
                      <a:pt x="351" y="1003"/>
                      <a:pt x="852" y="1103"/>
                    </a:cubicBezTo>
                    <a:lnTo>
                      <a:pt x="4511" y="1780"/>
                    </a:lnTo>
                    <a:cubicBezTo>
                      <a:pt x="4560" y="1787"/>
                      <a:pt x="4608" y="1791"/>
                      <a:pt x="4656" y="1791"/>
                    </a:cubicBezTo>
                    <a:cubicBezTo>
                      <a:pt x="5105" y="1791"/>
                      <a:pt x="5521" y="148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6"/>
              <p:cNvSpPr/>
              <p:nvPr/>
            </p:nvSpPr>
            <p:spPr>
              <a:xfrm>
                <a:off x="4485750" y="4168825"/>
                <a:ext cx="219950" cy="203375"/>
              </a:xfrm>
              <a:custGeom>
                <a:avLst/>
                <a:gdLst/>
                <a:ahLst/>
                <a:cxnLst/>
                <a:rect l="l" t="t" r="r" b="b"/>
                <a:pathLst>
                  <a:path w="8798" h="8135" extrusionOk="0">
                    <a:moveTo>
                      <a:pt x="4413" y="0"/>
                    </a:moveTo>
                    <a:cubicBezTo>
                      <a:pt x="2483" y="0"/>
                      <a:pt x="758" y="1387"/>
                      <a:pt x="401" y="3349"/>
                    </a:cubicBezTo>
                    <a:cubicBezTo>
                      <a:pt x="0" y="5555"/>
                      <a:pt x="1454" y="7660"/>
                      <a:pt x="3659" y="8061"/>
                    </a:cubicBezTo>
                    <a:cubicBezTo>
                      <a:pt x="3915" y="8111"/>
                      <a:pt x="4170" y="8134"/>
                      <a:pt x="4421" y="8134"/>
                    </a:cubicBezTo>
                    <a:cubicBezTo>
                      <a:pt x="6336" y="8134"/>
                      <a:pt x="8042" y="6753"/>
                      <a:pt x="8396" y="4803"/>
                    </a:cubicBezTo>
                    <a:cubicBezTo>
                      <a:pt x="8797" y="2597"/>
                      <a:pt x="7344" y="492"/>
                      <a:pt x="5138" y="66"/>
                    </a:cubicBezTo>
                    <a:cubicBezTo>
                      <a:pt x="4895" y="22"/>
                      <a:pt x="4652" y="0"/>
                      <a:pt x="4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6"/>
              <p:cNvSpPr/>
              <p:nvPr/>
            </p:nvSpPr>
            <p:spPr>
              <a:xfrm>
                <a:off x="4507050" y="4219975"/>
                <a:ext cx="49525" cy="84600"/>
              </a:xfrm>
              <a:custGeom>
                <a:avLst/>
                <a:gdLst/>
                <a:ahLst/>
                <a:cxnLst/>
                <a:rect l="l" t="t" r="r" b="b"/>
                <a:pathLst>
                  <a:path w="1981" h="3384" extrusionOk="0">
                    <a:moveTo>
                      <a:pt x="1980" y="0"/>
                    </a:moveTo>
                    <a:lnTo>
                      <a:pt x="1980" y="0"/>
                    </a:lnTo>
                    <a:cubicBezTo>
                      <a:pt x="0" y="1103"/>
                      <a:pt x="1354" y="3384"/>
                      <a:pt x="1354" y="3384"/>
                    </a:cubicBezTo>
                    <a:cubicBezTo>
                      <a:pt x="928" y="1078"/>
                      <a:pt x="1980"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6"/>
              <p:cNvSpPr/>
              <p:nvPr/>
            </p:nvSpPr>
            <p:spPr>
              <a:xfrm>
                <a:off x="4543400" y="4413575"/>
                <a:ext cx="50775" cy="33225"/>
              </a:xfrm>
              <a:custGeom>
                <a:avLst/>
                <a:gdLst/>
                <a:ahLst/>
                <a:cxnLst/>
                <a:rect l="l" t="t" r="r" b="b"/>
                <a:pathLst>
                  <a:path w="2031" h="1329" fill="none" extrusionOk="0">
                    <a:moveTo>
                      <a:pt x="652" y="51"/>
                    </a:moveTo>
                    <a:lnTo>
                      <a:pt x="1579" y="226"/>
                    </a:lnTo>
                    <a:cubicBezTo>
                      <a:pt x="1855" y="276"/>
                      <a:pt x="2030" y="527"/>
                      <a:pt x="1980" y="802"/>
                    </a:cubicBezTo>
                    <a:lnTo>
                      <a:pt x="1980" y="878"/>
                    </a:lnTo>
                    <a:cubicBezTo>
                      <a:pt x="1930" y="1153"/>
                      <a:pt x="1654" y="1329"/>
                      <a:pt x="1404" y="1279"/>
                    </a:cubicBezTo>
                    <a:lnTo>
                      <a:pt x="451" y="1103"/>
                    </a:lnTo>
                    <a:cubicBezTo>
                      <a:pt x="175" y="1053"/>
                      <a:pt x="0" y="802"/>
                      <a:pt x="50" y="527"/>
                    </a:cubicBezTo>
                    <a:lnTo>
                      <a:pt x="75" y="452"/>
                    </a:lnTo>
                    <a:cubicBezTo>
                      <a:pt x="125" y="176"/>
                      <a:pt x="376" y="0"/>
                      <a:pt x="652"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6"/>
              <p:cNvSpPr/>
              <p:nvPr/>
            </p:nvSpPr>
            <p:spPr>
              <a:xfrm>
                <a:off x="4520200" y="4349025"/>
                <a:ext cx="110925" cy="75225"/>
              </a:xfrm>
              <a:custGeom>
                <a:avLst/>
                <a:gdLst/>
                <a:ahLst/>
                <a:cxnLst/>
                <a:rect l="l" t="t" r="r" b="b"/>
                <a:pathLst>
                  <a:path w="4437" h="3009" extrusionOk="0">
                    <a:moveTo>
                      <a:pt x="326" y="1"/>
                    </a:moveTo>
                    <a:lnTo>
                      <a:pt x="151" y="953"/>
                    </a:lnTo>
                    <a:cubicBezTo>
                      <a:pt x="1" y="1806"/>
                      <a:pt x="552" y="2633"/>
                      <a:pt x="1429" y="2808"/>
                    </a:cubicBezTo>
                    <a:lnTo>
                      <a:pt x="2407" y="2983"/>
                    </a:lnTo>
                    <a:cubicBezTo>
                      <a:pt x="2501" y="3000"/>
                      <a:pt x="2595" y="3008"/>
                      <a:pt x="2687" y="3008"/>
                    </a:cubicBezTo>
                    <a:cubicBezTo>
                      <a:pt x="3434" y="3008"/>
                      <a:pt x="4105" y="2486"/>
                      <a:pt x="4261" y="1705"/>
                    </a:cubicBezTo>
                    <a:lnTo>
                      <a:pt x="4437" y="778"/>
                    </a:lnTo>
                    <a:lnTo>
                      <a:pt x="3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6"/>
              <p:cNvSpPr/>
              <p:nvPr/>
            </p:nvSpPr>
            <p:spPr>
              <a:xfrm>
                <a:off x="4513950" y="4329625"/>
                <a:ext cx="139750" cy="44925"/>
              </a:xfrm>
              <a:custGeom>
                <a:avLst/>
                <a:gdLst/>
                <a:ahLst/>
                <a:cxnLst/>
                <a:rect l="l" t="t" r="r" b="b"/>
                <a:pathLst>
                  <a:path w="5590" h="1797" extrusionOk="0">
                    <a:moveTo>
                      <a:pt x="100" y="0"/>
                    </a:moveTo>
                    <a:lnTo>
                      <a:pt x="100" y="0"/>
                    </a:lnTo>
                    <a:cubicBezTo>
                      <a:pt x="0" y="526"/>
                      <a:pt x="351" y="1003"/>
                      <a:pt x="852" y="1103"/>
                    </a:cubicBezTo>
                    <a:lnTo>
                      <a:pt x="4511" y="1779"/>
                    </a:lnTo>
                    <a:cubicBezTo>
                      <a:pt x="4569" y="1791"/>
                      <a:pt x="4627" y="1797"/>
                      <a:pt x="4684" y="1797"/>
                    </a:cubicBezTo>
                    <a:cubicBezTo>
                      <a:pt x="5123" y="1797"/>
                      <a:pt x="5523" y="147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6"/>
              <p:cNvSpPr/>
              <p:nvPr/>
            </p:nvSpPr>
            <p:spPr>
              <a:xfrm>
                <a:off x="3406800" y="4186425"/>
                <a:ext cx="229350" cy="203325"/>
              </a:xfrm>
              <a:custGeom>
                <a:avLst/>
                <a:gdLst/>
                <a:ahLst/>
                <a:cxnLst/>
                <a:rect l="l" t="t" r="r" b="b"/>
                <a:pathLst>
                  <a:path w="9174" h="8133" extrusionOk="0">
                    <a:moveTo>
                      <a:pt x="4584" y="0"/>
                    </a:moveTo>
                    <a:cubicBezTo>
                      <a:pt x="4127" y="0"/>
                      <a:pt x="3662" y="77"/>
                      <a:pt x="3208" y="239"/>
                    </a:cubicBezTo>
                    <a:cubicBezTo>
                      <a:pt x="1078" y="1016"/>
                      <a:pt x="0" y="3347"/>
                      <a:pt x="777" y="5452"/>
                    </a:cubicBezTo>
                    <a:cubicBezTo>
                      <a:pt x="1365" y="7099"/>
                      <a:pt x="2920" y="8133"/>
                      <a:pt x="4576" y="8133"/>
                    </a:cubicBezTo>
                    <a:cubicBezTo>
                      <a:pt x="5038" y="8133"/>
                      <a:pt x="5507" y="8053"/>
                      <a:pt x="5965" y="7883"/>
                    </a:cubicBezTo>
                    <a:cubicBezTo>
                      <a:pt x="8095" y="7106"/>
                      <a:pt x="9173" y="4776"/>
                      <a:pt x="8396" y="2670"/>
                    </a:cubicBezTo>
                    <a:cubicBezTo>
                      <a:pt x="7806" y="1019"/>
                      <a:pt x="6245" y="0"/>
                      <a:pt x="4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6"/>
              <p:cNvSpPr/>
              <p:nvPr/>
            </p:nvSpPr>
            <p:spPr>
              <a:xfrm>
                <a:off x="3433100" y="4264450"/>
                <a:ext cx="58300" cy="80225"/>
              </a:xfrm>
              <a:custGeom>
                <a:avLst/>
                <a:gdLst/>
                <a:ahLst/>
                <a:cxnLst/>
                <a:rect l="l" t="t" r="r" b="b"/>
                <a:pathLst>
                  <a:path w="2332" h="3209" extrusionOk="0">
                    <a:moveTo>
                      <a:pt x="1154" y="1"/>
                    </a:moveTo>
                    <a:cubicBezTo>
                      <a:pt x="1" y="1955"/>
                      <a:pt x="2332" y="3209"/>
                      <a:pt x="2332" y="3209"/>
                    </a:cubicBezTo>
                    <a:cubicBezTo>
                      <a:pt x="803" y="1454"/>
                      <a:pt x="1154" y="1"/>
                      <a:pt x="1154"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6"/>
              <p:cNvSpPr/>
              <p:nvPr/>
            </p:nvSpPr>
            <p:spPr>
              <a:xfrm>
                <a:off x="3553400" y="4419850"/>
                <a:ext cx="51400" cy="38225"/>
              </a:xfrm>
              <a:custGeom>
                <a:avLst/>
                <a:gdLst/>
                <a:ahLst/>
                <a:cxnLst/>
                <a:rect l="l" t="t" r="r" b="b"/>
                <a:pathLst>
                  <a:path w="2056" h="1529" fill="none" extrusionOk="0">
                    <a:moveTo>
                      <a:pt x="377" y="426"/>
                    </a:moveTo>
                    <a:lnTo>
                      <a:pt x="1279" y="100"/>
                    </a:lnTo>
                    <a:cubicBezTo>
                      <a:pt x="1555" y="0"/>
                      <a:pt x="1830" y="150"/>
                      <a:pt x="1931" y="401"/>
                    </a:cubicBezTo>
                    <a:lnTo>
                      <a:pt x="1956" y="476"/>
                    </a:lnTo>
                    <a:cubicBezTo>
                      <a:pt x="2056" y="727"/>
                      <a:pt x="1906" y="1003"/>
                      <a:pt x="1655" y="1103"/>
                    </a:cubicBezTo>
                    <a:lnTo>
                      <a:pt x="753" y="1429"/>
                    </a:lnTo>
                    <a:cubicBezTo>
                      <a:pt x="502" y="1529"/>
                      <a:pt x="226" y="1404"/>
                      <a:pt x="126" y="1128"/>
                    </a:cubicBezTo>
                    <a:lnTo>
                      <a:pt x="101" y="1053"/>
                    </a:lnTo>
                    <a:cubicBezTo>
                      <a:pt x="1" y="802"/>
                      <a:pt x="126" y="526"/>
                      <a:pt x="377" y="426"/>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6"/>
              <p:cNvSpPr/>
              <p:nvPr/>
            </p:nvSpPr>
            <p:spPr>
              <a:xfrm>
                <a:off x="3503275" y="4354675"/>
                <a:ext cx="113450" cy="83900"/>
              </a:xfrm>
              <a:custGeom>
                <a:avLst/>
                <a:gdLst/>
                <a:ahLst/>
                <a:cxnLst/>
                <a:rect l="l" t="t" r="r" b="b"/>
                <a:pathLst>
                  <a:path w="4538" h="3356" extrusionOk="0">
                    <a:moveTo>
                      <a:pt x="3911" y="1"/>
                    </a:moveTo>
                    <a:lnTo>
                      <a:pt x="1" y="1404"/>
                    </a:lnTo>
                    <a:lnTo>
                      <a:pt x="327" y="2306"/>
                    </a:lnTo>
                    <a:cubicBezTo>
                      <a:pt x="562" y="2954"/>
                      <a:pt x="1166" y="3355"/>
                      <a:pt x="1813" y="3355"/>
                    </a:cubicBezTo>
                    <a:cubicBezTo>
                      <a:pt x="1993" y="3355"/>
                      <a:pt x="2177" y="3324"/>
                      <a:pt x="2357" y="3259"/>
                    </a:cubicBezTo>
                    <a:lnTo>
                      <a:pt x="3284" y="2933"/>
                    </a:lnTo>
                    <a:cubicBezTo>
                      <a:pt x="4111" y="2632"/>
                      <a:pt x="4537" y="1705"/>
                      <a:pt x="4236" y="878"/>
                    </a:cubicBezTo>
                    <a:lnTo>
                      <a:pt x="39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6"/>
              <p:cNvSpPr/>
              <p:nvPr/>
            </p:nvSpPr>
            <p:spPr>
              <a:xfrm>
                <a:off x="3483225" y="4331500"/>
                <a:ext cx="135375" cy="63450"/>
              </a:xfrm>
              <a:custGeom>
                <a:avLst/>
                <a:gdLst/>
                <a:ahLst/>
                <a:cxnLst/>
                <a:rect l="l" t="t" r="r" b="b"/>
                <a:pathLst>
                  <a:path w="5415" h="2538" extrusionOk="0">
                    <a:moveTo>
                      <a:pt x="5239" y="0"/>
                    </a:moveTo>
                    <a:lnTo>
                      <a:pt x="1" y="1905"/>
                    </a:lnTo>
                    <a:cubicBezTo>
                      <a:pt x="138" y="2298"/>
                      <a:pt x="492" y="2537"/>
                      <a:pt x="880" y="2537"/>
                    </a:cubicBezTo>
                    <a:cubicBezTo>
                      <a:pt x="987" y="2537"/>
                      <a:pt x="1096" y="2519"/>
                      <a:pt x="1204" y="2481"/>
                    </a:cubicBezTo>
                    <a:lnTo>
                      <a:pt x="4688" y="1203"/>
                    </a:lnTo>
                    <a:cubicBezTo>
                      <a:pt x="5164" y="1028"/>
                      <a:pt x="5414" y="476"/>
                      <a:pt x="5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6"/>
              <p:cNvSpPr/>
              <p:nvPr/>
            </p:nvSpPr>
            <p:spPr>
              <a:xfrm>
                <a:off x="2680600" y="4093675"/>
                <a:ext cx="226200" cy="203000"/>
              </a:xfrm>
              <a:custGeom>
                <a:avLst/>
                <a:gdLst/>
                <a:ahLst/>
                <a:cxnLst/>
                <a:rect l="l" t="t" r="r" b="b"/>
                <a:pathLst>
                  <a:path w="9048" h="8120" extrusionOk="0">
                    <a:moveTo>
                      <a:pt x="4530" y="1"/>
                    </a:moveTo>
                    <a:cubicBezTo>
                      <a:pt x="3409" y="1"/>
                      <a:pt x="2291" y="462"/>
                      <a:pt x="1479" y="1368"/>
                    </a:cubicBezTo>
                    <a:cubicBezTo>
                      <a:pt x="0" y="3022"/>
                      <a:pt x="151" y="5603"/>
                      <a:pt x="1830" y="7082"/>
                    </a:cubicBezTo>
                    <a:cubicBezTo>
                      <a:pt x="2607" y="7778"/>
                      <a:pt x="3571" y="8120"/>
                      <a:pt x="4533" y="8120"/>
                    </a:cubicBezTo>
                    <a:cubicBezTo>
                      <a:pt x="5649" y="8120"/>
                      <a:pt x="6761" y="7659"/>
                      <a:pt x="7569" y="6756"/>
                    </a:cubicBezTo>
                    <a:cubicBezTo>
                      <a:pt x="9048" y="5077"/>
                      <a:pt x="8898" y="2521"/>
                      <a:pt x="7218" y="1017"/>
                    </a:cubicBezTo>
                    <a:cubicBezTo>
                      <a:pt x="6445" y="336"/>
                      <a:pt x="5486" y="1"/>
                      <a:pt x="45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6"/>
              <p:cNvSpPr/>
              <p:nvPr/>
            </p:nvSpPr>
            <p:spPr>
              <a:xfrm>
                <a:off x="2728225" y="4202425"/>
                <a:ext cx="65800" cy="57025"/>
              </a:xfrm>
              <a:custGeom>
                <a:avLst/>
                <a:gdLst/>
                <a:ahLst/>
                <a:cxnLst/>
                <a:rect l="l" t="t" r="r" b="b"/>
                <a:pathLst>
                  <a:path w="2632" h="2281" extrusionOk="0">
                    <a:moveTo>
                      <a:pt x="75" y="0"/>
                    </a:moveTo>
                    <a:cubicBezTo>
                      <a:pt x="0" y="2281"/>
                      <a:pt x="2632" y="2281"/>
                      <a:pt x="2632" y="2281"/>
                    </a:cubicBezTo>
                    <a:cubicBezTo>
                      <a:pt x="451" y="1454"/>
                      <a:pt x="75" y="1"/>
                      <a:pt x="75" y="0"/>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6"/>
              <p:cNvSpPr/>
              <p:nvPr/>
            </p:nvSpPr>
            <p:spPr>
              <a:xfrm>
                <a:off x="2893625" y="4276975"/>
                <a:ext cx="45150" cy="47025"/>
              </a:xfrm>
              <a:custGeom>
                <a:avLst/>
                <a:gdLst/>
                <a:ahLst/>
                <a:cxnLst/>
                <a:rect l="l" t="t" r="r" b="b"/>
                <a:pathLst>
                  <a:path w="1806" h="1881" fill="none" extrusionOk="0">
                    <a:moveTo>
                      <a:pt x="176" y="953"/>
                    </a:moveTo>
                    <a:lnTo>
                      <a:pt x="828" y="226"/>
                    </a:lnTo>
                    <a:cubicBezTo>
                      <a:pt x="1003" y="26"/>
                      <a:pt x="1304" y="1"/>
                      <a:pt x="1504" y="201"/>
                    </a:cubicBezTo>
                    <a:lnTo>
                      <a:pt x="1580" y="251"/>
                    </a:lnTo>
                    <a:cubicBezTo>
                      <a:pt x="1780" y="427"/>
                      <a:pt x="1805" y="728"/>
                      <a:pt x="1605" y="953"/>
                    </a:cubicBezTo>
                    <a:lnTo>
                      <a:pt x="978" y="1655"/>
                    </a:lnTo>
                    <a:cubicBezTo>
                      <a:pt x="803" y="1855"/>
                      <a:pt x="477" y="1880"/>
                      <a:pt x="276" y="1705"/>
                    </a:cubicBezTo>
                    <a:lnTo>
                      <a:pt x="226" y="1655"/>
                    </a:lnTo>
                    <a:cubicBezTo>
                      <a:pt x="26" y="1454"/>
                      <a:pt x="1" y="1154"/>
                      <a:pt x="176" y="95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6"/>
              <p:cNvSpPr/>
              <p:nvPr/>
            </p:nvSpPr>
            <p:spPr>
              <a:xfrm>
                <a:off x="2825950" y="4215575"/>
                <a:ext cx="105300" cy="104025"/>
              </a:xfrm>
              <a:custGeom>
                <a:avLst/>
                <a:gdLst/>
                <a:ahLst/>
                <a:cxnLst/>
                <a:rect l="l" t="t" r="r" b="b"/>
                <a:pathLst>
                  <a:path w="4212" h="4161" extrusionOk="0">
                    <a:moveTo>
                      <a:pt x="2783" y="1"/>
                    </a:moveTo>
                    <a:lnTo>
                      <a:pt x="1" y="3133"/>
                    </a:lnTo>
                    <a:lnTo>
                      <a:pt x="728" y="3760"/>
                    </a:lnTo>
                    <a:cubicBezTo>
                      <a:pt x="1030" y="4028"/>
                      <a:pt x="1408" y="4160"/>
                      <a:pt x="1785" y="4160"/>
                    </a:cubicBezTo>
                    <a:cubicBezTo>
                      <a:pt x="2218" y="4160"/>
                      <a:pt x="2650" y="3984"/>
                      <a:pt x="2958" y="3635"/>
                    </a:cubicBezTo>
                    <a:lnTo>
                      <a:pt x="3635" y="2883"/>
                    </a:lnTo>
                    <a:cubicBezTo>
                      <a:pt x="4211" y="2231"/>
                      <a:pt x="4136" y="1229"/>
                      <a:pt x="3485" y="652"/>
                    </a:cubicBezTo>
                    <a:lnTo>
                      <a:pt x="27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6"/>
              <p:cNvSpPr/>
              <p:nvPr/>
            </p:nvSpPr>
            <p:spPr>
              <a:xfrm>
                <a:off x="2803400" y="4189250"/>
                <a:ext cx="103400" cy="110175"/>
              </a:xfrm>
              <a:custGeom>
                <a:avLst/>
                <a:gdLst/>
                <a:ahLst/>
                <a:cxnLst/>
                <a:rect l="l" t="t" r="r" b="b"/>
                <a:pathLst>
                  <a:path w="4136" h="4407" extrusionOk="0">
                    <a:moveTo>
                      <a:pt x="3710" y="1"/>
                    </a:moveTo>
                    <a:lnTo>
                      <a:pt x="1" y="4161"/>
                    </a:lnTo>
                    <a:cubicBezTo>
                      <a:pt x="176" y="4325"/>
                      <a:pt x="401" y="4407"/>
                      <a:pt x="626" y="4407"/>
                    </a:cubicBezTo>
                    <a:cubicBezTo>
                      <a:pt x="883" y="4407"/>
                      <a:pt x="1142" y="4300"/>
                      <a:pt x="1329" y="4086"/>
                    </a:cubicBezTo>
                    <a:lnTo>
                      <a:pt x="3785" y="1329"/>
                    </a:lnTo>
                    <a:cubicBezTo>
                      <a:pt x="4136" y="928"/>
                      <a:pt x="4086" y="352"/>
                      <a:pt x="3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46"/>
            <p:cNvGrpSpPr/>
            <p:nvPr/>
          </p:nvGrpSpPr>
          <p:grpSpPr>
            <a:xfrm rot="6786995">
              <a:off x="3717707" y="3864651"/>
              <a:ext cx="256298" cy="233098"/>
              <a:chOff x="2193750" y="4329625"/>
              <a:chExt cx="256300" cy="233100"/>
            </a:xfrm>
          </p:grpSpPr>
          <p:sp>
            <p:nvSpPr>
              <p:cNvPr id="5492" name="Google Shape;5492;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46"/>
            <p:cNvGrpSpPr/>
            <p:nvPr/>
          </p:nvGrpSpPr>
          <p:grpSpPr>
            <a:xfrm rot="-3808403">
              <a:off x="3492170" y="4083512"/>
              <a:ext cx="256292" cy="233093"/>
              <a:chOff x="2193750" y="4329625"/>
              <a:chExt cx="256300" cy="233100"/>
            </a:xfrm>
          </p:grpSpPr>
          <p:sp>
            <p:nvSpPr>
              <p:cNvPr id="5498" name="Google Shape;5498;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46"/>
            <p:cNvGrpSpPr/>
            <p:nvPr/>
          </p:nvGrpSpPr>
          <p:grpSpPr>
            <a:xfrm rot="-2549233">
              <a:off x="3183709" y="4173705"/>
              <a:ext cx="256290" cy="233091"/>
              <a:chOff x="2193750" y="4329625"/>
              <a:chExt cx="256300" cy="233100"/>
            </a:xfrm>
          </p:grpSpPr>
          <p:sp>
            <p:nvSpPr>
              <p:cNvPr id="5504" name="Google Shape;5504;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46"/>
            <p:cNvGrpSpPr/>
            <p:nvPr/>
          </p:nvGrpSpPr>
          <p:grpSpPr>
            <a:xfrm rot="9209633">
              <a:off x="3145212" y="3771813"/>
              <a:ext cx="256304" cy="233103"/>
              <a:chOff x="2193750" y="4329625"/>
              <a:chExt cx="256300" cy="233100"/>
            </a:xfrm>
          </p:grpSpPr>
          <p:sp>
            <p:nvSpPr>
              <p:cNvPr id="5510" name="Google Shape;5510;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46"/>
            <p:cNvGrpSpPr/>
            <p:nvPr/>
          </p:nvGrpSpPr>
          <p:grpSpPr>
            <a:xfrm rot="1103814">
              <a:off x="2745172" y="3974893"/>
              <a:ext cx="256302" cy="233102"/>
              <a:chOff x="2193750" y="4329625"/>
              <a:chExt cx="256300" cy="233100"/>
            </a:xfrm>
          </p:grpSpPr>
          <p:sp>
            <p:nvSpPr>
              <p:cNvPr id="5516" name="Google Shape;5516;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1" name="Google Shape;5521;p46"/>
          <p:cNvGrpSpPr/>
          <p:nvPr/>
        </p:nvGrpSpPr>
        <p:grpSpPr>
          <a:xfrm>
            <a:off x="2363738" y="3588670"/>
            <a:ext cx="918944" cy="1166689"/>
            <a:chOff x="3022700" y="849650"/>
            <a:chExt cx="1510675" cy="1917950"/>
          </a:xfrm>
        </p:grpSpPr>
        <p:sp>
          <p:nvSpPr>
            <p:cNvPr id="5522" name="Google Shape;5522;p46"/>
            <p:cNvSpPr/>
            <p:nvPr/>
          </p:nvSpPr>
          <p:spPr>
            <a:xfrm>
              <a:off x="3022700" y="849650"/>
              <a:ext cx="1510675" cy="1917950"/>
            </a:xfrm>
            <a:custGeom>
              <a:avLst/>
              <a:gdLst/>
              <a:ahLst/>
              <a:cxnLst/>
              <a:rect l="l" t="t" r="r" b="b"/>
              <a:pathLst>
                <a:path w="60427" h="76718" extrusionOk="0">
                  <a:moveTo>
                    <a:pt x="29399" y="0"/>
                  </a:moveTo>
                  <a:cubicBezTo>
                    <a:pt x="21580" y="0"/>
                    <a:pt x="15239" y="6366"/>
                    <a:pt x="15239" y="14161"/>
                  </a:cubicBezTo>
                  <a:cubicBezTo>
                    <a:pt x="15239" y="14261"/>
                    <a:pt x="15239" y="14386"/>
                    <a:pt x="15239" y="14487"/>
                  </a:cubicBezTo>
                  <a:cubicBezTo>
                    <a:pt x="14738" y="13484"/>
                    <a:pt x="14211" y="12406"/>
                    <a:pt x="13685" y="11228"/>
                  </a:cubicBezTo>
                  <a:cubicBezTo>
                    <a:pt x="13459" y="10727"/>
                    <a:pt x="13259" y="10301"/>
                    <a:pt x="13083" y="9975"/>
                  </a:cubicBezTo>
                  <a:cubicBezTo>
                    <a:pt x="12256" y="8221"/>
                    <a:pt x="10452" y="7193"/>
                    <a:pt x="8271" y="7193"/>
                  </a:cubicBezTo>
                  <a:cubicBezTo>
                    <a:pt x="5815" y="7193"/>
                    <a:pt x="2858" y="8622"/>
                    <a:pt x="1780" y="11830"/>
                  </a:cubicBezTo>
                  <a:cubicBezTo>
                    <a:pt x="1" y="17193"/>
                    <a:pt x="10577" y="29950"/>
                    <a:pt x="16066" y="33083"/>
                  </a:cubicBezTo>
                  <a:cubicBezTo>
                    <a:pt x="16542" y="33359"/>
                    <a:pt x="17043" y="33609"/>
                    <a:pt x="17595" y="33810"/>
                  </a:cubicBezTo>
                  <a:cubicBezTo>
                    <a:pt x="17520" y="34512"/>
                    <a:pt x="17444" y="35214"/>
                    <a:pt x="17369" y="35915"/>
                  </a:cubicBezTo>
                  <a:cubicBezTo>
                    <a:pt x="16893" y="40928"/>
                    <a:pt x="16392" y="46116"/>
                    <a:pt x="15640" y="51128"/>
                  </a:cubicBezTo>
                  <a:cubicBezTo>
                    <a:pt x="15565" y="51655"/>
                    <a:pt x="15439" y="52432"/>
                    <a:pt x="15314" y="53334"/>
                  </a:cubicBezTo>
                  <a:cubicBezTo>
                    <a:pt x="13685" y="63484"/>
                    <a:pt x="12883" y="70226"/>
                    <a:pt x="13910" y="72532"/>
                  </a:cubicBezTo>
                  <a:cubicBezTo>
                    <a:pt x="15088" y="75113"/>
                    <a:pt x="19048" y="76717"/>
                    <a:pt x="22031" y="76717"/>
                  </a:cubicBezTo>
                  <a:cubicBezTo>
                    <a:pt x="24863" y="76717"/>
                    <a:pt x="26843" y="75339"/>
                    <a:pt x="27344" y="73008"/>
                  </a:cubicBezTo>
                  <a:cubicBezTo>
                    <a:pt x="27595" y="71830"/>
                    <a:pt x="27745" y="69399"/>
                    <a:pt x="27946" y="66316"/>
                  </a:cubicBezTo>
                  <a:cubicBezTo>
                    <a:pt x="28171" y="62682"/>
                    <a:pt x="28672" y="54687"/>
                    <a:pt x="29625" y="52106"/>
                  </a:cubicBezTo>
                  <a:cubicBezTo>
                    <a:pt x="30577" y="54687"/>
                    <a:pt x="31078" y="62682"/>
                    <a:pt x="31304" y="66316"/>
                  </a:cubicBezTo>
                  <a:cubicBezTo>
                    <a:pt x="31505" y="69399"/>
                    <a:pt x="31655" y="71830"/>
                    <a:pt x="31906" y="73008"/>
                  </a:cubicBezTo>
                  <a:cubicBezTo>
                    <a:pt x="32382" y="75239"/>
                    <a:pt x="34412" y="76517"/>
                    <a:pt x="37520" y="76517"/>
                  </a:cubicBezTo>
                  <a:cubicBezTo>
                    <a:pt x="39274" y="76517"/>
                    <a:pt x="41254" y="76091"/>
                    <a:pt x="42582" y="75464"/>
                  </a:cubicBezTo>
                  <a:cubicBezTo>
                    <a:pt x="46016" y="73810"/>
                    <a:pt x="45640" y="70627"/>
                    <a:pt x="45364" y="68296"/>
                  </a:cubicBezTo>
                  <a:cubicBezTo>
                    <a:pt x="45314" y="67870"/>
                    <a:pt x="45264" y="67469"/>
                    <a:pt x="45239" y="67043"/>
                  </a:cubicBezTo>
                  <a:cubicBezTo>
                    <a:pt x="45013" y="64161"/>
                    <a:pt x="44688" y="61229"/>
                    <a:pt x="44362" y="58422"/>
                  </a:cubicBezTo>
                  <a:lnTo>
                    <a:pt x="44186" y="57068"/>
                  </a:lnTo>
                  <a:cubicBezTo>
                    <a:pt x="43510" y="51103"/>
                    <a:pt x="42783" y="44938"/>
                    <a:pt x="42156" y="38848"/>
                  </a:cubicBezTo>
                  <a:lnTo>
                    <a:pt x="42156" y="38848"/>
                  </a:lnTo>
                  <a:cubicBezTo>
                    <a:pt x="44111" y="41805"/>
                    <a:pt x="45790" y="45439"/>
                    <a:pt x="46743" y="47544"/>
                  </a:cubicBezTo>
                  <a:cubicBezTo>
                    <a:pt x="46993" y="48046"/>
                    <a:pt x="47169" y="48472"/>
                    <a:pt x="47344" y="48798"/>
                  </a:cubicBezTo>
                  <a:cubicBezTo>
                    <a:pt x="48171" y="50552"/>
                    <a:pt x="49976" y="51580"/>
                    <a:pt x="52156" y="51580"/>
                  </a:cubicBezTo>
                  <a:cubicBezTo>
                    <a:pt x="54612" y="51580"/>
                    <a:pt x="57570" y="50151"/>
                    <a:pt x="58648" y="46943"/>
                  </a:cubicBezTo>
                  <a:cubicBezTo>
                    <a:pt x="60427" y="41579"/>
                    <a:pt x="49851" y="28822"/>
                    <a:pt x="44362" y="25690"/>
                  </a:cubicBezTo>
                  <a:cubicBezTo>
                    <a:pt x="42958" y="24863"/>
                    <a:pt x="41329" y="24336"/>
                    <a:pt x="39475" y="24086"/>
                  </a:cubicBezTo>
                  <a:cubicBezTo>
                    <a:pt x="42056" y="21479"/>
                    <a:pt x="43560" y="17920"/>
                    <a:pt x="43560" y="14161"/>
                  </a:cubicBezTo>
                  <a:cubicBezTo>
                    <a:pt x="43560" y="6366"/>
                    <a:pt x="37194" y="0"/>
                    <a:pt x="29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6"/>
            <p:cNvSpPr/>
            <p:nvPr/>
          </p:nvSpPr>
          <p:spPr>
            <a:xfrm>
              <a:off x="3065925" y="879275"/>
              <a:ext cx="1405425" cy="1860125"/>
            </a:xfrm>
            <a:custGeom>
              <a:avLst/>
              <a:gdLst/>
              <a:ahLst/>
              <a:cxnLst/>
              <a:rect l="l" t="t" r="r" b="b"/>
              <a:pathLst>
                <a:path w="56217" h="74405" extrusionOk="0">
                  <a:moveTo>
                    <a:pt x="27579" y="396"/>
                  </a:moveTo>
                  <a:cubicBezTo>
                    <a:pt x="31524" y="396"/>
                    <a:pt x="35355" y="2301"/>
                    <a:pt x="37771" y="5482"/>
                  </a:cubicBezTo>
                  <a:cubicBezTo>
                    <a:pt x="40979" y="9743"/>
                    <a:pt x="40954" y="15683"/>
                    <a:pt x="38046" y="20069"/>
                  </a:cubicBezTo>
                  <a:cubicBezTo>
                    <a:pt x="36943" y="21698"/>
                    <a:pt x="35440" y="23001"/>
                    <a:pt x="33761" y="23978"/>
                  </a:cubicBezTo>
                  <a:cubicBezTo>
                    <a:pt x="33592" y="24075"/>
                    <a:pt x="33655" y="24356"/>
                    <a:pt x="33837" y="24356"/>
                  </a:cubicBezTo>
                  <a:cubicBezTo>
                    <a:pt x="33845" y="24356"/>
                    <a:pt x="33853" y="24355"/>
                    <a:pt x="33861" y="24354"/>
                  </a:cubicBezTo>
                  <a:cubicBezTo>
                    <a:pt x="34262" y="24332"/>
                    <a:pt x="34664" y="24321"/>
                    <a:pt x="35066" y="24321"/>
                  </a:cubicBezTo>
                  <a:cubicBezTo>
                    <a:pt x="37421" y="24321"/>
                    <a:pt x="39757" y="24727"/>
                    <a:pt x="41856" y="25883"/>
                  </a:cubicBezTo>
                  <a:cubicBezTo>
                    <a:pt x="45390" y="27938"/>
                    <a:pt x="48272" y="31297"/>
                    <a:pt x="50703" y="34530"/>
                  </a:cubicBezTo>
                  <a:cubicBezTo>
                    <a:pt x="51956" y="36209"/>
                    <a:pt x="53134" y="37963"/>
                    <a:pt x="54086" y="39843"/>
                  </a:cubicBezTo>
                  <a:cubicBezTo>
                    <a:pt x="54813" y="41247"/>
                    <a:pt x="55540" y="42851"/>
                    <a:pt x="55540" y="44455"/>
                  </a:cubicBezTo>
                  <a:cubicBezTo>
                    <a:pt x="55540" y="46996"/>
                    <a:pt x="52842" y="48802"/>
                    <a:pt x="50394" y="48802"/>
                  </a:cubicBezTo>
                  <a:cubicBezTo>
                    <a:pt x="48979" y="48802"/>
                    <a:pt x="47648" y="48199"/>
                    <a:pt x="46969" y="46785"/>
                  </a:cubicBezTo>
                  <a:cubicBezTo>
                    <a:pt x="45189" y="43076"/>
                    <a:pt x="43535" y="39292"/>
                    <a:pt x="41129" y="35883"/>
                  </a:cubicBezTo>
                  <a:cubicBezTo>
                    <a:pt x="40427" y="34881"/>
                    <a:pt x="39625" y="33928"/>
                    <a:pt x="38723" y="33101"/>
                  </a:cubicBezTo>
                  <a:cubicBezTo>
                    <a:pt x="38681" y="33068"/>
                    <a:pt x="38625" y="33051"/>
                    <a:pt x="38571" y="33051"/>
                  </a:cubicBezTo>
                  <a:cubicBezTo>
                    <a:pt x="38461" y="33051"/>
                    <a:pt x="38355" y="33118"/>
                    <a:pt x="38372" y="33252"/>
                  </a:cubicBezTo>
                  <a:cubicBezTo>
                    <a:pt x="39049" y="39993"/>
                    <a:pt x="39801" y="46710"/>
                    <a:pt x="40578" y="53452"/>
                  </a:cubicBezTo>
                  <a:cubicBezTo>
                    <a:pt x="40979" y="56811"/>
                    <a:pt x="41380" y="60169"/>
                    <a:pt x="41705" y="63552"/>
                  </a:cubicBezTo>
                  <a:cubicBezTo>
                    <a:pt x="41831" y="64881"/>
                    <a:pt x="41931" y="66209"/>
                    <a:pt x="42081" y="67537"/>
                  </a:cubicBezTo>
                  <a:cubicBezTo>
                    <a:pt x="42207" y="68690"/>
                    <a:pt x="42332" y="69843"/>
                    <a:pt x="41981" y="70946"/>
                  </a:cubicBezTo>
                  <a:cubicBezTo>
                    <a:pt x="41329" y="73051"/>
                    <a:pt x="38447" y="73553"/>
                    <a:pt x="36568" y="73728"/>
                  </a:cubicBezTo>
                  <a:cubicBezTo>
                    <a:pt x="36306" y="73749"/>
                    <a:pt x="36032" y="73762"/>
                    <a:pt x="35751" y="73762"/>
                  </a:cubicBezTo>
                  <a:cubicBezTo>
                    <a:pt x="34068" y="73762"/>
                    <a:pt x="32178" y="73302"/>
                    <a:pt x="31705" y="71497"/>
                  </a:cubicBezTo>
                  <a:cubicBezTo>
                    <a:pt x="31455" y="70395"/>
                    <a:pt x="31430" y="69217"/>
                    <a:pt x="31354" y="68089"/>
                  </a:cubicBezTo>
                  <a:cubicBezTo>
                    <a:pt x="31229" y="66385"/>
                    <a:pt x="31129" y="64680"/>
                    <a:pt x="31029" y="62976"/>
                  </a:cubicBezTo>
                  <a:cubicBezTo>
                    <a:pt x="30933" y="61636"/>
                    <a:pt x="30540" y="48777"/>
                    <a:pt x="27864" y="48777"/>
                  </a:cubicBezTo>
                  <a:cubicBezTo>
                    <a:pt x="27738" y="48777"/>
                    <a:pt x="27606" y="48806"/>
                    <a:pt x="27470" y="48866"/>
                  </a:cubicBezTo>
                  <a:cubicBezTo>
                    <a:pt x="26793" y="49166"/>
                    <a:pt x="26492" y="50194"/>
                    <a:pt x="26292" y="50821"/>
                  </a:cubicBezTo>
                  <a:cubicBezTo>
                    <a:pt x="25841" y="52174"/>
                    <a:pt x="25665" y="53603"/>
                    <a:pt x="25465" y="55006"/>
                  </a:cubicBezTo>
                  <a:cubicBezTo>
                    <a:pt x="24989" y="58640"/>
                    <a:pt x="24813" y="62324"/>
                    <a:pt x="24562" y="65984"/>
                  </a:cubicBezTo>
                  <a:cubicBezTo>
                    <a:pt x="24487" y="67412"/>
                    <a:pt x="24387" y="68841"/>
                    <a:pt x="24237" y="70269"/>
                  </a:cubicBezTo>
                  <a:cubicBezTo>
                    <a:pt x="24086" y="71748"/>
                    <a:pt x="23710" y="73026"/>
                    <a:pt x="22182" y="73628"/>
                  </a:cubicBezTo>
                  <a:cubicBezTo>
                    <a:pt x="21583" y="73873"/>
                    <a:pt x="20938" y="73973"/>
                    <a:pt x="20283" y="73973"/>
                  </a:cubicBezTo>
                  <a:cubicBezTo>
                    <a:pt x="19129" y="73973"/>
                    <a:pt x="17942" y="73661"/>
                    <a:pt x="16918" y="73277"/>
                  </a:cubicBezTo>
                  <a:cubicBezTo>
                    <a:pt x="15540" y="72751"/>
                    <a:pt x="13886" y="71773"/>
                    <a:pt x="13485" y="70244"/>
                  </a:cubicBezTo>
                  <a:cubicBezTo>
                    <a:pt x="13134" y="68841"/>
                    <a:pt x="13309" y="67262"/>
                    <a:pt x="13384" y="65833"/>
                  </a:cubicBezTo>
                  <a:cubicBezTo>
                    <a:pt x="13510" y="63803"/>
                    <a:pt x="13760" y="61798"/>
                    <a:pt x="14036" y="59793"/>
                  </a:cubicBezTo>
                  <a:cubicBezTo>
                    <a:pt x="14512" y="56184"/>
                    <a:pt x="15164" y="52600"/>
                    <a:pt x="15665" y="48991"/>
                  </a:cubicBezTo>
                  <a:cubicBezTo>
                    <a:pt x="16467" y="43252"/>
                    <a:pt x="16968" y="37462"/>
                    <a:pt x="17545" y="31673"/>
                  </a:cubicBezTo>
                  <a:cubicBezTo>
                    <a:pt x="17545" y="31597"/>
                    <a:pt x="17470" y="31497"/>
                    <a:pt x="17395" y="31472"/>
                  </a:cubicBezTo>
                  <a:cubicBezTo>
                    <a:pt x="13259" y="30194"/>
                    <a:pt x="10051" y="26560"/>
                    <a:pt x="7394" y="23302"/>
                  </a:cubicBezTo>
                  <a:cubicBezTo>
                    <a:pt x="4988" y="20369"/>
                    <a:pt x="2282" y="16760"/>
                    <a:pt x="1530" y="12951"/>
                  </a:cubicBezTo>
                  <a:cubicBezTo>
                    <a:pt x="957" y="10030"/>
                    <a:pt x="3819" y="7560"/>
                    <a:pt x="6568" y="7560"/>
                  </a:cubicBezTo>
                  <a:cubicBezTo>
                    <a:pt x="7546" y="7560"/>
                    <a:pt x="8510" y="7873"/>
                    <a:pt x="9299" y="8590"/>
                  </a:cubicBezTo>
                  <a:cubicBezTo>
                    <a:pt x="10227" y="9442"/>
                    <a:pt x="10678" y="11096"/>
                    <a:pt x="11204" y="12224"/>
                  </a:cubicBezTo>
                  <a:cubicBezTo>
                    <a:pt x="12006" y="13928"/>
                    <a:pt x="12858" y="15607"/>
                    <a:pt x="13785" y="17262"/>
                  </a:cubicBezTo>
                  <a:cubicBezTo>
                    <a:pt x="14938" y="19317"/>
                    <a:pt x="16267" y="21397"/>
                    <a:pt x="17996" y="23051"/>
                  </a:cubicBezTo>
                  <a:cubicBezTo>
                    <a:pt x="18984" y="24039"/>
                    <a:pt x="20266" y="24879"/>
                    <a:pt x="21684" y="24879"/>
                  </a:cubicBezTo>
                  <a:cubicBezTo>
                    <a:pt x="21922" y="24879"/>
                    <a:pt x="22163" y="24856"/>
                    <a:pt x="22407" y="24805"/>
                  </a:cubicBezTo>
                  <a:cubicBezTo>
                    <a:pt x="22583" y="24755"/>
                    <a:pt x="22608" y="24505"/>
                    <a:pt x="22457" y="24429"/>
                  </a:cubicBezTo>
                  <a:cubicBezTo>
                    <a:pt x="17520" y="22074"/>
                    <a:pt x="14613" y="16961"/>
                    <a:pt x="15164" y="11522"/>
                  </a:cubicBezTo>
                  <a:cubicBezTo>
                    <a:pt x="15690" y="6459"/>
                    <a:pt x="19500" y="2249"/>
                    <a:pt x="24312" y="845"/>
                  </a:cubicBezTo>
                  <a:cubicBezTo>
                    <a:pt x="25391" y="542"/>
                    <a:pt x="26490" y="396"/>
                    <a:pt x="27579" y="396"/>
                  </a:cubicBezTo>
                  <a:close/>
                  <a:moveTo>
                    <a:pt x="27746" y="0"/>
                  </a:moveTo>
                  <a:cubicBezTo>
                    <a:pt x="25716" y="0"/>
                    <a:pt x="23679" y="465"/>
                    <a:pt x="21831" y="1372"/>
                  </a:cubicBezTo>
                  <a:cubicBezTo>
                    <a:pt x="17896" y="3302"/>
                    <a:pt x="15289" y="7236"/>
                    <a:pt x="14763" y="11522"/>
                  </a:cubicBezTo>
                  <a:cubicBezTo>
                    <a:pt x="14091" y="16825"/>
                    <a:pt x="17003" y="21968"/>
                    <a:pt x="21608" y="24464"/>
                  </a:cubicBezTo>
                  <a:lnTo>
                    <a:pt x="21608" y="24464"/>
                  </a:lnTo>
                  <a:cubicBezTo>
                    <a:pt x="20278" y="24431"/>
                    <a:pt x="19092" y="23528"/>
                    <a:pt x="18146" y="22625"/>
                  </a:cubicBezTo>
                  <a:cubicBezTo>
                    <a:pt x="16718" y="21246"/>
                    <a:pt x="15615" y="19567"/>
                    <a:pt x="14613" y="17888"/>
                  </a:cubicBezTo>
                  <a:cubicBezTo>
                    <a:pt x="12933" y="15056"/>
                    <a:pt x="11730" y="12023"/>
                    <a:pt x="10201" y="9116"/>
                  </a:cubicBezTo>
                  <a:cubicBezTo>
                    <a:pt x="9483" y="7723"/>
                    <a:pt x="8165" y="7161"/>
                    <a:pt x="6762" y="7161"/>
                  </a:cubicBezTo>
                  <a:cubicBezTo>
                    <a:pt x="5035" y="7161"/>
                    <a:pt x="3180" y="8013"/>
                    <a:pt x="2156" y="9216"/>
                  </a:cubicBezTo>
                  <a:cubicBezTo>
                    <a:pt x="1" y="11723"/>
                    <a:pt x="1505" y="14881"/>
                    <a:pt x="2833" y="17387"/>
                  </a:cubicBezTo>
                  <a:cubicBezTo>
                    <a:pt x="4863" y="21121"/>
                    <a:pt x="7620" y="24530"/>
                    <a:pt x="10628" y="27487"/>
                  </a:cubicBezTo>
                  <a:cubicBezTo>
                    <a:pt x="11881" y="28715"/>
                    <a:pt x="13259" y="29893"/>
                    <a:pt x="14763" y="30795"/>
                  </a:cubicBezTo>
                  <a:cubicBezTo>
                    <a:pt x="15239" y="31096"/>
                    <a:pt x="15765" y="31322"/>
                    <a:pt x="16267" y="31547"/>
                  </a:cubicBezTo>
                  <a:cubicBezTo>
                    <a:pt x="16517" y="31648"/>
                    <a:pt x="17119" y="31698"/>
                    <a:pt x="17094" y="32074"/>
                  </a:cubicBezTo>
                  <a:cubicBezTo>
                    <a:pt x="17044" y="32475"/>
                    <a:pt x="17019" y="32876"/>
                    <a:pt x="16968" y="33277"/>
                  </a:cubicBezTo>
                  <a:cubicBezTo>
                    <a:pt x="16793" y="35031"/>
                    <a:pt x="16618" y="36760"/>
                    <a:pt x="16442" y="38515"/>
                  </a:cubicBezTo>
                  <a:cubicBezTo>
                    <a:pt x="15941" y="43577"/>
                    <a:pt x="15314" y="48615"/>
                    <a:pt x="14512" y="53628"/>
                  </a:cubicBezTo>
                  <a:cubicBezTo>
                    <a:pt x="13911" y="57537"/>
                    <a:pt x="13309" y="61447"/>
                    <a:pt x="13009" y="65382"/>
                  </a:cubicBezTo>
                  <a:cubicBezTo>
                    <a:pt x="12883" y="66861"/>
                    <a:pt x="12783" y="68390"/>
                    <a:pt x="13009" y="69868"/>
                  </a:cubicBezTo>
                  <a:cubicBezTo>
                    <a:pt x="13184" y="71071"/>
                    <a:pt x="13836" y="71873"/>
                    <a:pt x="14813" y="72600"/>
                  </a:cubicBezTo>
                  <a:cubicBezTo>
                    <a:pt x="16176" y="73622"/>
                    <a:pt x="18255" y="74405"/>
                    <a:pt x="20202" y="74405"/>
                  </a:cubicBezTo>
                  <a:cubicBezTo>
                    <a:pt x="21406" y="74405"/>
                    <a:pt x="22559" y="74105"/>
                    <a:pt x="23460" y="73377"/>
                  </a:cubicBezTo>
                  <a:cubicBezTo>
                    <a:pt x="24362" y="72650"/>
                    <a:pt x="24537" y="71497"/>
                    <a:pt x="24663" y="70395"/>
                  </a:cubicBezTo>
                  <a:cubicBezTo>
                    <a:pt x="24813" y="69016"/>
                    <a:pt x="24888" y="67588"/>
                    <a:pt x="24989" y="66184"/>
                  </a:cubicBezTo>
                  <a:cubicBezTo>
                    <a:pt x="25214" y="62525"/>
                    <a:pt x="25390" y="58841"/>
                    <a:pt x="25866" y="55207"/>
                  </a:cubicBezTo>
                  <a:cubicBezTo>
                    <a:pt x="25936" y="54572"/>
                    <a:pt x="26559" y="49169"/>
                    <a:pt x="27878" y="49169"/>
                  </a:cubicBezTo>
                  <a:cubicBezTo>
                    <a:pt x="27964" y="49169"/>
                    <a:pt x="28054" y="49192"/>
                    <a:pt x="28146" y="49242"/>
                  </a:cubicBezTo>
                  <a:cubicBezTo>
                    <a:pt x="28948" y="49668"/>
                    <a:pt x="29199" y="51197"/>
                    <a:pt x="29375" y="51973"/>
                  </a:cubicBezTo>
                  <a:cubicBezTo>
                    <a:pt x="29750" y="53577"/>
                    <a:pt x="29951" y="55257"/>
                    <a:pt x="30126" y="56911"/>
                  </a:cubicBezTo>
                  <a:cubicBezTo>
                    <a:pt x="30502" y="60495"/>
                    <a:pt x="30678" y="64129"/>
                    <a:pt x="30903" y="67738"/>
                  </a:cubicBezTo>
                  <a:cubicBezTo>
                    <a:pt x="31004" y="68916"/>
                    <a:pt x="31079" y="70094"/>
                    <a:pt x="31254" y="71247"/>
                  </a:cubicBezTo>
                  <a:cubicBezTo>
                    <a:pt x="31480" y="72625"/>
                    <a:pt x="32382" y="73477"/>
                    <a:pt x="33685" y="73903"/>
                  </a:cubicBezTo>
                  <a:cubicBezTo>
                    <a:pt x="34376" y="74123"/>
                    <a:pt x="35148" y="74225"/>
                    <a:pt x="35943" y="74225"/>
                  </a:cubicBezTo>
                  <a:cubicBezTo>
                    <a:pt x="37687" y="74225"/>
                    <a:pt x="39543" y="73735"/>
                    <a:pt x="40903" y="72926"/>
                  </a:cubicBezTo>
                  <a:cubicBezTo>
                    <a:pt x="42081" y="72199"/>
                    <a:pt x="42558" y="70921"/>
                    <a:pt x="42633" y="69593"/>
                  </a:cubicBezTo>
                  <a:cubicBezTo>
                    <a:pt x="42733" y="67763"/>
                    <a:pt x="42332" y="65783"/>
                    <a:pt x="42182" y="63953"/>
                  </a:cubicBezTo>
                  <a:cubicBezTo>
                    <a:pt x="41271" y="53889"/>
                    <a:pt x="39853" y="43872"/>
                    <a:pt x="38853" y="33809"/>
                  </a:cubicBezTo>
                  <a:lnTo>
                    <a:pt x="38853" y="33809"/>
                  </a:lnTo>
                  <a:cubicBezTo>
                    <a:pt x="41933" y="36827"/>
                    <a:pt x="43868" y="41097"/>
                    <a:pt x="45665" y="44931"/>
                  </a:cubicBezTo>
                  <a:cubicBezTo>
                    <a:pt x="46242" y="46209"/>
                    <a:pt x="46693" y="47638"/>
                    <a:pt x="47871" y="48515"/>
                  </a:cubicBezTo>
                  <a:cubicBezTo>
                    <a:pt x="48587" y="49021"/>
                    <a:pt x="49469" y="49227"/>
                    <a:pt x="50353" y="49227"/>
                  </a:cubicBezTo>
                  <a:cubicBezTo>
                    <a:pt x="51046" y="49227"/>
                    <a:pt x="51740" y="49100"/>
                    <a:pt x="52357" y="48891"/>
                  </a:cubicBezTo>
                  <a:cubicBezTo>
                    <a:pt x="54011" y="48339"/>
                    <a:pt x="55214" y="47011"/>
                    <a:pt x="55816" y="45382"/>
                  </a:cubicBezTo>
                  <a:cubicBezTo>
                    <a:pt x="56217" y="44254"/>
                    <a:pt x="55791" y="42876"/>
                    <a:pt x="55415" y="41798"/>
                  </a:cubicBezTo>
                  <a:cubicBezTo>
                    <a:pt x="54112" y="38089"/>
                    <a:pt x="51555" y="34730"/>
                    <a:pt x="48999" y="31773"/>
                  </a:cubicBezTo>
                  <a:cubicBezTo>
                    <a:pt x="46996" y="29420"/>
                    <a:pt x="44744" y="27092"/>
                    <a:pt x="42066" y="25513"/>
                  </a:cubicBezTo>
                  <a:lnTo>
                    <a:pt x="42066" y="25513"/>
                  </a:lnTo>
                  <a:cubicBezTo>
                    <a:pt x="42063" y="25511"/>
                    <a:pt x="42060" y="25509"/>
                    <a:pt x="42056" y="25507"/>
                  </a:cubicBezTo>
                  <a:lnTo>
                    <a:pt x="42056" y="25507"/>
                  </a:lnTo>
                  <a:cubicBezTo>
                    <a:pt x="42056" y="25507"/>
                    <a:pt x="42056" y="25507"/>
                    <a:pt x="42056" y="25507"/>
                  </a:cubicBezTo>
                  <a:cubicBezTo>
                    <a:pt x="42056" y="25507"/>
                    <a:pt x="42055" y="25506"/>
                    <a:pt x="42054" y="25506"/>
                  </a:cubicBezTo>
                  <a:lnTo>
                    <a:pt x="42054" y="25506"/>
                  </a:lnTo>
                  <a:cubicBezTo>
                    <a:pt x="39938" y="24342"/>
                    <a:pt x="37571" y="23911"/>
                    <a:pt x="35180" y="23911"/>
                  </a:cubicBezTo>
                  <a:cubicBezTo>
                    <a:pt x="35000" y="23911"/>
                    <a:pt x="34819" y="23914"/>
                    <a:pt x="34639" y="23919"/>
                  </a:cubicBezTo>
                  <a:lnTo>
                    <a:pt x="34639" y="23919"/>
                  </a:lnTo>
                  <a:cubicBezTo>
                    <a:pt x="38442" y="21460"/>
                    <a:pt x="40700" y="17247"/>
                    <a:pt x="40653" y="12675"/>
                  </a:cubicBezTo>
                  <a:cubicBezTo>
                    <a:pt x="40603" y="8289"/>
                    <a:pt x="38147" y="4229"/>
                    <a:pt x="34462" y="1898"/>
                  </a:cubicBezTo>
                  <a:cubicBezTo>
                    <a:pt x="32433" y="621"/>
                    <a:pt x="30094" y="0"/>
                    <a:pt x="277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6"/>
            <p:cNvSpPr/>
            <p:nvPr/>
          </p:nvSpPr>
          <p:spPr>
            <a:xfrm>
              <a:off x="3599150" y="1127225"/>
              <a:ext cx="65175" cy="65175"/>
            </a:xfrm>
            <a:custGeom>
              <a:avLst/>
              <a:gdLst/>
              <a:ahLst/>
              <a:cxnLst/>
              <a:rect l="l" t="t" r="r" b="b"/>
              <a:pathLst>
                <a:path w="2607" h="2607" extrusionOk="0">
                  <a:moveTo>
                    <a:pt x="1304" y="0"/>
                  </a:moveTo>
                  <a:cubicBezTo>
                    <a:pt x="577" y="0"/>
                    <a:pt x="0" y="602"/>
                    <a:pt x="0" y="1303"/>
                  </a:cubicBezTo>
                  <a:cubicBezTo>
                    <a:pt x="0" y="2030"/>
                    <a:pt x="577" y="2607"/>
                    <a:pt x="1304" y="2607"/>
                  </a:cubicBezTo>
                  <a:cubicBezTo>
                    <a:pt x="2005" y="2607"/>
                    <a:pt x="2607" y="2030"/>
                    <a:pt x="2607" y="1303"/>
                  </a:cubicBezTo>
                  <a:cubicBezTo>
                    <a:pt x="2607" y="602"/>
                    <a:pt x="2005" y="0"/>
                    <a:pt x="13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6"/>
            <p:cNvSpPr/>
            <p:nvPr/>
          </p:nvSpPr>
          <p:spPr>
            <a:xfrm>
              <a:off x="3862925" y="1139750"/>
              <a:ext cx="52675" cy="52650"/>
            </a:xfrm>
            <a:custGeom>
              <a:avLst/>
              <a:gdLst/>
              <a:ahLst/>
              <a:cxnLst/>
              <a:rect l="l" t="t" r="r" b="b"/>
              <a:pathLst>
                <a:path w="2107" h="2106" extrusionOk="0">
                  <a:moveTo>
                    <a:pt x="1053" y="0"/>
                  </a:moveTo>
                  <a:cubicBezTo>
                    <a:pt x="477" y="0"/>
                    <a:pt x="1" y="477"/>
                    <a:pt x="1" y="1053"/>
                  </a:cubicBezTo>
                  <a:cubicBezTo>
                    <a:pt x="1" y="1629"/>
                    <a:pt x="477" y="2106"/>
                    <a:pt x="1053" y="2106"/>
                  </a:cubicBezTo>
                  <a:cubicBezTo>
                    <a:pt x="1630" y="2106"/>
                    <a:pt x="2106" y="1629"/>
                    <a:pt x="2106" y="1053"/>
                  </a:cubicBezTo>
                  <a:cubicBezTo>
                    <a:pt x="2106" y="477"/>
                    <a:pt x="1630" y="0"/>
                    <a:pt x="105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6"/>
            <p:cNvSpPr/>
            <p:nvPr/>
          </p:nvSpPr>
          <p:spPr>
            <a:xfrm>
              <a:off x="3610150" y="1304575"/>
              <a:ext cx="323075" cy="103400"/>
            </a:xfrm>
            <a:custGeom>
              <a:avLst/>
              <a:gdLst/>
              <a:ahLst/>
              <a:cxnLst/>
              <a:rect l="l" t="t" r="r" b="b"/>
              <a:pathLst>
                <a:path w="12923" h="4136" extrusionOk="0">
                  <a:moveTo>
                    <a:pt x="285" y="0"/>
                  </a:moveTo>
                  <a:cubicBezTo>
                    <a:pt x="141" y="0"/>
                    <a:pt x="0" y="144"/>
                    <a:pt x="87" y="300"/>
                  </a:cubicBezTo>
                  <a:cubicBezTo>
                    <a:pt x="1440" y="2480"/>
                    <a:pt x="3621" y="4084"/>
                    <a:pt x="6252" y="4134"/>
                  </a:cubicBezTo>
                  <a:cubicBezTo>
                    <a:pt x="6292" y="4135"/>
                    <a:pt x="6332" y="4135"/>
                    <a:pt x="6372" y="4135"/>
                  </a:cubicBezTo>
                  <a:cubicBezTo>
                    <a:pt x="9076" y="4135"/>
                    <a:pt x="11337" y="2473"/>
                    <a:pt x="12819" y="300"/>
                  </a:cubicBezTo>
                  <a:cubicBezTo>
                    <a:pt x="12922" y="144"/>
                    <a:pt x="12787" y="0"/>
                    <a:pt x="12644" y="0"/>
                  </a:cubicBezTo>
                  <a:cubicBezTo>
                    <a:pt x="12580" y="0"/>
                    <a:pt x="12514" y="29"/>
                    <a:pt x="12468" y="99"/>
                  </a:cubicBezTo>
                  <a:cubicBezTo>
                    <a:pt x="11050" y="2138"/>
                    <a:pt x="8892" y="3734"/>
                    <a:pt x="6312" y="3734"/>
                  </a:cubicBezTo>
                  <a:cubicBezTo>
                    <a:pt x="6292" y="3734"/>
                    <a:pt x="6272" y="3733"/>
                    <a:pt x="6252" y="3733"/>
                  </a:cubicBezTo>
                  <a:cubicBezTo>
                    <a:pt x="3771" y="3683"/>
                    <a:pt x="1716" y="2129"/>
                    <a:pt x="463" y="99"/>
                  </a:cubicBezTo>
                  <a:cubicBezTo>
                    <a:pt x="416" y="29"/>
                    <a:pt x="350" y="0"/>
                    <a:pt x="28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6"/>
            <p:cNvSpPr/>
            <p:nvPr/>
          </p:nvSpPr>
          <p:spPr>
            <a:xfrm>
              <a:off x="3492000" y="1206175"/>
              <a:ext cx="79600" cy="79575"/>
            </a:xfrm>
            <a:custGeom>
              <a:avLst/>
              <a:gdLst/>
              <a:ahLst/>
              <a:cxnLst/>
              <a:rect l="l" t="t" r="r" b="b"/>
              <a:pathLst>
                <a:path w="3184" h="3183" extrusionOk="0">
                  <a:moveTo>
                    <a:pt x="1605" y="0"/>
                  </a:moveTo>
                  <a:cubicBezTo>
                    <a:pt x="702" y="0"/>
                    <a:pt x="1" y="702"/>
                    <a:pt x="1" y="1579"/>
                  </a:cubicBezTo>
                  <a:cubicBezTo>
                    <a:pt x="1" y="2456"/>
                    <a:pt x="702" y="3183"/>
                    <a:pt x="1605" y="3183"/>
                  </a:cubicBezTo>
                  <a:cubicBezTo>
                    <a:pt x="2482" y="3183"/>
                    <a:pt x="3184" y="2456"/>
                    <a:pt x="3184" y="1579"/>
                  </a:cubicBezTo>
                  <a:cubicBezTo>
                    <a:pt x="3184" y="702"/>
                    <a:pt x="2482"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6"/>
            <p:cNvSpPr/>
            <p:nvPr/>
          </p:nvSpPr>
          <p:spPr>
            <a:xfrm>
              <a:off x="3939375" y="1206175"/>
              <a:ext cx="80225" cy="79575"/>
            </a:xfrm>
            <a:custGeom>
              <a:avLst/>
              <a:gdLst/>
              <a:ahLst/>
              <a:cxnLst/>
              <a:rect l="l" t="t" r="r" b="b"/>
              <a:pathLst>
                <a:path w="3209" h="3183" extrusionOk="0">
                  <a:moveTo>
                    <a:pt x="1604" y="0"/>
                  </a:moveTo>
                  <a:cubicBezTo>
                    <a:pt x="727" y="0"/>
                    <a:pt x="0" y="702"/>
                    <a:pt x="0" y="1579"/>
                  </a:cubicBezTo>
                  <a:cubicBezTo>
                    <a:pt x="0" y="2456"/>
                    <a:pt x="727" y="3183"/>
                    <a:pt x="1604" y="3183"/>
                  </a:cubicBezTo>
                  <a:cubicBezTo>
                    <a:pt x="2482" y="3183"/>
                    <a:pt x="3209" y="2456"/>
                    <a:pt x="3209" y="1579"/>
                  </a:cubicBezTo>
                  <a:cubicBezTo>
                    <a:pt x="3209" y="702"/>
                    <a:pt x="2482" y="0"/>
                    <a:pt x="1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6"/>
            <p:cNvSpPr/>
            <p:nvPr/>
          </p:nvSpPr>
          <p:spPr>
            <a:xfrm>
              <a:off x="3353525" y="1406675"/>
              <a:ext cx="23225" cy="23200"/>
            </a:xfrm>
            <a:custGeom>
              <a:avLst/>
              <a:gdLst/>
              <a:ahLst/>
              <a:cxnLst/>
              <a:rect l="l" t="t" r="r" b="b"/>
              <a:pathLst>
                <a:path w="929" h="928" extrusionOk="0">
                  <a:moveTo>
                    <a:pt x="477" y="0"/>
                  </a:moveTo>
                  <a:cubicBezTo>
                    <a:pt x="201" y="0"/>
                    <a:pt x="1" y="201"/>
                    <a:pt x="1" y="451"/>
                  </a:cubicBezTo>
                  <a:cubicBezTo>
                    <a:pt x="1" y="727"/>
                    <a:pt x="201" y="927"/>
                    <a:pt x="477" y="927"/>
                  </a:cubicBezTo>
                  <a:cubicBezTo>
                    <a:pt x="728" y="927"/>
                    <a:pt x="928" y="727"/>
                    <a:pt x="928" y="451"/>
                  </a:cubicBezTo>
                  <a:cubicBezTo>
                    <a:pt x="928" y="201"/>
                    <a:pt x="728"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6"/>
            <p:cNvSpPr/>
            <p:nvPr/>
          </p:nvSpPr>
          <p:spPr>
            <a:xfrm>
              <a:off x="3346025" y="1438000"/>
              <a:ext cx="22575" cy="23200"/>
            </a:xfrm>
            <a:custGeom>
              <a:avLst/>
              <a:gdLst/>
              <a:ahLst/>
              <a:cxnLst/>
              <a:rect l="l" t="t" r="r" b="b"/>
              <a:pathLst>
                <a:path w="903" h="928" extrusionOk="0">
                  <a:moveTo>
                    <a:pt x="451" y="0"/>
                  </a:moveTo>
                  <a:cubicBezTo>
                    <a:pt x="201" y="0"/>
                    <a:pt x="0" y="226"/>
                    <a:pt x="0" y="476"/>
                  </a:cubicBezTo>
                  <a:cubicBezTo>
                    <a:pt x="0" y="727"/>
                    <a:pt x="201" y="928"/>
                    <a:pt x="451" y="928"/>
                  </a:cubicBezTo>
                  <a:cubicBezTo>
                    <a:pt x="702" y="928"/>
                    <a:pt x="902" y="727"/>
                    <a:pt x="902" y="476"/>
                  </a:cubicBezTo>
                  <a:cubicBezTo>
                    <a:pt x="902" y="226"/>
                    <a:pt x="702" y="0"/>
                    <a:pt x="4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6"/>
            <p:cNvSpPr/>
            <p:nvPr/>
          </p:nvSpPr>
          <p:spPr>
            <a:xfrm>
              <a:off x="3376725" y="1431100"/>
              <a:ext cx="15050" cy="15075"/>
            </a:xfrm>
            <a:custGeom>
              <a:avLst/>
              <a:gdLst/>
              <a:ahLst/>
              <a:cxnLst/>
              <a:rect l="l" t="t" r="r" b="b"/>
              <a:pathLst>
                <a:path w="602" h="603" extrusionOk="0">
                  <a:moveTo>
                    <a:pt x="301" y="1"/>
                  </a:moveTo>
                  <a:cubicBezTo>
                    <a:pt x="125" y="1"/>
                    <a:pt x="0" y="151"/>
                    <a:pt x="0" y="301"/>
                  </a:cubicBezTo>
                  <a:cubicBezTo>
                    <a:pt x="0" y="477"/>
                    <a:pt x="125" y="602"/>
                    <a:pt x="301" y="602"/>
                  </a:cubicBezTo>
                  <a:cubicBezTo>
                    <a:pt x="451" y="602"/>
                    <a:pt x="602" y="477"/>
                    <a:pt x="602" y="301"/>
                  </a:cubicBezTo>
                  <a:cubicBezTo>
                    <a:pt x="602" y="151"/>
                    <a:pt x="451"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6"/>
            <p:cNvSpPr/>
            <p:nvPr/>
          </p:nvSpPr>
          <p:spPr>
            <a:xfrm>
              <a:off x="4191250" y="1670450"/>
              <a:ext cx="23850" cy="23825"/>
            </a:xfrm>
            <a:custGeom>
              <a:avLst/>
              <a:gdLst/>
              <a:ahLst/>
              <a:cxnLst/>
              <a:rect l="l" t="t" r="r" b="b"/>
              <a:pathLst>
                <a:path w="954" h="953" extrusionOk="0">
                  <a:moveTo>
                    <a:pt x="477" y="1"/>
                  </a:moveTo>
                  <a:cubicBezTo>
                    <a:pt x="201" y="1"/>
                    <a:pt x="1" y="201"/>
                    <a:pt x="1" y="477"/>
                  </a:cubicBezTo>
                  <a:cubicBezTo>
                    <a:pt x="1" y="727"/>
                    <a:pt x="201" y="953"/>
                    <a:pt x="477" y="953"/>
                  </a:cubicBezTo>
                  <a:cubicBezTo>
                    <a:pt x="728" y="953"/>
                    <a:pt x="953" y="727"/>
                    <a:pt x="953" y="477"/>
                  </a:cubicBezTo>
                  <a:cubicBezTo>
                    <a:pt x="953" y="201"/>
                    <a:pt x="728"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6"/>
            <p:cNvSpPr/>
            <p:nvPr/>
          </p:nvSpPr>
          <p:spPr>
            <a:xfrm>
              <a:off x="4183725" y="1702400"/>
              <a:ext cx="23225" cy="23225"/>
            </a:xfrm>
            <a:custGeom>
              <a:avLst/>
              <a:gdLst/>
              <a:ahLst/>
              <a:cxnLst/>
              <a:rect l="l" t="t" r="r" b="b"/>
              <a:pathLst>
                <a:path w="929" h="929" extrusionOk="0">
                  <a:moveTo>
                    <a:pt x="452" y="1"/>
                  </a:moveTo>
                  <a:cubicBezTo>
                    <a:pt x="201" y="1"/>
                    <a:pt x="1" y="201"/>
                    <a:pt x="1" y="452"/>
                  </a:cubicBezTo>
                  <a:cubicBezTo>
                    <a:pt x="1" y="703"/>
                    <a:pt x="201" y="928"/>
                    <a:pt x="452" y="928"/>
                  </a:cubicBezTo>
                  <a:cubicBezTo>
                    <a:pt x="703" y="928"/>
                    <a:pt x="928" y="703"/>
                    <a:pt x="928" y="452"/>
                  </a:cubicBezTo>
                  <a:cubicBezTo>
                    <a:pt x="928" y="201"/>
                    <a:pt x="703"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6"/>
            <p:cNvSpPr/>
            <p:nvPr/>
          </p:nvSpPr>
          <p:spPr>
            <a:xfrm>
              <a:off x="4214450" y="1695525"/>
              <a:ext cx="15050" cy="15050"/>
            </a:xfrm>
            <a:custGeom>
              <a:avLst/>
              <a:gdLst/>
              <a:ahLst/>
              <a:cxnLst/>
              <a:rect l="l" t="t" r="r" b="b"/>
              <a:pathLst>
                <a:path w="602" h="602" extrusionOk="0">
                  <a:moveTo>
                    <a:pt x="301" y="0"/>
                  </a:moveTo>
                  <a:cubicBezTo>
                    <a:pt x="125" y="0"/>
                    <a:pt x="0" y="125"/>
                    <a:pt x="0" y="301"/>
                  </a:cubicBezTo>
                  <a:cubicBezTo>
                    <a:pt x="0" y="451"/>
                    <a:pt x="125" y="602"/>
                    <a:pt x="301" y="602"/>
                  </a:cubicBezTo>
                  <a:cubicBezTo>
                    <a:pt x="476" y="602"/>
                    <a:pt x="602" y="451"/>
                    <a:pt x="602" y="301"/>
                  </a:cubicBezTo>
                  <a:cubicBezTo>
                    <a:pt x="602" y="125"/>
                    <a:pt x="476"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6"/>
            <p:cNvSpPr/>
            <p:nvPr/>
          </p:nvSpPr>
          <p:spPr>
            <a:xfrm>
              <a:off x="3479475" y="2233100"/>
              <a:ext cx="23825" cy="23850"/>
            </a:xfrm>
            <a:custGeom>
              <a:avLst/>
              <a:gdLst/>
              <a:ahLst/>
              <a:cxnLst/>
              <a:rect l="l" t="t" r="r" b="b"/>
              <a:pathLst>
                <a:path w="953" h="954" extrusionOk="0">
                  <a:moveTo>
                    <a:pt x="477" y="1"/>
                  </a:moveTo>
                  <a:cubicBezTo>
                    <a:pt x="226" y="1"/>
                    <a:pt x="0" y="201"/>
                    <a:pt x="0" y="477"/>
                  </a:cubicBezTo>
                  <a:cubicBezTo>
                    <a:pt x="0" y="728"/>
                    <a:pt x="226" y="953"/>
                    <a:pt x="477" y="953"/>
                  </a:cubicBezTo>
                  <a:cubicBezTo>
                    <a:pt x="727" y="953"/>
                    <a:pt x="953" y="728"/>
                    <a:pt x="953" y="477"/>
                  </a:cubicBezTo>
                  <a:cubicBezTo>
                    <a:pt x="953" y="201"/>
                    <a:pt x="727"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6"/>
            <p:cNvSpPr/>
            <p:nvPr/>
          </p:nvSpPr>
          <p:spPr>
            <a:xfrm>
              <a:off x="3471950" y="2265075"/>
              <a:ext cx="23200" cy="22575"/>
            </a:xfrm>
            <a:custGeom>
              <a:avLst/>
              <a:gdLst/>
              <a:ahLst/>
              <a:cxnLst/>
              <a:rect l="l" t="t" r="r" b="b"/>
              <a:pathLst>
                <a:path w="928" h="903" extrusionOk="0">
                  <a:moveTo>
                    <a:pt x="452" y="0"/>
                  </a:moveTo>
                  <a:cubicBezTo>
                    <a:pt x="201" y="0"/>
                    <a:pt x="1" y="201"/>
                    <a:pt x="1" y="451"/>
                  </a:cubicBezTo>
                  <a:cubicBezTo>
                    <a:pt x="1" y="702"/>
                    <a:pt x="201" y="902"/>
                    <a:pt x="452" y="902"/>
                  </a:cubicBezTo>
                  <a:cubicBezTo>
                    <a:pt x="727" y="902"/>
                    <a:pt x="928" y="702"/>
                    <a:pt x="928" y="451"/>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6"/>
            <p:cNvSpPr/>
            <p:nvPr/>
          </p:nvSpPr>
          <p:spPr>
            <a:xfrm>
              <a:off x="3502650" y="2257550"/>
              <a:ext cx="15075" cy="15050"/>
            </a:xfrm>
            <a:custGeom>
              <a:avLst/>
              <a:gdLst/>
              <a:ahLst/>
              <a:cxnLst/>
              <a:rect l="l" t="t" r="r" b="b"/>
              <a:pathLst>
                <a:path w="603" h="602" extrusionOk="0">
                  <a:moveTo>
                    <a:pt x="301" y="0"/>
                  </a:moveTo>
                  <a:cubicBezTo>
                    <a:pt x="151" y="0"/>
                    <a:pt x="1" y="151"/>
                    <a:pt x="1" y="301"/>
                  </a:cubicBezTo>
                  <a:cubicBezTo>
                    <a:pt x="1" y="477"/>
                    <a:pt x="151" y="602"/>
                    <a:pt x="301" y="602"/>
                  </a:cubicBezTo>
                  <a:cubicBezTo>
                    <a:pt x="477" y="602"/>
                    <a:pt x="602" y="477"/>
                    <a:pt x="602" y="301"/>
                  </a:cubicBezTo>
                  <a:cubicBezTo>
                    <a:pt x="602" y="151"/>
                    <a:pt x="477"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6"/>
            <p:cNvSpPr/>
            <p:nvPr/>
          </p:nvSpPr>
          <p:spPr>
            <a:xfrm>
              <a:off x="3961925" y="2233100"/>
              <a:ext cx="23225" cy="23850"/>
            </a:xfrm>
            <a:custGeom>
              <a:avLst/>
              <a:gdLst/>
              <a:ahLst/>
              <a:cxnLst/>
              <a:rect l="l" t="t" r="r" b="b"/>
              <a:pathLst>
                <a:path w="929" h="954" extrusionOk="0">
                  <a:moveTo>
                    <a:pt x="452" y="1"/>
                  </a:moveTo>
                  <a:cubicBezTo>
                    <a:pt x="201" y="1"/>
                    <a:pt x="1" y="201"/>
                    <a:pt x="1" y="477"/>
                  </a:cubicBezTo>
                  <a:cubicBezTo>
                    <a:pt x="1" y="728"/>
                    <a:pt x="201" y="953"/>
                    <a:pt x="452" y="953"/>
                  </a:cubicBezTo>
                  <a:cubicBezTo>
                    <a:pt x="728" y="953"/>
                    <a:pt x="928" y="728"/>
                    <a:pt x="928" y="477"/>
                  </a:cubicBezTo>
                  <a:cubicBezTo>
                    <a:pt x="928" y="201"/>
                    <a:pt x="728"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6"/>
            <p:cNvSpPr/>
            <p:nvPr/>
          </p:nvSpPr>
          <p:spPr>
            <a:xfrm>
              <a:off x="3954400" y="2265075"/>
              <a:ext cx="22600" cy="22575"/>
            </a:xfrm>
            <a:custGeom>
              <a:avLst/>
              <a:gdLst/>
              <a:ahLst/>
              <a:cxnLst/>
              <a:rect l="l" t="t" r="r" b="b"/>
              <a:pathLst>
                <a:path w="904" h="903" extrusionOk="0">
                  <a:moveTo>
                    <a:pt x="452" y="0"/>
                  </a:moveTo>
                  <a:cubicBezTo>
                    <a:pt x="201" y="0"/>
                    <a:pt x="1" y="201"/>
                    <a:pt x="1" y="451"/>
                  </a:cubicBezTo>
                  <a:cubicBezTo>
                    <a:pt x="1" y="702"/>
                    <a:pt x="201" y="902"/>
                    <a:pt x="452" y="902"/>
                  </a:cubicBezTo>
                  <a:cubicBezTo>
                    <a:pt x="703" y="902"/>
                    <a:pt x="903" y="702"/>
                    <a:pt x="903" y="451"/>
                  </a:cubicBezTo>
                  <a:cubicBezTo>
                    <a:pt x="903" y="201"/>
                    <a:pt x="703"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6"/>
            <p:cNvSpPr/>
            <p:nvPr/>
          </p:nvSpPr>
          <p:spPr>
            <a:xfrm>
              <a:off x="3985125" y="2257550"/>
              <a:ext cx="15050" cy="15050"/>
            </a:xfrm>
            <a:custGeom>
              <a:avLst/>
              <a:gdLst/>
              <a:ahLst/>
              <a:cxnLst/>
              <a:rect l="l" t="t" r="r" b="b"/>
              <a:pathLst>
                <a:path w="602" h="602" extrusionOk="0">
                  <a:moveTo>
                    <a:pt x="301" y="0"/>
                  </a:moveTo>
                  <a:cubicBezTo>
                    <a:pt x="125" y="0"/>
                    <a:pt x="0" y="151"/>
                    <a:pt x="0" y="301"/>
                  </a:cubicBezTo>
                  <a:cubicBezTo>
                    <a:pt x="0" y="477"/>
                    <a:pt x="125" y="602"/>
                    <a:pt x="301" y="602"/>
                  </a:cubicBezTo>
                  <a:cubicBezTo>
                    <a:pt x="451" y="602"/>
                    <a:pt x="602" y="477"/>
                    <a:pt x="602" y="301"/>
                  </a:cubicBezTo>
                  <a:cubicBezTo>
                    <a:pt x="602" y="151"/>
                    <a:pt x="451"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6"/>
            <p:cNvSpPr/>
            <p:nvPr/>
          </p:nvSpPr>
          <p:spPr>
            <a:xfrm>
              <a:off x="3766450" y="958675"/>
              <a:ext cx="23825" cy="23825"/>
            </a:xfrm>
            <a:custGeom>
              <a:avLst/>
              <a:gdLst/>
              <a:ahLst/>
              <a:cxnLst/>
              <a:rect l="l" t="t" r="r" b="b"/>
              <a:pathLst>
                <a:path w="953" h="953" extrusionOk="0">
                  <a:moveTo>
                    <a:pt x="476" y="0"/>
                  </a:moveTo>
                  <a:cubicBezTo>
                    <a:pt x="226" y="0"/>
                    <a:pt x="0" y="226"/>
                    <a:pt x="0" y="476"/>
                  </a:cubicBezTo>
                  <a:cubicBezTo>
                    <a:pt x="0" y="727"/>
                    <a:pt x="226" y="953"/>
                    <a:pt x="476" y="953"/>
                  </a:cubicBezTo>
                  <a:cubicBezTo>
                    <a:pt x="752" y="953"/>
                    <a:pt x="953" y="727"/>
                    <a:pt x="953" y="476"/>
                  </a:cubicBezTo>
                  <a:cubicBezTo>
                    <a:pt x="953" y="226"/>
                    <a:pt x="752" y="0"/>
                    <a:pt x="47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6"/>
            <p:cNvSpPr/>
            <p:nvPr/>
          </p:nvSpPr>
          <p:spPr>
            <a:xfrm>
              <a:off x="3758925" y="990625"/>
              <a:ext cx="23200" cy="23200"/>
            </a:xfrm>
            <a:custGeom>
              <a:avLst/>
              <a:gdLst/>
              <a:ahLst/>
              <a:cxnLst/>
              <a:rect l="l" t="t" r="r" b="b"/>
              <a:pathLst>
                <a:path w="928" h="928" extrusionOk="0">
                  <a:moveTo>
                    <a:pt x="452" y="0"/>
                  </a:moveTo>
                  <a:cubicBezTo>
                    <a:pt x="201" y="0"/>
                    <a:pt x="0" y="201"/>
                    <a:pt x="0" y="452"/>
                  </a:cubicBezTo>
                  <a:cubicBezTo>
                    <a:pt x="0" y="702"/>
                    <a:pt x="201" y="928"/>
                    <a:pt x="452" y="928"/>
                  </a:cubicBezTo>
                  <a:cubicBezTo>
                    <a:pt x="727" y="928"/>
                    <a:pt x="928" y="702"/>
                    <a:pt x="928" y="452"/>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6"/>
            <p:cNvSpPr/>
            <p:nvPr/>
          </p:nvSpPr>
          <p:spPr>
            <a:xfrm>
              <a:off x="3789625" y="983725"/>
              <a:ext cx="15050" cy="1507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6"/>
            <p:cNvSpPr/>
            <p:nvPr/>
          </p:nvSpPr>
          <p:spPr>
            <a:xfrm>
              <a:off x="3751400" y="1691125"/>
              <a:ext cx="32600" cy="32600"/>
            </a:xfrm>
            <a:custGeom>
              <a:avLst/>
              <a:gdLst/>
              <a:ahLst/>
              <a:cxnLst/>
              <a:rect l="l" t="t" r="r" b="b"/>
              <a:pathLst>
                <a:path w="1304" h="1304" extrusionOk="0">
                  <a:moveTo>
                    <a:pt x="652" y="1"/>
                  </a:moveTo>
                  <a:cubicBezTo>
                    <a:pt x="276" y="1"/>
                    <a:pt x="1" y="301"/>
                    <a:pt x="1" y="652"/>
                  </a:cubicBezTo>
                  <a:cubicBezTo>
                    <a:pt x="1" y="1028"/>
                    <a:pt x="276" y="1304"/>
                    <a:pt x="652" y="1304"/>
                  </a:cubicBezTo>
                  <a:cubicBezTo>
                    <a:pt x="1003" y="1304"/>
                    <a:pt x="1304" y="1028"/>
                    <a:pt x="1304" y="652"/>
                  </a:cubicBezTo>
                  <a:cubicBezTo>
                    <a:pt x="1304" y="301"/>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6"/>
            <p:cNvSpPr/>
            <p:nvPr/>
          </p:nvSpPr>
          <p:spPr>
            <a:xfrm>
              <a:off x="3757050" y="1704275"/>
              <a:ext cx="6900" cy="6925"/>
            </a:xfrm>
            <a:custGeom>
              <a:avLst/>
              <a:gdLst/>
              <a:ahLst/>
              <a:cxnLst/>
              <a:rect l="l" t="t" r="r" b="b"/>
              <a:pathLst>
                <a:path w="276" h="277" extrusionOk="0">
                  <a:moveTo>
                    <a:pt x="151" y="1"/>
                  </a:moveTo>
                  <a:cubicBezTo>
                    <a:pt x="50" y="1"/>
                    <a:pt x="0" y="51"/>
                    <a:pt x="0" y="126"/>
                  </a:cubicBezTo>
                  <a:cubicBezTo>
                    <a:pt x="0" y="201"/>
                    <a:pt x="50" y="277"/>
                    <a:pt x="151" y="277"/>
                  </a:cubicBezTo>
                  <a:cubicBezTo>
                    <a:pt x="226" y="277"/>
                    <a:pt x="276" y="201"/>
                    <a:pt x="276" y="126"/>
                  </a:cubicBezTo>
                  <a:cubicBezTo>
                    <a:pt x="276"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6"/>
            <p:cNvSpPr/>
            <p:nvPr/>
          </p:nvSpPr>
          <p:spPr>
            <a:xfrm>
              <a:off x="3773325" y="1704275"/>
              <a:ext cx="6925" cy="6925"/>
            </a:xfrm>
            <a:custGeom>
              <a:avLst/>
              <a:gdLst/>
              <a:ahLst/>
              <a:cxnLst/>
              <a:rect l="l" t="t" r="r" b="b"/>
              <a:pathLst>
                <a:path w="277" h="277" extrusionOk="0">
                  <a:moveTo>
                    <a:pt x="151" y="1"/>
                  </a:moveTo>
                  <a:cubicBezTo>
                    <a:pt x="51" y="1"/>
                    <a:pt x="1" y="51"/>
                    <a:pt x="1" y="126"/>
                  </a:cubicBezTo>
                  <a:cubicBezTo>
                    <a:pt x="1" y="201"/>
                    <a:pt x="51" y="277"/>
                    <a:pt x="151" y="277"/>
                  </a:cubicBezTo>
                  <a:cubicBezTo>
                    <a:pt x="226" y="277"/>
                    <a:pt x="277" y="201"/>
                    <a:pt x="277" y="126"/>
                  </a:cubicBezTo>
                  <a:cubicBezTo>
                    <a:pt x="277"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6"/>
            <p:cNvSpPr/>
            <p:nvPr/>
          </p:nvSpPr>
          <p:spPr>
            <a:xfrm>
              <a:off x="3751400" y="1794500"/>
              <a:ext cx="32600" cy="32625"/>
            </a:xfrm>
            <a:custGeom>
              <a:avLst/>
              <a:gdLst/>
              <a:ahLst/>
              <a:cxnLst/>
              <a:rect l="l" t="t" r="r" b="b"/>
              <a:pathLst>
                <a:path w="1304" h="1305" extrusionOk="0">
                  <a:moveTo>
                    <a:pt x="652" y="1"/>
                  </a:moveTo>
                  <a:cubicBezTo>
                    <a:pt x="276" y="1"/>
                    <a:pt x="1" y="302"/>
                    <a:pt x="1" y="653"/>
                  </a:cubicBezTo>
                  <a:cubicBezTo>
                    <a:pt x="1" y="1029"/>
                    <a:pt x="276" y="1304"/>
                    <a:pt x="652" y="1304"/>
                  </a:cubicBezTo>
                  <a:cubicBezTo>
                    <a:pt x="1003" y="1304"/>
                    <a:pt x="1304" y="1029"/>
                    <a:pt x="1304" y="653"/>
                  </a:cubicBezTo>
                  <a:cubicBezTo>
                    <a:pt x="1304" y="302"/>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6"/>
            <p:cNvSpPr/>
            <p:nvPr/>
          </p:nvSpPr>
          <p:spPr>
            <a:xfrm>
              <a:off x="3757050" y="1807050"/>
              <a:ext cx="6900" cy="7525"/>
            </a:xfrm>
            <a:custGeom>
              <a:avLst/>
              <a:gdLst/>
              <a:ahLst/>
              <a:cxnLst/>
              <a:rect l="l" t="t" r="r" b="b"/>
              <a:pathLst>
                <a:path w="276" h="301" extrusionOk="0">
                  <a:moveTo>
                    <a:pt x="151" y="0"/>
                  </a:moveTo>
                  <a:cubicBezTo>
                    <a:pt x="50" y="0"/>
                    <a:pt x="0" y="75"/>
                    <a:pt x="0" y="151"/>
                  </a:cubicBezTo>
                  <a:cubicBezTo>
                    <a:pt x="0" y="226"/>
                    <a:pt x="50" y="301"/>
                    <a:pt x="151" y="301"/>
                  </a:cubicBezTo>
                  <a:cubicBezTo>
                    <a:pt x="226" y="301"/>
                    <a:pt x="276" y="226"/>
                    <a:pt x="276" y="151"/>
                  </a:cubicBezTo>
                  <a:cubicBezTo>
                    <a:pt x="276"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6"/>
            <p:cNvSpPr/>
            <p:nvPr/>
          </p:nvSpPr>
          <p:spPr>
            <a:xfrm>
              <a:off x="3773325" y="1807050"/>
              <a:ext cx="6925" cy="7525"/>
            </a:xfrm>
            <a:custGeom>
              <a:avLst/>
              <a:gdLst/>
              <a:ahLst/>
              <a:cxnLst/>
              <a:rect l="l" t="t" r="r" b="b"/>
              <a:pathLst>
                <a:path w="277" h="301" extrusionOk="0">
                  <a:moveTo>
                    <a:pt x="151" y="0"/>
                  </a:moveTo>
                  <a:cubicBezTo>
                    <a:pt x="51" y="0"/>
                    <a:pt x="1" y="75"/>
                    <a:pt x="1" y="151"/>
                  </a:cubicBezTo>
                  <a:cubicBezTo>
                    <a:pt x="1" y="226"/>
                    <a:pt x="51" y="301"/>
                    <a:pt x="151" y="301"/>
                  </a:cubicBezTo>
                  <a:cubicBezTo>
                    <a:pt x="226" y="301"/>
                    <a:pt x="277" y="226"/>
                    <a:pt x="277" y="151"/>
                  </a:cubicBezTo>
                  <a:cubicBezTo>
                    <a:pt x="277"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6"/>
            <p:cNvSpPr/>
            <p:nvPr/>
          </p:nvSpPr>
          <p:spPr>
            <a:xfrm>
              <a:off x="3754525" y="1897900"/>
              <a:ext cx="32625" cy="32600"/>
            </a:xfrm>
            <a:custGeom>
              <a:avLst/>
              <a:gdLst/>
              <a:ahLst/>
              <a:cxnLst/>
              <a:rect l="l" t="t" r="r" b="b"/>
              <a:pathLst>
                <a:path w="1305" h="1304" extrusionOk="0">
                  <a:moveTo>
                    <a:pt x="653" y="0"/>
                  </a:moveTo>
                  <a:cubicBezTo>
                    <a:pt x="302" y="0"/>
                    <a:pt x="1" y="301"/>
                    <a:pt x="1" y="652"/>
                  </a:cubicBezTo>
                  <a:cubicBezTo>
                    <a:pt x="1" y="1028"/>
                    <a:pt x="302" y="1304"/>
                    <a:pt x="653" y="1304"/>
                  </a:cubicBezTo>
                  <a:cubicBezTo>
                    <a:pt x="1029" y="1304"/>
                    <a:pt x="1304" y="1028"/>
                    <a:pt x="1304" y="652"/>
                  </a:cubicBezTo>
                  <a:cubicBezTo>
                    <a:pt x="1304" y="301"/>
                    <a:pt x="102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6"/>
            <p:cNvSpPr/>
            <p:nvPr/>
          </p:nvSpPr>
          <p:spPr>
            <a:xfrm>
              <a:off x="3760175" y="1910425"/>
              <a:ext cx="7550" cy="7550"/>
            </a:xfrm>
            <a:custGeom>
              <a:avLst/>
              <a:gdLst/>
              <a:ahLst/>
              <a:cxnLst/>
              <a:rect l="l" t="t" r="r" b="b"/>
              <a:pathLst>
                <a:path w="302" h="302" extrusionOk="0">
                  <a:moveTo>
                    <a:pt x="151" y="1"/>
                  </a:moveTo>
                  <a:cubicBezTo>
                    <a:pt x="76" y="1"/>
                    <a:pt x="1" y="76"/>
                    <a:pt x="1" y="151"/>
                  </a:cubicBezTo>
                  <a:cubicBezTo>
                    <a:pt x="1" y="226"/>
                    <a:pt x="76"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6"/>
            <p:cNvSpPr/>
            <p:nvPr/>
          </p:nvSpPr>
          <p:spPr>
            <a:xfrm>
              <a:off x="3776475" y="1910425"/>
              <a:ext cx="7525" cy="7550"/>
            </a:xfrm>
            <a:custGeom>
              <a:avLst/>
              <a:gdLst/>
              <a:ahLst/>
              <a:cxnLst/>
              <a:rect l="l" t="t" r="r" b="b"/>
              <a:pathLst>
                <a:path w="301" h="302" extrusionOk="0">
                  <a:moveTo>
                    <a:pt x="151" y="1"/>
                  </a:moveTo>
                  <a:cubicBezTo>
                    <a:pt x="75" y="1"/>
                    <a:pt x="0" y="76"/>
                    <a:pt x="0" y="151"/>
                  </a:cubicBezTo>
                  <a:cubicBezTo>
                    <a:pt x="0" y="226"/>
                    <a:pt x="75"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6"/>
            <p:cNvSpPr/>
            <p:nvPr/>
          </p:nvSpPr>
          <p:spPr>
            <a:xfrm>
              <a:off x="3119600" y="1164975"/>
              <a:ext cx="227850" cy="126050"/>
            </a:xfrm>
            <a:custGeom>
              <a:avLst/>
              <a:gdLst/>
              <a:ahLst/>
              <a:cxnLst/>
              <a:rect l="l" t="t" r="r" b="b"/>
              <a:pathLst>
                <a:path w="9114" h="5042" extrusionOk="0">
                  <a:moveTo>
                    <a:pt x="8822" y="1"/>
                  </a:moveTo>
                  <a:cubicBezTo>
                    <a:pt x="8761" y="1"/>
                    <a:pt x="8700" y="28"/>
                    <a:pt x="8656" y="94"/>
                  </a:cubicBezTo>
                  <a:cubicBezTo>
                    <a:pt x="7704" y="1473"/>
                    <a:pt x="6526" y="2625"/>
                    <a:pt x="4997" y="3327"/>
                  </a:cubicBezTo>
                  <a:cubicBezTo>
                    <a:pt x="3767" y="3878"/>
                    <a:pt x="2484" y="4609"/>
                    <a:pt x="1117" y="4609"/>
                  </a:cubicBezTo>
                  <a:cubicBezTo>
                    <a:pt x="868" y="4609"/>
                    <a:pt x="615" y="4584"/>
                    <a:pt x="360" y="4530"/>
                  </a:cubicBezTo>
                  <a:cubicBezTo>
                    <a:pt x="346" y="4527"/>
                    <a:pt x="331" y="4526"/>
                    <a:pt x="318" y="4526"/>
                  </a:cubicBezTo>
                  <a:cubicBezTo>
                    <a:pt x="96" y="4526"/>
                    <a:pt x="0" y="4886"/>
                    <a:pt x="260" y="4956"/>
                  </a:cubicBezTo>
                  <a:cubicBezTo>
                    <a:pt x="537" y="5015"/>
                    <a:pt x="811" y="5041"/>
                    <a:pt x="1082" y="5041"/>
                  </a:cubicBezTo>
                  <a:cubicBezTo>
                    <a:pt x="2432" y="5041"/>
                    <a:pt x="3711" y="4388"/>
                    <a:pt x="4922" y="3803"/>
                  </a:cubicBezTo>
                  <a:cubicBezTo>
                    <a:pt x="6651" y="3001"/>
                    <a:pt x="7929" y="1874"/>
                    <a:pt x="9007" y="320"/>
                  </a:cubicBezTo>
                  <a:cubicBezTo>
                    <a:pt x="9113" y="160"/>
                    <a:pt x="8969" y="1"/>
                    <a:pt x="8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6"/>
            <p:cNvSpPr/>
            <p:nvPr/>
          </p:nvSpPr>
          <p:spPr>
            <a:xfrm>
              <a:off x="3141025" y="1236475"/>
              <a:ext cx="237825" cy="93475"/>
            </a:xfrm>
            <a:custGeom>
              <a:avLst/>
              <a:gdLst/>
              <a:ahLst/>
              <a:cxnLst/>
              <a:rect l="l" t="t" r="r" b="b"/>
              <a:pathLst>
                <a:path w="9513" h="3739" extrusionOk="0">
                  <a:moveTo>
                    <a:pt x="9212" y="0"/>
                  </a:moveTo>
                  <a:cubicBezTo>
                    <a:pt x="9166" y="0"/>
                    <a:pt x="9118" y="20"/>
                    <a:pt x="9077" y="66"/>
                  </a:cubicBezTo>
                  <a:cubicBezTo>
                    <a:pt x="8000" y="1395"/>
                    <a:pt x="6446" y="1996"/>
                    <a:pt x="4892" y="2547"/>
                  </a:cubicBezTo>
                  <a:cubicBezTo>
                    <a:pt x="3802" y="2930"/>
                    <a:pt x="2596" y="3327"/>
                    <a:pt x="1429" y="3327"/>
                  </a:cubicBezTo>
                  <a:cubicBezTo>
                    <a:pt x="1065" y="3327"/>
                    <a:pt x="706" y="3288"/>
                    <a:pt x="355" y="3199"/>
                  </a:cubicBezTo>
                  <a:cubicBezTo>
                    <a:pt x="332" y="3193"/>
                    <a:pt x="310" y="3190"/>
                    <a:pt x="289" y="3190"/>
                  </a:cubicBezTo>
                  <a:cubicBezTo>
                    <a:pt x="65" y="3190"/>
                    <a:pt x="1" y="3531"/>
                    <a:pt x="230" y="3600"/>
                  </a:cubicBezTo>
                  <a:cubicBezTo>
                    <a:pt x="611" y="3697"/>
                    <a:pt x="997" y="3738"/>
                    <a:pt x="1386" y="3738"/>
                  </a:cubicBezTo>
                  <a:cubicBezTo>
                    <a:pt x="2609" y="3738"/>
                    <a:pt x="3851" y="3329"/>
                    <a:pt x="4992" y="2948"/>
                  </a:cubicBezTo>
                  <a:cubicBezTo>
                    <a:pt x="6621" y="2397"/>
                    <a:pt x="8250" y="1720"/>
                    <a:pt x="9378" y="367"/>
                  </a:cubicBezTo>
                  <a:cubicBezTo>
                    <a:pt x="9513" y="213"/>
                    <a:pt x="9367" y="0"/>
                    <a:pt x="9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6"/>
            <p:cNvSpPr/>
            <p:nvPr/>
          </p:nvSpPr>
          <p:spPr>
            <a:xfrm>
              <a:off x="4174250" y="1853550"/>
              <a:ext cx="250975" cy="87575"/>
            </a:xfrm>
            <a:custGeom>
              <a:avLst/>
              <a:gdLst/>
              <a:ahLst/>
              <a:cxnLst/>
              <a:rect l="l" t="t" r="r" b="b"/>
              <a:pathLst>
                <a:path w="10039" h="3503" extrusionOk="0">
                  <a:moveTo>
                    <a:pt x="7928" y="0"/>
                  </a:moveTo>
                  <a:cubicBezTo>
                    <a:pt x="6656" y="0"/>
                    <a:pt x="5399" y="240"/>
                    <a:pt x="4164" y="697"/>
                  </a:cubicBezTo>
                  <a:cubicBezTo>
                    <a:pt x="2661" y="1223"/>
                    <a:pt x="1007" y="1774"/>
                    <a:pt x="104" y="3203"/>
                  </a:cubicBezTo>
                  <a:cubicBezTo>
                    <a:pt x="0" y="3359"/>
                    <a:pt x="135" y="3502"/>
                    <a:pt x="278" y="3502"/>
                  </a:cubicBezTo>
                  <a:cubicBezTo>
                    <a:pt x="343" y="3502"/>
                    <a:pt x="409" y="3473"/>
                    <a:pt x="455" y="3403"/>
                  </a:cubicBezTo>
                  <a:cubicBezTo>
                    <a:pt x="1307" y="2100"/>
                    <a:pt x="2886" y="1599"/>
                    <a:pt x="4290" y="1098"/>
                  </a:cubicBezTo>
                  <a:cubicBezTo>
                    <a:pt x="5484" y="665"/>
                    <a:pt x="6713" y="412"/>
                    <a:pt x="7971" y="412"/>
                  </a:cubicBezTo>
                  <a:cubicBezTo>
                    <a:pt x="8535" y="412"/>
                    <a:pt x="9104" y="463"/>
                    <a:pt x="9678" y="571"/>
                  </a:cubicBezTo>
                  <a:cubicBezTo>
                    <a:pt x="9692" y="574"/>
                    <a:pt x="9706" y="575"/>
                    <a:pt x="9719" y="575"/>
                  </a:cubicBezTo>
                  <a:cubicBezTo>
                    <a:pt x="9942" y="575"/>
                    <a:pt x="10039" y="194"/>
                    <a:pt x="9779" y="170"/>
                  </a:cubicBezTo>
                  <a:cubicBezTo>
                    <a:pt x="9159" y="56"/>
                    <a:pt x="8542" y="0"/>
                    <a:pt x="79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6"/>
            <p:cNvSpPr/>
            <p:nvPr/>
          </p:nvSpPr>
          <p:spPr>
            <a:xfrm>
              <a:off x="4159775" y="1790950"/>
              <a:ext cx="223850" cy="108675"/>
            </a:xfrm>
            <a:custGeom>
              <a:avLst/>
              <a:gdLst/>
              <a:ahLst/>
              <a:cxnLst/>
              <a:rect l="l" t="t" r="r" b="b"/>
              <a:pathLst>
                <a:path w="8954" h="4347" extrusionOk="0">
                  <a:moveTo>
                    <a:pt x="7896" y="0"/>
                  </a:moveTo>
                  <a:cubicBezTo>
                    <a:pt x="6360" y="0"/>
                    <a:pt x="4913" y="488"/>
                    <a:pt x="3540" y="1196"/>
                  </a:cubicBezTo>
                  <a:cubicBezTo>
                    <a:pt x="2212" y="1847"/>
                    <a:pt x="859" y="2750"/>
                    <a:pt x="107" y="4028"/>
                  </a:cubicBezTo>
                  <a:cubicBezTo>
                    <a:pt x="0" y="4187"/>
                    <a:pt x="157" y="4347"/>
                    <a:pt x="303" y="4347"/>
                  </a:cubicBezTo>
                  <a:cubicBezTo>
                    <a:pt x="363" y="4347"/>
                    <a:pt x="421" y="4319"/>
                    <a:pt x="458" y="4253"/>
                  </a:cubicBezTo>
                  <a:cubicBezTo>
                    <a:pt x="1814" y="1931"/>
                    <a:pt x="5258" y="432"/>
                    <a:pt x="7966" y="432"/>
                  </a:cubicBezTo>
                  <a:cubicBezTo>
                    <a:pt x="8210" y="432"/>
                    <a:pt x="8448" y="444"/>
                    <a:pt x="8678" y="469"/>
                  </a:cubicBezTo>
                  <a:cubicBezTo>
                    <a:pt x="8686" y="470"/>
                    <a:pt x="8694" y="470"/>
                    <a:pt x="8701" y="470"/>
                  </a:cubicBezTo>
                  <a:cubicBezTo>
                    <a:pt x="8954" y="470"/>
                    <a:pt x="8946" y="67"/>
                    <a:pt x="8678" y="43"/>
                  </a:cubicBezTo>
                  <a:cubicBezTo>
                    <a:pt x="8415" y="14"/>
                    <a:pt x="8154" y="0"/>
                    <a:pt x="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6"/>
            <p:cNvSpPr/>
            <p:nvPr/>
          </p:nvSpPr>
          <p:spPr>
            <a:xfrm>
              <a:off x="3624825" y="1524725"/>
              <a:ext cx="128475" cy="114475"/>
            </a:xfrm>
            <a:custGeom>
              <a:avLst/>
              <a:gdLst/>
              <a:ahLst/>
              <a:cxnLst/>
              <a:rect l="l" t="t" r="r" b="b"/>
              <a:pathLst>
                <a:path w="5139" h="4579" extrusionOk="0">
                  <a:moveTo>
                    <a:pt x="1188" y="1"/>
                  </a:moveTo>
                  <a:cubicBezTo>
                    <a:pt x="1124" y="1"/>
                    <a:pt x="1062" y="5"/>
                    <a:pt x="1003" y="15"/>
                  </a:cubicBezTo>
                  <a:cubicBezTo>
                    <a:pt x="1" y="215"/>
                    <a:pt x="126" y="2246"/>
                    <a:pt x="402" y="3073"/>
                  </a:cubicBezTo>
                  <a:cubicBezTo>
                    <a:pt x="602" y="3599"/>
                    <a:pt x="878" y="4501"/>
                    <a:pt x="1630" y="4551"/>
                  </a:cubicBezTo>
                  <a:cubicBezTo>
                    <a:pt x="1720" y="4570"/>
                    <a:pt x="1820" y="4579"/>
                    <a:pt x="1927" y="4579"/>
                  </a:cubicBezTo>
                  <a:cubicBezTo>
                    <a:pt x="2681" y="4579"/>
                    <a:pt x="3779" y="4151"/>
                    <a:pt x="4262" y="3799"/>
                  </a:cubicBezTo>
                  <a:cubicBezTo>
                    <a:pt x="4587" y="3599"/>
                    <a:pt x="4788" y="3449"/>
                    <a:pt x="5064" y="3198"/>
                  </a:cubicBezTo>
                  <a:lnTo>
                    <a:pt x="5139" y="1920"/>
                  </a:lnTo>
                  <a:cubicBezTo>
                    <a:pt x="4738" y="1444"/>
                    <a:pt x="4186" y="1243"/>
                    <a:pt x="3660" y="967"/>
                  </a:cubicBezTo>
                  <a:cubicBezTo>
                    <a:pt x="3082" y="644"/>
                    <a:pt x="1951"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6"/>
            <p:cNvSpPr/>
            <p:nvPr/>
          </p:nvSpPr>
          <p:spPr>
            <a:xfrm>
              <a:off x="3781475" y="1524725"/>
              <a:ext cx="129100" cy="114475"/>
            </a:xfrm>
            <a:custGeom>
              <a:avLst/>
              <a:gdLst/>
              <a:ahLst/>
              <a:cxnLst/>
              <a:rect l="l" t="t" r="r" b="b"/>
              <a:pathLst>
                <a:path w="5164" h="4579" extrusionOk="0">
                  <a:moveTo>
                    <a:pt x="3956" y="1"/>
                  </a:moveTo>
                  <a:cubicBezTo>
                    <a:pt x="3210" y="1"/>
                    <a:pt x="2059" y="644"/>
                    <a:pt x="1504" y="967"/>
                  </a:cubicBezTo>
                  <a:cubicBezTo>
                    <a:pt x="953" y="1243"/>
                    <a:pt x="427" y="1444"/>
                    <a:pt x="1" y="1920"/>
                  </a:cubicBezTo>
                  <a:lnTo>
                    <a:pt x="101" y="3198"/>
                  </a:lnTo>
                  <a:cubicBezTo>
                    <a:pt x="377" y="3474"/>
                    <a:pt x="577" y="3599"/>
                    <a:pt x="903" y="3799"/>
                  </a:cubicBezTo>
                  <a:cubicBezTo>
                    <a:pt x="1386" y="4151"/>
                    <a:pt x="2464" y="4579"/>
                    <a:pt x="3230" y="4579"/>
                  </a:cubicBezTo>
                  <a:cubicBezTo>
                    <a:pt x="3339" y="4579"/>
                    <a:pt x="3441" y="4570"/>
                    <a:pt x="3535" y="4551"/>
                  </a:cubicBezTo>
                  <a:cubicBezTo>
                    <a:pt x="4286" y="4501"/>
                    <a:pt x="4537" y="3599"/>
                    <a:pt x="4763" y="3073"/>
                  </a:cubicBezTo>
                  <a:cubicBezTo>
                    <a:pt x="5013" y="2246"/>
                    <a:pt x="5164" y="215"/>
                    <a:pt x="4136" y="15"/>
                  </a:cubicBezTo>
                  <a:cubicBezTo>
                    <a:pt x="4079" y="5"/>
                    <a:pt x="4019" y="1"/>
                    <a:pt x="3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6"/>
            <p:cNvSpPr/>
            <p:nvPr/>
          </p:nvSpPr>
          <p:spPr>
            <a:xfrm>
              <a:off x="3735750" y="1562925"/>
              <a:ext cx="62050" cy="56700"/>
            </a:xfrm>
            <a:custGeom>
              <a:avLst/>
              <a:gdLst/>
              <a:ahLst/>
              <a:cxnLst/>
              <a:rect l="l" t="t" r="r" b="b"/>
              <a:pathLst>
                <a:path w="2482" h="2268" extrusionOk="0">
                  <a:moveTo>
                    <a:pt x="1290" y="1"/>
                  </a:moveTo>
                  <a:cubicBezTo>
                    <a:pt x="1128" y="1"/>
                    <a:pt x="968" y="31"/>
                    <a:pt x="827" y="91"/>
                  </a:cubicBezTo>
                  <a:cubicBezTo>
                    <a:pt x="150" y="342"/>
                    <a:pt x="0" y="1119"/>
                    <a:pt x="351" y="1695"/>
                  </a:cubicBezTo>
                  <a:cubicBezTo>
                    <a:pt x="545" y="2070"/>
                    <a:pt x="916" y="2268"/>
                    <a:pt x="1294" y="2268"/>
                  </a:cubicBezTo>
                  <a:cubicBezTo>
                    <a:pt x="1598" y="2268"/>
                    <a:pt x="1907" y="2139"/>
                    <a:pt x="2130" y="1870"/>
                  </a:cubicBezTo>
                  <a:cubicBezTo>
                    <a:pt x="2431" y="1444"/>
                    <a:pt x="2481" y="868"/>
                    <a:pt x="2256" y="442"/>
                  </a:cubicBezTo>
                  <a:lnTo>
                    <a:pt x="2256" y="442"/>
                  </a:lnTo>
                  <a:lnTo>
                    <a:pt x="2311" y="609"/>
                  </a:lnTo>
                  <a:lnTo>
                    <a:pt x="2311" y="609"/>
                  </a:lnTo>
                  <a:cubicBezTo>
                    <a:pt x="2160" y="206"/>
                    <a:pt x="1716" y="1"/>
                    <a:pt x="1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6"/>
            <p:cNvSpPr/>
            <p:nvPr/>
          </p:nvSpPr>
          <p:spPr>
            <a:xfrm>
              <a:off x="3466950" y="1986250"/>
              <a:ext cx="592750" cy="99025"/>
            </a:xfrm>
            <a:custGeom>
              <a:avLst/>
              <a:gdLst/>
              <a:ahLst/>
              <a:cxnLst/>
              <a:rect l="l" t="t" r="r" b="b"/>
              <a:pathLst>
                <a:path w="23710" h="3961" fill="none" extrusionOk="0">
                  <a:moveTo>
                    <a:pt x="0" y="0"/>
                  </a:moveTo>
                  <a:cubicBezTo>
                    <a:pt x="0" y="0"/>
                    <a:pt x="11905" y="3960"/>
                    <a:pt x="23710" y="0"/>
                  </a:cubicBezTo>
                </a:path>
              </a:pathLst>
            </a:custGeom>
            <a:solidFill>
              <a:schemeClr val="accent6"/>
            </a:solid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6"/>
            <p:cNvSpPr/>
            <p:nvPr/>
          </p:nvSpPr>
          <p:spPr>
            <a:xfrm>
              <a:off x="3398650" y="2484375"/>
              <a:ext cx="286350" cy="59550"/>
            </a:xfrm>
            <a:custGeom>
              <a:avLst/>
              <a:gdLst/>
              <a:ahLst/>
              <a:cxnLst/>
              <a:rect l="l" t="t" r="r" b="b"/>
              <a:pathLst>
                <a:path w="11454" h="2382" fill="none" extrusionOk="0">
                  <a:moveTo>
                    <a:pt x="0" y="0"/>
                  </a:moveTo>
                  <a:cubicBezTo>
                    <a:pt x="0" y="0"/>
                    <a:pt x="6792" y="2381"/>
                    <a:pt x="11454"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6"/>
            <p:cNvSpPr/>
            <p:nvPr/>
          </p:nvSpPr>
          <p:spPr>
            <a:xfrm>
              <a:off x="3398650" y="2449900"/>
              <a:ext cx="286350" cy="59550"/>
            </a:xfrm>
            <a:custGeom>
              <a:avLst/>
              <a:gdLst/>
              <a:ahLst/>
              <a:cxnLst/>
              <a:rect l="l" t="t" r="r" b="b"/>
              <a:pathLst>
                <a:path w="11454" h="2382" fill="none" extrusionOk="0">
                  <a:moveTo>
                    <a:pt x="0" y="1"/>
                  </a:moveTo>
                  <a:cubicBezTo>
                    <a:pt x="0" y="1"/>
                    <a:pt x="6792" y="2382"/>
                    <a:pt x="11454" y="2131"/>
                  </a:cubicBezTo>
                </a:path>
              </a:pathLst>
            </a:custGeom>
            <a:solidFill>
              <a:schemeClr val="accent6"/>
            </a:solid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6"/>
            <p:cNvSpPr/>
            <p:nvPr/>
          </p:nvSpPr>
          <p:spPr>
            <a:xfrm>
              <a:off x="3841625" y="2484375"/>
              <a:ext cx="275100" cy="59550"/>
            </a:xfrm>
            <a:custGeom>
              <a:avLst/>
              <a:gdLst/>
              <a:ahLst/>
              <a:cxnLst/>
              <a:rect l="l" t="t" r="r" b="b"/>
              <a:pathLst>
                <a:path w="11004" h="2382" fill="none" extrusionOk="0">
                  <a:moveTo>
                    <a:pt x="11003" y="0"/>
                  </a:moveTo>
                  <a:cubicBezTo>
                    <a:pt x="11003" y="0"/>
                    <a:pt x="4487" y="2381"/>
                    <a:pt x="1"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6"/>
            <p:cNvSpPr/>
            <p:nvPr/>
          </p:nvSpPr>
          <p:spPr>
            <a:xfrm>
              <a:off x="3841625" y="2449900"/>
              <a:ext cx="275100" cy="59550"/>
            </a:xfrm>
            <a:custGeom>
              <a:avLst/>
              <a:gdLst/>
              <a:ahLst/>
              <a:cxnLst/>
              <a:rect l="l" t="t" r="r" b="b"/>
              <a:pathLst>
                <a:path w="11004" h="2382" fill="none" extrusionOk="0">
                  <a:moveTo>
                    <a:pt x="11003" y="1"/>
                  </a:moveTo>
                  <a:cubicBezTo>
                    <a:pt x="11003" y="1"/>
                    <a:pt x="4487" y="2382"/>
                    <a:pt x="1" y="2131"/>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6"/>
            <p:cNvSpPr/>
            <p:nvPr/>
          </p:nvSpPr>
          <p:spPr>
            <a:xfrm>
              <a:off x="3327850" y="1219325"/>
              <a:ext cx="17550" cy="17575"/>
            </a:xfrm>
            <a:custGeom>
              <a:avLst/>
              <a:gdLst/>
              <a:ahLst/>
              <a:cxnLst/>
              <a:rect l="l" t="t" r="r" b="b"/>
              <a:pathLst>
                <a:path w="702" h="703" extrusionOk="0">
                  <a:moveTo>
                    <a:pt x="351" y="0"/>
                  </a:moveTo>
                  <a:cubicBezTo>
                    <a:pt x="176" y="0"/>
                    <a:pt x="0" y="151"/>
                    <a:pt x="0" y="351"/>
                  </a:cubicBezTo>
                  <a:cubicBezTo>
                    <a:pt x="0" y="552"/>
                    <a:pt x="176" y="702"/>
                    <a:pt x="351" y="702"/>
                  </a:cubicBezTo>
                  <a:cubicBezTo>
                    <a:pt x="552" y="702"/>
                    <a:pt x="702" y="552"/>
                    <a:pt x="702" y="351"/>
                  </a:cubicBezTo>
                  <a:cubicBezTo>
                    <a:pt x="702" y="151"/>
                    <a:pt x="552" y="0"/>
                    <a:pt x="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46"/>
          <p:cNvGrpSpPr/>
          <p:nvPr/>
        </p:nvGrpSpPr>
        <p:grpSpPr>
          <a:xfrm>
            <a:off x="6656103" y="3383044"/>
            <a:ext cx="690413" cy="1469758"/>
            <a:chOff x="6670791" y="3654713"/>
            <a:chExt cx="548164" cy="1166938"/>
          </a:xfrm>
        </p:grpSpPr>
        <p:grpSp>
          <p:nvGrpSpPr>
            <p:cNvPr id="5567" name="Google Shape;5567;p46"/>
            <p:cNvGrpSpPr/>
            <p:nvPr/>
          </p:nvGrpSpPr>
          <p:grpSpPr>
            <a:xfrm flipH="1">
              <a:off x="6892737" y="3654713"/>
              <a:ext cx="254340" cy="1091775"/>
              <a:chOff x="4528700" y="1800400"/>
              <a:chExt cx="788650" cy="3386400"/>
            </a:xfrm>
          </p:grpSpPr>
          <p:sp>
            <p:nvSpPr>
              <p:cNvPr id="5568" name="Google Shape;5568;p46"/>
              <p:cNvSpPr/>
              <p:nvPr/>
            </p:nvSpPr>
            <p:spPr>
              <a:xfrm>
                <a:off x="4759800" y="1800400"/>
                <a:ext cx="326425" cy="523850"/>
              </a:xfrm>
              <a:custGeom>
                <a:avLst/>
                <a:gdLst/>
                <a:ahLst/>
                <a:cxnLst/>
                <a:rect l="l" t="t" r="r" b="b"/>
                <a:pathLst>
                  <a:path w="13057" h="20954" extrusionOk="0">
                    <a:moveTo>
                      <a:pt x="6506" y="0"/>
                    </a:moveTo>
                    <a:cubicBezTo>
                      <a:pt x="6506" y="320"/>
                      <a:pt x="6506" y="5935"/>
                      <a:pt x="2694" y="11002"/>
                    </a:cubicBezTo>
                    <a:cubicBezTo>
                      <a:pt x="1" y="14563"/>
                      <a:pt x="1553" y="20954"/>
                      <a:pt x="6506" y="20954"/>
                    </a:cubicBezTo>
                    <a:cubicBezTo>
                      <a:pt x="11482" y="20954"/>
                      <a:pt x="13057" y="14517"/>
                      <a:pt x="10341" y="11002"/>
                    </a:cubicBezTo>
                    <a:cubicBezTo>
                      <a:pt x="7602" y="7487"/>
                      <a:pt x="6506" y="320"/>
                      <a:pt x="6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6"/>
              <p:cNvSpPr/>
              <p:nvPr/>
            </p:nvSpPr>
            <p:spPr>
              <a:xfrm>
                <a:off x="4804325" y="1920800"/>
                <a:ext cx="237975" cy="382925"/>
              </a:xfrm>
              <a:custGeom>
                <a:avLst/>
                <a:gdLst/>
                <a:ahLst/>
                <a:cxnLst/>
                <a:rect l="l" t="t" r="r" b="b"/>
                <a:pathLst>
                  <a:path w="9519" h="15317" extrusionOk="0">
                    <a:moveTo>
                      <a:pt x="4725" y="0"/>
                    </a:moveTo>
                    <a:cubicBezTo>
                      <a:pt x="4725" y="251"/>
                      <a:pt x="4725" y="4337"/>
                      <a:pt x="1940" y="8058"/>
                    </a:cubicBezTo>
                    <a:cubicBezTo>
                      <a:pt x="0" y="10637"/>
                      <a:pt x="1119" y="15316"/>
                      <a:pt x="4725" y="15316"/>
                    </a:cubicBezTo>
                    <a:cubicBezTo>
                      <a:pt x="8354" y="15316"/>
                      <a:pt x="9518" y="10614"/>
                      <a:pt x="7532" y="8058"/>
                    </a:cubicBezTo>
                    <a:cubicBezTo>
                      <a:pt x="5524" y="5478"/>
                      <a:pt x="4725" y="251"/>
                      <a:pt x="4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6"/>
              <p:cNvSpPr/>
              <p:nvPr/>
            </p:nvSpPr>
            <p:spPr>
              <a:xfrm>
                <a:off x="4844250" y="2035500"/>
                <a:ext cx="157525" cy="252225"/>
              </a:xfrm>
              <a:custGeom>
                <a:avLst/>
                <a:gdLst/>
                <a:ahLst/>
                <a:cxnLst/>
                <a:rect l="l" t="t" r="r" b="b"/>
                <a:pathLst>
                  <a:path w="6301" h="10089" extrusionOk="0">
                    <a:moveTo>
                      <a:pt x="3128" y="0"/>
                    </a:moveTo>
                    <a:cubicBezTo>
                      <a:pt x="3128" y="137"/>
                      <a:pt x="3128" y="2853"/>
                      <a:pt x="1302" y="5296"/>
                    </a:cubicBezTo>
                    <a:cubicBezTo>
                      <a:pt x="1" y="7008"/>
                      <a:pt x="754" y="10089"/>
                      <a:pt x="3128" y="10089"/>
                    </a:cubicBezTo>
                    <a:cubicBezTo>
                      <a:pt x="5525" y="10089"/>
                      <a:pt x="6301" y="6985"/>
                      <a:pt x="4977" y="5296"/>
                    </a:cubicBezTo>
                    <a:cubicBezTo>
                      <a:pt x="3653" y="3607"/>
                      <a:pt x="3128" y="137"/>
                      <a:pt x="3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6"/>
              <p:cNvSpPr/>
              <p:nvPr/>
            </p:nvSpPr>
            <p:spPr>
              <a:xfrm>
                <a:off x="4577775" y="2503375"/>
                <a:ext cx="706475" cy="2683425"/>
              </a:xfrm>
              <a:custGeom>
                <a:avLst/>
                <a:gdLst/>
                <a:ahLst/>
                <a:cxnLst/>
                <a:rect l="l" t="t" r="r" b="b"/>
                <a:pathLst>
                  <a:path w="28259" h="107337" extrusionOk="0">
                    <a:moveTo>
                      <a:pt x="5726" y="3993"/>
                    </a:moveTo>
                    <a:cubicBezTo>
                      <a:pt x="5786" y="3993"/>
                      <a:pt x="6009" y="5052"/>
                      <a:pt x="6232" y="5800"/>
                    </a:cubicBezTo>
                    <a:cubicBezTo>
                      <a:pt x="5981" y="5571"/>
                      <a:pt x="5798" y="5229"/>
                      <a:pt x="5752" y="4704"/>
                    </a:cubicBezTo>
                    <a:cubicBezTo>
                      <a:pt x="5704" y="4193"/>
                      <a:pt x="5700" y="3993"/>
                      <a:pt x="5726" y="3993"/>
                    </a:cubicBezTo>
                    <a:close/>
                    <a:moveTo>
                      <a:pt x="15" y="0"/>
                    </a:moveTo>
                    <a:cubicBezTo>
                      <a:pt x="10" y="0"/>
                      <a:pt x="5" y="1"/>
                      <a:pt x="0" y="2"/>
                    </a:cubicBezTo>
                    <a:lnTo>
                      <a:pt x="0" y="16002"/>
                    </a:lnTo>
                    <a:lnTo>
                      <a:pt x="0" y="102990"/>
                    </a:lnTo>
                    <a:cubicBezTo>
                      <a:pt x="0" y="103811"/>
                      <a:pt x="503" y="104542"/>
                      <a:pt x="1279" y="104816"/>
                    </a:cubicBezTo>
                    <a:cubicBezTo>
                      <a:pt x="3667" y="105678"/>
                      <a:pt x="9102" y="107336"/>
                      <a:pt x="15322" y="107336"/>
                    </a:cubicBezTo>
                    <a:cubicBezTo>
                      <a:pt x="19147" y="107336"/>
                      <a:pt x="23269" y="106709"/>
                      <a:pt x="27163" y="104884"/>
                    </a:cubicBezTo>
                    <a:cubicBezTo>
                      <a:pt x="27825" y="104564"/>
                      <a:pt x="28258" y="103880"/>
                      <a:pt x="28258" y="103126"/>
                    </a:cubicBezTo>
                    <a:lnTo>
                      <a:pt x="28258" y="10844"/>
                    </a:lnTo>
                    <a:cubicBezTo>
                      <a:pt x="28023" y="10905"/>
                      <a:pt x="27778" y="10937"/>
                      <a:pt x="27536" y="10937"/>
                    </a:cubicBezTo>
                    <a:cubicBezTo>
                      <a:pt x="26605" y="10937"/>
                      <a:pt x="25719" y="10461"/>
                      <a:pt x="25610" y="9337"/>
                    </a:cubicBezTo>
                    <a:cubicBezTo>
                      <a:pt x="25451" y="7420"/>
                      <a:pt x="25998" y="6598"/>
                      <a:pt x="26295" y="5069"/>
                    </a:cubicBezTo>
                    <a:cubicBezTo>
                      <a:pt x="26435" y="4250"/>
                      <a:pt x="26281" y="2847"/>
                      <a:pt x="25440" y="2847"/>
                    </a:cubicBezTo>
                    <a:cubicBezTo>
                      <a:pt x="25179" y="2847"/>
                      <a:pt x="24852" y="2982"/>
                      <a:pt x="24446" y="3312"/>
                    </a:cubicBezTo>
                    <a:cubicBezTo>
                      <a:pt x="24041" y="3642"/>
                      <a:pt x="23887" y="3752"/>
                      <a:pt x="23889" y="3752"/>
                    </a:cubicBezTo>
                    <a:cubicBezTo>
                      <a:pt x="23894" y="3752"/>
                      <a:pt x="24516" y="3317"/>
                      <a:pt x="25013" y="3317"/>
                    </a:cubicBezTo>
                    <a:cubicBezTo>
                      <a:pt x="25407" y="3317"/>
                      <a:pt x="25722" y="3590"/>
                      <a:pt x="25588" y="4567"/>
                    </a:cubicBezTo>
                    <a:cubicBezTo>
                      <a:pt x="25437" y="5668"/>
                      <a:pt x="25113" y="6026"/>
                      <a:pt x="24685" y="6026"/>
                    </a:cubicBezTo>
                    <a:cubicBezTo>
                      <a:pt x="24013" y="6026"/>
                      <a:pt x="23084" y="5143"/>
                      <a:pt x="22164" y="4864"/>
                    </a:cubicBezTo>
                    <a:cubicBezTo>
                      <a:pt x="22124" y="4852"/>
                      <a:pt x="22084" y="4847"/>
                      <a:pt x="22045" y="4847"/>
                    </a:cubicBezTo>
                    <a:cubicBezTo>
                      <a:pt x="21927" y="4847"/>
                      <a:pt x="21816" y="4898"/>
                      <a:pt x="21730" y="5001"/>
                    </a:cubicBezTo>
                    <a:cubicBezTo>
                      <a:pt x="21499" y="4015"/>
                      <a:pt x="21114" y="3318"/>
                      <a:pt x="20575" y="3318"/>
                    </a:cubicBezTo>
                    <a:cubicBezTo>
                      <a:pt x="20528" y="3318"/>
                      <a:pt x="20479" y="3323"/>
                      <a:pt x="20429" y="3334"/>
                    </a:cubicBezTo>
                    <a:cubicBezTo>
                      <a:pt x="19219" y="3608"/>
                      <a:pt x="19516" y="5526"/>
                      <a:pt x="19653" y="6165"/>
                    </a:cubicBezTo>
                    <a:cubicBezTo>
                      <a:pt x="19653" y="6233"/>
                      <a:pt x="19676" y="6279"/>
                      <a:pt x="19676" y="6347"/>
                    </a:cubicBezTo>
                    <a:cubicBezTo>
                      <a:pt x="19676" y="6347"/>
                      <a:pt x="19676" y="6370"/>
                      <a:pt x="19676" y="6370"/>
                    </a:cubicBezTo>
                    <a:cubicBezTo>
                      <a:pt x="19904" y="7443"/>
                      <a:pt x="19950" y="8265"/>
                      <a:pt x="19607" y="9201"/>
                    </a:cubicBezTo>
                    <a:cubicBezTo>
                      <a:pt x="19276" y="10102"/>
                      <a:pt x="18055" y="10684"/>
                      <a:pt x="16885" y="10684"/>
                    </a:cubicBezTo>
                    <a:cubicBezTo>
                      <a:pt x="15716" y="10684"/>
                      <a:pt x="14597" y="10102"/>
                      <a:pt x="14472" y="8676"/>
                    </a:cubicBezTo>
                    <a:cubicBezTo>
                      <a:pt x="14289" y="6895"/>
                      <a:pt x="14654" y="5868"/>
                      <a:pt x="14997" y="4681"/>
                    </a:cubicBezTo>
                    <a:cubicBezTo>
                      <a:pt x="14997" y="4681"/>
                      <a:pt x="14997" y="4658"/>
                      <a:pt x="15020" y="4613"/>
                    </a:cubicBezTo>
                    <a:cubicBezTo>
                      <a:pt x="15088" y="4384"/>
                      <a:pt x="15134" y="4156"/>
                      <a:pt x="15202" y="3905"/>
                    </a:cubicBezTo>
                    <a:cubicBezTo>
                      <a:pt x="15306" y="3239"/>
                      <a:pt x="15220" y="2421"/>
                      <a:pt x="14598" y="2421"/>
                    </a:cubicBezTo>
                    <a:cubicBezTo>
                      <a:pt x="14538" y="2421"/>
                      <a:pt x="14473" y="2428"/>
                      <a:pt x="14403" y="2444"/>
                    </a:cubicBezTo>
                    <a:cubicBezTo>
                      <a:pt x="13308" y="2695"/>
                      <a:pt x="13422" y="3974"/>
                      <a:pt x="13422" y="3996"/>
                    </a:cubicBezTo>
                    <a:cubicBezTo>
                      <a:pt x="13536" y="4544"/>
                      <a:pt x="13696" y="5115"/>
                      <a:pt x="13810" y="5617"/>
                    </a:cubicBezTo>
                    <a:cubicBezTo>
                      <a:pt x="14094" y="6816"/>
                      <a:pt x="13492" y="7761"/>
                      <a:pt x="12697" y="7761"/>
                    </a:cubicBezTo>
                    <a:cubicBezTo>
                      <a:pt x="12598" y="7761"/>
                      <a:pt x="12497" y="7747"/>
                      <a:pt x="12395" y="7717"/>
                    </a:cubicBezTo>
                    <a:cubicBezTo>
                      <a:pt x="11550" y="7466"/>
                      <a:pt x="11071" y="6690"/>
                      <a:pt x="11619" y="5320"/>
                    </a:cubicBezTo>
                    <a:cubicBezTo>
                      <a:pt x="11870" y="4727"/>
                      <a:pt x="11938" y="4133"/>
                      <a:pt x="11915" y="3631"/>
                    </a:cubicBezTo>
                    <a:cubicBezTo>
                      <a:pt x="11938" y="3540"/>
                      <a:pt x="11915" y="3449"/>
                      <a:pt x="11915" y="3380"/>
                    </a:cubicBezTo>
                    <a:cubicBezTo>
                      <a:pt x="11915" y="3357"/>
                      <a:pt x="11915" y="3357"/>
                      <a:pt x="11915" y="3357"/>
                    </a:cubicBezTo>
                    <a:cubicBezTo>
                      <a:pt x="11842" y="2882"/>
                      <a:pt x="11520" y="2509"/>
                      <a:pt x="11030" y="2509"/>
                    </a:cubicBezTo>
                    <a:cubicBezTo>
                      <a:pt x="10909" y="2509"/>
                      <a:pt x="10777" y="2531"/>
                      <a:pt x="10637" y="2581"/>
                    </a:cubicBezTo>
                    <a:cubicBezTo>
                      <a:pt x="9952" y="2832"/>
                      <a:pt x="9793" y="3608"/>
                      <a:pt x="9770" y="3814"/>
                    </a:cubicBezTo>
                    <a:cubicBezTo>
                      <a:pt x="9747" y="4202"/>
                      <a:pt x="9770" y="4635"/>
                      <a:pt x="9838" y="5092"/>
                    </a:cubicBezTo>
                    <a:cubicBezTo>
                      <a:pt x="9087" y="5693"/>
                      <a:pt x="8090" y="6139"/>
                      <a:pt x="7264" y="6139"/>
                    </a:cubicBezTo>
                    <a:cubicBezTo>
                      <a:pt x="7085" y="6139"/>
                      <a:pt x="6915" y="6118"/>
                      <a:pt x="6757" y="6073"/>
                    </a:cubicBezTo>
                    <a:cubicBezTo>
                      <a:pt x="6757" y="6005"/>
                      <a:pt x="6780" y="5914"/>
                      <a:pt x="6780" y="5822"/>
                    </a:cubicBezTo>
                    <a:cubicBezTo>
                      <a:pt x="6825" y="5434"/>
                      <a:pt x="6825" y="5069"/>
                      <a:pt x="6802" y="4704"/>
                    </a:cubicBezTo>
                    <a:cubicBezTo>
                      <a:pt x="6802" y="4681"/>
                      <a:pt x="6802" y="4590"/>
                      <a:pt x="6802" y="4499"/>
                    </a:cubicBezTo>
                    <a:cubicBezTo>
                      <a:pt x="6780" y="4225"/>
                      <a:pt x="6734" y="3951"/>
                      <a:pt x="6688" y="3722"/>
                    </a:cubicBezTo>
                    <a:cubicBezTo>
                      <a:pt x="6500" y="3087"/>
                      <a:pt x="6056" y="2725"/>
                      <a:pt x="5594" y="2725"/>
                    </a:cubicBezTo>
                    <a:cubicBezTo>
                      <a:pt x="5325" y="2725"/>
                      <a:pt x="5051" y="2847"/>
                      <a:pt x="4817" y="3106"/>
                    </a:cubicBezTo>
                    <a:cubicBezTo>
                      <a:pt x="4063" y="3974"/>
                      <a:pt x="5844" y="6210"/>
                      <a:pt x="5273" y="7489"/>
                    </a:cubicBezTo>
                    <a:cubicBezTo>
                      <a:pt x="4991" y="8108"/>
                      <a:pt x="4470" y="8381"/>
                      <a:pt x="3975" y="8381"/>
                    </a:cubicBezTo>
                    <a:cubicBezTo>
                      <a:pt x="3430" y="8381"/>
                      <a:pt x="2917" y="8051"/>
                      <a:pt x="2785" y="7489"/>
                    </a:cubicBezTo>
                    <a:cubicBezTo>
                      <a:pt x="2511" y="6416"/>
                      <a:pt x="3287" y="5594"/>
                      <a:pt x="3356" y="5069"/>
                    </a:cubicBezTo>
                    <a:cubicBezTo>
                      <a:pt x="3439" y="4573"/>
                      <a:pt x="3090" y="3007"/>
                      <a:pt x="2259" y="3007"/>
                    </a:cubicBezTo>
                    <a:cubicBezTo>
                      <a:pt x="2173" y="3007"/>
                      <a:pt x="2082" y="3024"/>
                      <a:pt x="1986" y="3061"/>
                    </a:cubicBezTo>
                    <a:cubicBezTo>
                      <a:pt x="1324" y="3289"/>
                      <a:pt x="1142" y="3974"/>
                      <a:pt x="1096" y="4476"/>
                    </a:cubicBezTo>
                    <a:cubicBezTo>
                      <a:pt x="1096" y="4544"/>
                      <a:pt x="1119" y="4613"/>
                      <a:pt x="1119" y="4681"/>
                    </a:cubicBezTo>
                    <a:cubicBezTo>
                      <a:pt x="781" y="2274"/>
                      <a:pt x="35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6"/>
              <p:cNvSpPr/>
              <p:nvPr/>
            </p:nvSpPr>
            <p:spPr>
              <a:xfrm>
                <a:off x="4577775" y="4718600"/>
                <a:ext cx="706475" cy="436550"/>
              </a:xfrm>
              <a:custGeom>
                <a:avLst/>
                <a:gdLst/>
                <a:ahLst/>
                <a:cxnLst/>
                <a:rect l="l" t="t" r="r" b="b"/>
                <a:pathLst>
                  <a:path w="28259" h="17462" extrusionOk="0">
                    <a:moveTo>
                      <a:pt x="28258" y="1"/>
                    </a:moveTo>
                    <a:cubicBezTo>
                      <a:pt x="18694" y="7373"/>
                      <a:pt x="7031" y="9610"/>
                      <a:pt x="0" y="10249"/>
                    </a:cubicBezTo>
                    <a:lnTo>
                      <a:pt x="0" y="14381"/>
                    </a:lnTo>
                    <a:cubicBezTo>
                      <a:pt x="0" y="15202"/>
                      <a:pt x="503" y="15933"/>
                      <a:pt x="1279" y="16207"/>
                    </a:cubicBezTo>
                    <a:cubicBezTo>
                      <a:pt x="2237" y="16549"/>
                      <a:pt x="3698" y="17028"/>
                      <a:pt x="5479" y="17462"/>
                    </a:cubicBezTo>
                    <a:cubicBezTo>
                      <a:pt x="12052" y="16435"/>
                      <a:pt x="20406" y="14221"/>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6"/>
              <p:cNvSpPr/>
              <p:nvPr/>
            </p:nvSpPr>
            <p:spPr>
              <a:xfrm>
                <a:off x="4577775" y="4513175"/>
                <a:ext cx="706475" cy="321300"/>
              </a:xfrm>
              <a:custGeom>
                <a:avLst/>
                <a:gdLst/>
                <a:ahLst/>
                <a:cxnLst/>
                <a:rect l="l" t="t" r="r" b="b"/>
                <a:pathLst>
                  <a:path w="28259" h="12852" extrusionOk="0">
                    <a:moveTo>
                      <a:pt x="28258" y="1"/>
                    </a:moveTo>
                    <a:cubicBezTo>
                      <a:pt x="18443" y="6939"/>
                      <a:pt x="6985" y="9062"/>
                      <a:pt x="0" y="9701"/>
                    </a:cubicBezTo>
                    <a:lnTo>
                      <a:pt x="0" y="12851"/>
                    </a:lnTo>
                    <a:cubicBezTo>
                      <a:pt x="2534" y="12623"/>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6"/>
              <p:cNvSpPr/>
              <p:nvPr/>
            </p:nvSpPr>
            <p:spPr>
              <a:xfrm>
                <a:off x="4577775" y="4143400"/>
                <a:ext cx="706475" cy="452550"/>
              </a:xfrm>
              <a:custGeom>
                <a:avLst/>
                <a:gdLst/>
                <a:ahLst/>
                <a:cxnLst/>
                <a:rect l="l" t="t" r="r" b="b"/>
                <a:pathLst>
                  <a:path w="28259" h="18102" extrusionOk="0">
                    <a:moveTo>
                      <a:pt x="28258" y="1"/>
                    </a:moveTo>
                    <a:cubicBezTo>
                      <a:pt x="18694" y="7373"/>
                      <a:pt x="7031" y="9587"/>
                      <a:pt x="0" y="10249"/>
                    </a:cubicBezTo>
                    <a:lnTo>
                      <a:pt x="0" y="18101"/>
                    </a:lnTo>
                    <a:cubicBezTo>
                      <a:pt x="6894" y="17553"/>
                      <a:pt x="17987" y="15659"/>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6"/>
              <p:cNvSpPr/>
              <p:nvPr/>
            </p:nvSpPr>
            <p:spPr>
              <a:xfrm>
                <a:off x="4577775" y="3937400"/>
                <a:ext cx="706475" cy="321300"/>
              </a:xfrm>
              <a:custGeom>
                <a:avLst/>
                <a:gdLst/>
                <a:ahLst/>
                <a:cxnLst/>
                <a:rect l="l" t="t" r="r" b="b"/>
                <a:pathLst>
                  <a:path w="28259" h="12852" extrusionOk="0">
                    <a:moveTo>
                      <a:pt x="28258" y="1"/>
                    </a:moveTo>
                    <a:cubicBezTo>
                      <a:pt x="18443" y="6963"/>
                      <a:pt x="6985" y="9062"/>
                      <a:pt x="0" y="9702"/>
                    </a:cubicBezTo>
                    <a:lnTo>
                      <a:pt x="0" y="12851"/>
                    </a:lnTo>
                    <a:cubicBezTo>
                      <a:pt x="2534" y="12646"/>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6"/>
              <p:cNvSpPr/>
              <p:nvPr/>
            </p:nvSpPr>
            <p:spPr>
              <a:xfrm>
                <a:off x="4577775" y="3567650"/>
                <a:ext cx="706475" cy="452525"/>
              </a:xfrm>
              <a:custGeom>
                <a:avLst/>
                <a:gdLst/>
                <a:ahLst/>
                <a:cxnLst/>
                <a:rect l="l" t="t" r="r" b="b"/>
                <a:pathLst>
                  <a:path w="28259" h="18101" extrusionOk="0">
                    <a:moveTo>
                      <a:pt x="28258" y="0"/>
                    </a:moveTo>
                    <a:cubicBezTo>
                      <a:pt x="18694" y="7373"/>
                      <a:pt x="7031" y="9609"/>
                      <a:pt x="0" y="10249"/>
                    </a:cubicBezTo>
                    <a:lnTo>
                      <a:pt x="0" y="18100"/>
                    </a:lnTo>
                    <a:cubicBezTo>
                      <a:pt x="6894" y="17553"/>
                      <a:pt x="17987" y="15658"/>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6"/>
              <p:cNvSpPr/>
              <p:nvPr/>
            </p:nvSpPr>
            <p:spPr>
              <a:xfrm>
                <a:off x="4577775" y="3362200"/>
                <a:ext cx="706475" cy="320725"/>
              </a:xfrm>
              <a:custGeom>
                <a:avLst/>
                <a:gdLst/>
                <a:ahLst/>
                <a:cxnLst/>
                <a:rect l="l" t="t" r="r" b="b"/>
                <a:pathLst>
                  <a:path w="28259" h="12829" extrusionOk="0">
                    <a:moveTo>
                      <a:pt x="28258" y="1"/>
                    </a:moveTo>
                    <a:cubicBezTo>
                      <a:pt x="18443" y="6940"/>
                      <a:pt x="6985" y="9063"/>
                      <a:pt x="0" y="9679"/>
                    </a:cubicBezTo>
                    <a:lnTo>
                      <a:pt x="0" y="12829"/>
                    </a:lnTo>
                    <a:cubicBezTo>
                      <a:pt x="2534" y="12623"/>
                      <a:pt x="5661" y="12235"/>
                      <a:pt x="9108" y="11482"/>
                    </a:cubicBezTo>
                    <a:cubicBezTo>
                      <a:pt x="14586" y="10295"/>
                      <a:pt x="21616" y="8035"/>
                      <a:pt x="28258" y="3744"/>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6"/>
              <p:cNvSpPr/>
              <p:nvPr/>
            </p:nvSpPr>
            <p:spPr>
              <a:xfrm>
                <a:off x="4577775" y="2991875"/>
                <a:ext cx="706475" cy="453100"/>
              </a:xfrm>
              <a:custGeom>
                <a:avLst/>
                <a:gdLst/>
                <a:ahLst/>
                <a:cxnLst/>
                <a:rect l="l" t="t" r="r" b="b"/>
                <a:pathLst>
                  <a:path w="28259" h="18124" extrusionOk="0">
                    <a:moveTo>
                      <a:pt x="28258" y="0"/>
                    </a:moveTo>
                    <a:cubicBezTo>
                      <a:pt x="18694" y="7373"/>
                      <a:pt x="7031" y="9610"/>
                      <a:pt x="0" y="10249"/>
                    </a:cubicBezTo>
                    <a:lnTo>
                      <a:pt x="0" y="18124"/>
                    </a:lnTo>
                    <a:cubicBezTo>
                      <a:pt x="6894" y="17576"/>
                      <a:pt x="17987" y="15681"/>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6"/>
              <p:cNvSpPr/>
              <p:nvPr/>
            </p:nvSpPr>
            <p:spPr>
              <a:xfrm>
                <a:off x="4577775" y="2786450"/>
                <a:ext cx="706475" cy="321275"/>
              </a:xfrm>
              <a:custGeom>
                <a:avLst/>
                <a:gdLst/>
                <a:ahLst/>
                <a:cxnLst/>
                <a:rect l="l" t="t" r="r" b="b"/>
                <a:pathLst>
                  <a:path w="28259" h="12851" extrusionOk="0">
                    <a:moveTo>
                      <a:pt x="28258" y="0"/>
                    </a:moveTo>
                    <a:cubicBezTo>
                      <a:pt x="18443" y="6939"/>
                      <a:pt x="6985" y="9062"/>
                      <a:pt x="0" y="9701"/>
                    </a:cubicBezTo>
                    <a:lnTo>
                      <a:pt x="0" y="12851"/>
                    </a:lnTo>
                    <a:cubicBezTo>
                      <a:pt x="2534" y="12623"/>
                      <a:pt x="5661" y="12235"/>
                      <a:pt x="9108" y="11481"/>
                    </a:cubicBezTo>
                    <a:cubicBezTo>
                      <a:pt x="14586" y="10294"/>
                      <a:pt x="21616" y="8035"/>
                      <a:pt x="28258" y="3766"/>
                    </a:cubicBezTo>
                    <a:lnTo>
                      <a:pt x="282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6"/>
              <p:cNvSpPr/>
              <p:nvPr/>
            </p:nvSpPr>
            <p:spPr>
              <a:xfrm>
                <a:off x="4577775" y="2574525"/>
                <a:ext cx="660875" cy="294675"/>
              </a:xfrm>
              <a:custGeom>
                <a:avLst/>
                <a:gdLst/>
                <a:ahLst/>
                <a:cxnLst/>
                <a:rect l="l" t="t" r="r" b="b"/>
                <a:pathLst>
                  <a:path w="26435" h="11787" extrusionOk="0">
                    <a:moveTo>
                      <a:pt x="25440" y="1"/>
                    </a:moveTo>
                    <a:cubicBezTo>
                      <a:pt x="25179" y="1"/>
                      <a:pt x="24852" y="136"/>
                      <a:pt x="24446" y="466"/>
                    </a:cubicBezTo>
                    <a:cubicBezTo>
                      <a:pt x="24041" y="796"/>
                      <a:pt x="23887" y="906"/>
                      <a:pt x="23889" y="906"/>
                    </a:cubicBezTo>
                    <a:cubicBezTo>
                      <a:pt x="23894" y="906"/>
                      <a:pt x="24516" y="471"/>
                      <a:pt x="25013" y="471"/>
                    </a:cubicBezTo>
                    <a:cubicBezTo>
                      <a:pt x="25407" y="471"/>
                      <a:pt x="25722" y="744"/>
                      <a:pt x="25588" y="1721"/>
                    </a:cubicBezTo>
                    <a:cubicBezTo>
                      <a:pt x="25437" y="2822"/>
                      <a:pt x="25113" y="3180"/>
                      <a:pt x="24685" y="3180"/>
                    </a:cubicBezTo>
                    <a:cubicBezTo>
                      <a:pt x="24013" y="3180"/>
                      <a:pt x="23084" y="2297"/>
                      <a:pt x="22164" y="2018"/>
                    </a:cubicBezTo>
                    <a:cubicBezTo>
                      <a:pt x="22124" y="2006"/>
                      <a:pt x="22084" y="2001"/>
                      <a:pt x="22045" y="2001"/>
                    </a:cubicBezTo>
                    <a:cubicBezTo>
                      <a:pt x="21927" y="2001"/>
                      <a:pt x="21816" y="2052"/>
                      <a:pt x="21730" y="2155"/>
                    </a:cubicBezTo>
                    <a:cubicBezTo>
                      <a:pt x="21499" y="1169"/>
                      <a:pt x="21114" y="472"/>
                      <a:pt x="20575" y="472"/>
                    </a:cubicBezTo>
                    <a:cubicBezTo>
                      <a:pt x="20528" y="472"/>
                      <a:pt x="20479" y="477"/>
                      <a:pt x="20429" y="488"/>
                    </a:cubicBezTo>
                    <a:cubicBezTo>
                      <a:pt x="19219" y="762"/>
                      <a:pt x="19516" y="2680"/>
                      <a:pt x="19653" y="3319"/>
                    </a:cubicBezTo>
                    <a:cubicBezTo>
                      <a:pt x="19653" y="3387"/>
                      <a:pt x="19676" y="3433"/>
                      <a:pt x="19676" y="3501"/>
                    </a:cubicBezTo>
                    <a:cubicBezTo>
                      <a:pt x="19676" y="3501"/>
                      <a:pt x="19676" y="3524"/>
                      <a:pt x="19676" y="3524"/>
                    </a:cubicBezTo>
                    <a:cubicBezTo>
                      <a:pt x="19904" y="4597"/>
                      <a:pt x="19950" y="5419"/>
                      <a:pt x="19607" y="6355"/>
                    </a:cubicBezTo>
                    <a:cubicBezTo>
                      <a:pt x="19276" y="7256"/>
                      <a:pt x="18055" y="7838"/>
                      <a:pt x="16885" y="7838"/>
                    </a:cubicBezTo>
                    <a:cubicBezTo>
                      <a:pt x="15716" y="7838"/>
                      <a:pt x="14597" y="7256"/>
                      <a:pt x="14472" y="5830"/>
                    </a:cubicBezTo>
                    <a:cubicBezTo>
                      <a:pt x="14289" y="4049"/>
                      <a:pt x="14654" y="3022"/>
                      <a:pt x="14997" y="1835"/>
                    </a:cubicBezTo>
                    <a:cubicBezTo>
                      <a:pt x="14997" y="1835"/>
                      <a:pt x="14997" y="1812"/>
                      <a:pt x="15020" y="1767"/>
                    </a:cubicBezTo>
                    <a:cubicBezTo>
                      <a:pt x="15088" y="1538"/>
                      <a:pt x="15134" y="1310"/>
                      <a:pt x="15202" y="1059"/>
                    </a:cubicBezTo>
                    <a:cubicBezTo>
                      <a:pt x="15225" y="922"/>
                      <a:pt x="15225" y="785"/>
                      <a:pt x="15225" y="648"/>
                    </a:cubicBezTo>
                    <a:lnTo>
                      <a:pt x="15225" y="648"/>
                    </a:lnTo>
                    <a:cubicBezTo>
                      <a:pt x="14631" y="854"/>
                      <a:pt x="14038" y="1059"/>
                      <a:pt x="13445" y="1242"/>
                    </a:cubicBezTo>
                    <a:cubicBezTo>
                      <a:pt x="13559" y="1767"/>
                      <a:pt x="13696" y="2292"/>
                      <a:pt x="13810" y="2771"/>
                    </a:cubicBezTo>
                    <a:cubicBezTo>
                      <a:pt x="14094" y="3970"/>
                      <a:pt x="13492" y="4915"/>
                      <a:pt x="12697" y="4915"/>
                    </a:cubicBezTo>
                    <a:cubicBezTo>
                      <a:pt x="12598" y="4915"/>
                      <a:pt x="12497" y="4901"/>
                      <a:pt x="12395" y="4871"/>
                    </a:cubicBezTo>
                    <a:cubicBezTo>
                      <a:pt x="11550" y="4620"/>
                      <a:pt x="11071" y="3844"/>
                      <a:pt x="11619" y="2474"/>
                    </a:cubicBezTo>
                    <a:cubicBezTo>
                      <a:pt x="11733" y="2223"/>
                      <a:pt x="11801" y="1972"/>
                      <a:pt x="11847" y="1721"/>
                    </a:cubicBezTo>
                    <a:lnTo>
                      <a:pt x="11847" y="1721"/>
                    </a:lnTo>
                    <a:cubicBezTo>
                      <a:pt x="11162" y="1926"/>
                      <a:pt x="10477" y="2109"/>
                      <a:pt x="9815" y="2269"/>
                    </a:cubicBezTo>
                    <a:cubicBezTo>
                      <a:pt x="9069" y="2866"/>
                      <a:pt x="8079" y="3295"/>
                      <a:pt x="7269" y="3295"/>
                    </a:cubicBezTo>
                    <a:cubicBezTo>
                      <a:pt x="7088" y="3295"/>
                      <a:pt x="6915" y="3273"/>
                      <a:pt x="6757" y="3227"/>
                    </a:cubicBezTo>
                    <a:cubicBezTo>
                      <a:pt x="6757" y="3159"/>
                      <a:pt x="6780" y="3068"/>
                      <a:pt x="6780" y="2976"/>
                    </a:cubicBezTo>
                    <a:cubicBezTo>
                      <a:pt x="6780" y="2976"/>
                      <a:pt x="6780" y="2954"/>
                      <a:pt x="6780" y="2954"/>
                    </a:cubicBezTo>
                    <a:cubicBezTo>
                      <a:pt x="6277" y="3045"/>
                      <a:pt x="5775" y="3136"/>
                      <a:pt x="5273" y="3227"/>
                    </a:cubicBezTo>
                    <a:cubicBezTo>
                      <a:pt x="5410" y="3752"/>
                      <a:pt x="5456" y="4255"/>
                      <a:pt x="5273" y="4643"/>
                    </a:cubicBezTo>
                    <a:cubicBezTo>
                      <a:pt x="4991" y="5262"/>
                      <a:pt x="4470" y="5535"/>
                      <a:pt x="3975" y="5535"/>
                    </a:cubicBezTo>
                    <a:cubicBezTo>
                      <a:pt x="3430" y="5535"/>
                      <a:pt x="2917" y="5205"/>
                      <a:pt x="2785" y="4643"/>
                    </a:cubicBezTo>
                    <a:cubicBezTo>
                      <a:pt x="2694" y="4277"/>
                      <a:pt x="2717" y="3935"/>
                      <a:pt x="2808" y="3615"/>
                    </a:cubicBezTo>
                    <a:lnTo>
                      <a:pt x="2808" y="3615"/>
                    </a:lnTo>
                    <a:cubicBezTo>
                      <a:pt x="1804" y="3752"/>
                      <a:pt x="868" y="3844"/>
                      <a:pt x="0" y="3935"/>
                    </a:cubicBezTo>
                    <a:lnTo>
                      <a:pt x="0" y="11787"/>
                    </a:lnTo>
                    <a:cubicBezTo>
                      <a:pt x="6323" y="11285"/>
                      <a:pt x="16184" y="9641"/>
                      <a:pt x="25702" y="4597"/>
                    </a:cubicBezTo>
                    <a:cubicBezTo>
                      <a:pt x="25862" y="3798"/>
                      <a:pt x="26135" y="3136"/>
                      <a:pt x="26295" y="2223"/>
                    </a:cubicBezTo>
                    <a:cubicBezTo>
                      <a:pt x="26435" y="1404"/>
                      <a:pt x="26281" y="1"/>
                      <a:pt x="25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6"/>
              <p:cNvSpPr/>
              <p:nvPr/>
            </p:nvSpPr>
            <p:spPr>
              <a:xfrm>
                <a:off x="4577775" y="2503325"/>
                <a:ext cx="12575" cy="28650"/>
              </a:xfrm>
              <a:custGeom>
                <a:avLst/>
                <a:gdLst/>
                <a:ahLst/>
                <a:cxnLst/>
                <a:rect l="l" t="t" r="r" b="b"/>
                <a:pathLst>
                  <a:path w="503" h="1146" extrusionOk="0">
                    <a:moveTo>
                      <a:pt x="24" y="1"/>
                    </a:moveTo>
                    <a:cubicBezTo>
                      <a:pt x="16" y="1"/>
                      <a:pt x="8" y="2"/>
                      <a:pt x="0" y="4"/>
                    </a:cubicBezTo>
                    <a:lnTo>
                      <a:pt x="0" y="1145"/>
                    </a:lnTo>
                    <a:cubicBezTo>
                      <a:pt x="160" y="1145"/>
                      <a:pt x="320" y="1122"/>
                      <a:pt x="503" y="1100"/>
                    </a:cubicBezTo>
                    <a:cubicBezTo>
                      <a:pt x="329" y="426"/>
                      <a:pt x="176" y="1"/>
                      <a:pt x="2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6"/>
              <p:cNvSpPr/>
              <p:nvPr/>
            </p:nvSpPr>
            <p:spPr>
              <a:xfrm>
                <a:off x="4528700" y="2381225"/>
                <a:ext cx="788650" cy="694900"/>
              </a:xfrm>
              <a:custGeom>
                <a:avLst/>
                <a:gdLst/>
                <a:ahLst/>
                <a:cxnLst/>
                <a:rect l="l" t="t" r="r" b="b"/>
                <a:pathLst>
                  <a:path w="31546" h="27796" extrusionOk="0">
                    <a:moveTo>
                      <a:pt x="15626" y="0"/>
                    </a:moveTo>
                    <a:cubicBezTo>
                      <a:pt x="9861" y="0"/>
                      <a:pt x="5541" y="859"/>
                      <a:pt x="3424" y="1396"/>
                    </a:cubicBezTo>
                    <a:cubicBezTo>
                      <a:pt x="2580" y="1624"/>
                      <a:pt x="1986" y="2377"/>
                      <a:pt x="1963" y="3245"/>
                    </a:cubicBezTo>
                    <a:cubicBezTo>
                      <a:pt x="1963" y="3245"/>
                      <a:pt x="1963" y="3267"/>
                      <a:pt x="1963" y="3290"/>
                    </a:cubicBezTo>
                    <a:lnTo>
                      <a:pt x="1963" y="13265"/>
                    </a:lnTo>
                    <a:lnTo>
                      <a:pt x="1963" y="15935"/>
                    </a:lnTo>
                    <a:cubicBezTo>
                      <a:pt x="1963" y="19382"/>
                      <a:pt x="0" y="20637"/>
                      <a:pt x="0" y="23080"/>
                    </a:cubicBezTo>
                    <a:cubicBezTo>
                      <a:pt x="0" y="25417"/>
                      <a:pt x="1478" y="25571"/>
                      <a:pt x="1869" y="25571"/>
                    </a:cubicBezTo>
                    <a:cubicBezTo>
                      <a:pt x="1929" y="25571"/>
                      <a:pt x="1963" y="25568"/>
                      <a:pt x="1963" y="25568"/>
                    </a:cubicBezTo>
                    <a:cubicBezTo>
                      <a:pt x="2762" y="25408"/>
                      <a:pt x="3926" y="24814"/>
                      <a:pt x="3698" y="22623"/>
                    </a:cubicBezTo>
                    <a:cubicBezTo>
                      <a:pt x="3538" y="21003"/>
                      <a:pt x="3013" y="18925"/>
                      <a:pt x="3059" y="17122"/>
                    </a:cubicBezTo>
                    <a:cubicBezTo>
                      <a:pt x="3105" y="16620"/>
                      <a:pt x="3287" y="15958"/>
                      <a:pt x="3926" y="15707"/>
                    </a:cubicBezTo>
                    <a:cubicBezTo>
                      <a:pt x="4025" y="15671"/>
                      <a:pt x="4118" y="15654"/>
                      <a:pt x="4205" y="15654"/>
                    </a:cubicBezTo>
                    <a:cubicBezTo>
                      <a:pt x="5053" y="15654"/>
                      <a:pt x="5402" y="17219"/>
                      <a:pt x="5319" y="17716"/>
                    </a:cubicBezTo>
                    <a:cubicBezTo>
                      <a:pt x="5250" y="18241"/>
                      <a:pt x="4474" y="19085"/>
                      <a:pt x="4748" y="20158"/>
                    </a:cubicBezTo>
                    <a:cubicBezTo>
                      <a:pt x="4879" y="20718"/>
                      <a:pt x="5389" y="21041"/>
                      <a:pt x="5931" y="21041"/>
                    </a:cubicBezTo>
                    <a:cubicBezTo>
                      <a:pt x="6428" y="21041"/>
                      <a:pt x="6952" y="20769"/>
                      <a:pt x="7236" y="20158"/>
                    </a:cubicBezTo>
                    <a:cubicBezTo>
                      <a:pt x="7807" y="18857"/>
                      <a:pt x="6026" y="16620"/>
                      <a:pt x="6780" y="15753"/>
                    </a:cubicBezTo>
                    <a:cubicBezTo>
                      <a:pt x="7015" y="15501"/>
                      <a:pt x="7290" y="15382"/>
                      <a:pt x="7558" y="15382"/>
                    </a:cubicBezTo>
                    <a:cubicBezTo>
                      <a:pt x="8021" y="15382"/>
                      <a:pt x="8464" y="15734"/>
                      <a:pt x="8651" y="16369"/>
                    </a:cubicBezTo>
                    <a:cubicBezTo>
                      <a:pt x="8697" y="16620"/>
                      <a:pt x="8743" y="16871"/>
                      <a:pt x="8765" y="17145"/>
                    </a:cubicBezTo>
                    <a:cubicBezTo>
                      <a:pt x="8765" y="17259"/>
                      <a:pt x="8765" y="17328"/>
                      <a:pt x="8765" y="17373"/>
                    </a:cubicBezTo>
                    <a:cubicBezTo>
                      <a:pt x="8788" y="17716"/>
                      <a:pt x="8788" y="18081"/>
                      <a:pt x="8743" y="18469"/>
                    </a:cubicBezTo>
                    <a:cubicBezTo>
                      <a:pt x="8491" y="21254"/>
                      <a:pt x="7464" y="22121"/>
                      <a:pt x="7715" y="24974"/>
                    </a:cubicBezTo>
                    <a:cubicBezTo>
                      <a:pt x="7841" y="26389"/>
                      <a:pt x="8959" y="26966"/>
                      <a:pt x="10132" y="26966"/>
                    </a:cubicBezTo>
                    <a:cubicBezTo>
                      <a:pt x="11305" y="26966"/>
                      <a:pt x="12532" y="26389"/>
                      <a:pt x="12874" y="25499"/>
                    </a:cubicBezTo>
                    <a:cubicBezTo>
                      <a:pt x="13536" y="23696"/>
                      <a:pt x="12760" y="22258"/>
                      <a:pt x="11984" y="18834"/>
                    </a:cubicBezTo>
                    <a:cubicBezTo>
                      <a:pt x="11778" y="17921"/>
                      <a:pt x="11710" y="17145"/>
                      <a:pt x="11733" y="16483"/>
                    </a:cubicBezTo>
                    <a:cubicBezTo>
                      <a:pt x="11756" y="16278"/>
                      <a:pt x="11915" y="15502"/>
                      <a:pt x="12600" y="15251"/>
                    </a:cubicBezTo>
                    <a:cubicBezTo>
                      <a:pt x="12749" y="15193"/>
                      <a:pt x="12888" y="15167"/>
                      <a:pt x="13015" y="15167"/>
                    </a:cubicBezTo>
                    <a:cubicBezTo>
                      <a:pt x="13492" y="15167"/>
                      <a:pt x="13806" y="15535"/>
                      <a:pt x="13878" y="16004"/>
                    </a:cubicBezTo>
                    <a:cubicBezTo>
                      <a:pt x="13878" y="16004"/>
                      <a:pt x="13878" y="16027"/>
                      <a:pt x="13878" y="16027"/>
                    </a:cubicBezTo>
                    <a:cubicBezTo>
                      <a:pt x="13878" y="16118"/>
                      <a:pt x="13901" y="16186"/>
                      <a:pt x="13878" y="16278"/>
                    </a:cubicBezTo>
                    <a:cubicBezTo>
                      <a:pt x="13901" y="16780"/>
                      <a:pt x="13833" y="17373"/>
                      <a:pt x="13582" y="17990"/>
                    </a:cubicBezTo>
                    <a:cubicBezTo>
                      <a:pt x="13034" y="19336"/>
                      <a:pt x="13513" y="20112"/>
                      <a:pt x="14358" y="20363"/>
                    </a:cubicBezTo>
                    <a:cubicBezTo>
                      <a:pt x="14460" y="20394"/>
                      <a:pt x="14561" y="20408"/>
                      <a:pt x="14660" y="20408"/>
                    </a:cubicBezTo>
                    <a:cubicBezTo>
                      <a:pt x="15455" y="20408"/>
                      <a:pt x="16057" y="19462"/>
                      <a:pt x="15773" y="18264"/>
                    </a:cubicBezTo>
                    <a:cubicBezTo>
                      <a:pt x="15659" y="17761"/>
                      <a:pt x="15499" y="17191"/>
                      <a:pt x="15385" y="16643"/>
                    </a:cubicBezTo>
                    <a:cubicBezTo>
                      <a:pt x="15385" y="16620"/>
                      <a:pt x="15271" y="15365"/>
                      <a:pt x="16366" y="15091"/>
                    </a:cubicBezTo>
                    <a:cubicBezTo>
                      <a:pt x="16436" y="15075"/>
                      <a:pt x="16501" y="15067"/>
                      <a:pt x="16561" y="15067"/>
                    </a:cubicBezTo>
                    <a:cubicBezTo>
                      <a:pt x="17183" y="15067"/>
                      <a:pt x="17269" y="15885"/>
                      <a:pt x="17165" y="16552"/>
                    </a:cubicBezTo>
                    <a:cubicBezTo>
                      <a:pt x="17097" y="16803"/>
                      <a:pt x="17051" y="17031"/>
                      <a:pt x="16983" y="17259"/>
                    </a:cubicBezTo>
                    <a:cubicBezTo>
                      <a:pt x="16960" y="17305"/>
                      <a:pt x="16960" y="17328"/>
                      <a:pt x="16960" y="17328"/>
                    </a:cubicBezTo>
                    <a:cubicBezTo>
                      <a:pt x="16617" y="18537"/>
                      <a:pt x="16252" y="19542"/>
                      <a:pt x="16435" y="21322"/>
                    </a:cubicBezTo>
                    <a:cubicBezTo>
                      <a:pt x="16560" y="22749"/>
                      <a:pt x="17679" y="23331"/>
                      <a:pt x="18848" y="23331"/>
                    </a:cubicBezTo>
                    <a:cubicBezTo>
                      <a:pt x="20018" y="23331"/>
                      <a:pt x="21239" y="22749"/>
                      <a:pt x="21570" y="21847"/>
                    </a:cubicBezTo>
                    <a:cubicBezTo>
                      <a:pt x="21913" y="20911"/>
                      <a:pt x="21867" y="20090"/>
                      <a:pt x="21639" y="19017"/>
                    </a:cubicBezTo>
                    <a:cubicBezTo>
                      <a:pt x="21639" y="19017"/>
                      <a:pt x="21639" y="19017"/>
                      <a:pt x="21639" y="18994"/>
                    </a:cubicBezTo>
                    <a:cubicBezTo>
                      <a:pt x="21639" y="18948"/>
                      <a:pt x="21616" y="18880"/>
                      <a:pt x="21616" y="18811"/>
                    </a:cubicBezTo>
                    <a:cubicBezTo>
                      <a:pt x="21479" y="18195"/>
                      <a:pt x="21182" y="16255"/>
                      <a:pt x="22392" y="15981"/>
                    </a:cubicBezTo>
                    <a:cubicBezTo>
                      <a:pt x="22443" y="15969"/>
                      <a:pt x="22493" y="15964"/>
                      <a:pt x="22542" y="15964"/>
                    </a:cubicBezTo>
                    <a:cubicBezTo>
                      <a:pt x="23839" y="15964"/>
                      <a:pt x="24239" y="19953"/>
                      <a:pt x="23579" y="22395"/>
                    </a:cubicBezTo>
                    <a:cubicBezTo>
                      <a:pt x="22894" y="24929"/>
                      <a:pt x="22643" y="27188"/>
                      <a:pt x="24127" y="27645"/>
                    </a:cubicBezTo>
                    <a:cubicBezTo>
                      <a:pt x="24444" y="27741"/>
                      <a:pt x="24762" y="27795"/>
                      <a:pt x="25070" y="27795"/>
                    </a:cubicBezTo>
                    <a:cubicBezTo>
                      <a:pt x="26226" y="27795"/>
                      <a:pt x="27244" y="27026"/>
                      <a:pt x="27551" y="24792"/>
                    </a:cubicBezTo>
                    <a:cubicBezTo>
                      <a:pt x="27939" y="21961"/>
                      <a:pt x="24561" y="17487"/>
                      <a:pt x="26409" y="15981"/>
                    </a:cubicBezTo>
                    <a:cubicBezTo>
                      <a:pt x="26819" y="15642"/>
                      <a:pt x="27150" y="15503"/>
                      <a:pt x="27412" y="15503"/>
                    </a:cubicBezTo>
                    <a:cubicBezTo>
                      <a:pt x="28246" y="15503"/>
                      <a:pt x="28397" y="16900"/>
                      <a:pt x="28258" y="17716"/>
                    </a:cubicBezTo>
                    <a:cubicBezTo>
                      <a:pt x="27961" y="19268"/>
                      <a:pt x="27414" y="20067"/>
                      <a:pt x="27573" y="21984"/>
                    </a:cubicBezTo>
                    <a:cubicBezTo>
                      <a:pt x="27683" y="23134"/>
                      <a:pt x="28580" y="23598"/>
                      <a:pt x="29519" y="23598"/>
                    </a:cubicBezTo>
                    <a:cubicBezTo>
                      <a:pt x="29754" y="23598"/>
                      <a:pt x="29992" y="23568"/>
                      <a:pt x="30221" y="23513"/>
                    </a:cubicBezTo>
                    <a:cubicBezTo>
                      <a:pt x="30221" y="23513"/>
                      <a:pt x="31545" y="23262"/>
                      <a:pt x="31545" y="20523"/>
                    </a:cubicBezTo>
                    <a:cubicBezTo>
                      <a:pt x="31545" y="18127"/>
                      <a:pt x="30221" y="17099"/>
                      <a:pt x="30221" y="14543"/>
                    </a:cubicBezTo>
                    <a:lnTo>
                      <a:pt x="30221" y="13014"/>
                    </a:lnTo>
                    <a:lnTo>
                      <a:pt x="30221" y="3359"/>
                    </a:lnTo>
                    <a:cubicBezTo>
                      <a:pt x="30221" y="3267"/>
                      <a:pt x="30221" y="3176"/>
                      <a:pt x="30198" y="3085"/>
                    </a:cubicBezTo>
                    <a:cubicBezTo>
                      <a:pt x="30198" y="2993"/>
                      <a:pt x="30176" y="2925"/>
                      <a:pt x="30153" y="2856"/>
                    </a:cubicBezTo>
                    <a:cubicBezTo>
                      <a:pt x="30153" y="2856"/>
                      <a:pt x="30153" y="2834"/>
                      <a:pt x="30153" y="2834"/>
                    </a:cubicBezTo>
                    <a:cubicBezTo>
                      <a:pt x="29970" y="2172"/>
                      <a:pt x="29422" y="1624"/>
                      <a:pt x="28715" y="1464"/>
                    </a:cubicBezTo>
                    <a:cubicBezTo>
                      <a:pt x="23867" y="375"/>
                      <a:pt x="19432" y="0"/>
                      <a:pt x="156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6"/>
              <p:cNvSpPr/>
              <p:nvPr/>
            </p:nvSpPr>
            <p:spPr>
              <a:xfrm>
                <a:off x="4903600" y="2165025"/>
                <a:ext cx="38825" cy="216300"/>
              </a:xfrm>
              <a:custGeom>
                <a:avLst/>
                <a:gdLst/>
                <a:ahLst/>
                <a:cxnLst/>
                <a:rect l="l" t="t" r="r" b="b"/>
                <a:pathLst>
                  <a:path w="1553" h="8652" extrusionOk="0">
                    <a:moveTo>
                      <a:pt x="777" y="1"/>
                    </a:moveTo>
                    <a:cubicBezTo>
                      <a:pt x="457" y="1302"/>
                      <a:pt x="275" y="2603"/>
                      <a:pt x="160" y="3926"/>
                    </a:cubicBezTo>
                    <a:cubicBezTo>
                      <a:pt x="46" y="5228"/>
                      <a:pt x="1" y="6551"/>
                      <a:pt x="1" y="7852"/>
                    </a:cubicBezTo>
                    <a:cubicBezTo>
                      <a:pt x="1" y="8126"/>
                      <a:pt x="1" y="8377"/>
                      <a:pt x="1" y="8651"/>
                    </a:cubicBezTo>
                    <a:lnTo>
                      <a:pt x="1530" y="8651"/>
                    </a:lnTo>
                    <a:cubicBezTo>
                      <a:pt x="1553" y="8377"/>
                      <a:pt x="1553" y="8126"/>
                      <a:pt x="1553" y="7852"/>
                    </a:cubicBezTo>
                    <a:cubicBezTo>
                      <a:pt x="1553" y="6551"/>
                      <a:pt x="1484" y="5228"/>
                      <a:pt x="1370" y="3926"/>
                    </a:cubicBezTo>
                    <a:cubicBezTo>
                      <a:pt x="1256" y="2603"/>
                      <a:pt x="1096" y="1302"/>
                      <a:pt x="7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46"/>
            <p:cNvGrpSpPr/>
            <p:nvPr/>
          </p:nvGrpSpPr>
          <p:grpSpPr>
            <a:xfrm>
              <a:off x="6670791" y="4284051"/>
              <a:ext cx="548164" cy="537600"/>
              <a:chOff x="3113300" y="3279250"/>
              <a:chExt cx="553925" cy="543250"/>
            </a:xfrm>
          </p:grpSpPr>
          <p:sp>
            <p:nvSpPr>
              <p:cNvPr id="5585" name="Google Shape;5585;p4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95" name="Google Shape;5595;p46">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596" name="Google Shape;5596;p46">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597" name="Google Shape;5597;p46">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598" name="Google Shape;5598;p46">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599" name="Google Shape;5599;p46">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600" name="Google Shape;5600;p46">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601" name="Google Shape;5601;p46">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605"/>
        <p:cNvGrpSpPr/>
        <p:nvPr/>
      </p:nvGrpSpPr>
      <p:grpSpPr>
        <a:xfrm>
          <a:off x="0" y="0"/>
          <a:ext cx="0" cy="0"/>
          <a:chOff x="0" y="0"/>
          <a:chExt cx="0" cy="0"/>
        </a:xfrm>
      </p:grpSpPr>
      <p:sp>
        <p:nvSpPr>
          <p:cNvPr id="5606" name="Google Shape;5606;p47"/>
          <p:cNvSpPr/>
          <p:nvPr/>
        </p:nvSpPr>
        <p:spPr>
          <a:xfrm>
            <a:off x="5131525" y="1265325"/>
            <a:ext cx="3345300" cy="3278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7"/>
          <p:cNvSpPr/>
          <p:nvPr/>
        </p:nvSpPr>
        <p:spPr>
          <a:xfrm>
            <a:off x="1396950" y="1265325"/>
            <a:ext cx="3345300" cy="3278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7"/>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HOLIDAY TRADITION CHECKLIST</a:t>
            </a:r>
            <a:endParaRPr/>
          </a:p>
        </p:txBody>
      </p:sp>
      <p:sp>
        <p:nvSpPr>
          <p:cNvPr id="5609" name="Google Shape;5609;p47"/>
          <p:cNvSpPr/>
          <p:nvPr/>
        </p:nvSpPr>
        <p:spPr>
          <a:xfrm>
            <a:off x="1705050" y="1621000"/>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7"/>
          <p:cNvSpPr txBox="1"/>
          <p:nvPr/>
        </p:nvSpPr>
        <p:spPr>
          <a:xfrm>
            <a:off x="2266200" y="16210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Decorate the tree</a:t>
            </a:r>
            <a:endParaRPr sz="1600">
              <a:solidFill>
                <a:schemeClr val="lt1"/>
              </a:solidFill>
              <a:latin typeface="Source Sans Pro"/>
              <a:ea typeface="Source Sans Pro"/>
              <a:cs typeface="Source Sans Pro"/>
              <a:sym typeface="Source Sans Pro"/>
            </a:endParaRPr>
          </a:p>
        </p:txBody>
      </p:sp>
      <p:sp>
        <p:nvSpPr>
          <p:cNvPr id="5611" name="Google Shape;5611;p47"/>
          <p:cNvSpPr txBox="1"/>
          <p:nvPr/>
        </p:nvSpPr>
        <p:spPr>
          <a:xfrm>
            <a:off x="2266200" y="21732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Hang lights outside</a:t>
            </a:r>
            <a:endParaRPr sz="1600">
              <a:solidFill>
                <a:schemeClr val="lt1"/>
              </a:solidFill>
              <a:latin typeface="Source Sans Pro"/>
              <a:ea typeface="Source Sans Pro"/>
              <a:cs typeface="Source Sans Pro"/>
              <a:sym typeface="Source Sans Pro"/>
            </a:endParaRPr>
          </a:p>
        </p:txBody>
      </p:sp>
      <p:sp>
        <p:nvSpPr>
          <p:cNvPr id="5612" name="Google Shape;5612;p47"/>
          <p:cNvSpPr/>
          <p:nvPr/>
        </p:nvSpPr>
        <p:spPr>
          <a:xfrm>
            <a:off x="1705050" y="2173200"/>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7"/>
          <p:cNvSpPr/>
          <p:nvPr/>
        </p:nvSpPr>
        <p:spPr>
          <a:xfrm>
            <a:off x="1705050" y="27254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7"/>
          <p:cNvSpPr/>
          <p:nvPr/>
        </p:nvSpPr>
        <p:spPr>
          <a:xfrm>
            <a:off x="1705050" y="32776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7"/>
          <p:cNvSpPr/>
          <p:nvPr/>
        </p:nvSpPr>
        <p:spPr>
          <a:xfrm>
            <a:off x="1705050" y="38298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7"/>
          <p:cNvSpPr txBox="1"/>
          <p:nvPr/>
        </p:nvSpPr>
        <p:spPr>
          <a:xfrm>
            <a:off x="2266200" y="27254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Make homemade cookies</a:t>
            </a:r>
            <a:endParaRPr sz="1600">
              <a:solidFill>
                <a:schemeClr val="lt1"/>
              </a:solidFill>
              <a:latin typeface="Source Sans Pro"/>
              <a:ea typeface="Source Sans Pro"/>
              <a:cs typeface="Source Sans Pro"/>
              <a:sym typeface="Source Sans Pro"/>
            </a:endParaRPr>
          </a:p>
        </p:txBody>
      </p:sp>
      <p:sp>
        <p:nvSpPr>
          <p:cNvPr id="5617" name="Google Shape;5617;p47"/>
          <p:cNvSpPr txBox="1"/>
          <p:nvPr/>
        </p:nvSpPr>
        <p:spPr>
          <a:xfrm>
            <a:off x="2266200" y="32776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Send out holiday cards</a:t>
            </a:r>
            <a:endParaRPr sz="1600">
              <a:solidFill>
                <a:schemeClr val="lt1"/>
              </a:solidFill>
              <a:latin typeface="Source Sans Pro"/>
              <a:ea typeface="Source Sans Pro"/>
              <a:cs typeface="Source Sans Pro"/>
              <a:sym typeface="Source Sans Pro"/>
            </a:endParaRPr>
          </a:p>
        </p:txBody>
      </p:sp>
      <p:sp>
        <p:nvSpPr>
          <p:cNvPr id="5618" name="Google Shape;5618;p47"/>
          <p:cNvSpPr txBox="1"/>
          <p:nvPr/>
        </p:nvSpPr>
        <p:spPr>
          <a:xfrm>
            <a:off x="2266200" y="38298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Make a snowman</a:t>
            </a:r>
            <a:endParaRPr sz="1600">
              <a:solidFill>
                <a:schemeClr val="lt1"/>
              </a:solidFill>
              <a:latin typeface="Source Sans Pro"/>
              <a:ea typeface="Source Sans Pro"/>
              <a:cs typeface="Source Sans Pro"/>
              <a:sym typeface="Source Sans Pro"/>
            </a:endParaRPr>
          </a:p>
        </p:txBody>
      </p:sp>
      <p:grpSp>
        <p:nvGrpSpPr>
          <p:cNvPr id="5619" name="Google Shape;5619;p47"/>
          <p:cNvGrpSpPr/>
          <p:nvPr/>
        </p:nvGrpSpPr>
        <p:grpSpPr>
          <a:xfrm>
            <a:off x="1758438" y="1710359"/>
            <a:ext cx="243629" cy="179766"/>
            <a:chOff x="5223609" y="3731112"/>
            <a:chExt cx="371782" cy="274285"/>
          </a:xfrm>
        </p:grpSpPr>
        <p:sp>
          <p:nvSpPr>
            <p:cNvPr id="5620" name="Google Shape;5620;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47"/>
          <p:cNvGrpSpPr/>
          <p:nvPr/>
        </p:nvGrpSpPr>
        <p:grpSpPr>
          <a:xfrm>
            <a:off x="1758438" y="2262571"/>
            <a:ext cx="243629" cy="179766"/>
            <a:chOff x="5223609" y="3731112"/>
            <a:chExt cx="371782" cy="274285"/>
          </a:xfrm>
        </p:grpSpPr>
        <p:sp>
          <p:nvSpPr>
            <p:cNvPr id="5623" name="Google Shape;5623;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47"/>
          <p:cNvGrpSpPr/>
          <p:nvPr/>
        </p:nvGrpSpPr>
        <p:grpSpPr>
          <a:xfrm>
            <a:off x="1758438" y="2814771"/>
            <a:ext cx="243629" cy="179766"/>
            <a:chOff x="5223609" y="3731112"/>
            <a:chExt cx="371782" cy="274285"/>
          </a:xfrm>
        </p:grpSpPr>
        <p:sp>
          <p:nvSpPr>
            <p:cNvPr id="5626" name="Google Shape;5626;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47"/>
          <p:cNvGrpSpPr/>
          <p:nvPr/>
        </p:nvGrpSpPr>
        <p:grpSpPr>
          <a:xfrm>
            <a:off x="1758438" y="3366984"/>
            <a:ext cx="243629" cy="179766"/>
            <a:chOff x="5223609" y="3731112"/>
            <a:chExt cx="371782" cy="274285"/>
          </a:xfrm>
        </p:grpSpPr>
        <p:sp>
          <p:nvSpPr>
            <p:cNvPr id="5629" name="Google Shape;5629;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47"/>
          <p:cNvGrpSpPr/>
          <p:nvPr/>
        </p:nvGrpSpPr>
        <p:grpSpPr>
          <a:xfrm>
            <a:off x="1758438" y="3919209"/>
            <a:ext cx="243629" cy="179766"/>
            <a:chOff x="5223609" y="3731112"/>
            <a:chExt cx="371782" cy="274285"/>
          </a:xfrm>
        </p:grpSpPr>
        <p:sp>
          <p:nvSpPr>
            <p:cNvPr id="5632" name="Google Shape;5632;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4" name="Google Shape;5634;p47"/>
          <p:cNvSpPr txBox="1"/>
          <p:nvPr/>
        </p:nvSpPr>
        <p:spPr>
          <a:xfrm>
            <a:off x="6000850" y="16210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Picture with Santa Claus</a:t>
            </a:r>
            <a:endParaRPr sz="1600">
              <a:solidFill>
                <a:schemeClr val="lt1"/>
              </a:solidFill>
              <a:latin typeface="Source Sans Pro"/>
              <a:ea typeface="Source Sans Pro"/>
              <a:cs typeface="Source Sans Pro"/>
              <a:sym typeface="Source Sans Pro"/>
            </a:endParaRPr>
          </a:p>
        </p:txBody>
      </p:sp>
      <p:sp>
        <p:nvSpPr>
          <p:cNvPr id="5635" name="Google Shape;5635;p47"/>
          <p:cNvSpPr txBox="1"/>
          <p:nvPr/>
        </p:nvSpPr>
        <p:spPr>
          <a:xfrm>
            <a:off x="6000850" y="21732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Visit holiday festival</a:t>
            </a:r>
            <a:endParaRPr sz="1600">
              <a:solidFill>
                <a:schemeClr val="lt1"/>
              </a:solidFill>
              <a:latin typeface="Source Sans Pro"/>
              <a:ea typeface="Source Sans Pro"/>
              <a:cs typeface="Source Sans Pro"/>
              <a:sym typeface="Source Sans Pro"/>
            </a:endParaRPr>
          </a:p>
        </p:txBody>
      </p:sp>
      <p:sp>
        <p:nvSpPr>
          <p:cNvPr id="5636" name="Google Shape;5636;p47"/>
          <p:cNvSpPr txBox="1"/>
          <p:nvPr/>
        </p:nvSpPr>
        <p:spPr>
          <a:xfrm>
            <a:off x="6000850" y="27254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Enjoy hot cocoa</a:t>
            </a:r>
            <a:endParaRPr sz="1600">
              <a:solidFill>
                <a:schemeClr val="lt1"/>
              </a:solidFill>
              <a:latin typeface="Source Sans Pro"/>
              <a:ea typeface="Source Sans Pro"/>
              <a:cs typeface="Source Sans Pro"/>
              <a:sym typeface="Source Sans Pro"/>
            </a:endParaRPr>
          </a:p>
        </p:txBody>
      </p:sp>
      <p:sp>
        <p:nvSpPr>
          <p:cNvPr id="5637" name="Google Shape;5637;p47"/>
          <p:cNvSpPr txBox="1"/>
          <p:nvPr/>
        </p:nvSpPr>
        <p:spPr>
          <a:xfrm>
            <a:off x="6000850" y="32776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Wear holiday pajamas</a:t>
            </a:r>
            <a:endParaRPr sz="1600">
              <a:solidFill>
                <a:schemeClr val="lt1"/>
              </a:solidFill>
              <a:latin typeface="Source Sans Pro"/>
              <a:ea typeface="Source Sans Pro"/>
              <a:cs typeface="Source Sans Pro"/>
              <a:sym typeface="Source Sans Pro"/>
            </a:endParaRPr>
          </a:p>
        </p:txBody>
      </p:sp>
      <p:sp>
        <p:nvSpPr>
          <p:cNvPr id="5638" name="Google Shape;5638;p47"/>
          <p:cNvSpPr txBox="1"/>
          <p:nvPr/>
        </p:nvSpPr>
        <p:spPr>
          <a:xfrm>
            <a:off x="6000850" y="3829800"/>
            <a:ext cx="2167800" cy="3585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Source Sans Pro"/>
                <a:ea typeface="Source Sans Pro"/>
                <a:cs typeface="Source Sans Pro"/>
                <a:sym typeface="Source Sans Pro"/>
              </a:rPr>
              <a:t>Donate toys</a:t>
            </a:r>
            <a:endParaRPr sz="1600">
              <a:solidFill>
                <a:schemeClr val="lt1"/>
              </a:solidFill>
              <a:latin typeface="Source Sans Pro"/>
              <a:ea typeface="Source Sans Pro"/>
              <a:cs typeface="Source Sans Pro"/>
              <a:sym typeface="Source Sans Pro"/>
            </a:endParaRPr>
          </a:p>
        </p:txBody>
      </p:sp>
      <p:sp>
        <p:nvSpPr>
          <p:cNvPr id="5639" name="Google Shape;5639;p47"/>
          <p:cNvSpPr/>
          <p:nvPr/>
        </p:nvSpPr>
        <p:spPr>
          <a:xfrm>
            <a:off x="5439688" y="1621000"/>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7"/>
          <p:cNvSpPr/>
          <p:nvPr/>
        </p:nvSpPr>
        <p:spPr>
          <a:xfrm>
            <a:off x="5439688" y="2173200"/>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7"/>
          <p:cNvSpPr/>
          <p:nvPr/>
        </p:nvSpPr>
        <p:spPr>
          <a:xfrm>
            <a:off x="5439688" y="27254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7"/>
          <p:cNvSpPr/>
          <p:nvPr/>
        </p:nvSpPr>
        <p:spPr>
          <a:xfrm>
            <a:off x="5439688" y="32776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7"/>
          <p:cNvSpPr/>
          <p:nvPr/>
        </p:nvSpPr>
        <p:spPr>
          <a:xfrm>
            <a:off x="5439688" y="3829813"/>
            <a:ext cx="350400" cy="35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4" name="Google Shape;5644;p47"/>
          <p:cNvGrpSpPr/>
          <p:nvPr/>
        </p:nvGrpSpPr>
        <p:grpSpPr>
          <a:xfrm>
            <a:off x="5493075" y="1710359"/>
            <a:ext cx="243629" cy="179766"/>
            <a:chOff x="5223609" y="3731112"/>
            <a:chExt cx="371782" cy="274285"/>
          </a:xfrm>
        </p:grpSpPr>
        <p:sp>
          <p:nvSpPr>
            <p:cNvPr id="5645" name="Google Shape;5645;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47"/>
          <p:cNvGrpSpPr/>
          <p:nvPr/>
        </p:nvGrpSpPr>
        <p:grpSpPr>
          <a:xfrm>
            <a:off x="5493075" y="2262571"/>
            <a:ext cx="243629" cy="179766"/>
            <a:chOff x="5223609" y="3731112"/>
            <a:chExt cx="371782" cy="274285"/>
          </a:xfrm>
        </p:grpSpPr>
        <p:sp>
          <p:nvSpPr>
            <p:cNvPr id="5648" name="Google Shape;5648;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47"/>
          <p:cNvGrpSpPr/>
          <p:nvPr/>
        </p:nvGrpSpPr>
        <p:grpSpPr>
          <a:xfrm>
            <a:off x="5493075" y="2814771"/>
            <a:ext cx="243629" cy="179766"/>
            <a:chOff x="5223609" y="3731112"/>
            <a:chExt cx="371782" cy="274285"/>
          </a:xfrm>
        </p:grpSpPr>
        <p:sp>
          <p:nvSpPr>
            <p:cNvPr id="5651" name="Google Shape;5651;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47"/>
          <p:cNvGrpSpPr/>
          <p:nvPr/>
        </p:nvGrpSpPr>
        <p:grpSpPr>
          <a:xfrm>
            <a:off x="5493075" y="3366984"/>
            <a:ext cx="243629" cy="179766"/>
            <a:chOff x="5223609" y="3731112"/>
            <a:chExt cx="371782" cy="274285"/>
          </a:xfrm>
        </p:grpSpPr>
        <p:sp>
          <p:nvSpPr>
            <p:cNvPr id="5654" name="Google Shape;5654;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6" name="Google Shape;5656;p47"/>
          <p:cNvGrpSpPr/>
          <p:nvPr/>
        </p:nvGrpSpPr>
        <p:grpSpPr>
          <a:xfrm>
            <a:off x="5493075" y="3919209"/>
            <a:ext cx="243629" cy="179766"/>
            <a:chOff x="5223609" y="3731112"/>
            <a:chExt cx="371782" cy="274285"/>
          </a:xfrm>
        </p:grpSpPr>
        <p:sp>
          <p:nvSpPr>
            <p:cNvPr id="5657" name="Google Shape;5657;p4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47"/>
          <p:cNvGrpSpPr/>
          <p:nvPr/>
        </p:nvGrpSpPr>
        <p:grpSpPr>
          <a:xfrm>
            <a:off x="2165249" y="4282705"/>
            <a:ext cx="1801061" cy="583208"/>
            <a:chOff x="2241449" y="4282705"/>
            <a:chExt cx="1801061" cy="583208"/>
          </a:xfrm>
        </p:grpSpPr>
        <p:grpSp>
          <p:nvGrpSpPr>
            <p:cNvPr id="5660" name="Google Shape;5660;p47"/>
            <p:cNvGrpSpPr/>
            <p:nvPr/>
          </p:nvGrpSpPr>
          <p:grpSpPr>
            <a:xfrm rot="900140">
              <a:off x="2262703" y="4387479"/>
              <a:ext cx="845778" cy="275683"/>
              <a:chOff x="2758600" y="1123050"/>
              <a:chExt cx="873650" cy="284775"/>
            </a:xfrm>
          </p:grpSpPr>
          <p:sp>
            <p:nvSpPr>
              <p:cNvPr id="5661" name="Google Shape;5661;p47"/>
              <p:cNvSpPr/>
              <p:nvPr/>
            </p:nvSpPr>
            <p:spPr>
              <a:xfrm>
                <a:off x="2758600" y="1123050"/>
                <a:ext cx="873650" cy="284775"/>
              </a:xfrm>
              <a:custGeom>
                <a:avLst/>
                <a:gdLst/>
                <a:ahLst/>
                <a:cxnLst/>
                <a:rect l="l" t="t" r="r" b="b"/>
                <a:pathLst>
                  <a:path w="34946" h="11391" extrusionOk="0">
                    <a:moveTo>
                      <a:pt x="34946" y="1"/>
                    </a:moveTo>
                    <a:cubicBezTo>
                      <a:pt x="34944" y="9"/>
                      <a:pt x="34942" y="18"/>
                      <a:pt x="34940" y="26"/>
                    </a:cubicBezTo>
                    <a:lnTo>
                      <a:pt x="34940" y="26"/>
                    </a:lnTo>
                    <a:cubicBezTo>
                      <a:pt x="34942" y="18"/>
                      <a:pt x="34944" y="9"/>
                      <a:pt x="34946" y="1"/>
                    </a:cubicBezTo>
                    <a:close/>
                    <a:moveTo>
                      <a:pt x="34940" y="26"/>
                    </a:moveTo>
                    <a:cubicBezTo>
                      <a:pt x="34817" y="518"/>
                      <a:pt x="34388" y="966"/>
                      <a:pt x="33827" y="1370"/>
                    </a:cubicBezTo>
                    <a:cubicBezTo>
                      <a:pt x="33713" y="1461"/>
                      <a:pt x="33576" y="1553"/>
                      <a:pt x="33462" y="1621"/>
                    </a:cubicBezTo>
                    <a:cubicBezTo>
                      <a:pt x="33188" y="1804"/>
                      <a:pt x="32892" y="1964"/>
                      <a:pt x="32595" y="2123"/>
                    </a:cubicBezTo>
                    <a:cubicBezTo>
                      <a:pt x="32481" y="2192"/>
                      <a:pt x="32344" y="2237"/>
                      <a:pt x="32207" y="2306"/>
                    </a:cubicBezTo>
                    <a:cubicBezTo>
                      <a:pt x="31796" y="2511"/>
                      <a:pt x="31362" y="2694"/>
                      <a:pt x="30997" y="2854"/>
                    </a:cubicBezTo>
                    <a:cubicBezTo>
                      <a:pt x="30860" y="2899"/>
                      <a:pt x="30723" y="2968"/>
                      <a:pt x="30586" y="3014"/>
                    </a:cubicBezTo>
                    <a:cubicBezTo>
                      <a:pt x="30427" y="3059"/>
                      <a:pt x="30290" y="3128"/>
                      <a:pt x="30175" y="3173"/>
                    </a:cubicBezTo>
                    <a:cubicBezTo>
                      <a:pt x="29924" y="3265"/>
                      <a:pt x="29696" y="3333"/>
                      <a:pt x="29445" y="3424"/>
                    </a:cubicBezTo>
                    <a:cubicBezTo>
                      <a:pt x="29308" y="3470"/>
                      <a:pt x="29171" y="3516"/>
                      <a:pt x="29057" y="3539"/>
                    </a:cubicBezTo>
                    <a:lnTo>
                      <a:pt x="29034" y="3539"/>
                    </a:lnTo>
                    <a:cubicBezTo>
                      <a:pt x="26788" y="4204"/>
                      <a:pt x="24456" y="4367"/>
                      <a:pt x="22102" y="4367"/>
                    </a:cubicBezTo>
                    <a:cubicBezTo>
                      <a:pt x="19833" y="4367"/>
                      <a:pt x="17543" y="4216"/>
                      <a:pt x="15288" y="4216"/>
                    </a:cubicBezTo>
                    <a:cubicBezTo>
                      <a:pt x="14748" y="4216"/>
                      <a:pt x="14209" y="4224"/>
                      <a:pt x="13673" y="4246"/>
                    </a:cubicBezTo>
                    <a:cubicBezTo>
                      <a:pt x="13285" y="4269"/>
                      <a:pt x="12874" y="4292"/>
                      <a:pt x="12463" y="4315"/>
                    </a:cubicBezTo>
                    <a:cubicBezTo>
                      <a:pt x="12326" y="4337"/>
                      <a:pt x="12189" y="4337"/>
                      <a:pt x="12052" y="4337"/>
                    </a:cubicBezTo>
                    <a:cubicBezTo>
                      <a:pt x="10751" y="4429"/>
                      <a:pt x="9404" y="4589"/>
                      <a:pt x="8081" y="4885"/>
                    </a:cubicBezTo>
                    <a:cubicBezTo>
                      <a:pt x="7944" y="4908"/>
                      <a:pt x="7807" y="4931"/>
                      <a:pt x="7670" y="4977"/>
                    </a:cubicBezTo>
                    <a:cubicBezTo>
                      <a:pt x="6894" y="5159"/>
                      <a:pt x="6140" y="5387"/>
                      <a:pt x="5410" y="5684"/>
                    </a:cubicBezTo>
                    <a:cubicBezTo>
                      <a:pt x="5273" y="5730"/>
                      <a:pt x="5159" y="5798"/>
                      <a:pt x="5022" y="5844"/>
                    </a:cubicBezTo>
                    <a:cubicBezTo>
                      <a:pt x="4406" y="6118"/>
                      <a:pt x="3835" y="6437"/>
                      <a:pt x="3287" y="6803"/>
                    </a:cubicBezTo>
                    <a:cubicBezTo>
                      <a:pt x="3173" y="6894"/>
                      <a:pt x="3059" y="6962"/>
                      <a:pt x="2945" y="7054"/>
                    </a:cubicBezTo>
                    <a:cubicBezTo>
                      <a:pt x="2648" y="7259"/>
                      <a:pt x="2397" y="7487"/>
                      <a:pt x="2146" y="7738"/>
                    </a:cubicBezTo>
                    <a:cubicBezTo>
                      <a:pt x="2032" y="7853"/>
                      <a:pt x="1918" y="7944"/>
                      <a:pt x="1826" y="8081"/>
                    </a:cubicBezTo>
                    <a:cubicBezTo>
                      <a:pt x="1438" y="8492"/>
                      <a:pt x="1096" y="8948"/>
                      <a:pt x="799" y="9450"/>
                    </a:cubicBezTo>
                    <a:cubicBezTo>
                      <a:pt x="457" y="10067"/>
                      <a:pt x="183" y="10706"/>
                      <a:pt x="0" y="11390"/>
                    </a:cubicBezTo>
                    <a:cubicBezTo>
                      <a:pt x="297" y="10569"/>
                      <a:pt x="1256" y="9815"/>
                      <a:pt x="2260" y="9199"/>
                    </a:cubicBezTo>
                    <a:cubicBezTo>
                      <a:pt x="2374" y="9131"/>
                      <a:pt x="2511" y="9039"/>
                      <a:pt x="2625" y="8971"/>
                    </a:cubicBezTo>
                    <a:cubicBezTo>
                      <a:pt x="2876" y="8834"/>
                      <a:pt x="3127" y="8697"/>
                      <a:pt x="3379" y="8583"/>
                    </a:cubicBezTo>
                    <a:cubicBezTo>
                      <a:pt x="3515" y="8514"/>
                      <a:pt x="3630" y="8446"/>
                      <a:pt x="3767" y="8377"/>
                    </a:cubicBezTo>
                    <a:cubicBezTo>
                      <a:pt x="4109" y="8218"/>
                      <a:pt x="4428" y="8081"/>
                      <a:pt x="4680" y="7989"/>
                    </a:cubicBezTo>
                    <a:cubicBezTo>
                      <a:pt x="4862" y="7898"/>
                      <a:pt x="5045" y="7853"/>
                      <a:pt x="5227" y="7784"/>
                    </a:cubicBezTo>
                    <a:cubicBezTo>
                      <a:pt x="5364" y="7738"/>
                      <a:pt x="5501" y="7693"/>
                      <a:pt x="5638" y="7670"/>
                    </a:cubicBezTo>
                    <a:cubicBezTo>
                      <a:pt x="6369" y="7442"/>
                      <a:pt x="7076" y="7328"/>
                      <a:pt x="7807" y="7259"/>
                    </a:cubicBezTo>
                    <a:cubicBezTo>
                      <a:pt x="7944" y="7236"/>
                      <a:pt x="8081" y="7236"/>
                      <a:pt x="8217" y="7213"/>
                    </a:cubicBezTo>
                    <a:cubicBezTo>
                      <a:pt x="8495" y="7198"/>
                      <a:pt x="8772" y="7190"/>
                      <a:pt x="9050" y="7190"/>
                    </a:cubicBezTo>
                    <a:cubicBezTo>
                      <a:pt x="9983" y="7190"/>
                      <a:pt x="10920" y="7273"/>
                      <a:pt x="11870" y="7396"/>
                    </a:cubicBezTo>
                    <a:cubicBezTo>
                      <a:pt x="12006" y="7419"/>
                      <a:pt x="12143" y="7419"/>
                      <a:pt x="12280" y="7442"/>
                    </a:cubicBezTo>
                    <a:cubicBezTo>
                      <a:pt x="14129" y="7716"/>
                      <a:pt x="16001" y="8104"/>
                      <a:pt x="17850" y="8332"/>
                    </a:cubicBezTo>
                    <a:cubicBezTo>
                      <a:pt x="18774" y="8440"/>
                      <a:pt x="19743" y="8498"/>
                      <a:pt x="20729" y="8498"/>
                    </a:cubicBezTo>
                    <a:cubicBezTo>
                      <a:pt x="23710" y="8498"/>
                      <a:pt x="26855" y="7964"/>
                      <a:pt x="29445" y="6643"/>
                    </a:cubicBezTo>
                    <a:cubicBezTo>
                      <a:pt x="29582" y="6574"/>
                      <a:pt x="29719" y="6506"/>
                      <a:pt x="29856" y="6415"/>
                    </a:cubicBezTo>
                    <a:cubicBezTo>
                      <a:pt x="30267" y="6186"/>
                      <a:pt x="30678" y="5935"/>
                      <a:pt x="31066" y="5661"/>
                    </a:cubicBezTo>
                    <a:cubicBezTo>
                      <a:pt x="31203" y="5570"/>
                      <a:pt x="31317" y="5456"/>
                      <a:pt x="31454" y="5365"/>
                    </a:cubicBezTo>
                    <a:cubicBezTo>
                      <a:pt x="31887" y="5022"/>
                      <a:pt x="32298" y="4634"/>
                      <a:pt x="32686" y="4223"/>
                    </a:cubicBezTo>
                    <a:cubicBezTo>
                      <a:pt x="32800" y="4109"/>
                      <a:pt x="32914" y="3972"/>
                      <a:pt x="33006" y="3835"/>
                    </a:cubicBezTo>
                    <a:cubicBezTo>
                      <a:pt x="33280" y="3539"/>
                      <a:pt x="33485" y="3242"/>
                      <a:pt x="33713" y="2899"/>
                    </a:cubicBezTo>
                    <a:cubicBezTo>
                      <a:pt x="33827" y="2717"/>
                      <a:pt x="33919" y="2534"/>
                      <a:pt x="34033" y="2352"/>
                    </a:cubicBezTo>
                    <a:cubicBezTo>
                      <a:pt x="34417" y="1651"/>
                      <a:pt x="34734" y="883"/>
                      <a:pt x="34940"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7"/>
              <p:cNvSpPr/>
              <p:nvPr/>
            </p:nvSpPr>
            <p:spPr>
              <a:xfrm>
                <a:off x="3595150" y="1157300"/>
                <a:ext cx="14275" cy="38250"/>
              </a:xfrm>
              <a:custGeom>
                <a:avLst/>
                <a:gdLst/>
                <a:ahLst/>
                <a:cxnLst/>
                <a:rect l="l" t="t" r="r" b="b"/>
                <a:pathLst>
                  <a:path w="571" h="1530" extrusionOk="0">
                    <a:moveTo>
                      <a:pt x="365" y="0"/>
                    </a:moveTo>
                    <a:cubicBezTo>
                      <a:pt x="251" y="91"/>
                      <a:pt x="114" y="183"/>
                      <a:pt x="0" y="251"/>
                    </a:cubicBezTo>
                    <a:cubicBezTo>
                      <a:pt x="69" y="685"/>
                      <a:pt x="160" y="1119"/>
                      <a:pt x="251" y="1529"/>
                    </a:cubicBezTo>
                    <a:cubicBezTo>
                      <a:pt x="365" y="1347"/>
                      <a:pt x="457" y="1164"/>
                      <a:pt x="571" y="982"/>
                    </a:cubicBezTo>
                    <a:cubicBezTo>
                      <a:pt x="502" y="662"/>
                      <a:pt x="434" y="343"/>
                      <a:pt x="36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7"/>
              <p:cNvSpPr/>
              <p:nvPr/>
            </p:nvSpPr>
            <p:spPr>
              <a:xfrm>
                <a:off x="3563750" y="1176125"/>
                <a:ext cx="20000" cy="52525"/>
              </a:xfrm>
              <a:custGeom>
                <a:avLst/>
                <a:gdLst/>
                <a:ahLst/>
                <a:cxnLst/>
                <a:rect l="l" t="t" r="r" b="b"/>
                <a:pathLst>
                  <a:path w="800" h="2101" extrusionOk="0">
                    <a:moveTo>
                      <a:pt x="389" y="0"/>
                    </a:moveTo>
                    <a:cubicBezTo>
                      <a:pt x="275" y="69"/>
                      <a:pt x="138" y="114"/>
                      <a:pt x="1" y="183"/>
                    </a:cubicBezTo>
                    <a:cubicBezTo>
                      <a:pt x="161" y="822"/>
                      <a:pt x="320" y="1461"/>
                      <a:pt x="480" y="2100"/>
                    </a:cubicBezTo>
                    <a:cubicBezTo>
                      <a:pt x="594" y="1986"/>
                      <a:pt x="708" y="1849"/>
                      <a:pt x="800" y="1712"/>
                    </a:cubicBezTo>
                    <a:cubicBezTo>
                      <a:pt x="663" y="1142"/>
                      <a:pt x="526" y="571"/>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7"/>
              <p:cNvSpPr/>
              <p:nvPr/>
            </p:nvSpPr>
            <p:spPr>
              <a:xfrm>
                <a:off x="3523250" y="1194375"/>
                <a:ext cx="21700" cy="70225"/>
              </a:xfrm>
              <a:custGeom>
                <a:avLst/>
                <a:gdLst/>
                <a:ahLst/>
                <a:cxnLst/>
                <a:rect l="l" t="t" r="r" b="b"/>
                <a:pathLst>
                  <a:path w="868" h="2809" extrusionOk="0">
                    <a:moveTo>
                      <a:pt x="411" y="1"/>
                    </a:moveTo>
                    <a:cubicBezTo>
                      <a:pt x="274" y="46"/>
                      <a:pt x="137" y="115"/>
                      <a:pt x="0" y="161"/>
                    </a:cubicBezTo>
                    <a:cubicBezTo>
                      <a:pt x="206" y="1028"/>
                      <a:pt x="388" y="1918"/>
                      <a:pt x="480" y="2808"/>
                    </a:cubicBezTo>
                    <a:cubicBezTo>
                      <a:pt x="617" y="2717"/>
                      <a:pt x="731" y="2603"/>
                      <a:pt x="868" y="2512"/>
                    </a:cubicBezTo>
                    <a:cubicBezTo>
                      <a:pt x="776" y="1667"/>
                      <a:pt x="571" y="822"/>
                      <a:pt x="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7"/>
              <p:cNvSpPr/>
              <p:nvPr/>
            </p:nvSpPr>
            <p:spPr>
              <a:xfrm>
                <a:off x="3485000" y="1208650"/>
                <a:ext cx="20000" cy="80475"/>
              </a:xfrm>
              <a:custGeom>
                <a:avLst/>
                <a:gdLst/>
                <a:ahLst/>
                <a:cxnLst/>
                <a:rect l="l" t="t" r="r" b="b"/>
                <a:pathLst>
                  <a:path w="800" h="3219" extrusionOk="0">
                    <a:moveTo>
                      <a:pt x="389" y="0"/>
                    </a:moveTo>
                    <a:cubicBezTo>
                      <a:pt x="252" y="46"/>
                      <a:pt x="115" y="92"/>
                      <a:pt x="1" y="115"/>
                    </a:cubicBezTo>
                    <a:cubicBezTo>
                      <a:pt x="184" y="1142"/>
                      <a:pt x="321" y="2169"/>
                      <a:pt x="389" y="3219"/>
                    </a:cubicBezTo>
                    <a:cubicBezTo>
                      <a:pt x="526" y="3150"/>
                      <a:pt x="663" y="3082"/>
                      <a:pt x="800" y="2991"/>
                    </a:cubicBezTo>
                    <a:cubicBezTo>
                      <a:pt x="731" y="1986"/>
                      <a:pt x="594" y="98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7"/>
              <p:cNvSpPr/>
              <p:nvPr/>
            </p:nvSpPr>
            <p:spPr>
              <a:xfrm>
                <a:off x="2804250" y="1316500"/>
                <a:ext cx="20000" cy="36550"/>
              </a:xfrm>
              <a:custGeom>
                <a:avLst/>
                <a:gdLst/>
                <a:ahLst/>
                <a:cxnLst/>
                <a:rect l="l" t="t" r="r" b="b"/>
                <a:pathLst>
                  <a:path w="800" h="1462" extrusionOk="0">
                    <a:moveTo>
                      <a:pt x="320" y="0"/>
                    </a:moveTo>
                    <a:cubicBezTo>
                      <a:pt x="206" y="115"/>
                      <a:pt x="92" y="206"/>
                      <a:pt x="0" y="343"/>
                    </a:cubicBezTo>
                    <a:cubicBezTo>
                      <a:pt x="137" y="708"/>
                      <a:pt x="297" y="1073"/>
                      <a:pt x="434" y="1461"/>
                    </a:cubicBezTo>
                    <a:cubicBezTo>
                      <a:pt x="548" y="1393"/>
                      <a:pt x="685" y="1301"/>
                      <a:pt x="799" y="1233"/>
                    </a:cubicBezTo>
                    <a:cubicBezTo>
                      <a:pt x="640" y="822"/>
                      <a:pt x="480" y="411"/>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7"/>
              <p:cNvSpPr/>
              <p:nvPr/>
            </p:nvSpPr>
            <p:spPr>
              <a:xfrm>
                <a:off x="2832200" y="1293100"/>
                <a:ext cx="20575" cy="44525"/>
              </a:xfrm>
              <a:custGeom>
                <a:avLst/>
                <a:gdLst/>
                <a:ahLst/>
                <a:cxnLst/>
                <a:rect l="l" t="t" r="r" b="b"/>
                <a:pathLst>
                  <a:path w="823" h="1781" extrusionOk="0">
                    <a:moveTo>
                      <a:pt x="343" y="1"/>
                    </a:moveTo>
                    <a:cubicBezTo>
                      <a:pt x="229" y="92"/>
                      <a:pt x="115" y="160"/>
                      <a:pt x="1" y="252"/>
                    </a:cubicBezTo>
                    <a:cubicBezTo>
                      <a:pt x="161" y="754"/>
                      <a:pt x="298" y="1256"/>
                      <a:pt x="435" y="1781"/>
                    </a:cubicBezTo>
                    <a:cubicBezTo>
                      <a:pt x="571" y="1712"/>
                      <a:pt x="686" y="1644"/>
                      <a:pt x="823" y="1575"/>
                    </a:cubicBezTo>
                    <a:cubicBezTo>
                      <a:pt x="686" y="1051"/>
                      <a:pt x="526" y="526"/>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7"/>
              <p:cNvSpPr/>
              <p:nvPr/>
            </p:nvSpPr>
            <p:spPr>
              <a:xfrm>
                <a:off x="2884125" y="1265150"/>
                <a:ext cx="15450" cy="52525"/>
              </a:xfrm>
              <a:custGeom>
                <a:avLst/>
                <a:gdLst/>
                <a:ahLst/>
                <a:cxnLst/>
                <a:rect l="l" t="t" r="r" b="b"/>
                <a:pathLst>
                  <a:path w="618" h="2101" extrusionOk="0">
                    <a:moveTo>
                      <a:pt x="389" y="0"/>
                    </a:moveTo>
                    <a:cubicBezTo>
                      <a:pt x="252" y="46"/>
                      <a:pt x="138" y="114"/>
                      <a:pt x="1" y="160"/>
                    </a:cubicBezTo>
                    <a:cubicBezTo>
                      <a:pt x="69" y="822"/>
                      <a:pt x="161" y="1461"/>
                      <a:pt x="206" y="2100"/>
                    </a:cubicBezTo>
                    <a:cubicBezTo>
                      <a:pt x="343" y="2054"/>
                      <a:pt x="480" y="2009"/>
                      <a:pt x="617" y="1986"/>
                    </a:cubicBezTo>
                    <a:cubicBezTo>
                      <a:pt x="572" y="1324"/>
                      <a:pt x="457" y="66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7"/>
              <p:cNvSpPr/>
              <p:nvPr/>
            </p:nvSpPr>
            <p:spPr>
              <a:xfrm>
                <a:off x="2950325" y="1245175"/>
                <a:ext cx="13725" cy="59375"/>
              </a:xfrm>
              <a:custGeom>
                <a:avLst/>
                <a:gdLst/>
                <a:ahLst/>
                <a:cxnLst/>
                <a:rect l="l" t="t" r="r" b="b"/>
                <a:pathLst>
                  <a:path w="549" h="2375" extrusionOk="0">
                    <a:moveTo>
                      <a:pt x="412" y="0"/>
                    </a:moveTo>
                    <a:cubicBezTo>
                      <a:pt x="275" y="23"/>
                      <a:pt x="138" y="46"/>
                      <a:pt x="1" y="92"/>
                    </a:cubicBezTo>
                    <a:cubicBezTo>
                      <a:pt x="69" y="845"/>
                      <a:pt x="115" y="1598"/>
                      <a:pt x="138" y="2374"/>
                    </a:cubicBezTo>
                    <a:cubicBezTo>
                      <a:pt x="275" y="2351"/>
                      <a:pt x="412" y="2351"/>
                      <a:pt x="548" y="2328"/>
                    </a:cubicBezTo>
                    <a:cubicBezTo>
                      <a:pt x="526" y="1552"/>
                      <a:pt x="480" y="776"/>
                      <a:pt x="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7"/>
              <p:cNvSpPr/>
              <p:nvPr/>
            </p:nvSpPr>
            <p:spPr>
              <a:xfrm>
                <a:off x="3055325" y="1230900"/>
                <a:ext cx="14850" cy="78200"/>
              </a:xfrm>
              <a:custGeom>
                <a:avLst/>
                <a:gdLst/>
                <a:ahLst/>
                <a:cxnLst/>
                <a:rect l="l" t="t" r="r" b="b"/>
                <a:pathLst>
                  <a:path w="594" h="3128" extrusionOk="0">
                    <a:moveTo>
                      <a:pt x="594" y="1"/>
                    </a:moveTo>
                    <a:lnTo>
                      <a:pt x="594" y="1"/>
                    </a:lnTo>
                    <a:cubicBezTo>
                      <a:pt x="457" y="23"/>
                      <a:pt x="320" y="23"/>
                      <a:pt x="183" y="23"/>
                    </a:cubicBezTo>
                    <a:cubicBezTo>
                      <a:pt x="115" y="1051"/>
                      <a:pt x="69" y="2055"/>
                      <a:pt x="1" y="3082"/>
                    </a:cubicBezTo>
                    <a:cubicBezTo>
                      <a:pt x="137" y="3105"/>
                      <a:pt x="274" y="3105"/>
                      <a:pt x="411" y="3128"/>
                    </a:cubicBezTo>
                    <a:cubicBezTo>
                      <a:pt x="480" y="2101"/>
                      <a:pt x="548" y="105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47"/>
            <p:cNvGrpSpPr/>
            <p:nvPr/>
          </p:nvGrpSpPr>
          <p:grpSpPr>
            <a:xfrm rot="-900140" flipH="1">
              <a:off x="3175478" y="4387479"/>
              <a:ext cx="845778" cy="275683"/>
              <a:chOff x="2758600" y="1123050"/>
              <a:chExt cx="873650" cy="284775"/>
            </a:xfrm>
          </p:grpSpPr>
          <p:sp>
            <p:nvSpPr>
              <p:cNvPr id="5672" name="Google Shape;5672;p47"/>
              <p:cNvSpPr/>
              <p:nvPr/>
            </p:nvSpPr>
            <p:spPr>
              <a:xfrm>
                <a:off x="2758600" y="1123050"/>
                <a:ext cx="873650" cy="284775"/>
              </a:xfrm>
              <a:custGeom>
                <a:avLst/>
                <a:gdLst/>
                <a:ahLst/>
                <a:cxnLst/>
                <a:rect l="l" t="t" r="r" b="b"/>
                <a:pathLst>
                  <a:path w="34946" h="11391" extrusionOk="0">
                    <a:moveTo>
                      <a:pt x="34946" y="1"/>
                    </a:moveTo>
                    <a:cubicBezTo>
                      <a:pt x="34944" y="9"/>
                      <a:pt x="34942" y="18"/>
                      <a:pt x="34940" y="26"/>
                    </a:cubicBezTo>
                    <a:lnTo>
                      <a:pt x="34940" y="26"/>
                    </a:lnTo>
                    <a:cubicBezTo>
                      <a:pt x="34942" y="18"/>
                      <a:pt x="34944" y="9"/>
                      <a:pt x="34946" y="1"/>
                    </a:cubicBezTo>
                    <a:close/>
                    <a:moveTo>
                      <a:pt x="34940" y="26"/>
                    </a:moveTo>
                    <a:cubicBezTo>
                      <a:pt x="34817" y="518"/>
                      <a:pt x="34388" y="966"/>
                      <a:pt x="33827" y="1370"/>
                    </a:cubicBezTo>
                    <a:cubicBezTo>
                      <a:pt x="33713" y="1461"/>
                      <a:pt x="33576" y="1553"/>
                      <a:pt x="33462" y="1621"/>
                    </a:cubicBezTo>
                    <a:cubicBezTo>
                      <a:pt x="33188" y="1804"/>
                      <a:pt x="32892" y="1964"/>
                      <a:pt x="32595" y="2123"/>
                    </a:cubicBezTo>
                    <a:cubicBezTo>
                      <a:pt x="32481" y="2192"/>
                      <a:pt x="32344" y="2237"/>
                      <a:pt x="32207" y="2306"/>
                    </a:cubicBezTo>
                    <a:cubicBezTo>
                      <a:pt x="31796" y="2511"/>
                      <a:pt x="31362" y="2694"/>
                      <a:pt x="30997" y="2854"/>
                    </a:cubicBezTo>
                    <a:cubicBezTo>
                      <a:pt x="30860" y="2899"/>
                      <a:pt x="30723" y="2968"/>
                      <a:pt x="30586" y="3014"/>
                    </a:cubicBezTo>
                    <a:cubicBezTo>
                      <a:pt x="30427" y="3059"/>
                      <a:pt x="30290" y="3128"/>
                      <a:pt x="30175" y="3173"/>
                    </a:cubicBezTo>
                    <a:cubicBezTo>
                      <a:pt x="29924" y="3265"/>
                      <a:pt x="29696" y="3333"/>
                      <a:pt x="29445" y="3424"/>
                    </a:cubicBezTo>
                    <a:cubicBezTo>
                      <a:pt x="29308" y="3470"/>
                      <a:pt x="29171" y="3516"/>
                      <a:pt x="29057" y="3539"/>
                    </a:cubicBezTo>
                    <a:lnTo>
                      <a:pt x="29034" y="3539"/>
                    </a:lnTo>
                    <a:cubicBezTo>
                      <a:pt x="26788" y="4204"/>
                      <a:pt x="24456" y="4367"/>
                      <a:pt x="22102" y="4367"/>
                    </a:cubicBezTo>
                    <a:cubicBezTo>
                      <a:pt x="19833" y="4367"/>
                      <a:pt x="17543" y="4216"/>
                      <a:pt x="15288" y="4216"/>
                    </a:cubicBezTo>
                    <a:cubicBezTo>
                      <a:pt x="14748" y="4216"/>
                      <a:pt x="14209" y="4224"/>
                      <a:pt x="13673" y="4246"/>
                    </a:cubicBezTo>
                    <a:cubicBezTo>
                      <a:pt x="13285" y="4269"/>
                      <a:pt x="12874" y="4292"/>
                      <a:pt x="12463" y="4315"/>
                    </a:cubicBezTo>
                    <a:cubicBezTo>
                      <a:pt x="12326" y="4337"/>
                      <a:pt x="12189" y="4337"/>
                      <a:pt x="12052" y="4337"/>
                    </a:cubicBezTo>
                    <a:cubicBezTo>
                      <a:pt x="10751" y="4429"/>
                      <a:pt x="9404" y="4589"/>
                      <a:pt x="8081" y="4885"/>
                    </a:cubicBezTo>
                    <a:cubicBezTo>
                      <a:pt x="7944" y="4908"/>
                      <a:pt x="7807" y="4931"/>
                      <a:pt x="7670" y="4977"/>
                    </a:cubicBezTo>
                    <a:cubicBezTo>
                      <a:pt x="6894" y="5159"/>
                      <a:pt x="6140" y="5387"/>
                      <a:pt x="5410" y="5684"/>
                    </a:cubicBezTo>
                    <a:cubicBezTo>
                      <a:pt x="5273" y="5730"/>
                      <a:pt x="5159" y="5798"/>
                      <a:pt x="5022" y="5844"/>
                    </a:cubicBezTo>
                    <a:cubicBezTo>
                      <a:pt x="4406" y="6118"/>
                      <a:pt x="3835" y="6437"/>
                      <a:pt x="3287" y="6803"/>
                    </a:cubicBezTo>
                    <a:cubicBezTo>
                      <a:pt x="3173" y="6894"/>
                      <a:pt x="3059" y="6962"/>
                      <a:pt x="2945" y="7054"/>
                    </a:cubicBezTo>
                    <a:cubicBezTo>
                      <a:pt x="2648" y="7259"/>
                      <a:pt x="2397" y="7487"/>
                      <a:pt x="2146" y="7738"/>
                    </a:cubicBezTo>
                    <a:cubicBezTo>
                      <a:pt x="2032" y="7853"/>
                      <a:pt x="1918" y="7944"/>
                      <a:pt x="1826" y="8081"/>
                    </a:cubicBezTo>
                    <a:cubicBezTo>
                      <a:pt x="1438" y="8492"/>
                      <a:pt x="1096" y="8948"/>
                      <a:pt x="799" y="9450"/>
                    </a:cubicBezTo>
                    <a:cubicBezTo>
                      <a:pt x="457" y="10067"/>
                      <a:pt x="183" y="10706"/>
                      <a:pt x="0" y="11390"/>
                    </a:cubicBezTo>
                    <a:cubicBezTo>
                      <a:pt x="297" y="10569"/>
                      <a:pt x="1256" y="9815"/>
                      <a:pt x="2260" y="9199"/>
                    </a:cubicBezTo>
                    <a:cubicBezTo>
                      <a:pt x="2374" y="9131"/>
                      <a:pt x="2511" y="9039"/>
                      <a:pt x="2625" y="8971"/>
                    </a:cubicBezTo>
                    <a:cubicBezTo>
                      <a:pt x="2876" y="8834"/>
                      <a:pt x="3127" y="8697"/>
                      <a:pt x="3379" y="8583"/>
                    </a:cubicBezTo>
                    <a:cubicBezTo>
                      <a:pt x="3515" y="8514"/>
                      <a:pt x="3630" y="8446"/>
                      <a:pt x="3767" y="8377"/>
                    </a:cubicBezTo>
                    <a:cubicBezTo>
                      <a:pt x="4109" y="8218"/>
                      <a:pt x="4428" y="8081"/>
                      <a:pt x="4680" y="7989"/>
                    </a:cubicBezTo>
                    <a:cubicBezTo>
                      <a:pt x="4862" y="7898"/>
                      <a:pt x="5045" y="7853"/>
                      <a:pt x="5227" y="7784"/>
                    </a:cubicBezTo>
                    <a:cubicBezTo>
                      <a:pt x="5364" y="7738"/>
                      <a:pt x="5501" y="7693"/>
                      <a:pt x="5638" y="7670"/>
                    </a:cubicBezTo>
                    <a:cubicBezTo>
                      <a:pt x="6369" y="7442"/>
                      <a:pt x="7076" y="7328"/>
                      <a:pt x="7807" y="7259"/>
                    </a:cubicBezTo>
                    <a:cubicBezTo>
                      <a:pt x="7944" y="7236"/>
                      <a:pt x="8081" y="7236"/>
                      <a:pt x="8217" y="7213"/>
                    </a:cubicBezTo>
                    <a:cubicBezTo>
                      <a:pt x="8495" y="7198"/>
                      <a:pt x="8772" y="7190"/>
                      <a:pt x="9050" y="7190"/>
                    </a:cubicBezTo>
                    <a:cubicBezTo>
                      <a:pt x="9983" y="7190"/>
                      <a:pt x="10920" y="7273"/>
                      <a:pt x="11870" y="7396"/>
                    </a:cubicBezTo>
                    <a:cubicBezTo>
                      <a:pt x="12006" y="7419"/>
                      <a:pt x="12143" y="7419"/>
                      <a:pt x="12280" y="7442"/>
                    </a:cubicBezTo>
                    <a:cubicBezTo>
                      <a:pt x="14129" y="7716"/>
                      <a:pt x="16001" y="8104"/>
                      <a:pt x="17850" y="8332"/>
                    </a:cubicBezTo>
                    <a:cubicBezTo>
                      <a:pt x="18774" y="8440"/>
                      <a:pt x="19743" y="8498"/>
                      <a:pt x="20729" y="8498"/>
                    </a:cubicBezTo>
                    <a:cubicBezTo>
                      <a:pt x="23710" y="8498"/>
                      <a:pt x="26855" y="7964"/>
                      <a:pt x="29445" y="6643"/>
                    </a:cubicBezTo>
                    <a:cubicBezTo>
                      <a:pt x="29582" y="6574"/>
                      <a:pt x="29719" y="6506"/>
                      <a:pt x="29856" y="6415"/>
                    </a:cubicBezTo>
                    <a:cubicBezTo>
                      <a:pt x="30267" y="6186"/>
                      <a:pt x="30678" y="5935"/>
                      <a:pt x="31066" y="5661"/>
                    </a:cubicBezTo>
                    <a:cubicBezTo>
                      <a:pt x="31203" y="5570"/>
                      <a:pt x="31317" y="5456"/>
                      <a:pt x="31454" y="5365"/>
                    </a:cubicBezTo>
                    <a:cubicBezTo>
                      <a:pt x="31887" y="5022"/>
                      <a:pt x="32298" y="4634"/>
                      <a:pt x="32686" y="4223"/>
                    </a:cubicBezTo>
                    <a:cubicBezTo>
                      <a:pt x="32800" y="4109"/>
                      <a:pt x="32914" y="3972"/>
                      <a:pt x="33006" y="3835"/>
                    </a:cubicBezTo>
                    <a:cubicBezTo>
                      <a:pt x="33280" y="3539"/>
                      <a:pt x="33485" y="3242"/>
                      <a:pt x="33713" y="2899"/>
                    </a:cubicBezTo>
                    <a:cubicBezTo>
                      <a:pt x="33827" y="2717"/>
                      <a:pt x="33919" y="2534"/>
                      <a:pt x="34033" y="2352"/>
                    </a:cubicBezTo>
                    <a:cubicBezTo>
                      <a:pt x="34417" y="1651"/>
                      <a:pt x="34734" y="883"/>
                      <a:pt x="34940"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7"/>
              <p:cNvSpPr/>
              <p:nvPr/>
            </p:nvSpPr>
            <p:spPr>
              <a:xfrm>
                <a:off x="3595150" y="1157300"/>
                <a:ext cx="14275" cy="38250"/>
              </a:xfrm>
              <a:custGeom>
                <a:avLst/>
                <a:gdLst/>
                <a:ahLst/>
                <a:cxnLst/>
                <a:rect l="l" t="t" r="r" b="b"/>
                <a:pathLst>
                  <a:path w="571" h="1530" extrusionOk="0">
                    <a:moveTo>
                      <a:pt x="365" y="0"/>
                    </a:moveTo>
                    <a:cubicBezTo>
                      <a:pt x="251" y="91"/>
                      <a:pt x="114" y="183"/>
                      <a:pt x="0" y="251"/>
                    </a:cubicBezTo>
                    <a:cubicBezTo>
                      <a:pt x="69" y="685"/>
                      <a:pt x="160" y="1119"/>
                      <a:pt x="251" y="1529"/>
                    </a:cubicBezTo>
                    <a:cubicBezTo>
                      <a:pt x="365" y="1347"/>
                      <a:pt x="457" y="1164"/>
                      <a:pt x="571" y="982"/>
                    </a:cubicBezTo>
                    <a:cubicBezTo>
                      <a:pt x="502" y="662"/>
                      <a:pt x="434" y="343"/>
                      <a:pt x="36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7"/>
              <p:cNvSpPr/>
              <p:nvPr/>
            </p:nvSpPr>
            <p:spPr>
              <a:xfrm>
                <a:off x="3563750" y="1176125"/>
                <a:ext cx="20000" cy="52525"/>
              </a:xfrm>
              <a:custGeom>
                <a:avLst/>
                <a:gdLst/>
                <a:ahLst/>
                <a:cxnLst/>
                <a:rect l="l" t="t" r="r" b="b"/>
                <a:pathLst>
                  <a:path w="800" h="2101" extrusionOk="0">
                    <a:moveTo>
                      <a:pt x="389" y="0"/>
                    </a:moveTo>
                    <a:cubicBezTo>
                      <a:pt x="275" y="69"/>
                      <a:pt x="138" y="114"/>
                      <a:pt x="1" y="183"/>
                    </a:cubicBezTo>
                    <a:cubicBezTo>
                      <a:pt x="161" y="822"/>
                      <a:pt x="320" y="1461"/>
                      <a:pt x="480" y="2100"/>
                    </a:cubicBezTo>
                    <a:cubicBezTo>
                      <a:pt x="594" y="1986"/>
                      <a:pt x="708" y="1849"/>
                      <a:pt x="800" y="1712"/>
                    </a:cubicBezTo>
                    <a:cubicBezTo>
                      <a:pt x="663" y="1142"/>
                      <a:pt x="526" y="571"/>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7"/>
              <p:cNvSpPr/>
              <p:nvPr/>
            </p:nvSpPr>
            <p:spPr>
              <a:xfrm>
                <a:off x="3523250" y="1194375"/>
                <a:ext cx="21700" cy="70225"/>
              </a:xfrm>
              <a:custGeom>
                <a:avLst/>
                <a:gdLst/>
                <a:ahLst/>
                <a:cxnLst/>
                <a:rect l="l" t="t" r="r" b="b"/>
                <a:pathLst>
                  <a:path w="868" h="2809" extrusionOk="0">
                    <a:moveTo>
                      <a:pt x="411" y="1"/>
                    </a:moveTo>
                    <a:cubicBezTo>
                      <a:pt x="274" y="46"/>
                      <a:pt x="137" y="115"/>
                      <a:pt x="0" y="161"/>
                    </a:cubicBezTo>
                    <a:cubicBezTo>
                      <a:pt x="206" y="1028"/>
                      <a:pt x="388" y="1918"/>
                      <a:pt x="480" y="2808"/>
                    </a:cubicBezTo>
                    <a:cubicBezTo>
                      <a:pt x="617" y="2717"/>
                      <a:pt x="731" y="2603"/>
                      <a:pt x="868" y="2512"/>
                    </a:cubicBezTo>
                    <a:cubicBezTo>
                      <a:pt x="776" y="1667"/>
                      <a:pt x="571" y="822"/>
                      <a:pt x="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7"/>
              <p:cNvSpPr/>
              <p:nvPr/>
            </p:nvSpPr>
            <p:spPr>
              <a:xfrm>
                <a:off x="3485000" y="1208650"/>
                <a:ext cx="20000" cy="80475"/>
              </a:xfrm>
              <a:custGeom>
                <a:avLst/>
                <a:gdLst/>
                <a:ahLst/>
                <a:cxnLst/>
                <a:rect l="l" t="t" r="r" b="b"/>
                <a:pathLst>
                  <a:path w="800" h="3219" extrusionOk="0">
                    <a:moveTo>
                      <a:pt x="389" y="0"/>
                    </a:moveTo>
                    <a:cubicBezTo>
                      <a:pt x="252" y="46"/>
                      <a:pt x="115" y="92"/>
                      <a:pt x="1" y="115"/>
                    </a:cubicBezTo>
                    <a:cubicBezTo>
                      <a:pt x="184" y="1142"/>
                      <a:pt x="321" y="2169"/>
                      <a:pt x="389" y="3219"/>
                    </a:cubicBezTo>
                    <a:cubicBezTo>
                      <a:pt x="526" y="3150"/>
                      <a:pt x="663" y="3082"/>
                      <a:pt x="800" y="2991"/>
                    </a:cubicBezTo>
                    <a:cubicBezTo>
                      <a:pt x="731" y="1986"/>
                      <a:pt x="594" y="98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7"/>
              <p:cNvSpPr/>
              <p:nvPr/>
            </p:nvSpPr>
            <p:spPr>
              <a:xfrm>
                <a:off x="2804250" y="1316500"/>
                <a:ext cx="20000" cy="36550"/>
              </a:xfrm>
              <a:custGeom>
                <a:avLst/>
                <a:gdLst/>
                <a:ahLst/>
                <a:cxnLst/>
                <a:rect l="l" t="t" r="r" b="b"/>
                <a:pathLst>
                  <a:path w="800" h="1462" extrusionOk="0">
                    <a:moveTo>
                      <a:pt x="320" y="0"/>
                    </a:moveTo>
                    <a:cubicBezTo>
                      <a:pt x="206" y="115"/>
                      <a:pt x="92" y="206"/>
                      <a:pt x="0" y="343"/>
                    </a:cubicBezTo>
                    <a:cubicBezTo>
                      <a:pt x="137" y="708"/>
                      <a:pt x="297" y="1073"/>
                      <a:pt x="434" y="1461"/>
                    </a:cubicBezTo>
                    <a:cubicBezTo>
                      <a:pt x="548" y="1393"/>
                      <a:pt x="685" y="1301"/>
                      <a:pt x="799" y="1233"/>
                    </a:cubicBezTo>
                    <a:cubicBezTo>
                      <a:pt x="640" y="822"/>
                      <a:pt x="480" y="411"/>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7"/>
              <p:cNvSpPr/>
              <p:nvPr/>
            </p:nvSpPr>
            <p:spPr>
              <a:xfrm>
                <a:off x="2832200" y="1293100"/>
                <a:ext cx="20575" cy="44525"/>
              </a:xfrm>
              <a:custGeom>
                <a:avLst/>
                <a:gdLst/>
                <a:ahLst/>
                <a:cxnLst/>
                <a:rect l="l" t="t" r="r" b="b"/>
                <a:pathLst>
                  <a:path w="823" h="1781" extrusionOk="0">
                    <a:moveTo>
                      <a:pt x="343" y="1"/>
                    </a:moveTo>
                    <a:cubicBezTo>
                      <a:pt x="229" y="92"/>
                      <a:pt x="115" y="160"/>
                      <a:pt x="1" y="252"/>
                    </a:cubicBezTo>
                    <a:cubicBezTo>
                      <a:pt x="161" y="754"/>
                      <a:pt x="298" y="1256"/>
                      <a:pt x="435" y="1781"/>
                    </a:cubicBezTo>
                    <a:cubicBezTo>
                      <a:pt x="571" y="1712"/>
                      <a:pt x="686" y="1644"/>
                      <a:pt x="823" y="1575"/>
                    </a:cubicBezTo>
                    <a:cubicBezTo>
                      <a:pt x="686" y="1051"/>
                      <a:pt x="526" y="526"/>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7"/>
              <p:cNvSpPr/>
              <p:nvPr/>
            </p:nvSpPr>
            <p:spPr>
              <a:xfrm>
                <a:off x="2884125" y="1265150"/>
                <a:ext cx="15450" cy="52525"/>
              </a:xfrm>
              <a:custGeom>
                <a:avLst/>
                <a:gdLst/>
                <a:ahLst/>
                <a:cxnLst/>
                <a:rect l="l" t="t" r="r" b="b"/>
                <a:pathLst>
                  <a:path w="618" h="2101" extrusionOk="0">
                    <a:moveTo>
                      <a:pt x="389" y="0"/>
                    </a:moveTo>
                    <a:cubicBezTo>
                      <a:pt x="252" y="46"/>
                      <a:pt x="138" y="114"/>
                      <a:pt x="1" y="160"/>
                    </a:cubicBezTo>
                    <a:cubicBezTo>
                      <a:pt x="69" y="822"/>
                      <a:pt x="161" y="1461"/>
                      <a:pt x="206" y="2100"/>
                    </a:cubicBezTo>
                    <a:cubicBezTo>
                      <a:pt x="343" y="2054"/>
                      <a:pt x="480" y="2009"/>
                      <a:pt x="617" y="1986"/>
                    </a:cubicBezTo>
                    <a:cubicBezTo>
                      <a:pt x="572" y="1324"/>
                      <a:pt x="457" y="66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7"/>
              <p:cNvSpPr/>
              <p:nvPr/>
            </p:nvSpPr>
            <p:spPr>
              <a:xfrm>
                <a:off x="2950325" y="1245175"/>
                <a:ext cx="13725" cy="59375"/>
              </a:xfrm>
              <a:custGeom>
                <a:avLst/>
                <a:gdLst/>
                <a:ahLst/>
                <a:cxnLst/>
                <a:rect l="l" t="t" r="r" b="b"/>
                <a:pathLst>
                  <a:path w="549" h="2375" extrusionOk="0">
                    <a:moveTo>
                      <a:pt x="412" y="0"/>
                    </a:moveTo>
                    <a:cubicBezTo>
                      <a:pt x="275" y="23"/>
                      <a:pt x="138" y="46"/>
                      <a:pt x="1" y="92"/>
                    </a:cubicBezTo>
                    <a:cubicBezTo>
                      <a:pt x="69" y="845"/>
                      <a:pt x="115" y="1598"/>
                      <a:pt x="138" y="2374"/>
                    </a:cubicBezTo>
                    <a:cubicBezTo>
                      <a:pt x="275" y="2351"/>
                      <a:pt x="412" y="2351"/>
                      <a:pt x="548" y="2328"/>
                    </a:cubicBezTo>
                    <a:cubicBezTo>
                      <a:pt x="526" y="1552"/>
                      <a:pt x="480" y="776"/>
                      <a:pt x="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7"/>
              <p:cNvSpPr/>
              <p:nvPr/>
            </p:nvSpPr>
            <p:spPr>
              <a:xfrm>
                <a:off x="3055325" y="1230900"/>
                <a:ext cx="14850" cy="78200"/>
              </a:xfrm>
              <a:custGeom>
                <a:avLst/>
                <a:gdLst/>
                <a:ahLst/>
                <a:cxnLst/>
                <a:rect l="l" t="t" r="r" b="b"/>
                <a:pathLst>
                  <a:path w="594" h="3128" extrusionOk="0">
                    <a:moveTo>
                      <a:pt x="594" y="1"/>
                    </a:moveTo>
                    <a:lnTo>
                      <a:pt x="594" y="1"/>
                    </a:lnTo>
                    <a:cubicBezTo>
                      <a:pt x="457" y="23"/>
                      <a:pt x="320" y="23"/>
                      <a:pt x="183" y="23"/>
                    </a:cubicBezTo>
                    <a:cubicBezTo>
                      <a:pt x="115" y="1051"/>
                      <a:pt x="69" y="2055"/>
                      <a:pt x="1" y="3082"/>
                    </a:cubicBezTo>
                    <a:cubicBezTo>
                      <a:pt x="137" y="3105"/>
                      <a:pt x="274" y="3105"/>
                      <a:pt x="411" y="3128"/>
                    </a:cubicBezTo>
                    <a:cubicBezTo>
                      <a:pt x="480" y="2101"/>
                      <a:pt x="548" y="105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47"/>
            <p:cNvGrpSpPr/>
            <p:nvPr/>
          </p:nvGrpSpPr>
          <p:grpSpPr>
            <a:xfrm>
              <a:off x="2911775" y="4341076"/>
              <a:ext cx="484492" cy="524837"/>
              <a:chOff x="3107925" y="764425"/>
              <a:chExt cx="820200" cy="888500"/>
            </a:xfrm>
          </p:grpSpPr>
          <p:sp>
            <p:nvSpPr>
              <p:cNvPr id="5683" name="Google Shape;5683;p47"/>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7"/>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7"/>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7"/>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7"/>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7"/>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7"/>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7"/>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1" name="Google Shape;5691;p47"/>
          <p:cNvGrpSpPr/>
          <p:nvPr/>
        </p:nvGrpSpPr>
        <p:grpSpPr>
          <a:xfrm>
            <a:off x="5903644" y="4282705"/>
            <a:ext cx="1801061" cy="583208"/>
            <a:chOff x="2241449" y="4282705"/>
            <a:chExt cx="1801061" cy="583208"/>
          </a:xfrm>
        </p:grpSpPr>
        <p:grpSp>
          <p:nvGrpSpPr>
            <p:cNvPr id="5692" name="Google Shape;5692;p47"/>
            <p:cNvGrpSpPr/>
            <p:nvPr/>
          </p:nvGrpSpPr>
          <p:grpSpPr>
            <a:xfrm rot="900140">
              <a:off x="2262703" y="4387479"/>
              <a:ext cx="845778" cy="275683"/>
              <a:chOff x="2758600" y="1123050"/>
              <a:chExt cx="873650" cy="284775"/>
            </a:xfrm>
          </p:grpSpPr>
          <p:sp>
            <p:nvSpPr>
              <p:cNvPr id="5693" name="Google Shape;5693;p47"/>
              <p:cNvSpPr/>
              <p:nvPr/>
            </p:nvSpPr>
            <p:spPr>
              <a:xfrm>
                <a:off x="2758600" y="1123050"/>
                <a:ext cx="873650" cy="284775"/>
              </a:xfrm>
              <a:custGeom>
                <a:avLst/>
                <a:gdLst/>
                <a:ahLst/>
                <a:cxnLst/>
                <a:rect l="l" t="t" r="r" b="b"/>
                <a:pathLst>
                  <a:path w="34946" h="11391" extrusionOk="0">
                    <a:moveTo>
                      <a:pt x="34946" y="1"/>
                    </a:moveTo>
                    <a:cubicBezTo>
                      <a:pt x="34944" y="9"/>
                      <a:pt x="34942" y="18"/>
                      <a:pt x="34940" y="26"/>
                    </a:cubicBezTo>
                    <a:lnTo>
                      <a:pt x="34940" y="26"/>
                    </a:lnTo>
                    <a:cubicBezTo>
                      <a:pt x="34942" y="18"/>
                      <a:pt x="34944" y="9"/>
                      <a:pt x="34946" y="1"/>
                    </a:cubicBezTo>
                    <a:close/>
                    <a:moveTo>
                      <a:pt x="34940" y="26"/>
                    </a:moveTo>
                    <a:cubicBezTo>
                      <a:pt x="34817" y="518"/>
                      <a:pt x="34388" y="966"/>
                      <a:pt x="33827" y="1370"/>
                    </a:cubicBezTo>
                    <a:cubicBezTo>
                      <a:pt x="33713" y="1461"/>
                      <a:pt x="33576" y="1553"/>
                      <a:pt x="33462" y="1621"/>
                    </a:cubicBezTo>
                    <a:cubicBezTo>
                      <a:pt x="33188" y="1804"/>
                      <a:pt x="32892" y="1964"/>
                      <a:pt x="32595" y="2123"/>
                    </a:cubicBezTo>
                    <a:cubicBezTo>
                      <a:pt x="32481" y="2192"/>
                      <a:pt x="32344" y="2237"/>
                      <a:pt x="32207" y="2306"/>
                    </a:cubicBezTo>
                    <a:cubicBezTo>
                      <a:pt x="31796" y="2511"/>
                      <a:pt x="31362" y="2694"/>
                      <a:pt x="30997" y="2854"/>
                    </a:cubicBezTo>
                    <a:cubicBezTo>
                      <a:pt x="30860" y="2899"/>
                      <a:pt x="30723" y="2968"/>
                      <a:pt x="30586" y="3014"/>
                    </a:cubicBezTo>
                    <a:cubicBezTo>
                      <a:pt x="30427" y="3059"/>
                      <a:pt x="30290" y="3128"/>
                      <a:pt x="30175" y="3173"/>
                    </a:cubicBezTo>
                    <a:cubicBezTo>
                      <a:pt x="29924" y="3265"/>
                      <a:pt x="29696" y="3333"/>
                      <a:pt x="29445" y="3424"/>
                    </a:cubicBezTo>
                    <a:cubicBezTo>
                      <a:pt x="29308" y="3470"/>
                      <a:pt x="29171" y="3516"/>
                      <a:pt x="29057" y="3539"/>
                    </a:cubicBezTo>
                    <a:lnTo>
                      <a:pt x="29034" y="3539"/>
                    </a:lnTo>
                    <a:cubicBezTo>
                      <a:pt x="26788" y="4204"/>
                      <a:pt x="24456" y="4367"/>
                      <a:pt x="22102" y="4367"/>
                    </a:cubicBezTo>
                    <a:cubicBezTo>
                      <a:pt x="19833" y="4367"/>
                      <a:pt x="17543" y="4216"/>
                      <a:pt x="15288" y="4216"/>
                    </a:cubicBezTo>
                    <a:cubicBezTo>
                      <a:pt x="14748" y="4216"/>
                      <a:pt x="14209" y="4224"/>
                      <a:pt x="13673" y="4246"/>
                    </a:cubicBezTo>
                    <a:cubicBezTo>
                      <a:pt x="13285" y="4269"/>
                      <a:pt x="12874" y="4292"/>
                      <a:pt x="12463" y="4315"/>
                    </a:cubicBezTo>
                    <a:cubicBezTo>
                      <a:pt x="12326" y="4337"/>
                      <a:pt x="12189" y="4337"/>
                      <a:pt x="12052" y="4337"/>
                    </a:cubicBezTo>
                    <a:cubicBezTo>
                      <a:pt x="10751" y="4429"/>
                      <a:pt x="9404" y="4589"/>
                      <a:pt x="8081" y="4885"/>
                    </a:cubicBezTo>
                    <a:cubicBezTo>
                      <a:pt x="7944" y="4908"/>
                      <a:pt x="7807" y="4931"/>
                      <a:pt x="7670" y="4977"/>
                    </a:cubicBezTo>
                    <a:cubicBezTo>
                      <a:pt x="6894" y="5159"/>
                      <a:pt x="6140" y="5387"/>
                      <a:pt x="5410" y="5684"/>
                    </a:cubicBezTo>
                    <a:cubicBezTo>
                      <a:pt x="5273" y="5730"/>
                      <a:pt x="5159" y="5798"/>
                      <a:pt x="5022" y="5844"/>
                    </a:cubicBezTo>
                    <a:cubicBezTo>
                      <a:pt x="4406" y="6118"/>
                      <a:pt x="3835" y="6437"/>
                      <a:pt x="3287" y="6803"/>
                    </a:cubicBezTo>
                    <a:cubicBezTo>
                      <a:pt x="3173" y="6894"/>
                      <a:pt x="3059" y="6962"/>
                      <a:pt x="2945" y="7054"/>
                    </a:cubicBezTo>
                    <a:cubicBezTo>
                      <a:pt x="2648" y="7259"/>
                      <a:pt x="2397" y="7487"/>
                      <a:pt x="2146" y="7738"/>
                    </a:cubicBezTo>
                    <a:cubicBezTo>
                      <a:pt x="2032" y="7853"/>
                      <a:pt x="1918" y="7944"/>
                      <a:pt x="1826" y="8081"/>
                    </a:cubicBezTo>
                    <a:cubicBezTo>
                      <a:pt x="1438" y="8492"/>
                      <a:pt x="1096" y="8948"/>
                      <a:pt x="799" y="9450"/>
                    </a:cubicBezTo>
                    <a:cubicBezTo>
                      <a:pt x="457" y="10067"/>
                      <a:pt x="183" y="10706"/>
                      <a:pt x="0" y="11390"/>
                    </a:cubicBezTo>
                    <a:cubicBezTo>
                      <a:pt x="297" y="10569"/>
                      <a:pt x="1256" y="9815"/>
                      <a:pt x="2260" y="9199"/>
                    </a:cubicBezTo>
                    <a:cubicBezTo>
                      <a:pt x="2374" y="9131"/>
                      <a:pt x="2511" y="9039"/>
                      <a:pt x="2625" y="8971"/>
                    </a:cubicBezTo>
                    <a:cubicBezTo>
                      <a:pt x="2876" y="8834"/>
                      <a:pt x="3127" y="8697"/>
                      <a:pt x="3379" y="8583"/>
                    </a:cubicBezTo>
                    <a:cubicBezTo>
                      <a:pt x="3515" y="8514"/>
                      <a:pt x="3630" y="8446"/>
                      <a:pt x="3767" y="8377"/>
                    </a:cubicBezTo>
                    <a:cubicBezTo>
                      <a:pt x="4109" y="8218"/>
                      <a:pt x="4428" y="8081"/>
                      <a:pt x="4680" y="7989"/>
                    </a:cubicBezTo>
                    <a:cubicBezTo>
                      <a:pt x="4862" y="7898"/>
                      <a:pt x="5045" y="7853"/>
                      <a:pt x="5227" y="7784"/>
                    </a:cubicBezTo>
                    <a:cubicBezTo>
                      <a:pt x="5364" y="7738"/>
                      <a:pt x="5501" y="7693"/>
                      <a:pt x="5638" y="7670"/>
                    </a:cubicBezTo>
                    <a:cubicBezTo>
                      <a:pt x="6369" y="7442"/>
                      <a:pt x="7076" y="7328"/>
                      <a:pt x="7807" y="7259"/>
                    </a:cubicBezTo>
                    <a:cubicBezTo>
                      <a:pt x="7944" y="7236"/>
                      <a:pt x="8081" y="7236"/>
                      <a:pt x="8217" y="7213"/>
                    </a:cubicBezTo>
                    <a:cubicBezTo>
                      <a:pt x="8495" y="7198"/>
                      <a:pt x="8772" y="7190"/>
                      <a:pt x="9050" y="7190"/>
                    </a:cubicBezTo>
                    <a:cubicBezTo>
                      <a:pt x="9983" y="7190"/>
                      <a:pt x="10920" y="7273"/>
                      <a:pt x="11870" y="7396"/>
                    </a:cubicBezTo>
                    <a:cubicBezTo>
                      <a:pt x="12006" y="7419"/>
                      <a:pt x="12143" y="7419"/>
                      <a:pt x="12280" y="7442"/>
                    </a:cubicBezTo>
                    <a:cubicBezTo>
                      <a:pt x="14129" y="7716"/>
                      <a:pt x="16001" y="8104"/>
                      <a:pt x="17850" y="8332"/>
                    </a:cubicBezTo>
                    <a:cubicBezTo>
                      <a:pt x="18774" y="8440"/>
                      <a:pt x="19743" y="8498"/>
                      <a:pt x="20729" y="8498"/>
                    </a:cubicBezTo>
                    <a:cubicBezTo>
                      <a:pt x="23710" y="8498"/>
                      <a:pt x="26855" y="7964"/>
                      <a:pt x="29445" y="6643"/>
                    </a:cubicBezTo>
                    <a:cubicBezTo>
                      <a:pt x="29582" y="6574"/>
                      <a:pt x="29719" y="6506"/>
                      <a:pt x="29856" y="6415"/>
                    </a:cubicBezTo>
                    <a:cubicBezTo>
                      <a:pt x="30267" y="6186"/>
                      <a:pt x="30678" y="5935"/>
                      <a:pt x="31066" y="5661"/>
                    </a:cubicBezTo>
                    <a:cubicBezTo>
                      <a:pt x="31203" y="5570"/>
                      <a:pt x="31317" y="5456"/>
                      <a:pt x="31454" y="5365"/>
                    </a:cubicBezTo>
                    <a:cubicBezTo>
                      <a:pt x="31887" y="5022"/>
                      <a:pt x="32298" y="4634"/>
                      <a:pt x="32686" y="4223"/>
                    </a:cubicBezTo>
                    <a:cubicBezTo>
                      <a:pt x="32800" y="4109"/>
                      <a:pt x="32914" y="3972"/>
                      <a:pt x="33006" y="3835"/>
                    </a:cubicBezTo>
                    <a:cubicBezTo>
                      <a:pt x="33280" y="3539"/>
                      <a:pt x="33485" y="3242"/>
                      <a:pt x="33713" y="2899"/>
                    </a:cubicBezTo>
                    <a:cubicBezTo>
                      <a:pt x="33827" y="2717"/>
                      <a:pt x="33919" y="2534"/>
                      <a:pt x="34033" y="2352"/>
                    </a:cubicBezTo>
                    <a:cubicBezTo>
                      <a:pt x="34417" y="1651"/>
                      <a:pt x="34734" y="883"/>
                      <a:pt x="34940"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7"/>
              <p:cNvSpPr/>
              <p:nvPr/>
            </p:nvSpPr>
            <p:spPr>
              <a:xfrm>
                <a:off x="3595150" y="1157300"/>
                <a:ext cx="14275" cy="38250"/>
              </a:xfrm>
              <a:custGeom>
                <a:avLst/>
                <a:gdLst/>
                <a:ahLst/>
                <a:cxnLst/>
                <a:rect l="l" t="t" r="r" b="b"/>
                <a:pathLst>
                  <a:path w="571" h="1530" extrusionOk="0">
                    <a:moveTo>
                      <a:pt x="365" y="0"/>
                    </a:moveTo>
                    <a:cubicBezTo>
                      <a:pt x="251" y="91"/>
                      <a:pt x="114" y="183"/>
                      <a:pt x="0" y="251"/>
                    </a:cubicBezTo>
                    <a:cubicBezTo>
                      <a:pt x="69" y="685"/>
                      <a:pt x="160" y="1119"/>
                      <a:pt x="251" y="1529"/>
                    </a:cubicBezTo>
                    <a:cubicBezTo>
                      <a:pt x="365" y="1347"/>
                      <a:pt x="457" y="1164"/>
                      <a:pt x="571" y="982"/>
                    </a:cubicBezTo>
                    <a:cubicBezTo>
                      <a:pt x="502" y="662"/>
                      <a:pt x="434" y="343"/>
                      <a:pt x="36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7"/>
              <p:cNvSpPr/>
              <p:nvPr/>
            </p:nvSpPr>
            <p:spPr>
              <a:xfrm>
                <a:off x="3563750" y="1176125"/>
                <a:ext cx="20000" cy="52525"/>
              </a:xfrm>
              <a:custGeom>
                <a:avLst/>
                <a:gdLst/>
                <a:ahLst/>
                <a:cxnLst/>
                <a:rect l="l" t="t" r="r" b="b"/>
                <a:pathLst>
                  <a:path w="800" h="2101" extrusionOk="0">
                    <a:moveTo>
                      <a:pt x="389" y="0"/>
                    </a:moveTo>
                    <a:cubicBezTo>
                      <a:pt x="275" y="69"/>
                      <a:pt x="138" y="114"/>
                      <a:pt x="1" y="183"/>
                    </a:cubicBezTo>
                    <a:cubicBezTo>
                      <a:pt x="161" y="822"/>
                      <a:pt x="320" y="1461"/>
                      <a:pt x="480" y="2100"/>
                    </a:cubicBezTo>
                    <a:cubicBezTo>
                      <a:pt x="594" y="1986"/>
                      <a:pt x="708" y="1849"/>
                      <a:pt x="800" y="1712"/>
                    </a:cubicBezTo>
                    <a:cubicBezTo>
                      <a:pt x="663" y="1142"/>
                      <a:pt x="526" y="571"/>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7"/>
              <p:cNvSpPr/>
              <p:nvPr/>
            </p:nvSpPr>
            <p:spPr>
              <a:xfrm>
                <a:off x="3523250" y="1194375"/>
                <a:ext cx="21700" cy="70225"/>
              </a:xfrm>
              <a:custGeom>
                <a:avLst/>
                <a:gdLst/>
                <a:ahLst/>
                <a:cxnLst/>
                <a:rect l="l" t="t" r="r" b="b"/>
                <a:pathLst>
                  <a:path w="868" h="2809" extrusionOk="0">
                    <a:moveTo>
                      <a:pt x="411" y="1"/>
                    </a:moveTo>
                    <a:cubicBezTo>
                      <a:pt x="274" y="46"/>
                      <a:pt x="137" y="115"/>
                      <a:pt x="0" y="161"/>
                    </a:cubicBezTo>
                    <a:cubicBezTo>
                      <a:pt x="206" y="1028"/>
                      <a:pt x="388" y="1918"/>
                      <a:pt x="480" y="2808"/>
                    </a:cubicBezTo>
                    <a:cubicBezTo>
                      <a:pt x="617" y="2717"/>
                      <a:pt x="731" y="2603"/>
                      <a:pt x="868" y="2512"/>
                    </a:cubicBezTo>
                    <a:cubicBezTo>
                      <a:pt x="776" y="1667"/>
                      <a:pt x="571" y="822"/>
                      <a:pt x="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7"/>
              <p:cNvSpPr/>
              <p:nvPr/>
            </p:nvSpPr>
            <p:spPr>
              <a:xfrm>
                <a:off x="3485000" y="1208650"/>
                <a:ext cx="20000" cy="80475"/>
              </a:xfrm>
              <a:custGeom>
                <a:avLst/>
                <a:gdLst/>
                <a:ahLst/>
                <a:cxnLst/>
                <a:rect l="l" t="t" r="r" b="b"/>
                <a:pathLst>
                  <a:path w="800" h="3219" extrusionOk="0">
                    <a:moveTo>
                      <a:pt x="389" y="0"/>
                    </a:moveTo>
                    <a:cubicBezTo>
                      <a:pt x="252" y="46"/>
                      <a:pt x="115" y="92"/>
                      <a:pt x="1" y="115"/>
                    </a:cubicBezTo>
                    <a:cubicBezTo>
                      <a:pt x="184" y="1142"/>
                      <a:pt x="321" y="2169"/>
                      <a:pt x="389" y="3219"/>
                    </a:cubicBezTo>
                    <a:cubicBezTo>
                      <a:pt x="526" y="3150"/>
                      <a:pt x="663" y="3082"/>
                      <a:pt x="800" y="2991"/>
                    </a:cubicBezTo>
                    <a:cubicBezTo>
                      <a:pt x="731" y="1986"/>
                      <a:pt x="594" y="98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7"/>
              <p:cNvSpPr/>
              <p:nvPr/>
            </p:nvSpPr>
            <p:spPr>
              <a:xfrm>
                <a:off x="2804250" y="1316500"/>
                <a:ext cx="20000" cy="36550"/>
              </a:xfrm>
              <a:custGeom>
                <a:avLst/>
                <a:gdLst/>
                <a:ahLst/>
                <a:cxnLst/>
                <a:rect l="l" t="t" r="r" b="b"/>
                <a:pathLst>
                  <a:path w="800" h="1462" extrusionOk="0">
                    <a:moveTo>
                      <a:pt x="320" y="0"/>
                    </a:moveTo>
                    <a:cubicBezTo>
                      <a:pt x="206" y="115"/>
                      <a:pt x="92" y="206"/>
                      <a:pt x="0" y="343"/>
                    </a:cubicBezTo>
                    <a:cubicBezTo>
                      <a:pt x="137" y="708"/>
                      <a:pt x="297" y="1073"/>
                      <a:pt x="434" y="1461"/>
                    </a:cubicBezTo>
                    <a:cubicBezTo>
                      <a:pt x="548" y="1393"/>
                      <a:pt x="685" y="1301"/>
                      <a:pt x="799" y="1233"/>
                    </a:cubicBezTo>
                    <a:cubicBezTo>
                      <a:pt x="640" y="822"/>
                      <a:pt x="480" y="411"/>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7"/>
              <p:cNvSpPr/>
              <p:nvPr/>
            </p:nvSpPr>
            <p:spPr>
              <a:xfrm>
                <a:off x="2832200" y="1293100"/>
                <a:ext cx="20575" cy="44525"/>
              </a:xfrm>
              <a:custGeom>
                <a:avLst/>
                <a:gdLst/>
                <a:ahLst/>
                <a:cxnLst/>
                <a:rect l="l" t="t" r="r" b="b"/>
                <a:pathLst>
                  <a:path w="823" h="1781" extrusionOk="0">
                    <a:moveTo>
                      <a:pt x="343" y="1"/>
                    </a:moveTo>
                    <a:cubicBezTo>
                      <a:pt x="229" y="92"/>
                      <a:pt x="115" y="160"/>
                      <a:pt x="1" y="252"/>
                    </a:cubicBezTo>
                    <a:cubicBezTo>
                      <a:pt x="161" y="754"/>
                      <a:pt x="298" y="1256"/>
                      <a:pt x="435" y="1781"/>
                    </a:cubicBezTo>
                    <a:cubicBezTo>
                      <a:pt x="571" y="1712"/>
                      <a:pt x="686" y="1644"/>
                      <a:pt x="823" y="1575"/>
                    </a:cubicBezTo>
                    <a:cubicBezTo>
                      <a:pt x="686" y="1051"/>
                      <a:pt x="526" y="526"/>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7"/>
              <p:cNvSpPr/>
              <p:nvPr/>
            </p:nvSpPr>
            <p:spPr>
              <a:xfrm>
                <a:off x="2884125" y="1265150"/>
                <a:ext cx="15450" cy="52525"/>
              </a:xfrm>
              <a:custGeom>
                <a:avLst/>
                <a:gdLst/>
                <a:ahLst/>
                <a:cxnLst/>
                <a:rect l="l" t="t" r="r" b="b"/>
                <a:pathLst>
                  <a:path w="618" h="2101" extrusionOk="0">
                    <a:moveTo>
                      <a:pt x="389" y="0"/>
                    </a:moveTo>
                    <a:cubicBezTo>
                      <a:pt x="252" y="46"/>
                      <a:pt x="138" y="114"/>
                      <a:pt x="1" y="160"/>
                    </a:cubicBezTo>
                    <a:cubicBezTo>
                      <a:pt x="69" y="822"/>
                      <a:pt x="161" y="1461"/>
                      <a:pt x="206" y="2100"/>
                    </a:cubicBezTo>
                    <a:cubicBezTo>
                      <a:pt x="343" y="2054"/>
                      <a:pt x="480" y="2009"/>
                      <a:pt x="617" y="1986"/>
                    </a:cubicBezTo>
                    <a:cubicBezTo>
                      <a:pt x="572" y="1324"/>
                      <a:pt x="457" y="66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7"/>
              <p:cNvSpPr/>
              <p:nvPr/>
            </p:nvSpPr>
            <p:spPr>
              <a:xfrm>
                <a:off x="2950325" y="1245175"/>
                <a:ext cx="13725" cy="59375"/>
              </a:xfrm>
              <a:custGeom>
                <a:avLst/>
                <a:gdLst/>
                <a:ahLst/>
                <a:cxnLst/>
                <a:rect l="l" t="t" r="r" b="b"/>
                <a:pathLst>
                  <a:path w="549" h="2375" extrusionOk="0">
                    <a:moveTo>
                      <a:pt x="412" y="0"/>
                    </a:moveTo>
                    <a:cubicBezTo>
                      <a:pt x="275" y="23"/>
                      <a:pt x="138" y="46"/>
                      <a:pt x="1" y="92"/>
                    </a:cubicBezTo>
                    <a:cubicBezTo>
                      <a:pt x="69" y="845"/>
                      <a:pt x="115" y="1598"/>
                      <a:pt x="138" y="2374"/>
                    </a:cubicBezTo>
                    <a:cubicBezTo>
                      <a:pt x="275" y="2351"/>
                      <a:pt x="412" y="2351"/>
                      <a:pt x="548" y="2328"/>
                    </a:cubicBezTo>
                    <a:cubicBezTo>
                      <a:pt x="526" y="1552"/>
                      <a:pt x="480" y="776"/>
                      <a:pt x="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7"/>
              <p:cNvSpPr/>
              <p:nvPr/>
            </p:nvSpPr>
            <p:spPr>
              <a:xfrm>
                <a:off x="3055325" y="1230900"/>
                <a:ext cx="14850" cy="78200"/>
              </a:xfrm>
              <a:custGeom>
                <a:avLst/>
                <a:gdLst/>
                <a:ahLst/>
                <a:cxnLst/>
                <a:rect l="l" t="t" r="r" b="b"/>
                <a:pathLst>
                  <a:path w="594" h="3128" extrusionOk="0">
                    <a:moveTo>
                      <a:pt x="594" y="1"/>
                    </a:moveTo>
                    <a:lnTo>
                      <a:pt x="594" y="1"/>
                    </a:lnTo>
                    <a:cubicBezTo>
                      <a:pt x="457" y="23"/>
                      <a:pt x="320" y="23"/>
                      <a:pt x="183" y="23"/>
                    </a:cubicBezTo>
                    <a:cubicBezTo>
                      <a:pt x="115" y="1051"/>
                      <a:pt x="69" y="2055"/>
                      <a:pt x="1" y="3082"/>
                    </a:cubicBezTo>
                    <a:cubicBezTo>
                      <a:pt x="137" y="3105"/>
                      <a:pt x="274" y="3105"/>
                      <a:pt x="411" y="3128"/>
                    </a:cubicBezTo>
                    <a:cubicBezTo>
                      <a:pt x="480" y="2101"/>
                      <a:pt x="548" y="105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47"/>
            <p:cNvGrpSpPr/>
            <p:nvPr/>
          </p:nvGrpSpPr>
          <p:grpSpPr>
            <a:xfrm rot="-900140" flipH="1">
              <a:off x="3175478" y="4387479"/>
              <a:ext cx="845778" cy="275683"/>
              <a:chOff x="2758600" y="1123050"/>
              <a:chExt cx="873650" cy="284775"/>
            </a:xfrm>
          </p:grpSpPr>
          <p:sp>
            <p:nvSpPr>
              <p:cNvPr id="5704" name="Google Shape;5704;p47"/>
              <p:cNvSpPr/>
              <p:nvPr/>
            </p:nvSpPr>
            <p:spPr>
              <a:xfrm>
                <a:off x="2758600" y="1123050"/>
                <a:ext cx="873650" cy="284775"/>
              </a:xfrm>
              <a:custGeom>
                <a:avLst/>
                <a:gdLst/>
                <a:ahLst/>
                <a:cxnLst/>
                <a:rect l="l" t="t" r="r" b="b"/>
                <a:pathLst>
                  <a:path w="34946" h="11391" extrusionOk="0">
                    <a:moveTo>
                      <a:pt x="34946" y="1"/>
                    </a:moveTo>
                    <a:cubicBezTo>
                      <a:pt x="34944" y="9"/>
                      <a:pt x="34942" y="18"/>
                      <a:pt x="34940" y="26"/>
                    </a:cubicBezTo>
                    <a:lnTo>
                      <a:pt x="34940" y="26"/>
                    </a:lnTo>
                    <a:cubicBezTo>
                      <a:pt x="34942" y="18"/>
                      <a:pt x="34944" y="9"/>
                      <a:pt x="34946" y="1"/>
                    </a:cubicBezTo>
                    <a:close/>
                    <a:moveTo>
                      <a:pt x="34940" y="26"/>
                    </a:moveTo>
                    <a:cubicBezTo>
                      <a:pt x="34817" y="518"/>
                      <a:pt x="34388" y="966"/>
                      <a:pt x="33827" y="1370"/>
                    </a:cubicBezTo>
                    <a:cubicBezTo>
                      <a:pt x="33713" y="1461"/>
                      <a:pt x="33576" y="1553"/>
                      <a:pt x="33462" y="1621"/>
                    </a:cubicBezTo>
                    <a:cubicBezTo>
                      <a:pt x="33188" y="1804"/>
                      <a:pt x="32892" y="1964"/>
                      <a:pt x="32595" y="2123"/>
                    </a:cubicBezTo>
                    <a:cubicBezTo>
                      <a:pt x="32481" y="2192"/>
                      <a:pt x="32344" y="2237"/>
                      <a:pt x="32207" y="2306"/>
                    </a:cubicBezTo>
                    <a:cubicBezTo>
                      <a:pt x="31796" y="2511"/>
                      <a:pt x="31362" y="2694"/>
                      <a:pt x="30997" y="2854"/>
                    </a:cubicBezTo>
                    <a:cubicBezTo>
                      <a:pt x="30860" y="2899"/>
                      <a:pt x="30723" y="2968"/>
                      <a:pt x="30586" y="3014"/>
                    </a:cubicBezTo>
                    <a:cubicBezTo>
                      <a:pt x="30427" y="3059"/>
                      <a:pt x="30290" y="3128"/>
                      <a:pt x="30175" y="3173"/>
                    </a:cubicBezTo>
                    <a:cubicBezTo>
                      <a:pt x="29924" y="3265"/>
                      <a:pt x="29696" y="3333"/>
                      <a:pt x="29445" y="3424"/>
                    </a:cubicBezTo>
                    <a:cubicBezTo>
                      <a:pt x="29308" y="3470"/>
                      <a:pt x="29171" y="3516"/>
                      <a:pt x="29057" y="3539"/>
                    </a:cubicBezTo>
                    <a:lnTo>
                      <a:pt x="29034" y="3539"/>
                    </a:lnTo>
                    <a:cubicBezTo>
                      <a:pt x="26788" y="4204"/>
                      <a:pt x="24456" y="4367"/>
                      <a:pt x="22102" y="4367"/>
                    </a:cubicBezTo>
                    <a:cubicBezTo>
                      <a:pt x="19833" y="4367"/>
                      <a:pt x="17543" y="4216"/>
                      <a:pt x="15288" y="4216"/>
                    </a:cubicBezTo>
                    <a:cubicBezTo>
                      <a:pt x="14748" y="4216"/>
                      <a:pt x="14209" y="4224"/>
                      <a:pt x="13673" y="4246"/>
                    </a:cubicBezTo>
                    <a:cubicBezTo>
                      <a:pt x="13285" y="4269"/>
                      <a:pt x="12874" y="4292"/>
                      <a:pt x="12463" y="4315"/>
                    </a:cubicBezTo>
                    <a:cubicBezTo>
                      <a:pt x="12326" y="4337"/>
                      <a:pt x="12189" y="4337"/>
                      <a:pt x="12052" y="4337"/>
                    </a:cubicBezTo>
                    <a:cubicBezTo>
                      <a:pt x="10751" y="4429"/>
                      <a:pt x="9404" y="4589"/>
                      <a:pt x="8081" y="4885"/>
                    </a:cubicBezTo>
                    <a:cubicBezTo>
                      <a:pt x="7944" y="4908"/>
                      <a:pt x="7807" y="4931"/>
                      <a:pt x="7670" y="4977"/>
                    </a:cubicBezTo>
                    <a:cubicBezTo>
                      <a:pt x="6894" y="5159"/>
                      <a:pt x="6140" y="5387"/>
                      <a:pt x="5410" y="5684"/>
                    </a:cubicBezTo>
                    <a:cubicBezTo>
                      <a:pt x="5273" y="5730"/>
                      <a:pt x="5159" y="5798"/>
                      <a:pt x="5022" y="5844"/>
                    </a:cubicBezTo>
                    <a:cubicBezTo>
                      <a:pt x="4406" y="6118"/>
                      <a:pt x="3835" y="6437"/>
                      <a:pt x="3287" y="6803"/>
                    </a:cubicBezTo>
                    <a:cubicBezTo>
                      <a:pt x="3173" y="6894"/>
                      <a:pt x="3059" y="6962"/>
                      <a:pt x="2945" y="7054"/>
                    </a:cubicBezTo>
                    <a:cubicBezTo>
                      <a:pt x="2648" y="7259"/>
                      <a:pt x="2397" y="7487"/>
                      <a:pt x="2146" y="7738"/>
                    </a:cubicBezTo>
                    <a:cubicBezTo>
                      <a:pt x="2032" y="7853"/>
                      <a:pt x="1918" y="7944"/>
                      <a:pt x="1826" y="8081"/>
                    </a:cubicBezTo>
                    <a:cubicBezTo>
                      <a:pt x="1438" y="8492"/>
                      <a:pt x="1096" y="8948"/>
                      <a:pt x="799" y="9450"/>
                    </a:cubicBezTo>
                    <a:cubicBezTo>
                      <a:pt x="457" y="10067"/>
                      <a:pt x="183" y="10706"/>
                      <a:pt x="0" y="11390"/>
                    </a:cubicBezTo>
                    <a:cubicBezTo>
                      <a:pt x="297" y="10569"/>
                      <a:pt x="1256" y="9815"/>
                      <a:pt x="2260" y="9199"/>
                    </a:cubicBezTo>
                    <a:cubicBezTo>
                      <a:pt x="2374" y="9131"/>
                      <a:pt x="2511" y="9039"/>
                      <a:pt x="2625" y="8971"/>
                    </a:cubicBezTo>
                    <a:cubicBezTo>
                      <a:pt x="2876" y="8834"/>
                      <a:pt x="3127" y="8697"/>
                      <a:pt x="3379" y="8583"/>
                    </a:cubicBezTo>
                    <a:cubicBezTo>
                      <a:pt x="3515" y="8514"/>
                      <a:pt x="3630" y="8446"/>
                      <a:pt x="3767" y="8377"/>
                    </a:cubicBezTo>
                    <a:cubicBezTo>
                      <a:pt x="4109" y="8218"/>
                      <a:pt x="4428" y="8081"/>
                      <a:pt x="4680" y="7989"/>
                    </a:cubicBezTo>
                    <a:cubicBezTo>
                      <a:pt x="4862" y="7898"/>
                      <a:pt x="5045" y="7853"/>
                      <a:pt x="5227" y="7784"/>
                    </a:cubicBezTo>
                    <a:cubicBezTo>
                      <a:pt x="5364" y="7738"/>
                      <a:pt x="5501" y="7693"/>
                      <a:pt x="5638" y="7670"/>
                    </a:cubicBezTo>
                    <a:cubicBezTo>
                      <a:pt x="6369" y="7442"/>
                      <a:pt x="7076" y="7328"/>
                      <a:pt x="7807" y="7259"/>
                    </a:cubicBezTo>
                    <a:cubicBezTo>
                      <a:pt x="7944" y="7236"/>
                      <a:pt x="8081" y="7236"/>
                      <a:pt x="8217" y="7213"/>
                    </a:cubicBezTo>
                    <a:cubicBezTo>
                      <a:pt x="8495" y="7198"/>
                      <a:pt x="8772" y="7190"/>
                      <a:pt x="9050" y="7190"/>
                    </a:cubicBezTo>
                    <a:cubicBezTo>
                      <a:pt x="9983" y="7190"/>
                      <a:pt x="10920" y="7273"/>
                      <a:pt x="11870" y="7396"/>
                    </a:cubicBezTo>
                    <a:cubicBezTo>
                      <a:pt x="12006" y="7419"/>
                      <a:pt x="12143" y="7419"/>
                      <a:pt x="12280" y="7442"/>
                    </a:cubicBezTo>
                    <a:cubicBezTo>
                      <a:pt x="14129" y="7716"/>
                      <a:pt x="16001" y="8104"/>
                      <a:pt x="17850" y="8332"/>
                    </a:cubicBezTo>
                    <a:cubicBezTo>
                      <a:pt x="18774" y="8440"/>
                      <a:pt x="19743" y="8498"/>
                      <a:pt x="20729" y="8498"/>
                    </a:cubicBezTo>
                    <a:cubicBezTo>
                      <a:pt x="23710" y="8498"/>
                      <a:pt x="26855" y="7964"/>
                      <a:pt x="29445" y="6643"/>
                    </a:cubicBezTo>
                    <a:cubicBezTo>
                      <a:pt x="29582" y="6574"/>
                      <a:pt x="29719" y="6506"/>
                      <a:pt x="29856" y="6415"/>
                    </a:cubicBezTo>
                    <a:cubicBezTo>
                      <a:pt x="30267" y="6186"/>
                      <a:pt x="30678" y="5935"/>
                      <a:pt x="31066" y="5661"/>
                    </a:cubicBezTo>
                    <a:cubicBezTo>
                      <a:pt x="31203" y="5570"/>
                      <a:pt x="31317" y="5456"/>
                      <a:pt x="31454" y="5365"/>
                    </a:cubicBezTo>
                    <a:cubicBezTo>
                      <a:pt x="31887" y="5022"/>
                      <a:pt x="32298" y="4634"/>
                      <a:pt x="32686" y="4223"/>
                    </a:cubicBezTo>
                    <a:cubicBezTo>
                      <a:pt x="32800" y="4109"/>
                      <a:pt x="32914" y="3972"/>
                      <a:pt x="33006" y="3835"/>
                    </a:cubicBezTo>
                    <a:cubicBezTo>
                      <a:pt x="33280" y="3539"/>
                      <a:pt x="33485" y="3242"/>
                      <a:pt x="33713" y="2899"/>
                    </a:cubicBezTo>
                    <a:cubicBezTo>
                      <a:pt x="33827" y="2717"/>
                      <a:pt x="33919" y="2534"/>
                      <a:pt x="34033" y="2352"/>
                    </a:cubicBezTo>
                    <a:cubicBezTo>
                      <a:pt x="34417" y="1651"/>
                      <a:pt x="34734" y="883"/>
                      <a:pt x="34940"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7"/>
              <p:cNvSpPr/>
              <p:nvPr/>
            </p:nvSpPr>
            <p:spPr>
              <a:xfrm>
                <a:off x="3595150" y="1157300"/>
                <a:ext cx="14275" cy="38250"/>
              </a:xfrm>
              <a:custGeom>
                <a:avLst/>
                <a:gdLst/>
                <a:ahLst/>
                <a:cxnLst/>
                <a:rect l="l" t="t" r="r" b="b"/>
                <a:pathLst>
                  <a:path w="571" h="1530" extrusionOk="0">
                    <a:moveTo>
                      <a:pt x="365" y="0"/>
                    </a:moveTo>
                    <a:cubicBezTo>
                      <a:pt x="251" y="91"/>
                      <a:pt x="114" y="183"/>
                      <a:pt x="0" y="251"/>
                    </a:cubicBezTo>
                    <a:cubicBezTo>
                      <a:pt x="69" y="685"/>
                      <a:pt x="160" y="1119"/>
                      <a:pt x="251" y="1529"/>
                    </a:cubicBezTo>
                    <a:cubicBezTo>
                      <a:pt x="365" y="1347"/>
                      <a:pt x="457" y="1164"/>
                      <a:pt x="571" y="982"/>
                    </a:cubicBezTo>
                    <a:cubicBezTo>
                      <a:pt x="502" y="662"/>
                      <a:pt x="434" y="343"/>
                      <a:pt x="36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7"/>
              <p:cNvSpPr/>
              <p:nvPr/>
            </p:nvSpPr>
            <p:spPr>
              <a:xfrm>
                <a:off x="3563750" y="1176125"/>
                <a:ext cx="20000" cy="52525"/>
              </a:xfrm>
              <a:custGeom>
                <a:avLst/>
                <a:gdLst/>
                <a:ahLst/>
                <a:cxnLst/>
                <a:rect l="l" t="t" r="r" b="b"/>
                <a:pathLst>
                  <a:path w="800" h="2101" extrusionOk="0">
                    <a:moveTo>
                      <a:pt x="389" y="0"/>
                    </a:moveTo>
                    <a:cubicBezTo>
                      <a:pt x="275" y="69"/>
                      <a:pt x="138" y="114"/>
                      <a:pt x="1" y="183"/>
                    </a:cubicBezTo>
                    <a:cubicBezTo>
                      <a:pt x="161" y="822"/>
                      <a:pt x="320" y="1461"/>
                      <a:pt x="480" y="2100"/>
                    </a:cubicBezTo>
                    <a:cubicBezTo>
                      <a:pt x="594" y="1986"/>
                      <a:pt x="708" y="1849"/>
                      <a:pt x="800" y="1712"/>
                    </a:cubicBezTo>
                    <a:cubicBezTo>
                      <a:pt x="663" y="1142"/>
                      <a:pt x="526" y="571"/>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7"/>
              <p:cNvSpPr/>
              <p:nvPr/>
            </p:nvSpPr>
            <p:spPr>
              <a:xfrm>
                <a:off x="3523250" y="1194375"/>
                <a:ext cx="21700" cy="70225"/>
              </a:xfrm>
              <a:custGeom>
                <a:avLst/>
                <a:gdLst/>
                <a:ahLst/>
                <a:cxnLst/>
                <a:rect l="l" t="t" r="r" b="b"/>
                <a:pathLst>
                  <a:path w="868" h="2809" extrusionOk="0">
                    <a:moveTo>
                      <a:pt x="411" y="1"/>
                    </a:moveTo>
                    <a:cubicBezTo>
                      <a:pt x="274" y="46"/>
                      <a:pt x="137" y="115"/>
                      <a:pt x="0" y="161"/>
                    </a:cubicBezTo>
                    <a:cubicBezTo>
                      <a:pt x="206" y="1028"/>
                      <a:pt x="388" y="1918"/>
                      <a:pt x="480" y="2808"/>
                    </a:cubicBezTo>
                    <a:cubicBezTo>
                      <a:pt x="617" y="2717"/>
                      <a:pt x="731" y="2603"/>
                      <a:pt x="868" y="2512"/>
                    </a:cubicBezTo>
                    <a:cubicBezTo>
                      <a:pt x="776" y="1667"/>
                      <a:pt x="571" y="822"/>
                      <a:pt x="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7"/>
              <p:cNvSpPr/>
              <p:nvPr/>
            </p:nvSpPr>
            <p:spPr>
              <a:xfrm>
                <a:off x="3485000" y="1208650"/>
                <a:ext cx="20000" cy="80475"/>
              </a:xfrm>
              <a:custGeom>
                <a:avLst/>
                <a:gdLst/>
                <a:ahLst/>
                <a:cxnLst/>
                <a:rect l="l" t="t" r="r" b="b"/>
                <a:pathLst>
                  <a:path w="800" h="3219" extrusionOk="0">
                    <a:moveTo>
                      <a:pt x="389" y="0"/>
                    </a:moveTo>
                    <a:cubicBezTo>
                      <a:pt x="252" y="46"/>
                      <a:pt x="115" y="92"/>
                      <a:pt x="1" y="115"/>
                    </a:cubicBezTo>
                    <a:cubicBezTo>
                      <a:pt x="184" y="1142"/>
                      <a:pt x="321" y="2169"/>
                      <a:pt x="389" y="3219"/>
                    </a:cubicBezTo>
                    <a:cubicBezTo>
                      <a:pt x="526" y="3150"/>
                      <a:pt x="663" y="3082"/>
                      <a:pt x="800" y="2991"/>
                    </a:cubicBezTo>
                    <a:cubicBezTo>
                      <a:pt x="731" y="1986"/>
                      <a:pt x="594" y="98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7"/>
              <p:cNvSpPr/>
              <p:nvPr/>
            </p:nvSpPr>
            <p:spPr>
              <a:xfrm>
                <a:off x="2804250" y="1316500"/>
                <a:ext cx="20000" cy="36550"/>
              </a:xfrm>
              <a:custGeom>
                <a:avLst/>
                <a:gdLst/>
                <a:ahLst/>
                <a:cxnLst/>
                <a:rect l="l" t="t" r="r" b="b"/>
                <a:pathLst>
                  <a:path w="800" h="1462" extrusionOk="0">
                    <a:moveTo>
                      <a:pt x="320" y="0"/>
                    </a:moveTo>
                    <a:cubicBezTo>
                      <a:pt x="206" y="115"/>
                      <a:pt x="92" y="206"/>
                      <a:pt x="0" y="343"/>
                    </a:cubicBezTo>
                    <a:cubicBezTo>
                      <a:pt x="137" y="708"/>
                      <a:pt x="297" y="1073"/>
                      <a:pt x="434" y="1461"/>
                    </a:cubicBezTo>
                    <a:cubicBezTo>
                      <a:pt x="548" y="1393"/>
                      <a:pt x="685" y="1301"/>
                      <a:pt x="799" y="1233"/>
                    </a:cubicBezTo>
                    <a:cubicBezTo>
                      <a:pt x="640" y="822"/>
                      <a:pt x="480" y="411"/>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7"/>
              <p:cNvSpPr/>
              <p:nvPr/>
            </p:nvSpPr>
            <p:spPr>
              <a:xfrm>
                <a:off x="2832200" y="1293100"/>
                <a:ext cx="20575" cy="44525"/>
              </a:xfrm>
              <a:custGeom>
                <a:avLst/>
                <a:gdLst/>
                <a:ahLst/>
                <a:cxnLst/>
                <a:rect l="l" t="t" r="r" b="b"/>
                <a:pathLst>
                  <a:path w="823" h="1781" extrusionOk="0">
                    <a:moveTo>
                      <a:pt x="343" y="1"/>
                    </a:moveTo>
                    <a:cubicBezTo>
                      <a:pt x="229" y="92"/>
                      <a:pt x="115" y="160"/>
                      <a:pt x="1" y="252"/>
                    </a:cubicBezTo>
                    <a:cubicBezTo>
                      <a:pt x="161" y="754"/>
                      <a:pt x="298" y="1256"/>
                      <a:pt x="435" y="1781"/>
                    </a:cubicBezTo>
                    <a:cubicBezTo>
                      <a:pt x="571" y="1712"/>
                      <a:pt x="686" y="1644"/>
                      <a:pt x="823" y="1575"/>
                    </a:cubicBezTo>
                    <a:cubicBezTo>
                      <a:pt x="686" y="1051"/>
                      <a:pt x="526" y="526"/>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7"/>
              <p:cNvSpPr/>
              <p:nvPr/>
            </p:nvSpPr>
            <p:spPr>
              <a:xfrm>
                <a:off x="2884125" y="1265150"/>
                <a:ext cx="15450" cy="52525"/>
              </a:xfrm>
              <a:custGeom>
                <a:avLst/>
                <a:gdLst/>
                <a:ahLst/>
                <a:cxnLst/>
                <a:rect l="l" t="t" r="r" b="b"/>
                <a:pathLst>
                  <a:path w="618" h="2101" extrusionOk="0">
                    <a:moveTo>
                      <a:pt x="389" y="0"/>
                    </a:moveTo>
                    <a:cubicBezTo>
                      <a:pt x="252" y="46"/>
                      <a:pt x="138" y="114"/>
                      <a:pt x="1" y="160"/>
                    </a:cubicBezTo>
                    <a:cubicBezTo>
                      <a:pt x="69" y="822"/>
                      <a:pt x="161" y="1461"/>
                      <a:pt x="206" y="2100"/>
                    </a:cubicBezTo>
                    <a:cubicBezTo>
                      <a:pt x="343" y="2054"/>
                      <a:pt x="480" y="2009"/>
                      <a:pt x="617" y="1986"/>
                    </a:cubicBezTo>
                    <a:cubicBezTo>
                      <a:pt x="572" y="1324"/>
                      <a:pt x="457" y="662"/>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7"/>
              <p:cNvSpPr/>
              <p:nvPr/>
            </p:nvSpPr>
            <p:spPr>
              <a:xfrm>
                <a:off x="2950325" y="1245175"/>
                <a:ext cx="13725" cy="59375"/>
              </a:xfrm>
              <a:custGeom>
                <a:avLst/>
                <a:gdLst/>
                <a:ahLst/>
                <a:cxnLst/>
                <a:rect l="l" t="t" r="r" b="b"/>
                <a:pathLst>
                  <a:path w="549" h="2375" extrusionOk="0">
                    <a:moveTo>
                      <a:pt x="412" y="0"/>
                    </a:moveTo>
                    <a:cubicBezTo>
                      <a:pt x="275" y="23"/>
                      <a:pt x="138" y="46"/>
                      <a:pt x="1" y="92"/>
                    </a:cubicBezTo>
                    <a:cubicBezTo>
                      <a:pt x="69" y="845"/>
                      <a:pt x="115" y="1598"/>
                      <a:pt x="138" y="2374"/>
                    </a:cubicBezTo>
                    <a:cubicBezTo>
                      <a:pt x="275" y="2351"/>
                      <a:pt x="412" y="2351"/>
                      <a:pt x="548" y="2328"/>
                    </a:cubicBezTo>
                    <a:cubicBezTo>
                      <a:pt x="526" y="1552"/>
                      <a:pt x="480" y="776"/>
                      <a:pt x="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7"/>
              <p:cNvSpPr/>
              <p:nvPr/>
            </p:nvSpPr>
            <p:spPr>
              <a:xfrm>
                <a:off x="3055325" y="1230900"/>
                <a:ext cx="14850" cy="78200"/>
              </a:xfrm>
              <a:custGeom>
                <a:avLst/>
                <a:gdLst/>
                <a:ahLst/>
                <a:cxnLst/>
                <a:rect l="l" t="t" r="r" b="b"/>
                <a:pathLst>
                  <a:path w="594" h="3128" extrusionOk="0">
                    <a:moveTo>
                      <a:pt x="594" y="1"/>
                    </a:moveTo>
                    <a:lnTo>
                      <a:pt x="594" y="1"/>
                    </a:lnTo>
                    <a:cubicBezTo>
                      <a:pt x="457" y="23"/>
                      <a:pt x="320" y="23"/>
                      <a:pt x="183" y="23"/>
                    </a:cubicBezTo>
                    <a:cubicBezTo>
                      <a:pt x="115" y="1051"/>
                      <a:pt x="69" y="2055"/>
                      <a:pt x="1" y="3082"/>
                    </a:cubicBezTo>
                    <a:cubicBezTo>
                      <a:pt x="137" y="3105"/>
                      <a:pt x="274" y="3105"/>
                      <a:pt x="411" y="3128"/>
                    </a:cubicBezTo>
                    <a:cubicBezTo>
                      <a:pt x="480" y="2101"/>
                      <a:pt x="548" y="105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47"/>
            <p:cNvGrpSpPr/>
            <p:nvPr/>
          </p:nvGrpSpPr>
          <p:grpSpPr>
            <a:xfrm>
              <a:off x="2911775" y="4341076"/>
              <a:ext cx="484492" cy="524837"/>
              <a:chOff x="3107925" y="764425"/>
              <a:chExt cx="820200" cy="888500"/>
            </a:xfrm>
          </p:grpSpPr>
          <p:sp>
            <p:nvSpPr>
              <p:cNvPr id="5715" name="Google Shape;5715;p47"/>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7"/>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7"/>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7"/>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7"/>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7"/>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7"/>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7"/>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723" name="Google Shape;5723;p47">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724" name="Google Shape;5724;p47">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725" name="Google Shape;5725;p47">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726" name="Google Shape;5726;p47">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727" name="Google Shape;5727;p47">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728" name="Google Shape;5728;p47">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729" name="Google Shape;5729;p47">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33"/>
        <p:cNvGrpSpPr/>
        <p:nvPr/>
      </p:nvGrpSpPr>
      <p:grpSpPr>
        <a:xfrm>
          <a:off x="0" y="0"/>
          <a:ext cx="0" cy="0"/>
          <a:chOff x="0" y="0"/>
          <a:chExt cx="0" cy="0"/>
        </a:xfrm>
      </p:grpSpPr>
      <p:sp>
        <p:nvSpPr>
          <p:cNvPr id="5734" name="Google Shape;5734;p48"/>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UNUSUAL HOLIDAY TRADITIONS</a:t>
            </a:r>
            <a:endParaRPr/>
          </a:p>
        </p:txBody>
      </p:sp>
      <p:grpSp>
        <p:nvGrpSpPr>
          <p:cNvPr id="5735" name="Google Shape;5735;p48"/>
          <p:cNvGrpSpPr/>
          <p:nvPr/>
        </p:nvGrpSpPr>
        <p:grpSpPr>
          <a:xfrm>
            <a:off x="1144195" y="1631410"/>
            <a:ext cx="4589284" cy="2444879"/>
            <a:chOff x="233350" y="949250"/>
            <a:chExt cx="7137300" cy="3802300"/>
          </a:xfrm>
        </p:grpSpPr>
        <p:sp>
          <p:nvSpPr>
            <p:cNvPr id="5736" name="Google Shape;5736;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7" name="Google Shape;5787;p48"/>
          <p:cNvSpPr/>
          <p:nvPr/>
        </p:nvSpPr>
        <p:spPr>
          <a:xfrm>
            <a:off x="6096424" y="1265325"/>
            <a:ext cx="2380500" cy="828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8"/>
          <p:cNvSpPr txBox="1"/>
          <p:nvPr/>
        </p:nvSpPr>
        <p:spPr>
          <a:xfrm>
            <a:off x="6230875" y="1558457"/>
            <a:ext cx="21114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The gifts are delivered by a witch named 'La Befana'</a:t>
            </a:r>
            <a:endParaRPr>
              <a:solidFill>
                <a:schemeClr val="lt1"/>
              </a:solidFill>
              <a:latin typeface="Source Sans Pro"/>
              <a:ea typeface="Source Sans Pro"/>
              <a:cs typeface="Source Sans Pro"/>
              <a:sym typeface="Source Sans Pro"/>
            </a:endParaRPr>
          </a:p>
        </p:txBody>
      </p:sp>
      <p:sp>
        <p:nvSpPr>
          <p:cNvPr id="5789" name="Google Shape;5789;p48"/>
          <p:cNvSpPr txBox="1"/>
          <p:nvPr/>
        </p:nvSpPr>
        <p:spPr>
          <a:xfrm>
            <a:off x="6230875" y="1328000"/>
            <a:ext cx="21114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800">
                <a:solidFill>
                  <a:srgbClr val="E75151"/>
                </a:solidFill>
                <a:latin typeface="Crushed"/>
                <a:ea typeface="Crushed"/>
                <a:cs typeface="Crushed"/>
                <a:sym typeface="Crushed"/>
              </a:rPr>
              <a:t>ITALIA</a:t>
            </a:r>
            <a:endParaRPr sz="1800">
              <a:solidFill>
                <a:srgbClr val="E75151"/>
              </a:solidFill>
              <a:latin typeface="Crushed"/>
              <a:ea typeface="Crushed"/>
              <a:cs typeface="Crushed"/>
              <a:sym typeface="Crushed"/>
            </a:endParaRPr>
          </a:p>
        </p:txBody>
      </p:sp>
      <p:sp>
        <p:nvSpPr>
          <p:cNvPr id="5790" name="Google Shape;5790;p48"/>
          <p:cNvSpPr/>
          <p:nvPr/>
        </p:nvSpPr>
        <p:spPr>
          <a:xfrm>
            <a:off x="6096424" y="3726875"/>
            <a:ext cx="2380500" cy="828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8"/>
          <p:cNvSpPr txBox="1"/>
          <p:nvPr/>
        </p:nvSpPr>
        <p:spPr>
          <a:xfrm>
            <a:off x="6230875" y="4020000"/>
            <a:ext cx="21114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There is a macabre creature called 'Krampus'</a:t>
            </a:r>
            <a:endParaRPr>
              <a:solidFill>
                <a:schemeClr val="lt1"/>
              </a:solidFill>
              <a:latin typeface="Source Sans Pro"/>
              <a:ea typeface="Source Sans Pro"/>
              <a:cs typeface="Source Sans Pro"/>
              <a:sym typeface="Source Sans Pro"/>
            </a:endParaRPr>
          </a:p>
        </p:txBody>
      </p:sp>
      <p:sp>
        <p:nvSpPr>
          <p:cNvPr id="5792" name="Google Shape;5792;p48"/>
          <p:cNvSpPr txBox="1"/>
          <p:nvPr/>
        </p:nvSpPr>
        <p:spPr>
          <a:xfrm>
            <a:off x="6230875" y="3789543"/>
            <a:ext cx="21114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800">
                <a:solidFill>
                  <a:srgbClr val="E75151"/>
                </a:solidFill>
                <a:latin typeface="Crushed"/>
                <a:ea typeface="Crushed"/>
                <a:cs typeface="Crushed"/>
                <a:sym typeface="Crushed"/>
              </a:rPr>
              <a:t>AUSTRALIA</a:t>
            </a:r>
            <a:endParaRPr sz="1800">
              <a:solidFill>
                <a:srgbClr val="E75151"/>
              </a:solidFill>
              <a:latin typeface="Crushed"/>
              <a:ea typeface="Crushed"/>
              <a:cs typeface="Crushed"/>
              <a:sym typeface="Crushed"/>
            </a:endParaRPr>
          </a:p>
        </p:txBody>
      </p:sp>
      <p:sp>
        <p:nvSpPr>
          <p:cNvPr id="5793" name="Google Shape;5793;p48"/>
          <p:cNvSpPr/>
          <p:nvPr/>
        </p:nvSpPr>
        <p:spPr>
          <a:xfrm>
            <a:off x="6096424" y="2496100"/>
            <a:ext cx="2380500" cy="828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8"/>
          <p:cNvSpPr txBox="1"/>
          <p:nvPr/>
        </p:nvSpPr>
        <p:spPr>
          <a:xfrm>
            <a:off x="6230875" y="2789228"/>
            <a:ext cx="21114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They attend Christmas mass on skates</a:t>
            </a:r>
            <a:endParaRPr>
              <a:solidFill>
                <a:schemeClr val="lt1"/>
              </a:solidFill>
              <a:latin typeface="Source Sans Pro"/>
              <a:ea typeface="Source Sans Pro"/>
              <a:cs typeface="Source Sans Pro"/>
              <a:sym typeface="Source Sans Pro"/>
            </a:endParaRPr>
          </a:p>
        </p:txBody>
      </p:sp>
      <p:sp>
        <p:nvSpPr>
          <p:cNvPr id="5795" name="Google Shape;5795;p48"/>
          <p:cNvSpPr txBox="1"/>
          <p:nvPr/>
        </p:nvSpPr>
        <p:spPr>
          <a:xfrm>
            <a:off x="6230875" y="2558772"/>
            <a:ext cx="21114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800">
                <a:solidFill>
                  <a:srgbClr val="E75151"/>
                </a:solidFill>
                <a:latin typeface="Crushed"/>
                <a:ea typeface="Crushed"/>
                <a:cs typeface="Crushed"/>
                <a:sym typeface="Crushed"/>
              </a:rPr>
              <a:t>VENEZUELA</a:t>
            </a:r>
            <a:endParaRPr sz="1800">
              <a:solidFill>
                <a:srgbClr val="E75151"/>
              </a:solidFill>
              <a:latin typeface="Crushed"/>
              <a:ea typeface="Crushed"/>
              <a:cs typeface="Crushed"/>
              <a:sym typeface="Crushed"/>
            </a:endParaRPr>
          </a:p>
        </p:txBody>
      </p:sp>
      <p:cxnSp>
        <p:nvCxnSpPr>
          <p:cNvPr id="5796" name="Google Shape;5796;p48"/>
          <p:cNvCxnSpPr>
            <a:stCxn id="5790" idx="1"/>
          </p:cNvCxnSpPr>
          <p:nvPr/>
        </p:nvCxnSpPr>
        <p:spPr>
          <a:xfrm rot="10800000">
            <a:off x="5240824" y="3544775"/>
            <a:ext cx="855600" cy="596100"/>
          </a:xfrm>
          <a:prstGeom prst="bentConnector3">
            <a:avLst>
              <a:gd name="adj1" fmla="val 50000"/>
            </a:avLst>
          </a:prstGeom>
          <a:noFill/>
          <a:ln w="19050" cap="flat" cmpd="sng">
            <a:solidFill>
              <a:schemeClr val="accent1"/>
            </a:solidFill>
            <a:prstDash val="solid"/>
            <a:round/>
            <a:headEnd type="none" w="med" len="med"/>
            <a:tailEnd type="oval" w="med" len="med"/>
          </a:ln>
        </p:spPr>
      </p:cxnSp>
      <p:cxnSp>
        <p:nvCxnSpPr>
          <p:cNvPr id="5797" name="Google Shape;5797;p48"/>
          <p:cNvCxnSpPr>
            <a:stCxn id="5793" idx="1"/>
          </p:cNvCxnSpPr>
          <p:nvPr/>
        </p:nvCxnSpPr>
        <p:spPr>
          <a:xfrm rot="10800000">
            <a:off x="2130424" y="2910100"/>
            <a:ext cx="3966000" cy="0"/>
          </a:xfrm>
          <a:prstGeom prst="straightConnector1">
            <a:avLst/>
          </a:prstGeom>
          <a:noFill/>
          <a:ln w="19050" cap="flat" cmpd="sng">
            <a:solidFill>
              <a:schemeClr val="accent1"/>
            </a:solidFill>
            <a:prstDash val="solid"/>
            <a:round/>
            <a:headEnd type="none" w="med" len="med"/>
            <a:tailEnd type="oval" w="med" len="med"/>
          </a:ln>
        </p:spPr>
      </p:cxnSp>
      <p:cxnSp>
        <p:nvCxnSpPr>
          <p:cNvPr id="5798" name="Google Shape;5798;p48"/>
          <p:cNvCxnSpPr>
            <a:stCxn id="5787" idx="1"/>
          </p:cNvCxnSpPr>
          <p:nvPr/>
        </p:nvCxnSpPr>
        <p:spPr>
          <a:xfrm flipH="1">
            <a:off x="3381724" y="1679325"/>
            <a:ext cx="2714700" cy="692700"/>
          </a:xfrm>
          <a:prstGeom prst="bentConnector3">
            <a:avLst>
              <a:gd name="adj1" fmla="val 50000"/>
            </a:avLst>
          </a:prstGeom>
          <a:noFill/>
          <a:ln w="19050" cap="flat" cmpd="sng">
            <a:solidFill>
              <a:schemeClr val="accent1"/>
            </a:solidFill>
            <a:prstDash val="solid"/>
            <a:round/>
            <a:headEnd type="none" w="med" len="med"/>
            <a:tailEnd type="oval" w="med" len="med"/>
          </a:ln>
        </p:spPr>
      </p:cxnSp>
      <p:grpSp>
        <p:nvGrpSpPr>
          <p:cNvPr id="5799" name="Google Shape;5799;p48"/>
          <p:cNvGrpSpPr/>
          <p:nvPr/>
        </p:nvGrpSpPr>
        <p:grpSpPr>
          <a:xfrm>
            <a:off x="5103181" y="3356455"/>
            <a:ext cx="379376" cy="379376"/>
            <a:chOff x="4996400" y="4112825"/>
            <a:chExt cx="1008175" cy="1008175"/>
          </a:xfrm>
        </p:grpSpPr>
        <p:sp>
          <p:nvSpPr>
            <p:cNvPr id="5800" name="Google Shape;5800;p48"/>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8"/>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8"/>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8"/>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8"/>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8"/>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8"/>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8"/>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8"/>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8"/>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8"/>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48"/>
          <p:cNvGrpSpPr/>
          <p:nvPr/>
        </p:nvGrpSpPr>
        <p:grpSpPr>
          <a:xfrm>
            <a:off x="1984056" y="2720418"/>
            <a:ext cx="379376" cy="379376"/>
            <a:chOff x="4996400" y="4112825"/>
            <a:chExt cx="1008175" cy="1008175"/>
          </a:xfrm>
        </p:grpSpPr>
        <p:sp>
          <p:nvSpPr>
            <p:cNvPr id="5812" name="Google Shape;5812;p48"/>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8"/>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8"/>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8"/>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8"/>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8"/>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8"/>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8"/>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8"/>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8"/>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8"/>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48"/>
          <p:cNvGrpSpPr/>
          <p:nvPr/>
        </p:nvGrpSpPr>
        <p:grpSpPr>
          <a:xfrm>
            <a:off x="3249156" y="2183168"/>
            <a:ext cx="379376" cy="379376"/>
            <a:chOff x="4996400" y="4112825"/>
            <a:chExt cx="1008175" cy="1008175"/>
          </a:xfrm>
        </p:grpSpPr>
        <p:sp>
          <p:nvSpPr>
            <p:cNvPr id="5824" name="Google Shape;5824;p48"/>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8"/>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8"/>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8"/>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8"/>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8"/>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8"/>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8"/>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8"/>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8"/>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8"/>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35" name="Google Shape;5835;p4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836" name="Google Shape;5836;p4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837" name="Google Shape;5837;p48">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838" name="Google Shape;5838;p48">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839" name="Google Shape;5839;p48">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840" name="Google Shape;5840;p48">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841" name="Google Shape;5841;p48">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sp>
        <p:nvSpPr>
          <p:cNvPr id="5846" name="Google Shape;5846;p4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9"/>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000" dirty="0"/>
              <a:t>DINNER &amp; EVENT</a:t>
            </a:r>
            <a:endParaRPr sz="4000" dirty="0"/>
          </a:p>
        </p:txBody>
      </p:sp>
      <p:sp>
        <p:nvSpPr>
          <p:cNvPr id="5848" name="Google Shape;5848;p49"/>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could enter a subtitle here if you need it</a:t>
            </a:r>
            <a:endParaRPr/>
          </a:p>
        </p:txBody>
      </p:sp>
      <p:sp>
        <p:nvSpPr>
          <p:cNvPr id="5849" name="Google Shape;5849;p4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03.</a:t>
            </a:r>
            <a:endParaRPr dirty="0"/>
          </a:p>
        </p:txBody>
      </p:sp>
      <p:grpSp>
        <p:nvGrpSpPr>
          <p:cNvPr id="5850" name="Google Shape;5850;p49"/>
          <p:cNvGrpSpPr/>
          <p:nvPr/>
        </p:nvGrpSpPr>
        <p:grpSpPr>
          <a:xfrm>
            <a:off x="2641252" y="3306653"/>
            <a:ext cx="412421" cy="1463453"/>
            <a:chOff x="1473825" y="696750"/>
            <a:chExt cx="666700" cy="2365750"/>
          </a:xfrm>
        </p:grpSpPr>
        <p:sp>
          <p:nvSpPr>
            <p:cNvPr id="5851" name="Google Shape;5851;p49"/>
            <p:cNvSpPr/>
            <p:nvPr/>
          </p:nvSpPr>
          <p:spPr>
            <a:xfrm>
              <a:off x="1473825" y="696750"/>
              <a:ext cx="666700" cy="2365750"/>
            </a:xfrm>
            <a:custGeom>
              <a:avLst/>
              <a:gdLst/>
              <a:ahLst/>
              <a:cxnLst/>
              <a:rect l="l" t="t" r="r" b="b"/>
              <a:pathLst>
                <a:path w="26668" h="94630" extrusionOk="0">
                  <a:moveTo>
                    <a:pt x="14812" y="1"/>
                  </a:moveTo>
                  <a:lnTo>
                    <a:pt x="7945" y="828"/>
                  </a:lnTo>
                  <a:lnTo>
                    <a:pt x="9725" y="17194"/>
                  </a:lnTo>
                  <a:cubicBezTo>
                    <a:pt x="11504" y="44086"/>
                    <a:pt x="1655" y="52758"/>
                    <a:pt x="827" y="62107"/>
                  </a:cubicBezTo>
                  <a:cubicBezTo>
                    <a:pt x="0" y="71480"/>
                    <a:pt x="2832" y="93285"/>
                    <a:pt x="2832" y="93285"/>
                  </a:cubicBezTo>
                  <a:cubicBezTo>
                    <a:pt x="6667" y="94290"/>
                    <a:pt x="10246" y="94629"/>
                    <a:pt x="13328" y="94629"/>
                  </a:cubicBezTo>
                  <a:cubicBezTo>
                    <a:pt x="19692" y="94629"/>
                    <a:pt x="23935" y="93184"/>
                    <a:pt x="23935" y="93184"/>
                  </a:cubicBezTo>
                  <a:cubicBezTo>
                    <a:pt x="23935" y="93184"/>
                    <a:pt x="26191" y="77295"/>
                    <a:pt x="26442" y="67696"/>
                  </a:cubicBezTo>
                  <a:cubicBezTo>
                    <a:pt x="26667" y="58071"/>
                    <a:pt x="21103" y="52633"/>
                    <a:pt x="17294" y="36267"/>
                  </a:cubicBezTo>
                  <a:cubicBezTo>
                    <a:pt x="13509" y="19901"/>
                    <a:pt x="14812" y="1"/>
                    <a:pt x="148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9"/>
            <p:cNvSpPr/>
            <p:nvPr/>
          </p:nvSpPr>
          <p:spPr>
            <a:xfrm>
              <a:off x="1672450" y="696750"/>
              <a:ext cx="209300" cy="780125"/>
            </a:xfrm>
            <a:custGeom>
              <a:avLst/>
              <a:gdLst/>
              <a:ahLst/>
              <a:cxnLst/>
              <a:rect l="l" t="t" r="r" b="b"/>
              <a:pathLst>
                <a:path w="8372" h="31205" extrusionOk="0">
                  <a:moveTo>
                    <a:pt x="6867" y="1"/>
                  </a:moveTo>
                  <a:lnTo>
                    <a:pt x="0" y="828"/>
                  </a:lnTo>
                  <a:lnTo>
                    <a:pt x="1780" y="17194"/>
                  </a:lnTo>
                  <a:cubicBezTo>
                    <a:pt x="2106" y="22332"/>
                    <a:pt x="2030" y="26793"/>
                    <a:pt x="1654" y="30728"/>
                  </a:cubicBezTo>
                  <a:cubicBezTo>
                    <a:pt x="2782" y="30853"/>
                    <a:pt x="6191" y="31179"/>
                    <a:pt x="8371" y="31204"/>
                  </a:cubicBezTo>
                  <a:cubicBezTo>
                    <a:pt x="5815" y="16091"/>
                    <a:pt x="6867" y="1"/>
                    <a:pt x="68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9"/>
            <p:cNvSpPr/>
            <p:nvPr/>
          </p:nvSpPr>
          <p:spPr>
            <a:xfrm>
              <a:off x="1654275" y="2083350"/>
              <a:ext cx="350275" cy="779750"/>
            </a:xfrm>
            <a:custGeom>
              <a:avLst/>
              <a:gdLst/>
              <a:ahLst/>
              <a:cxnLst/>
              <a:rect l="l" t="t" r="r" b="b"/>
              <a:pathLst>
                <a:path w="14011" h="31190" extrusionOk="0">
                  <a:moveTo>
                    <a:pt x="13760" y="1"/>
                  </a:moveTo>
                  <a:lnTo>
                    <a:pt x="0" y="477"/>
                  </a:lnTo>
                  <a:lnTo>
                    <a:pt x="251" y="30352"/>
                  </a:lnTo>
                  <a:cubicBezTo>
                    <a:pt x="759" y="30812"/>
                    <a:pt x="3874" y="31190"/>
                    <a:pt x="6984" y="31190"/>
                  </a:cubicBezTo>
                  <a:cubicBezTo>
                    <a:pt x="10316" y="31190"/>
                    <a:pt x="13643" y="30756"/>
                    <a:pt x="13760" y="29525"/>
                  </a:cubicBezTo>
                  <a:cubicBezTo>
                    <a:pt x="14011" y="27169"/>
                    <a:pt x="13760" y="1"/>
                    <a:pt x="1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9"/>
            <p:cNvSpPr/>
            <p:nvPr/>
          </p:nvSpPr>
          <p:spPr>
            <a:xfrm>
              <a:off x="1688100" y="902825"/>
              <a:ext cx="156725" cy="15150"/>
            </a:xfrm>
            <a:custGeom>
              <a:avLst/>
              <a:gdLst/>
              <a:ahLst/>
              <a:cxnLst/>
              <a:rect l="l" t="t" r="r" b="b"/>
              <a:pathLst>
                <a:path w="6269" h="606" extrusionOk="0">
                  <a:moveTo>
                    <a:pt x="6111" y="1"/>
                  </a:moveTo>
                  <a:cubicBezTo>
                    <a:pt x="6098" y="1"/>
                    <a:pt x="6083" y="2"/>
                    <a:pt x="6066" y="4"/>
                  </a:cubicBezTo>
                  <a:cubicBezTo>
                    <a:pt x="4186" y="279"/>
                    <a:pt x="2282" y="455"/>
                    <a:pt x="377" y="455"/>
                  </a:cubicBezTo>
                  <a:cubicBezTo>
                    <a:pt x="277" y="455"/>
                    <a:pt x="1" y="605"/>
                    <a:pt x="226" y="605"/>
                  </a:cubicBezTo>
                  <a:cubicBezTo>
                    <a:pt x="2156" y="605"/>
                    <a:pt x="4086" y="430"/>
                    <a:pt x="5991" y="154"/>
                  </a:cubicBezTo>
                  <a:cubicBezTo>
                    <a:pt x="6130" y="131"/>
                    <a:pt x="6269" y="1"/>
                    <a:pt x="6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9"/>
            <p:cNvSpPr/>
            <p:nvPr/>
          </p:nvSpPr>
          <p:spPr>
            <a:xfrm>
              <a:off x="1672450" y="696750"/>
              <a:ext cx="175450" cy="34200"/>
            </a:xfrm>
            <a:custGeom>
              <a:avLst/>
              <a:gdLst/>
              <a:ahLst/>
              <a:cxnLst/>
              <a:rect l="l" t="t" r="r" b="b"/>
              <a:pathLst>
                <a:path w="7018" h="1368" extrusionOk="0">
                  <a:moveTo>
                    <a:pt x="6867" y="1"/>
                  </a:moveTo>
                  <a:lnTo>
                    <a:pt x="0" y="828"/>
                  </a:lnTo>
                  <a:cubicBezTo>
                    <a:pt x="0" y="828"/>
                    <a:pt x="878" y="1368"/>
                    <a:pt x="2771" y="1368"/>
                  </a:cubicBezTo>
                  <a:cubicBezTo>
                    <a:pt x="3185" y="1368"/>
                    <a:pt x="3648" y="1342"/>
                    <a:pt x="4161" y="1279"/>
                  </a:cubicBezTo>
                  <a:cubicBezTo>
                    <a:pt x="7018" y="928"/>
                    <a:pt x="6868" y="1"/>
                    <a:pt x="6867"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49"/>
          <p:cNvGrpSpPr/>
          <p:nvPr/>
        </p:nvGrpSpPr>
        <p:grpSpPr>
          <a:xfrm>
            <a:off x="3154857" y="3843433"/>
            <a:ext cx="244645" cy="910189"/>
            <a:chOff x="2682475" y="382675"/>
            <a:chExt cx="371575" cy="1382425"/>
          </a:xfrm>
        </p:grpSpPr>
        <p:sp>
          <p:nvSpPr>
            <p:cNvPr id="5857" name="Google Shape;5857;p49"/>
            <p:cNvSpPr/>
            <p:nvPr/>
          </p:nvSpPr>
          <p:spPr>
            <a:xfrm>
              <a:off x="2682475" y="385000"/>
              <a:ext cx="371575" cy="717200"/>
            </a:xfrm>
            <a:custGeom>
              <a:avLst/>
              <a:gdLst/>
              <a:ahLst/>
              <a:cxnLst/>
              <a:rect l="l" t="t" r="r" b="b"/>
              <a:pathLst>
                <a:path w="14863" h="28688" extrusionOk="0">
                  <a:moveTo>
                    <a:pt x="5945" y="1"/>
                  </a:moveTo>
                  <a:cubicBezTo>
                    <a:pt x="4179" y="1"/>
                    <a:pt x="2505" y="99"/>
                    <a:pt x="953" y="265"/>
                  </a:cubicBezTo>
                  <a:cubicBezTo>
                    <a:pt x="702" y="2170"/>
                    <a:pt x="527" y="4200"/>
                    <a:pt x="452" y="6280"/>
                  </a:cubicBezTo>
                  <a:cubicBezTo>
                    <a:pt x="1" y="18511"/>
                    <a:pt x="2833" y="28536"/>
                    <a:pt x="6793" y="28687"/>
                  </a:cubicBezTo>
                  <a:cubicBezTo>
                    <a:pt x="6818" y="28687"/>
                    <a:pt x="6843" y="28688"/>
                    <a:pt x="6868" y="28688"/>
                  </a:cubicBezTo>
                  <a:cubicBezTo>
                    <a:pt x="10798" y="28688"/>
                    <a:pt x="14339" y="18960"/>
                    <a:pt x="14788" y="6807"/>
                  </a:cubicBezTo>
                  <a:cubicBezTo>
                    <a:pt x="14863" y="4727"/>
                    <a:pt x="14838" y="2696"/>
                    <a:pt x="14737" y="767"/>
                  </a:cubicBezTo>
                  <a:cubicBezTo>
                    <a:pt x="12657" y="391"/>
                    <a:pt x="10326" y="140"/>
                    <a:pt x="7870" y="40"/>
                  </a:cubicBezTo>
                  <a:cubicBezTo>
                    <a:pt x="7218" y="13"/>
                    <a:pt x="6576" y="1"/>
                    <a:pt x="5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9"/>
            <p:cNvSpPr/>
            <p:nvPr/>
          </p:nvSpPr>
          <p:spPr>
            <a:xfrm>
              <a:off x="2683100" y="385975"/>
              <a:ext cx="153525" cy="713075"/>
            </a:xfrm>
            <a:custGeom>
              <a:avLst/>
              <a:gdLst/>
              <a:ahLst/>
              <a:cxnLst/>
              <a:rect l="l" t="t" r="r" b="b"/>
              <a:pathLst>
                <a:path w="6141" h="28523" extrusionOk="0">
                  <a:moveTo>
                    <a:pt x="4161" y="1"/>
                  </a:moveTo>
                  <a:cubicBezTo>
                    <a:pt x="3033" y="26"/>
                    <a:pt x="1955" y="101"/>
                    <a:pt x="928" y="226"/>
                  </a:cubicBezTo>
                  <a:cubicBezTo>
                    <a:pt x="677" y="2131"/>
                    <a:pt x="502" y="4161"/>
                    <a:pt x="427" y="6241"/>
                  </a:cubicBezTo>
                  <a:cubicBezTo>
                    <a:pt x="1" y="17795"/>
                    <a:pt x="2532" y="27394"/>
                    <a:pt x="6141" y="28522"/>
                  </a:cubicBezTo>
                  <a:cubicBezTo>
                    <a:pt x="2682" y="26893"/>
                    <a:pt x="176" y="17670"/>
                    <a:pt x="752" y="6392"/>
                  </a:cubicBezTo>
                  <a:cubicBezTo>
                    <a:pt x="853" y="4362"/>
                    <a:pt x="1003" y="2758"/>
                    <a:pt x="1229" y="903"/>
                  </a:cubicBezTo>
                  <a:cubicBezTo>
                    <a:pt x="1254" y="828"/>
                    <a:pt x="1279" y="502"/>
                    <a:pt x="1354" y="427"/>
                  </a:cubicBezTo>
                  <a:cubicBezTo>
                    <a:pt x="1404" y="352"/>
                    <a:pt x="1955" y="302"/>
                    <a:pt x="2006" y="277"/>
                  </a:cubicBezTo>
                  <a:cubicBezTo>
                    <a:pt x="2858" y="201"/>
                    <a:pt x="3259" y="126"/>
                    <a:pt x="4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9"/>
            <p:cNvSpPr/>
            <p:nvPr/>
          </p:nvSpPr>
          <p:spPr>
            <a:xfrm>
              <a:off x="2769575" y="1031350"/>
              <a:ext cx="167300" cy="645400"/>
            </a:xfrm>
            <a:custGeom>
              <a:avLst/>
              <a:gdLst/>
              <a:ahLst/>
              <a:cxnLst/>
              <a:rect l="l" t="t" r="r" b="b"/>
              <a:pathLst>
                <a:path w="6692" h="25816" extrusionOk="0">
                  <a:moveTo>
                    <a:pt x="0" y="0"/>
                  </a:moveTo>
                  <a:cubicBezTo>
                    <a:pt x="46" y="84"/>
                    <a:pt x="92" y="167"/>
                    <a:pt x="138" y="247"/>
                  </a:cubicBezTo>
                  <a:lnTo>
                    <a:pt x="138" y="247"/>
                  </a:lnTo>
                  <a:cubicBezTo>
                    <a:pt x="51" y="83"/>
                    <a:pt x="0" y="1"/>
                    <a:pt x="0" y="0"/>
                  </a:cubicBezTo>
                  <a:close/>
                  <a:moveTo>
                    <a:pt x="138" y="247"/>
                  </a:moveTo>
                  <a:cubicBezTo>
                    <a:pt x="653" y="1220"/>
                    <a:pt x="2427" y="5048"/>
                    <a:pt x="2256" y="11354"/>
                  </a:cubicBezTo>
                  <a:cubicBezTo>
                    <a:pt x="2231" y="11955"/>
                    <a:pt x="2206" y="25264"/>
                    <a:pt x="2206" y="25815"/>
                  </a:cubicBezTo>
                  <a:lnTo>
                    <a:pt x="3684" y="25815"/>
                  </a:lnTo>
                  <a:cubicBezTo>
                    <a:pt x="3710" y="25314"/>
                    <a:pt x="3735" y="11955"/>
                    <a:pt x="3760" y="11404"/>
                  </a:cubicBezTo>
                  <a:cubicBezTo>
                    <a:pt x="4035" y="5138"/>
                    <a:pt x="6090" y="1479"/>
                    <a:pt x="6692" y="502"/>
                  </a:cubicBezTo>
                  <a:lnTo>
                    <a:pt x="6692" y="502"/>
                  </a:lnTo>
                  <a:cubicBezTo>
                    <a:pt x="5680" y="2008"/>
                    <a:pt x="4545" y="2833"/>
                    <a:pt x="3386" y="2833"/>
                  </a:cubicBezTo>
                  <a:cubicBezTo>
                    <a:pt x="3368" y="2833"/>
                    <a:pt x="3351" y="2833"/>
                    <a:pt x="3334" y="2833"/>
                  </a:cubicBezTo>
                  <a:cubicBezTo>
                    <a:pt x="2140" y="2785"/>
                    <a:pt x="1061" y="1851"/>
                    <a:pt x="138" y="2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9"/>
            <p:cNvSpPr/>
            <p:nvPr/>
          </p:nvSpPr>
          <p:spPr>
            <a:xfrm>
              <a:off x="2704400" y="431850"/>
              <a:ext cx="330225" cy="613975"/>
            </a:xfrm>
            <a:custGeom>
              <a:avLst/>
              <a:gdLst/>
              <a:ahLst/>
              <a:cxnLst/>
              <a:rect l="l" t="t" r="r" b="b"/>
              <a:pathLst>
                <a:path w="13209" h="24559" extrusionOk="0">
                  <a:moveTo>
                    <a:pt x="11348" y="0"/>
                  </a:moveTo>
                  <a:cubicBezTo>
                    <a:pt x="10944" y="0"/>
                    <a:pt x="10601" y="229"/>
                    <a:pt x="10527" y="472"/>
                  </a:cubicBezTo>
                  <a:cubicBezTo>
                    <a:pt x="10327" y="1048"/>
                    <a:pt x="12557" y="1950"/>
                    <a:pt x="11003" y="4657"/>
                  </a:cubicBezTo>
                  <a:cubicBezTo>
                    <a:pt x="9449" y="7339"/>
                    <a:pt x="2783" y="7740"/>
                    <a:pt x="1730" y="7940"/>
                  </a:cubicBezTo>
                  <a:cubicBezTo>
                    <a:pt x="677" y="8116"/>
                    <a:pt x="327" y="8843"/>
                    <a:pt x="327" y="8843"/>
                  </a:cubicBezTo>
                  <a:cubicBezTo>
                    <a:pt x="327" y="9043"/>
                    <a:pt x="301" y="9219"/>
                    <a:pt x="301" y="9394"/>
                  </a:cubicBezTo>
                  <a:cubicBezTo>
                    <a:pt x="301" y="9519"/>
                    <a:pt x="301" y="9620"/>
                    <a:pt x="301" y="9720"/>
                  </a:cubicBezTo>
                  <a:cubicBezTo>
                    <a:pt x="1" y="17790"/>
                    <a:pt x="2557" y="24432"/>
                    <a:pt x="6016" y="24557"/>
                  </a:cubicBezTo>
                  <a:cubicBezTo>
                    <a:pt x="6049" y="24558"/>
                    <a:pt x="6082" y="24559"/>
                    <a:pt x="6115" y="24559"/>
                  </a:cubicBezTo>
                  <a:cubicBezTo>
                    <a:pt x="9532" y="24559"/>
                    <a:pt x="12510" y="18164"/>
                    <a:pt x="12808" y="10196"/>
                  </a:cubicBezTo>
                  <a:cubicBezTo>
                    <a:pt x="12808" y="9945"/>
                    <a:pt x="12808" y="9695"/>
                    <a:pt x="12833" y="9444"/>
                  </a:cubicBezTo>
                  <a:cubicBezTo>
                    <a:pt x="12858" y="8417"/>
                    <a:pt x="13209" y="4331"/>
                    <a:pt x="12808" y="1875"/>
                  </a:cubicBezTo>
                  <a:cubicBezTo>
                    <a:pt x="12575" y="436"/>
                    <a:pt x="11905" y="0"/>
                    <a:pt x="11348"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9"/>
            <p:cNvSpPr/>
            <p:nvPr/>
          </p:nvSpPr>
          <p:spPr>
            <a:xfrm>
              <a:off x="3041500" y="402275"/>
              <a:ext cx="12550" cy="144125"/>
            </a:xfrm>
            <a:custGeom>
              <a:avLst/>
              <a:gdLst/>
              <a:ahLst/>
              <a:cxnLst/>
              <a:rect l="l" t="t" r="r" b="b"/>
              <a:pathLst>
                <a:path w="502" h="5765" extrusionOk="0">
                  <a:moveTo>
                    <a:pt x="0" y="0"/>
                  </a:moveTo>
                  <a:cubicBezTo>
                    <a:pt x="0" y="26"/>
                    <a:pt x="452" y="3584"/>
                    <a:pt x="427" y="5765"/>
                  </a:cubicBezTo>
                  <a:cubicBezTo>
                    <a:pt x="502" y="3810"/>
                    <a:pt x="477" y="1905"/>
                    <a:pt x="376" y="76"/>
                  </a:cubicBezTo>
                  <a:cubicBezTo>
                    <a:pt x="301" y="76"/>
                    <a:pt x="76" y="2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9"/>
            <p:cNvSpPr/>
            <p:nvPr/>
          </p:nvSpPr>
          <p:spPr>
            <a:xfrm>
              <a:off x="2689375" y="1674825"/>
              <a:ext cx="303900" cy="90275"/>
            </a:xfrm>
            <a:custGeom>
              <a:avLst/>
              <a:gdLst/>
              <a:ahLst/>
              <a:cxnLst/>
              <a:rect l="l" t="t" r="r" b="b"/>
              <a:pathLst>
                <a:path w="12156" h="3611" extrusionOk="0">
                  <a:moveTo>
                    <a:pt x="5013" y="1"/>
                  </a:moveTo>
                  <a:lnTo>
                    <a:pt x="0" y="3610"/>
                  </a:lnTo>
                  <a:lnTo>
                    <a:pt x="12156" y="3610"/>
                  </a:lnTo>
                  <a:lnTo>
                    <a:pt x="7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9"/>
            <p:cNvSpPr/>
            <p:nvPr/>
          </p:nvSpPr>
          <p:spPr>
            <a:xfrm>
              <a:off x="2711925" y="382675"/>
              <a:ext cx="339000" cy="24625"/>
            </a:xfrm>
            <a:custGeom>
              <a:avLst/>
              <a:gdLst/>
              <a:ahLst/>
              <a:cxnLst/>
              <a:rect l="l" t="t" r="r" b="b"/>
              <a:pathLst>
                <a:path w="13560" h="985" extrusionOk="0">
                  <a:moveTo>
                    <a:pt x="6733" y="0"/>
                  </a:moveTo>
                  <a:cubicBezTo>
                    <a:pt x="3293" y="0"/>
                    <a:pt x="51" y="333"/>
                    <a:pt x="51" y="333"/>
                  </a:cubicBezTo>
                  <a:lnTo>
                    <a:pt x="0" y="559"/>
                  </a:lnTo>
                  <a:lnTo>
                    <a:pt x="26" y="910"/>
                  </a:lnTo>
                  <a:cubicBezTo>
                    <a:pt x="2296" y="433"/>
                    <a:pt x="4509" y="272"/>
                    <a:pt x="6466" y="272"/>
                  </a:cubicBezTo>
                  <a:cubicBezTo>
                    <a:pt x="10579" y="272"/>
                    <a:pt x="13559" y="985"/>
                    <a:pt x="13559" y="985"/>
                  </a:cubicBezTo>
                  <a:lnTo>
                    <a:pt x="13559" y="860"/>
                  </a:lnTo>
                  <a:cubicBezTo>
                    <a:pt x="12049" y="191"/>
                    <a:pt x="9335" y="0"/>
                    <a:pt x="6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49"/>
          <p:cNvGrpSpPr/>
          <p:nvPr/>
        </p:nvGrpSpPr>
        <p:grpSpPr>
          <a:xfrm>
            <a:off x="6683483" y="3866263"/>
            <a:ext cx="667868" cy="963302"/>
            <a:chOff x="3198150" y="885350"/>
            <a:chExt cx="1162925" cy="1677350"/>
          </a:xfrm>
        </p:grpSpPr>
        <p:sp>
          <p:nvSpPr>
            <p:cNvPr id="5865" name="Google Shape;5865;p49"/>
            <p:cNvSpPr/>
            <p:nvPr/>
          </p:nvSpPr>
          <p:spPr>
            <a:xfrm>
              <a:off x="3198150" y="1005650"/>
              <a:ext cx="1162925" cy="1557050"/>
            </a:xfrm>
            <a:custGeom>
              <a:avLst/>
              <a:gdLst/>
              <a:ahLst/>
              <a:cxnLst/>
              <a:rect l="l" t="t" r="r" b="b"/>
              <a:pathLst>
                <a:path w="46517" h="62282" extrusionOk="0">
                  <a:moveTo>
                    <a:pt x="23258" y="1"/>
                  </a:moveTo>
                  <a:lnTo>
                    <a:pt x="0" y="56944"/>
                  </a:lnTo>
                  <a:cubicBezTo>
                    <a:pt x="0" y="59299"/>
                    <a:pt x="10401" y="62282"/>
                    <a:pt x="23258" y="62282"/>
                  </a:cubicBezTo>
                  <a:cubicBezTo>
                    <a:pt x="36091" y="62282"/>
                    <a:pt x="46517" y="59299"/>
                    <a:pt x="46517" y="56944"/>
                  </a:cubicBezTo>
                  <a:lnTo>
                    <a:pt x="23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9"/>
            <p:cNvSpPr/>
            <p:nvPr/>
          </p:nvSpPr>
          <p:spPr>
            <a:xfrm>
              <a:off x="3574700" y="1352775"/>
              <a:ext cx="409175" cy="166700"/>
            </a:xfrm>
            <a:custGeom>
              <a:avLst/>
              <a:gdLst/>
              <a:ahLst/>
              <a:cxnLst/>
              <a:rect l="l" t="t" r="r" b="b"/>
              <a:pathLst>
                <a:path w="16367" h="6668" extrusionOk="0">
                  <a:moveTo>
                    <a:pt x="8096" y="552"/>
                  </a:moveTo>
                  <a:cubicBezTo>
                    <a:pt x="8121" y="552"/>
                    <a:pt x="8146" y="552"/>
                    <a:pt x="8171" y="577"/>
                  </a:cubicBezTo>
                  <a:cubicBezTo>
                    <a:pt x="8347" y="677"/>
                    <a:pt x="8547" y="1053"/>
                    <a:pt x="8547" y="1504"/>
                  </a:cubicBezTo>
                  <a:cubicBezTo>
                    <a:pt x="8522" y="2532"/>
                    <a:pt x="8447" y="3409"/>
                    <a:pt x="8297" y="4111"/>
                  </a:cubicBezTo>
                  <a:cubicBezTo>
                    <a:pt x="7946" y="3284"/>
                    <a:pt x="7795" y="2332"/>
                    <a:pt x="7795" y="1580"/>
                  </a:cubicBezTo>
                  <a:cubicBezTo>
                    <a:pt x="7795" y="753"/>
                    <a:pt x="7996" y="577"/>
                    <a:pt x="8046" y="552"/>
                  </a:cubicBezTo>
                  <a:close/>
                  <a:moveTo>
                    <a:pt x="12833" y="602"/>
                  </a:moveTo>
                  <a:cubicBezTo>
                    <a:pt x="12983" y="602"/>
                    <a:pt x="13259" y="978"/>
                    <a:pt x="13259" y="1479"/>
                  </a:cubicBezTo>
                  <a:lnTo>
                    <a:pt x="13259" y="1655"/>
                  </a:lnTo>
                  <a:cubicBezTo>
                    <a:pt x="13259" y="2156"/>
                    <a:pt x="13284" y="3209"/>
                    <a:pt x="13059" y="4186"/>
                  </a:cubicBezTo>
                  <a:cubicBezTo>
                    <a:pt x="12733" y="3359"/>
                    <a:pt x="12557" y="2382"/>
                    <a:pt x="12557" y="1580"/>
                  </a:cubicBezTo>
                  <a:cubicBezTo>
                    <a:pt x="12557" y="1129"/>
                    <a:pt x="12608" y="903"/>
                    <a:pt x="12683" y="778"/>
                  </a:cubicBezTo>
                  <a:cubicBezTo>
                    <a:pt x="12708" y="702"/>
                    <a:pt x="12758" y="602"/>
                    <a:pt x="12833" y="602"/>
                  </a:cubicBezTo>
                  <a:close/>
                  <a:moveTo>
                    <a:pt x="3760" y="352"/>
                  </a:moveTo>
                  <a:cubicBezTo>
                    <a:pt x="3810" y="352"/>
                    <a:pt x="3936" y="427"/>
                    <a:pt x="4061" y="677"/>
                  </a:cubicBezTo>
                  <a:cubicBezTo>
                    <a:pt x="4186" y="953"/>
                    <a:pt x="4262" y="1354"/>
                    <a:pt x="4262" y="1780"/>
                  </a:cubicBezTo>
                  <a:cubicBezTo>
                    <a:pt x="4262" y="1880"/>
                    <a:pt x="4237" y="3108"/>
                    <a:pt x="3861" y="4236"/>
                  </a:cubicBezTo>
                  <a:cubicBezTo>
                    <a:pt x="3535" y="3484"/>
                    <a:pt x="3359" y="2607"/>
                    <a:pt x="3359" y="1730"/>
                  </a:cubicBezTo>
                  <a:cubicBezTo>
                    <a:pt x="3359" y="677"/>
                    <a:pt x="3635" y="352"/>
                    <a:pt x="3760" y="352"/>
                  </a:cubicBezTo>
                  <a:close/>
                  <a:moveTo>
                    <a:pt x="3760" y="1"/>
                  </a:moveTo>
                  <a:cubicBezTo>
                    <a:pt x="3610" y="1"/>
                    <a:pt x="3384" y="76"/>
                    <a:pt x="3209" y="477"/>
                  </a:cubicBezTo>
                  <a:cubicBezTo>
                    <a:pt x="3084" y="778"/>
                    <a:pt x="3008" y="1204"/>
                    <a:pt x="3008" y="1730"/>
                  </a:cubicBezTo>
                  <a:cubicBezTo>
                    <a:pt x="3008" y="2758"/>
                    <a:pt x="3259" y="3810"/>
                    <a:pt x="3710" y="4687"/>
                  </a:cubicBezTo>
                  <a:cubicBezTo>
                    <a:pt x="3309" y="5565"/>
                    <a:pt x="2683" y="6317"/>
                    <a:pt x="1580" y="6317"/>
                  </a:cubicBezTo>
                  <a:cubicBezTo>
                    <a:pt x="1003" y="6317"/>
                    <a:pt x="527" y="6141"/>
                    <a:pt x="126" y="5890"/>
                  </a:cubicBezTo>
                  <a:lnTo>
                    <a:pt x="1" y="6216"/>
                  </a:lnTo>
                  <a:cubicBezTo>
                    <a:pt x="427" y="6492"/>
                    <a:pt x="953" y="6667"/>
                    <a:pt x="1580" y="6667"/>
                  </a:cubicBezTo>
                  <a:cubicBezTo>
                    <a:pt x="2708" y="6667"/>
                    <a:pt x="3435" y="5966"/>
                    <a:pt x="3911" y="5038"/>
                  </a:cubicBezTo>
                  <a:cubicBezTo>
                    <a:pt x="4512" y="6016"/>
                    <a:pt x="5389" y="6667"/>
                    <a:pt x="6492" y="6667"/>
                  </a:cubicBezTo>
                  <a:cubicBezTo>
                    <a:pt x="7169" y="6667"/>
                    <a:pt x="7896" y="6317"/>
                    <a:pt x="8372" y="5038"/>
                  </a:cubicBezTo>
                  <a:cubicBezTo>
                    <a:pt x="8948" y="5966"/>
                    <a:pt x="9826" y="6667"/>
                    <a:pt x="11079" y="6667"/>
                  </a:cubicBezTo>
                  <a:cubicBezTo>
                    <a:pt x="11655" y="6667"/>
                    <a:pt x="12131" y="6467"/>
                    <a:pt x="12532" y="6066"/>
                  </a:cubicBezTo>
                  <a:cubicBezTo>
                    <a:pt x="12783" y="5815"/>
                    <a:pt x="12983" y="5489"/>
                    <a:pt x="13134" y="5114"/>
                  </a:cubicBezTo>
                  <a:cubicBezTo>
                    <a:pt x="13635" y="5966"/>
                    <a:pt x="14337" y="6542"/>
                    <a:pt x="15239" y="6542"/>
                  </a:cubicBezTo>
                  <a:cubicBezTo>
                    <a:pt x="15665" y="6542"/>
                    <a:pt x="16041" y="6392"/>
                    <a:pt x="16367" y="6141"/>
                  </a:cubicBezTo>
                  <a:lnTo>
                    <a:pt x="16242" y="5815"/>
                  </a:lnTo>
                  <a:cubicBezTo>
                    <a:pt x="15941" y="6066"/>
                    <a:pt x="15615" y="6216"/>
                    <a:pt x="15239" y="6216"/>
                  </a:cubicBezTo>
                  <a:cubicBezTo>
                    <a:pt x="14387" y="6216"/>
                    <a:pt x="13735" y="5565"/>
                    <a:pt x="13284" y="4687"/>
                  </a:cubicBezTo>
                  <a:cubicBezTo>
                    <a:pt x="13610" y="3585"/>
                    <a:pt x="13610" y="2306"/>
                    <a:pt x="13610" y="1630"/>
                  </a:cubicBezTo>
                  <a:lnTo>
                    <a:pt x="13610" y="1479"/>
                  </a:lnTo>
                  <a:cubicBezTo>
                    <a:pt x="13610" y="853"/>
                    <a:pt x="13234" y="276"/>
                    <a:pt x="12833" y="276"/>
                  </a:cubicBezTo>
                  <a:cubicBezTo>
                    <a:pt x="12708" y="276"/>
                    <a:pt x="12507" y="301"/>
                    <a:pt x="12357" y="627"/>
                  </a:cubicBezTo>
                  <a:cubicBezTo>
                    <a:pt x="12257" y="853"/>
                    <a:pt x="12207" y="1179"/>
                    <a:pt x="12207" y="1580"/>
                  </a:cubicBezTo>
                  <a:cubicBezTo>
                    <a:pt x="12207" y="2582"/>
                    <a:pt x="12457" y="3760"/>
                    <a:pt x="12908" y="4713"/>
                  </a:cubicBezTo>
                  <a:cubicBezTo>
                    <a:pt x="12758" y="5164"/>
                    <a:pt x="12557" y="5540"/>
                    <a:pt x="12282" y="5840"/>
                  </a:cubicBezTo>
                  <a:cubicBezTo>
                    <a:pt x="11956" y="6166"/>
                    <a:pt x="11555" y="6317"/>
                    <a:pt x="11079" y="6317"/>
                  </a:cubicBezTo>
                  <a:cubicBezTo>
                    <a:pt x="9876" y="6317"/>
                    <a:pt x="9049" y="5565"/>
                    <a:pt x="8522" y="4587"/>
                  </a:cubicBezTo>
                  <a:cubicBezTo>
                    <a:pt x="8723" y="3860"/>
                    <a:pt x="8873" y="2858"/>
                    <a:pt x="8873" y="1530"/>
                  </a:cubicBezTo>
                  <a:cubicBezTo>
                    <a:pt x="8873" y="978"/>
                    <a:pt x="8673" y="452"/>
                    <a:pt x="8347" y="276"/>
                  </a:cubicBezTo>
                  <a:cubicBezTo>
                    <a:pt x="8266" y="223"/>
                    <a:pt x="8178" y="198"/>
                    <a:pt x="8091" y="198"/>
                  </a:cubicBezTo>
                  <a:cubicBezTo>
                    <a:pt x="8016" y="198"/>
                    <a:pt x="7940" y="216"/>
                    <a:pt x="7871" y="251"/>
                  </a:cubicBezTo>
                  <a:cubicBezTo>
                    <a:pt x="7595" y="427"/>
                    <a:pt x="7445" y="878"/>
                    <a:pt x="7445" y="1580"/>
                  </a:cubicBezTo>
                  <a:cubicBezTo>
                    <a:pt x="7445" y="2507"/>
                    <a:pt x="7670" y="3660"/>
                    <a:pt x="8171" y="4637"/>
                  </a:cubicBezTo>
                  <a:cubicBezTo>
                    <a:pt x="7821" y="5740"/>
                    <a:pt x="7269" y="6317"/>
                    <a:pt x="6492" y="6317"/>
                  </a:cubicBezTo>
                  <a:cubicBezTo>
                    <a:pt x="5440" y="6317"/>
                    <a:pt x="4612" y="5640"/>
                    <a:pt x="4086" y="4662"/>
                  </a:cubicBezTo>
                  <a:cubicBezTo>
                    <a:pt x="4462" y="3735"/>
                    <a:pt x="4587" y="2632"/>
                    <a:pt x="4587" y="1780"/>
                  </a:cubicBezTo>
                  <a:cubicBezTo>
                    <a:pt x="4587" y="753"/>
                    <a:pt x="4237" y="1"/>
                    <a:pt x="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9"/>
            <p:cNvSpPr/>
            <p:nvPr/>
          </p:nvSpPr>
          <p:spPr>
            <a:xfrm>
              <a:off x="3214425" y="2106550"/>
              <a:ext cx="1127225" cy="295750"/>
            </a:xfrm>
            <a:custGeom>
              <a:avLst/>
              <a:gdLst/>
              <a:ahLst/>
              <a:cxnLst/>
              <a:rect l="l" t="t" r="r" b="b"/>
              <a:pathLst>
                <a:path w="45089" h="11830" extrusionOk="0">
                  <a:moveTo>
                    <a:pt x="6617" y="351"/>
                  </a:moveTo>
                  <a:cubicBezTo>
                    <a:pt x="6793" y="351"/>
                    <a:pt x="6968" y="552"/>
                    <a:pt x="7094" y="928"/>
                  </a:cubicBezTo>
                  <a:cubicBezTo>
                    <a:pt x="7269" y="1429"/>
                    <a:pt x="7369" y="2206"/>
                    <a:pt x="7369" y="3158"/>
                  </a:cubicBezTo>
                  <a:cubicBezTo>
                    <a:pt x="7369" y="4512"/>
                    <a:pt x="6993" y="5865"/>
                    <a:pt x="6292" y="7068"/>
                  </a:cubicBezTo>
                  <a:cubicBezTo>
                    <a:pt x="5840" y="5765"/>
                    <a:pt x="5640" y="4361"/>
                    <a:pt x="5640" y="3158"/>
                  </a:cubicBezTo>
                  <a:cubicBezTo>
                    <a:pt x="5640" y="1429"/>
                    <a:pt x="6216" y="351"/>
                    <a:pt x="6617" y="351"/>
                  </a:cubicBezTo>
                  <a:close/>
                  <a:moveTo>
                    <a:pt x="38547" y="1479"/>
                  </a:moveTo>
                  <a:cubicBezTo>
                    <a:pt x="38773" y="1479"/>
                    <a:pt x="39024" y="1705"/>
                    <a:pt x="39199" y="2055"/>
                  </a:cubicBezTo>
                  <a:cubicBezTo>
                    <a:pt x="39349" y="2381"/>
                    <a:pt x="39550" y="3008"/>
                    <a:pt x="39550" y="4060"/>
                  </a:cubicBezTo>
                  <a:cubicBezTo>
                    <a:pt x="39550" y="4887"/>
                    <a:pt x="39324" y="6266"/>
                    <a:pt x="38848" y="7594"/>
                  </a:cubicBezTo>
                  <a:cubicBezTo>
                    <a:pt x="38046" y="6266"/>
                    <a:pt x="37670" y="4712"/>
                    <a:pt x="37670" y="3509"/>
                  </a:cubicBezTo>
                  <a:cubicBezTo>
                    <a:pt x="37670" y="2206"/>
                    <a:pt x="38121" y="1479"/>
                    <a:pt x="38547" y="1479"/>
                  </a:cubicBezTo>
                  <a:close/>
                  <a:moveTo>
                    <a:pt x="22758" y="1228"/>
                  </a:moveTo>
                  <a:cubicBezTo>
                    <a:pt x="22833" y="1228"/>
                    <a:pt x="22883" y="1253"/>
                    <a:pt x="22958" y="1278"/>
                  </a:cubicBezTo>
                  <a:cubicBezTo>
                    <a:pt x="23309" y="1479"/>
                    <a:pt x="23660" y="2181"/>
                    <a:pt x="23660" y="3033"/>
                  </a:cubicBezTo>
                  <a:cubicBezTo>
                    <a:pt x="23635" y="5013"/>
                    <a:pt x="23460" y="6642"/>
                    <a:pt x="23159" y="7945"/>
                  </a:cubicBezTo>
                  <a:cubicBezTo>
                    <a:pt x="22432" y="6391"/>
                    <a:pt x="22131" y="4587"/>
                    <a:pt x="22131" y="3158"/>
                  </a:cubicBezTo>
                  <a:cubicBezTo>
                    <a:pt x="22131" y="1654"/>
                    <a:pt x="22507" y="1329"/>
                    <a:pt x="22607" y="1278"/>
                  </a:cubicBezTo>
                  <a:cubicBezTo>
                    <a:pt x="22658" y="1253"/>
                    <a:pt x="22708" y="1228"/>
                    <a:pt x="22758" y="1228"/>
                  </a:cubicBezTo>
                  <a:close/>
                  <a:moveTo>
                    <a:pt x="30978" y="1329"/>
                  </a:moveTo>
                  <a:cubicBezTo>
                    <a:pt x="31329" y="1329"/>
                    <a:pt x="31856" y="2030"/>
                    <a:pt x="31856" y="2983"/>
                  </a:cubicBezTo>
                  <a:lnTo>
                    <a:pt x="31856" y="3258"/>
                  </a:lnTo>
                  <a:cubicBezTo>
                    <a:pt x="31856" y="4236"/>
                    <a:pt x="31881" y="6266"/>
                    <a:pt x="31405" y="8070"/>
                  </a:cubicBezTo>
                  <a:cubicBezTo>
                    <a:pt x="30728" y="6517"/>
                    <a:pt x="30377" y="4687"/>
                    <a:pt x="30377" y="3158"/>
                  </a:cubicBezTo>
                  <a:cubicBezTo>
                    <a:pt x="30377" y="2532"/>
                    <a:pt x="30452" y="2005"/>
                    <a:pt x="30602" y="1679"/>
                  </a:cubicBezTo>
                  <a:cubicBezTo>
                    <a:pt x="30678" y="1529"/>
                    <a:pt x="30803" y="1329"/>
                    <a:pt x="30978" y="1329"/>
                  </a:cubicBezTo>
                  <a:close/>
                  <a:moveTo>
                    <a:pt x="15239" y="877"/>
                  </a:moveTo>
                  <a:cubicBezTo>
                    <a:pt x="15440" y="877"/>
                    <a:pt x="15690" y="1128"/>
                    <a:pt x="15866" y="1529"/>
                  </a:cubicBezTo>
                  <a:cubicBezTo>
                    <a:pt x="16091" y="2030"/>
                    <a:pt x="16216" y="2732"/>
                    <a:pt x="16216" y="3509"/>
                  </a:cubicBezTo>
                  <a:cubicBezTo>
                    <a:pt x="16216" y="3684"/>
                    <a:pt x="16216" y="6015"/>
                    <a:pt x="15440" y="8096"/>
                  </a:cubicBezTo>
                  <a:cubicBezTo>
                    <a:pt x="14788" y="6717"/>
                    <a:pt x="14437" y="5038"/>
                    <a:pt x="14437" y="3409"/>
                  </a:cubicBezTo>
                  <a:cubicBezTo>
                    <a:pt x="14437" y="1679"/>
                    <a:pt x="14838" y="877"/>
                    <a:pt x="15239" y="877"/>
                  </a:cubicBezTo>
                  <a:close/>
                  <a:moveTo>
                    <a:pt x="6617" y="0"/>
                  </a:moveTo>
                  <a:cubicBezTo>
                    <a:pt x="5866" y="0"/>
                    <a:pt x="5289" y="1379"/>
                    <a:pt x="5289" y="3158"/>
                  </a:cubicBezTo>
                  <a:cubicBezTo>
                    <a:pt x="5289" y="4461"/>
                    <a:pt x="5515" y="6015"/>
                    <a:pt x="6041" y="7444"/>
                  </a:cubicBezTo>
                  <a:cubicBezTo>
                    <a:pt x="5615" y="8121"/>
                    <a:pt x="5064" y="8747"/>
                    <a:pt x="4412" y="9299"/>
                  </a:cubicBezTo>
                  <a:cubicBezTo>
                    <a:pt x="3136" y="10378"/>
                    <a:pt x="1643" y="10953"/>
                    <a:pt x="241" y="10953"/>
                  </a:cubicBezTo>
                  <a:cubicBezTo>
                    <a:pt x="211" y="10953"/>
                    <a:pt x="181" y="10953"/>
                    <a:pt x="151" y="10953"/>
                  </a:cubicBezTo>
                  <a:lnTo>
                    <a:pt x="1" y="11304"/>
                  </a:lnTo>
                  <a:cubicBezTo>
                    <a:pt x="86" y="11308"/>
                    <a:pt x="171" y="11310"/>
                    <a:pt x="256" y="11310"/>
                  </a:cubicBezTo>
                  <a:cubicBezTo>
                    <a:pt x="1755" y="11310"/>
                    <a:pt x="3286" y="10687"/>
                    <a:pt x="4637" y="9549"/>
                  </a:cubicBezTo>
                  <a:cubicBezTo>
                    <a:pt x="5239" y="9048"/>
                    <a:pt x="5765" y="8471"/>
                    <a:pt x="6216" y="7820"/>
                  </a:cubicBezTo>
                  <a:cubicBezTo>
                    <a:pt x="7119" y="10025"/>
                    <a:pt x="8773" y="11830"/>
                    <a:pt x="11455" y="11830"/>
                  </a:cubicBezTo>
                  <a:cubicBezTo>
                    <a:pt x="13510" y="11830"/>
                    <a:pt x="14763" y="10502"/>
                    <a:pt x="15490" y="8898"/>
                  </a:cubicBezTo>
                  <a:cubicBezTo>
                    <a:pt x="16517" y="10627"/>
                    <a:pt x="18046" y="11830"/>
                    <a:pt x="20001" y="11830"/>
                  </a:cubicBezTo>
                  <a:cubicBezTo>
                    <a:pt x="21154" y="11830"/>
                    <a:pt x="22432" y="11203"/>
                    <a:pt x="23234" y="8847"/>
                  </a:cubicBezTo>
                  <a:cubicBezTo>
                    <a:pt x="24211" y="10552"/>
                    <a:pt x="25740" y="11830"/>
                    <a:pt x="27946" y="11830"/>
                  </a:cubicBezTo>
                  <a:cubicBezTo>
                    <a:pt x="28898" y="11830"/>
                    <a:pt x="29725" y="11504"/>
                    <a:pt x="30377" y="10852"/>
                  </a:cubicBezTo>
                  <a:cubicBezTo>
                    <a:pt x="30853" y="10351"/>
                    <a:pt x="31229" y="9700"/>
                    <a:pt x="31480" y="8998"/>
                  </a:cubicBezTo>
                  <a:cubicBezTo>
                    <a:pt x="32207" y="10276"/>
                    <a:pt x="33359" y="11654"/>
                    <a:pt x="35139" y="11654"/>
                  </a:cubicBezTo>
                  <a:cubicBezTo>
                    <a:pt x="36968" y="11654"/>
                    <a:pt x="38197" y="10101"/>
                    <a:pt x="38948" y="8321"/>
                  </a:cubicBezTo>
                  <a:cubicBezTo>
                    <a:pt x="39249" y="8722"/>
                    <a:pt x="39575" y="9098"/>
                    <a:pt x="39976" y="9424"/>
                  </a:cubicBezTo>
                  <a:cubicBezTo>
                    <a:pt x="41179" y="10471"/>
                    <a:pt x="42678" y="11003"/>
                    <a:pt x="44422" y="11003"/>
                  </a:cubicBezTo>
                  <a:cubicBezTo>
                    <a:pt x="44640" y="11003"/>
                    <a:pt x="44863" y="10994"/>
                    <a:pt x="45089" y="10978"/>
                  </a:cubicBezTo>
                  <a:lnTo>
                    <a:pt x="44938" y="10652"/>
                  </a:lnTo>
                  <a:cubicBezTo>
                    <a:pt x="44776" y="10661"/>
                    <a:pt x="44615" y="10665"/>
                    <a:pt x="44456" y="10665"/>
                  </a:cubicBezTo>
                  <a:cubicBezTo>
                    <a:pt x="42783" y="10665"/>
                    <a:pt x="41346" y="10180"/>
                    <a:pt x="40202" y="9173"/>
                  </a:cubicBezTo>
                  <a:cubicBezTo>
                    <a:pt x="39775" y="8822"/>
                    <a:pt x="39400" y="8396"/>
                    <a:pt x="39099" y="7945"/>
                  </a:cubicBezTo>
                  <a:cubicBezTo>
                    <a:pt x="39650" y="6517"/>
                    <a:pt x="39901" y="5013"/>
                    <a:pt x="39901" y="4060"/>
                  </a:cubicBezTo>
                  <a:cubicBezTo>
                    <a:pt x="39901" y="3183"/>
                    <a:pt x="39750" y="2431"/>
                    <a:pt x="39500" y="1905"/>
                  </a:cubicBezTo>
                  <a:cubicBezTo>
                    <a:pt x="39274" y="1429"/>
                    <a:pt x="38923" y="1153"/>
                    <a:pt x="38547" y="1153"/>
                  </a:cubicBezTo>
                  <a:cubicBezTo>
                    <a:pt x="37971" y="1153"/>
                    <a:pt x="37319" y="1880"/>
                    <a:pt x="37319" y="3509"/>
                  </a:cubicBezTo>
                  <a:cubicBezTo>
                    <a:pt x="37319" y="4837"/>
                    <a:pt x="37770" y="6542"/>
                    <a:pt x="38723" y="7995"/>
                  </a:cubicBezTo>
                  <a:cubicBezTo>
                    <a:pt x="37996" y="9750"/>
                    <a:pt x="36843" y="11304"/>
                    <a:pt x="35139" y="11304"/>
                  </a:cubicBezTo>
                  <a:cubicBezTo>
                    <a:pt x="33635" y="11304"/>
                    <a:pt x="32457" y="10126"/>
                    <a:pt x="31630" y="8547"/>
                  </a:cubicBezTo>
                  <a:cubicBezTo>
                    <a:pt x="32232" y="6642"/>
                    <a:pt x="32207" y="4411"/>
                    <a:pt x="32207" y="3258"/>
                  </a:cubicBezTo>
                  <a:lnTo>
                    <a:pt x="32207" y="2983"/>
                  </a:lnTo>
                  <a:cubicBezTo>
                    <a:pt x="32207" y="1930"/>
                    <a:pt x="31605" y="1003"/>
                    <a:pt x="30978" y="1003"/>
                  </a:cubicBezTo>
                  <a:cubicBezTo>
                    <a:pt x="30803" y="1003"/>
                    <a:pt x="30502" y="1078"/>
                    <a:pt x="30277" y="1554"/>
                  </a:cubicBezTo>
                  <a:cubicBezTo>
                    <a:pt x="30126" y="1930"/>
                    <a:pt x="30026" y="2456"/>
                    <a:pt x="30026" y="3158"/>
                  </a:cubicBezTo>
                  <a:cubicBezTo>
                    <a:pt x="30026" y="4938"/>
                    <a:pt x="30502" y="6993"/>
                    <a:pt x="31254" y="8572"/>
                  </a:cubicBezTo>
                  <a:cubicBezTo>
                    <a:pt x="31003" y="9374"/>
                    <a:pt x="30653" y="10075"/>
                    <a:pt x="30126" y="10602"/>
                  </a:cubicBezTo>
                  <a:cubicBezTo>
                    <a:pt x="29550" y="11203"/>
                    <a:pt x="28798" y="11479"/>
                    <a:pt x="27946" y="11479"/>
                  </a:cubicBezTo>
                  <a:cubicBezTo>
                    <a:pt x="25765" y="11479"/>
                    <a:pt x="24287" y="10151"/>
                    <a:pt x="23384" y="8396"/>
                  </a:cubicBezTo>
                  <a:cubicBezTo>
                    <a:pt x="23735" y="7118"/>
                    <a:pt x="23986" y="5364"/>
                    <a:pt x="24011" y="3033"/>
                  </a:cubicBezTo>
                  <a:cubicBezTo>
                    <a:pt x="24011" y="2131"/>
                    <a:pt x="23660" y="1304"/>
                    <a:pt x="23134" y="1003"/>
                  </a:cubicBezTo>
                  <a:cubicBezTo>
                    <a:pt x="23016" y="924"/>
                    <a:pt x="22891" y="887"/>
                    <a:pt x="22770" y="887"/>
                  </a:cubicBezTo>
                  <a:cubicBezTo>
                    <a:pt x="22660" y="887"/>
                    <a:pt x="22553" y="918"/>
                    <a:pt x="22457" y="978"/>
                  </a:cubicBezTo>
                  <a:cubicBezTo>
                    <a:pt x="22006" y="1228"/>
                    <a:pt x="21780" y="1980"/>
                    <a:pt x="21780" y="3158"/>
                  </a:cubicBezTo>
                  <a:cubicBezTo>
                    <a:pt x="21780" y="4737"/>
                    <a:pt x="22156" y="6742"/>
                    <a:pt x="23008" y="8446"/>
                  </a:cubicBezTo>
                  <a:cubicBezTo>
                    <a:pt x="22407" y="10451"/>
                    <a:pt x="21404" y="11479"/>
                    <a:pt x="20001" y="11479"/>
                  </a:cubicBezTo>
                  <a:cubicBezTo>
                    <a:pt x="18096" y="11479"/>
                    <a:pt x="16617" y="10276"/>
                    <a:pt x="15665" y="8497"/>
                  </a:cubicBezTo>
                  <a:cubicBezTo>
                    <a:pt x="16542" y="6266"/>
                    <a:pt x="16567" y="3710"/>
                    <a:pt x="16567" y="3509"/>
                  </a:cubicBezTo>
                  <a:cubicBezTo>
                    <a:pt x="16567" y="1579"/>
                    <a:pt x="15891" y="552"/>
                    <a:pt x="15239" y="552"/>
                  </a:cubicBezTo>
                  <a:cubicBezTo>
                    <a:pt x="14688" y="552"/>
                    <a:pt x="14086" y="1304"/>
                    <a:pt x="14086" y="3409"/>
                  </a:cubicBezTo>
                  <a:cubicBezTo>
                    <a:pt x="14086" y="5188"/>
                    <a:pt x="14512" y="7018"/>
                    <a:pt x="15289" y="8522"/>
                  </a:cubicBezTo>
                  <a:cubicBezTo>
                    <a:pt x="14612" y="10126"/>
                    <a:pt x="13434" y="11479"/>
                    <a:pt x="11455" y="11479"/>
                  </a:cubicBezTo>
                  <a:cubicBezTo>
                    <a:pt x="8873" y="11479"/>
                    <a:pt x="7294" y="9674"/>
                    <a:pt x="6442" y="7469"/>
                  </a:cubicBezTo>
                  <a:cubicBezTo>
                    <a:pt x="7244" y="6166"/>
                    <a:pt x="7720" y="4662"/>
                    <a:pt x="7720" y="3158"/>
                  </a:cubicBezTo>
                  <a:cubicBezTo>
                    <a:pt x="7720" y="1153"/>
                    <a:pt x="7319" y="0"/>
                    <a:pt x="6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9"/>
            <p:cNvSpPr/>
            <p:nvPr/>
          </p:nvSpPr>
          <p:spPr>
            <a:xfrm>
              <a:off x="3399275" y="1703650"/>
              <a:ext cx="763175" cy="282625"/>
            </a:xfrm>
            <a:custGeom>
              <a:avLst/>
              <a:gdLst/>
              <a:ahLst/>
              <a:cxnLst/>
              <a:rect l="l" t="t" r="r" b="b"/>
              <a:pathLst>
                <a:path w="30527" h="11305" extrusionOk="0">
                  <a:moveTo>
                    <a:pt x="15364" y="703"/>
                  </a:moveTo>
                  <a:cubicBezTo>
                    <a:pt x="15439" y="703"/>
                    <a:pt x="15489" y="703"/>
                    <a:pt x="15564" y="753"/>
                  </a:cubicBezTo>
                  <a:cubicBezTo>
                    <a:pt x="15915" y="953"/>
                    <a:pt x="16266" y="1630"/>
                    <a:pt x="16266" y="2507"/>
                  </a:cubicBezTo>
                  <a:cubicBezTo>
                    <a:pt x="16241" y="4462"/>
                    <a:pt x="16066" y="6116"/>
                    <a:pt x="15765" y="7394"/>
                  </a:cubicBezTo>
                  <a:cubicBezTo>
                    <a:pt x="15038" y="5841"/>
                    <a:pt x="14737" y="4036"/>
                    <a:pt x="14737" y="2632"/>
                  </a:cubicBezTo>
                  <a:cubicBezTo>
                    <a:pt x="14737" y="1129"/>
                    <a:pt x="15113" y="803"/>
                    <a:pt x="15213" y="728"/>
                  </a:cubicBezTo>
                  <a:cubicBezTo>
                    <a:pt x="15264" y="703"/>
                    <a:pt x="15314" y="703"/>
                    <a:pt x="15364" y="703"/>
                  </a:cubicBezTo>
                  <a:close/>
                  <a:moveTo>
                    <a:pt x="23584" y="803"/>
                  </a:moveTo>
                  <a:cubicBezTo>
                    <a:pt x="23935" y="803"/>
                    <a:pt x="24462" y="1480"/>
                    <a:pt x="24462" y="2457"/>
                  </a:cubicBezTo>
                  <a:lnTo>
                    <a:pt x="24462" y="2733"/>
                  </a:lnTo>
                  <a:cubicBezTo>
                    <a:pt x="24462" y="3710"/>
                    <a:pt x="24487" y="5740"/>
                    <a:pt x="24011" y="7520"/>
                  </a:cubicBezTo>
                  <a:cubicBezTo>
                    <a:pt x="23334" y="5991"/>
                    <a:pt x="22983" y="4161"/>
                    <a:pt x="22983" y="2632"/>
                  </a:cubicBezTo>
                  <a:cubicBezTo>
                    <a:pt x="22983" y="1981"/>
                    <a:pt x="23058" y="1480"/>
                    <a:pt x="23208" y="1154"/>
                  </a:cubicBezTo>
                  <a:cubicBezTo>
                    <a:pt x="23284" y="1003"/>
                    <a:pt x="23409" y="803"/>
                    <a:pt x="23584" y="803"/>
                  </a:cubicBezTo>
                  <a:close/>
                  <a:moveTo>
                    <a:pt x="7845" y="352"/>
                  </a:moveTo>
                  <a:cubicBezTo>
                    <a:pt x="8246" y="352"/>
                    <a:pt x="8822" y="1254"/>
                    <a:pt x="8822" y="2983"/>
                  </a:cubicBezTo>
                  <a:cubicBezTo>
                    <a:pt x="8822" y="3159"/>
                    <a:pt x="8822" y="5465"/>
                    <a:pt x="8046" y="7570"/>
                  </a:cubicBezTo>
                  <a:cubicBezTo>
                    <a:pt x="7394" y="6166"/>
                    <a:pt x="7043" y="4512"/>
                    <a:pt x="7043" y="2858"/>
                  </a:cubicBezTo>
                  <a:cubicBezTo>
                    <a:pt x="7043" y="1129"/>
                    <a:pt x="7444" y="352"/>
                    <a:pt x="7845" y="352"/>
                  </a:cubicBezTo>
                  <a:close/>
                  <a:moveTo>
                    <a:pt x="7845" y="1"/>
                  </a:moveTo>
                  <a:cubicBezTo>
                    <a:pt x="7294" y="1"/>
                    <a:pt x="6692" y="753"/>
                    <a:pt x="6692" y="2858"/>
                  </a:cubicBezTo>
                  <a:cubicBezTo>
                    <a:pt x="6692" y="4663"/>
                    <a:pt x="7118" y="6492"/>
                    <a:pt x="7895" y="7996"/>
                  </a:cubicBezTo>
                  <a:cubicBezTo>
                    <a:pt x="7218" y="9600"/>
                    <a:pt x="6040" y="10953"/>
                    <a:pt x="4061" y="10953"/>
                  </a:cubicBezTo>
                  <a:cubicBezTo>
                    <a:pt x="2331" y="10953"/>
                    <a:pt x="1053" y="10151"/>
                    <a:pt x="151" y="8948"/>
                  </a:cubicBezTo>
                  <a:lnTo>
                    <a:pt x="0" y="9324"/>
                  </a:lnTo>
                  <a:cubicBezTo>
                    <a:pt x="953" y="10502"/>
                    <a:pt x="2281" y="11304"/>
                    <a:pt x="4061" y="11304"/>
                  </a:cubicBezTo>
                  <a:cubicBezTo>
                    <a:pt x="6116" y="11304"/>
                    <a:pt x="7369" y="9951"/>
                    <a:pt x="8096" y="8347"/>
                  </a:cubicBezTo>
                  <a:cubicBezTo>
                    <a:pt x="9123" y="10101"/>
                    <a:pt x="10652" y="11304"/>
                    <a:pt x="12607" y="11304"/>
                  </a:cubicBezTo>
                  <a:cubicBezTo>
                    <a:pt x="13760" y="11304"/>
                    <a:pt x="15038" y="10678"/>
                    <a:pt x="15840" y="8322"/>
                  </a:cubicBezTo>
                  <a:cubicBezTo>
                    <a:pt x="16817" y="10026"/>
                    <a:pt x="18346" y="11304"/>
                    <a:pt x="20552" y="11304"/>
                  </a:cubicBezTo>
                  <a:cubicBezTo>
                    <a:pt x="21504" y="11304"/>
                    <a:pt x="22331" y="10953"/>
                    <a:pt x="22983" y="10327"/>
                  </a:cubicBezTo>
                  <a:cubicBezTo>
                    <a:pt x="23459" y="9825"/>
                    <a:pt x="23835" y="9174"/>
                    <a:pt x="24086" y="8472"/>
                  </a:cubicBezTo>
                  <a:cubicBezTo>
                    <a:pt x="24813" y="9750"/>
                    <a:pt x="25965" y="11104"/>
                    <a:pt x="27745" y="11104"/>
                  </a:cubicBezTo>
                  <a:cubicBezTo>
                    <a:pt x="28898" y="11104"/>
                    <a:pt x="29825" y="10502"/>
                    <a:pt x="30527" y="9575"/>
                  </a:cubicBezTo>
                  <a:lnTo>
                    <a:pt x="30376" y="9199"/>
                  </a:lnTo>
                  <a:cubicBezTo>
                    <a:pt x="29700" y="10126"/>
                    <a:pt x="28848" y="10778"/>
                    <a:pt x="27745" y="10778"/>
                  </a:cubicBezTo>
                  <a:cubicBezTo>
                    <a:pt x="26241" y="10778"/>
                    <a:pt x="25063" y="9600"/>
                    <a:pt x="24236" y="8021"/>
                  </a:cubicBezTo>
                  <a:cubicBezTo>
                    <a:pt x="24813" y="6116"/>
                    <a:pt x="24813" y="3886"/>
                    <a:pt x="24813" y="2708"/>
                  </a:cubicBezTo>
                  <a:lnTo>
                    <a:pt x="24813" y="2457"/>
                  </a:lnTo>
                  <a:cubicBezTo>
                    <a:pt x="24813" y="1404"/>
                    <a:pt x="24211" y="452"/>
                    <a:pt x="23584" y="452"/>
                  </a:cubicBezTo>
                  <a:cubicBezTo>
                    <a:pt x="23409" y="452"/>
                    <a:pt x="23108" y="527"/>
                    <a:pt x="22883" y="1003"/>
                  </a:cubicBezTo>
                  <a:cubicBezTo>
                    <a:pt x="22732" y="1379"/>
                    <a:pt x="22632" y="1931"/>
                    <a:pt x="22632" y="2632"/>
                  </a:cubicBezTo>
                  <a:cubicBezTo>
                    <a:pt x="22632" y="4412"/>
                    <a:pt x="23108" y="6467"/>
                    <a:pt x="23860" y="8046"/>
                  </a:cubicBezTo>
                  <a:cubicBezTo>
                    <a:pt x="23609" y="8823"/>
                    <a:pt x="23259" y="9550"/>
                    <a:pt x="22732" y="10076"/>
                  </a:cubicBezTo>
                  <a:cubicBezTo>
                    <a:pt x="22156" y="10653"/>
                    <a:pt x="21404" y="10953"/>
                    <a:pt x="20552" y="10953"/>
                  </a:cubicBezTo>
                  <a:cubicBezTo>
                    <a:pt x="18371" y="10953"/>
                    <a:pt x="16893" y="9600"/>
                    <a:pt x="15990" y="7871"/>
                  </a:cubicBezTo>
                  <a:cubicBezTo>
                    <a:pt x="16341" y="6567"/>
                    <a:pt x="16592" y="4838"/>
                    <a:pt x="16617" y="2507"/>
                  </a:cubicBezTo>
                  <a:cubicBezTo>
                    <a:pt x="16617" y="1605"/>
                    <a:pt x="16266" y="753"/>
                    <a:pt x="15740" y="452"/>
                  </a:cubicBezTo>
                  <a:cubicBezTo>
                    <a:pt x="15616" y="383"/>
                    <a:pt x="15484" y="345"/>
                    <a:pt x="15358" y="345"/>
                  </a:cubicBezTo>
                  <a:cubicBezTo>
                    <a:pt x="15254" y="345"/>
                    <a:pt x="15153" y="370"/>
                    <a:pt x="15063" y="427"/>
                  </a:cubicBezTo>
                  <a:cubicBezTo>
                    <a:pt x="14612" y="678"/>
                    <a:pt x="14386" y="1429"/>
                    <a:pt x="14386" y="2632"/>
                  </a:cubicBezTo>
                  <a:cubicBezTo>
                    <a:pt x="14386" y="4211"/>
                    <a:pt x="14762" y="6216"/>
                    <a:pt x="15614" y="7896"/>
                  </a:cubicBezTo>
                  <a:cubicBezTo>
                    <a:pt x="15013" y="9926"/>
                    <a:pt x="14010" y="10953"/>
                    <a:pt x="12607" y="10953"/>
                  </a:cubicBezTo>
                  <a:cubicBezTo>
                    <a:pt x="10702" y="10953"/>
                    <a:pt x="9223" y="9725"/>
                    <a:pt x="8271" y="7971"/>
                  </a:cubicBezTo>
                  <a:cubicBezTo>
                    <a:pt x="9148" y="5740"/>
                    <a:pt x="9173" y="3159"/>
                    <a:pt x="9173" y="2983"/>
                  </a:cubicBezTo>
                  <a:cubicBezTo>
                    <a:pt x="9173" y="1054"/>
                    <a:pt x="8497" y="1"/>
                    <a:pt x="7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9"/>
            <p:cNvSpPr/>
            <p:nvPr/>
          </p:nvSpPr>
          <p:spPr>
            <a:xfrm>
              <a:off x="3662425" y="1005650"/>
              <a:ext cx="233750" cy="288725"/>
            </a:xfrm>
            <a:custGeom>
              <a:avLst/>
              <a:gdLst/>
              <a:ahLst/>
              <a:cxnLst/>
              <a:rect l="l" t="t" r="r" b="b"/>
              <a:pathLst>
                <a:path w="9350" h="11549" extrusionOk="0">
                  <a:moveTo>
                    <a:pt x="4687" y="1"/>
                  </a:moveTo>
                  <a:lnTo>
                    <a:pt x="1" y="11455"/>
                  </a:lnTo>
                  <a:cubicBezTo>
                    <a:pt x="1567" y="11517"/>
                    <a:pt x="3127" y="11549"/>
                    <a:pt x="4684" y="11549"/>
                  </a:cubicBezTo>
                  <a:cubicBezTo>
                    <a:pt x="6241" y="11549"/>
                    <a:pt x="7795" y="11517"/>
                    <a:pt x="9349" y="11455"/>
                  </a:cubicBezTo>
                  <a:lnTo>
                    <a:pt x="46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9"/>
            <p:cNvSpPr/>
            <p:nvPr/>
          </p:nvSpPr>
          <p:spPr>
            <a:xfrm>
              <a:off x="3531475" y="1601525"/>
              <a:ext cx="497525" cy="35125"/>
            </a:xfrm>
            <a:custGeom>
              <a:avLst/>
              <a:gdLst/>
              <a:ahLst/>
              <a:cxnLst/>
              <a:rect l="l" t="t" r="r" b="b"/>
              <a:pathLst>
                <a:path w="19901" h="1405" extrusionOk="0">
                  <a:moveTo>
                    <a:pt x="176" y="1"/>
                  </a:moveTo>
                  <a:lnTo>
                    <a:pt x="1" y="477"/>
                  </a:lnTo>
                  <a:cubicBezTo>
                    <a:pt x="2181" y="903"/>
                    <a:pt x="5790" y="1404"/>
                    <a:pt x="10251" y="1404"/>
                  </a:cubicBezTo>
                  <a:cubicBezTo>
                    <a:pt x="13159" y="1404"/>
                    <a:pt x="16417" y="1179"/>
                    <a:pt x="19900" y="577"/>
                  </a:cubicBezTo>
                  <a:lnTo>
                    <a:pt x="19700" y="101"/>
                  </a:lnTo>
                  <a:cubicBezTo>
                    <a:pt x="16290" y="687"/>
                    <a:pt x="13082" y="899"/>
                    <a:pt x="10226" y="899"/>
                  </a:cubicBezTo>
                  <a:cubicBezTo>
                    <a:pt x="5881" y="899"/>
                    <a:pt x="2354" y="409"/>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9"/>
            <p:cNvSpPr/>
            <p:nvPr/>
          </p:nvSpPr>
          <p:spPr>
            <a:xfrm>
              <a:off x="3352900" y="2034500"/>
              <a:ext cx="853425" cy="50150"/>
            </a:xfrm>
            <a:custGeom>
              <a:avLst/>
              <a:gdLst/>
              <a:ahLst/>
              <a:cxnLst/>
              <a:rect l="l" t="t" r="r" b="b"/>
              <a:pathLst>
                <a:path w="34137" h="2006" extrusionOk="0">
                  <a:moveTo>
                    <a:pt x="276" y="0"/>
                  </a:moveTo>
                  <a:lnTo>
                    <a:pt x="1" y="602"/>
                  </a:lnTo>
                  <a:cubicBezTo>
                    <a:pt x="3685" y="1228"/>
                    <a:pt x="9675" y="2005"/>
                    <a:pt x="17119" y="2005"/>
                  </a:cubicBezTo>
                  <a:cubicBezTo>
                    <a:pt x="22181" y="2005"/>
                    <a:pt x="27946" y="1629"/>
                    <a:pt x="34136" y="652"/>
                  </a:cubicBezTo>
                  <a:lnTo>
                    <a:pt x="33886" y="25"/>
                  </a:lnTo>
                  <a:cubicBezTo>
                    <a:pt x="27780" y="995"/>
                    <a:pt x="22094" y="1341"/>
                    <a:pt x="17082" y="1341"/>
                  </a:cubicBezTo>
                  <a:cubicBezTo>
                    <a:pt x="9793" y="1341"/>
                    <a:pt x="3930" y="609"/>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9"/>
            <p:cNvSpPr/>
            <p:nvPr/>
          </p:nvSpPr>
          <p:spPr>
            <a:xfrm>
              <a:off x="3201275" y="2405425"/>
              <a:ext cx="1156675" cy="109050"/>
            </a:xfrm>
            <a:custGeom>
              <a:avLst/>
              <a:gdLst/>
              <a:ahLst/>
              <a:cxnLst/>
              <a:rect l="l" t="t" r="r" b="b"/>
              <a:pathLst>
                <a:path w="46267" h="4362" extrusionOk="0">
                  <a:moveTo>
                    <a:pt x="276" y="0"/>
                  </a:moveTo>
                  <a:lnTo>
                    <a:pt x="1" y="652"/>
                  </a:lnTo>
                  <a:cubicBezTo>
                    <a:pt x="4036" y="2005"/>
                    <a:pt x="12732" y="4361"/>
                    <a:pt x="23635" y="4361"/>
                  </a:cubicBezTo>
                  <a:cubicBezTo>
                    <a:pt x="30502" y="4361"/>
                    <a:pt x="38271" y="3409"/>
                    <a:pt x="46266" y="652"/>
                  </a:cubicBezTo>
                  <a:lnTo>
                    <a:pt x="45991" y="0"/>
                  </a:lnTo>
                  <a:cubicBezTo>
                    <a:pt x="38080" y="2712"/>
                    <a:pt x="30413" y="3644"/>
                    <a:pt x="23610" y="3644"/>
                  </a:cubicBezTo>
                  <a:cubicBezTo>
                    <a:pt x="12870" y="3644"/>
                    <a:pt x="4281" y="1320"/>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9"/>
            <p:cNvSpPr/>
            <p:nvPr/>
          </p:nvSpPr>
          <p:spPr>
            <a:xfrm>
              <a:off x="3707550" y="885350"/>
              <a:ext cx="143500" cy="143525"/>
            </a:xfrm>
            <a:custGeom>
              <a:avLst/>
              <a:gdLst/>
              <a:ahLst/>
              <a:cxnLst/>
              <a:rect l="l" t="t" r="r" b="b"/>
              <a:pathLst>
                <a:path w="5740" h="5741" extrusionOk="0">
                  <a:moveTo>
                    <a:pt x="2882" y="1"/>
                  </a:moveTo>
                  <a:cubicBezTo>
                    <a:pt x="1304" y="1"/>
                    <a:pt x="0" y="1279"/>
                    <a:pt x="0" y="2858"/>
                  </a:cubicBezTo>
                  <a:cubicBezTo>
                    <a:pt x="0" y="4462"/>
                    <a:pt x="1304" y="5740"/>
                    <a:pt x="2882" y="5740"/>
                  </a:cubicBezTo>
                  <a:cubicBezTo>
                    <a:pt x="4461" y="5740"/>
                    <a:pt x="5740" y="4462"/>
                    <a:pt x="5740" y="2858"/>
                  </a:cubicBezTo>
                  <a:cubicBezTo>
                    <a:pt x="5740" y="1279"/>
                    <a:pt x="4461"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49"/>
          <p:cNvGrpSpPr/>
          <p:nvPr/>
        </p:nvGrpSpPr>
        <p:grpSpPr>
          <a:xfrm>
            <a:off x="4289025" y="4248475"/>
            <a:ext cx="1441750" cy="624500"/>
            <a:chOff x="1885725" y="3799875"/>
            <a:chExt cx="1441750" cy="624500"/>
          </a:xfrm>
        </p:grpSpPr>
        <p:sp>
          <p:nvSpPr>
            <p:cNvPr id="5875" name="Google Shape;5875;p49"/>
            <p:cNvSpPr/>
            <p:nvPr/>
          </p:nvSpPr>
          <p:spPr>
            <a:xfrm>
              <a:off x="1998250" y="4042025"/>
              <a:ext cx="1211825" cy="354650"/>
            </a:xfrm>
            <a:custGeom>
              <a:avLst/>
              <a:gdLst/>
              <a:ahLst/>
              <a:cxnLst/>
              <a:rect l="l" t="t" r="r" b="b"/>
              <a:pathLst>
                <a:path w="48473" h="14186" extrusionOk="0">
                  <a:moveTo>
                    <a:pt x="1" y="0"/>
                  </a:moveTo>
                  <a:cubicBezTo>
                    <a:pt x="1" y="0"/>
                    <a:pt x="828" y="8471"/>
                    <a:pt x="2557" y="10426"/>
                  </a:cubicBezTo>
                  <a:cubicBezTo>
                    <a:pt x="4287" y="12356"/>
                    <a:pt x="24237" y="14186"/>
                    <a:pt x="24237" y="14186"/>
                  </a:cubicBezTo>
                  <a:cubicBezTo>
                    <a:pt x="24237" y="14186"/>
                    <a:pt x="44187" y="12356"/>
                    <a:pt x="45916" y="10426"/>
                  </a:cubicBezTo>
                  <a:cubicBezTo>
                    <a:pt x="46142" y="10176"/>
                    <a:pt x="46342" y="9825"/>
                    <a:pt x="46517" y="9424"/>
                  </a:cubicBezTo>
                  <a:cubicBezTo>
                    <a:pt x="47294" y="7720"/>
                    <a:pt x="47846" y="4762"/>
                    <a:pt x="48147" y="2632"/>
                  </a:cubicBezTo>
                  <a:cubicBezTo>
                    <a:pt x="48272" y="1755"/>
                    <a:pt x="48372" y="1028"/>
                    <a:pt x="48422" y="552"/>
                  </a:cubicBezTo>
                  <a:cubicBezTo>
                    <a:pt x="48447" y="201"/>
                    <a:pt x="48472" y="0"/>
                    <a:pt x="48472" y="0"/>
                  </a:cubicBezTo>
                  <a:lnTo>
                    <a:pt x="48472" y="0"/>
                  </a:lnTo>
                  <a:lnTo>
                    <a:pt x="48397" y="25"/>
                  </a:lnTo>
                  <a:lnTo>
                    <a:pt x="24237" y="335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9"/>
            <p:cNvSpPr/>
            <p:nvPr/>
          </p:nvSpPr>
          <p:spPr>
            <a:xfrm>
              <a:off x="1998250" y="4042025"/>
              <a:ext cx="1211825" cy="354650"/>
            </a:xfrm>
            <a:custGeom>
              <a:avLst/>
              <a:gdLst/>
              <a:ahLst/>
              <a:cxnLst/>
              <a:rect l="l" t="t" r="r" b="b"/>
              <a:pathLst>
                <a:path w="48473" h="14186" extrusionOk="0">
                  <a:moveTo>
                    <a:pt x="1" y="0"/>
                  </a:moveTo>
                  <a:cubicBezTo>
                    <a:pt x="1" y="0"/>
                    <a:pt x="828" y="8471"/>
                    <a:pt x="2557" y="10426"/>
                  </a:cubicBezTo>
                  <a:cubicBezTo>
                    <a:pt x="4287" y="12356"/>
                    <a:pt x="24237" y="14186"/>
                    <a:pt x="24237" y="14186"/>
                  </a:cubicBezTo>
                  <a:cubicBezTo>
                    <a:pt x="24237" y="14186"/>
                    <a:pt x="44187" y="12356"/>
                    <a:pt x="45916" y="10426"/>
                  </a:cubicBezTo>
                  <a:cubicBezTo>
                    <a:pt x="46142" y="10176"/>
                    <a:pt x="46342" y="9825"/>
                    <a:pt x="46517" y="9424"/>
                  </a:cubicBezTo>
                  <a:lnTo>
                    <a:pt x="46517" y="9424"/>
                  </a:lnTo>
                  <a:cubicBezTo>
                    <a:pt x="39637" y="11358"/>
                    <a:pt x="31101" y="12049"/>
                    <a:pt x="23876" y="12049"/>
                  </a:cubicBezTo>
                  <a:cubicBezTo>
                    <a:pt x="17154" y="12049"/>
                    <a:pt x="11565" y="11451"/>
                    <a:pt x="9500" y="10702"/>
                  </a:cubicBezTo>
                  <a:cubicBezTo>
                    <a:pt x="6040" y="9428"/>
                    <a:pt x="1422" y="6537"/>
                    <a:pt x="10208" y="6537"/>
                  </a:cubicBezTo>
                  <a:cubicBezTo>
                    <a:pt x="12307" y="6537"/>
                    <a:pt x="15171" y="6702"/>
                    <a:pt x="18999" y="7093"/>
                  </a:cubicBezTo>
                  <a:cubicBezTo>
                    <a:pt x="21672" y="7365"/>
                    <a:pt x="24160" y="7483"/>
                    <a:pt x="26465" y="7483"/>
                  </a:cubicBezTo>
                  <a:cubicBezTo>
                    <a:pt x="39437" y="7483"/>
                    <a:pt x="46593" y="3738"/>
                    <a:pt x="48147" y="2632"/>
                  </a:cubicBezTo>
                  <a:cubicBezTo>
                    <a:pt x="48372" y="2481"/>
                    <a:pt x="48472" y="2381"/>
                    <a:pt x="48472" y="2331"/>
                  </a:cubicBezTo>
                  <a:cubicBezTo>
                    <a:pt x="48472" y="1704"/>
                    <a:pt x="48447" y="1103"/>
                    <a:pt x="48422" y="552"/>
                  </a:cubicBezTo>
                  <a:cubicBezTo>
                    <a:pt x="48422" y="376"/>
                    <a:pt x="48397" y="176"/>
                    <a:pt x="48397" y="25"/>
                  </a:cubicBezTo>
                  <a:lnTo>
                    <a:pt x="24237" y="335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9"/>
            <p:cNvSpPr/>
            <p:nvPr/>
          </p:nvSpPr>
          <p:spPr>
            <a:xfrm>
              <a:off x="1952525" y="3799875"/>
              <a:ext cx="1293900" cy="326125"/>
            </a:xfrm>
            <a:custGeom>
              <a:avLst/>
              <a:gdLst/>
              <a:ahLst/>
              <a:cxnLst/>
              <a:rect l="l" t="t" r="r" b="b"/>
              <a:pathLst>
                <a:path w="51756" h="13045" extrusionOk="0">
                  <a:moveTo>
                    <a:pt x="19021" y="1"/>
                  </a:moveTo>
                  <a:cubicBezTo>
                    <a:pt x="17312" y="1"/>
                    <a:pt x="15544" y="173"/>
                    <a:pt x="14036" y="664"/>
                  </a:cubicBezTo>
                  <a:cubicBezTo>
                    <a:pt x="10376" y="1867"/>
                    <a:pt x="7820" y="3395"/>
                    <a:pt x="5840" y="4774"/>
                  </a:cubicBezTo>
                  <a:cubicBezTo>
                    <a:pt x="3233" y="6603"/>
                    <a:pt x="1705" y="8157"/>
                    <a:pt x="76" y="8333"/>
                  </a:cubicBezTo>
                  <a:lnTo>
                    <a:pt x="0" y="8333"/>
                  </a:lnTo>
                  <a:cubicBezTo>
                    <a:pt x="0" y="8333"/>
                    <a:pt x="326" y="8533"/>
                    <a:pt x="1003" y="8834"/>
                  </a:cubicBezTo>
                  <a:cubicBezTo>
                    <a:pt x="1053" y="8859"/>
                    <a:pt x="1103" y="8884"/>
                    <a:pt x="1153" y="8909"/>
                  </a:cubicBezTo>
                  <a:cubicBezTo>
                    <a:pt x="3935" y="10162"/>
                    <a:pt x="11780" y="12995"/>
                    <a:pt x="25690" y="13045"/>
                  </a:cubicBezTo>
                  <a:lnTo>
                    <a:pt x="26066" y="13045"/>
                  </a:lnTo>
                  <a:cubicBezTo>
                    <a:pt x="43860" y="12995"/>
                    <a:pt x="51755" y="8333"/>
                    <a:pt x="51755" y="8333"/>
                  </a:cubicBezTo>
                  <a:cubicBezTo>
                    <a:pt x="50753" y="8258"/>
                    <a:pt x="49750" y="7631"/>
                    <a:pt x="48522" y="6754"/>
                  </a:cubicBezTo>
                  <a:cubicBezTo>
                    <a:pt x="46166" y="5125"/>
                    <a:pt x="43033" y="2543"/>
                    <a:pt x="37720" y="964"/>
                  </a:cubicBezTo>
                  <a:cubicBezTo>
                    <a:pt x="35937" y="429"/>
                    <a:pt x="33799" y="249"/>
                    <a:pt x="31823" y="249"/>
                  </a:cubicBezTo>
                  <a:cubicBezTo>
                    <a:pt x="28994" y="249"/>
                    <a:pt x="26500" y="618"/>
                    <a:pt x="25865" y="839"/>
                  </a:cubicBezTo>
                  <a:cubicBezTo>
                    <a:pt x="25164" y="595"/>
                    <a:pt x="22197" y="1"/>
                    <a:pt x="19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9"/>
            <p:cNvSpPr/>
            <p:nvPr/>
          </p:nvSpPr>
          <p:spPr>
            <a:xfrm>
              <a:off x="1885725" y="3972525"/>
              <a:ext cx="1441750" cy="216950"/>
            </a:xfrm>
            <a:custGeom>
              <a:avLst/>
              <a:gdLst/>
              <a:ahLst/>
              <a:cxnLst/>
              <a:rect l="l" t="t" r="r" b="b"/>
              <a:pathLst>
                <a:path w="57670" h="8678" extrusionOk="0">
                  <a:moveTo>
                    <a:pt x="55243" y="1"/>
                  </a:moveTo>
                  <a:cubicBezTo>
                    <a:pt x="54395" y="1"/>
                    <a:pt x="53625" y="424"/>
                    <a:pt x="53625" y="424"/>
                  </a:cubicBezTo>
                  <a:cubicBezTo>
                    <a:pt x="52998" y="700"/>
                    <a:pt x="52623" y="1652"/>
                    <a:pt x="52623" y="1652"/>
                  </a:cubicBezTo>
                  <a:cubicBezTo>
                    <a:pt x="52446" y="1614"/>
                    <a:pt x="52281" y="1596"/>
                    <a:pt x="52126" y="1596"/>
                  </a:cubicBezTo>
                  <a:cubicBezTo>
                    <a:pt x="50673" y="1596"/>
                    <a:pt x="50141" y="3131"/>
                    <a:pt x="50141" y="3131"/>
                  </a:cubicBezTo>
                  <a:cubicBezTo>
                    <a:pt x="49603" y="2776"/>
                    <a:pt x="49079" y="2640"/>
                    <a:pt x="48594" y="2640"/>
                  </a:cubicBezTo>
                  <a:cubicBezTo>
                    <a:pt x="47025" y="2640"/>
                    <a:pt x="45856" y="4058"/>
                    <a:pt x="45856" y="4058"/>
                  </a:cubicBezTo>
                  <a:cubicBezTo>
                    <a:pt x="45339" y="3806"/>
                    <a:pt x="44858" y="3708"/>
                    <a:pt x="44423" y="3708"/>
                  </a:cubicBezTo>
                  <a:cubicBezTo>
                    <a:pt x="42912" y="3708"/>
                    <a:pt x="41946" y="4885"/>
                    <a:pt x="41946" y="4885"/>
                  </a:cubicBezTo>
                  <a:cubicBezTo>
                    <a:pt x="41228" y="4455"/>
                    <a:pt x="40561" y="4298"/>
                    <a:pt x="39970" y="4298"/>
                  </a:cubicBezTo>
                  <a:cubicBezTo>
                    <a:pt x="38393" y="4298"/>
                    <a:pt x="37359" y="5412"/>
                    <a:pt x="37359" y="5412"/>
                  </a:cubicBezTo>
                  <a:cubicBezTo>
                    <a:pt x="36559" y="4871"/>
                    <a:pt x="35781" y="4681"/>
                    <a:pt x="35082" y="4681"/>
                  </a:cubicBezTo>
                  <a:cubicBezTo>
                    <a:pt x="33415" y="4681"/>
                    <a:pt x="32196" y="5763"/>
                    <a:pt x="32196" y="5763"/>
                  </a:cubicBezTo>
                  <a:cubicBezTo>
                    <a:pt x="31435" y="5015"/>
                    <a:pt x="30603" y="4808"/>
                    <a:pt x="29908" y="4808"/>
                  </a:cubicBezTo>
                  <a:cubicBezTo>
                    <a:pt x="29299" y="4808"/>
                    <a:pt x="28795" y="4967"/>
                    <a:pt x="28537" y="5061"/>
                  </a:cubicBezTo>
                  <a:cubicBezTo>
                    <a:pt x="28291" y="4967"/>
                    <a:pt x="27794" y="4808"/>
                    <a:pt x="27185" y="4808"/>
                  </a:cubicBezTo>
                  <a:cubicBezTo>
                    <a:pt x="26491" y="4808"/>
                    <a:pt x="25652" y="5015"/>
                    <a:pt x="24878" y="5763"/>
                  </a:cubicBezTo>
                  <a:cubicBezTo>
                    <a:pt x="24878" y="5763"/>
                    <a:pt x="23672" y="4681"/>
                    <a:pt x="22012" y="4681"/>
                  </a:cubicBezTo>
                  <a:cubicBezTo>
                    <a:pt x="21316" y="4681"/>
                    <a:pt x="20540" y="4871"/>
                    <a:pt x="19740" y="5412"/>
                  </a:cubicBezTo>
                  <a:cubicBezTo>
                    <a:pt x="19740" y="5412"/>
                    <a:pt x="18706" y="4298"/>
                    <a:pt x="17130" y="4298"/>
                  </a:cubicBezTo>
                  <a:cubicBezTo>
                    <a:pt x="16539" y="4298"/>
                    <a:pt x="15871" y="4455"/>
                    <a:pt x="15154" y="4885"/>
                  </a:cubicBezTo>
                  <a:cubicBezTo>
                    <a:pt x="15154" y="4885"/>
                    <a:pt x="14187" y="3708"/>
                    <a:pt x="12665" y="3708"/>
                  </a:cubicBezTo>
                  <a:cubicBezTo>
                    <a:pt x="12226" y="3708"/>
                    <a:pt x="11741" y="3806"/>
                    <a:pt x="11219" y="4058"/>
                  </a:cubicBezTo>
                  <a:cubicBezTo>
                    <a:pt x="11219" y="4058"/>
                    <a:pt x="10049" y="2640"/>
                    <a:pt x="8492" y="2640"/>
                  </a:cubicBezTo>
                  <a:cubicBezTo>
                    <a:pt x="8010" y="2640"/>
                    <a:pt x="7491" y="2776"/>
                    <a:pt x="6958" y="3131"/>
                  </a:cubicBezTo>
                  <a:cubicBezTo>
                    <a:pt x="6958" y="3131"/>
                    <a:pt x="6426" y="1596"/>
                    <a:pt x="4974" y="1596"/>
                  </a:cubicBezTo>
                  <a:cubicBezTo>
                    <a:pt x="4819" y="1596"/>
                    <a:pt x="4653" y="1614"/>
                    <a:pt x="4477" y="1652"/>
                  </a:cubicBezTo>
                  <a:cubicBezTo>
                    <a:pt x="4477" y="1652"/>
                    <a:pt x="4076" y="700"/>
                    <a:pt x="3449" y="424"/>
                  </a:cubicBezTo>
                  <a:cubicBezTo>
                    <a:pt x="3449" y="424"/>
                    <a:pt x="2699" y="7"/>
                    <a:pt x="1862" y="7"/>
                  </a:cubicBezTo>
                  <a:cubicBezTo>
                    <a:pt x="1323" y="7"/>
                    <a:pt x="749" y="180"/>
                    <a:pt x="316" y="750"/>
                  </a:cubicBezTo>
                  <a:cubicBezTo>
                    <a:pt x="141" y="976"/>
                    <a:pt x="66" y="1201"/>
                    <a:pt x="41" y="1427"/>
                  </a:cubicBezTo>
                  <a:cubicBezTo>
                    <a:pt x="0" y="2234"/>
                    <a:pt x="1096" y="2781"/>
                    <a:pt x="1996" y="2781"/>
                  </a:cubicBezTo>
                  <a:cubicBezTo>
                    <a:pt x="2214" y="2781"/>
                    <a:pt x="2421" y="2748"/>
                    <a:pt x="2597" y="2680"/>
                  </a:cubicBezTo>
                  <a:cubicBezTo>
                    <a:pt x="2622" y="2680"/>
                    <a:pt x="2647" y="2680"/>
                    <a:pt x="2672" y="2655"/>
                  </a:cubicBezTo>
                  <a:cubicBezTo>
                    <a:pt x="2672" y="2655"/>
                    <a:pt x="2672" y="2680"/>
                    <a:pt x="2672" y="2730"/>
                  </a:cubicBezTo>
                  <a:cubicBezTo>
                    <a:pt x="2647" y="3006"/>
                    <a:pt x="2672" y="4159"/>
                    <a:pt x="3850" y="4535"/>
                  </a:cubicBezTo>
                  <a:cubicBezTo>
                    <a:pt x="4104" y="4619"/>
                    <a:pt x="4352" y="4654"/>
                    <a:pt x="4588" y="4654"/>
                  </a:cubicBezTo>
                  <a:cubicBezTo>
                    <a:pt x="5469" y="4654"/>
                    <a:pt x="6173" y="4172"/>
                    <a:pt x="6332" y="4033"/>
                  </a:cubicBezTo>
                  <a:cubicBezTo>
                    <a:pt x="6382" y="4033"/>
                    <a:pt x="6382" y="4008"/>
                    <a:pt x="6382" y="4008"/>
                  </a:cubicBezTo>
                  <a:cubicBezTo>
                    <a:pt x="6382" y="4008"/>
                    <a:pt x="6382" y="4033"/>
                    <a:pt x="6407" y="4058"/>
                  </a:cubicBezTo>
                  <a:cubicBezTo>
                    <a:pt x="6482" y="4334"/>
                    <a:pt x="7008" y="5738"/>
                    <a:pt x="8261" y="6013"/>
                  </a:cubicBezTo>
                  <a:cubicBezTo>
                    <a:pt x="8502" y="6065"/>
                    <a:pt x="8729" y="6086"/>
                    <a:pt x="8941" y="6086"/>
                  </a:cubicBezTo>
                  <a:cubicBezTo>
                    <a:pt x="9963" y="6086"/>
                    <a:pt x="10617" y="5587"/>
                    <a:pt x="10617" y="5587"/>
                  </a:cubicBezTo>
                  <a:cubicBezTo>
                    <a:pt x="10617" y="5587"/>
                    <a:pt x="10793" y="6840"/>
                    <a:pt x="12672" y="7141"/>
                  </a:cubicBezTo>
                  <a:cubicBezTo>
                    <a:pt x="13027" y="7203"/>
                    <a:pt x="13327" y="7227"/>
                    <a:pt x="13582" y="7227"/>
                  </a:cubicBezTo>
                  <a:cubicBezTo>
                    <a:pt x="14680" y="7227"/>
                    <a:pt x="14928" y="6765"/>
                    <a:pt x="14928" y="6765"/>
                  </a:cubicBezTo>
                  <a:cubicBezTo>
                    <a:pt x="14928" y="6765"/>
                    <a:pt x="15981" y="7943"/>
                    <a:pt x="17334" y="7943"/>
                  </a:cubicBezTo>
                  <a:cubicBezTo>
                    <a:pt x="18687" y="7943"/>
                    <a:pt x="19314" y="7241"/>
                    <a:pt x="19314" y="7241"/>
                  </a:cubicBezTo>
                  <a:cubicBezTo>
                    <a:pt x="19314" y="7241"/>
                    <a:pt x="20141" y="8469"/>
                    <a:pt x="22221" y="8645"/>
                  </a:cubicBezTo>
                  <a:cubicBezTo>
                    <a:pt x="22395" y="8659"/>
                    <a:pt x="22558" y="8666"/>
                    <a:pt x="22710" y="8666"/>
                  </a:cubicBezTo>
                  <a:cubicBezTo>
                    <a:pt x="24414" y="8666"/>
                    <a:pt x="24878" y="7843"/>
                    <a:pt x="24878" y="7843"/>
                  </a:cubicBezTo>
                  <a:cubicBezTo>
                    <a:pt x="24878" y="7843"/>
                    <a:pt x="26119" y="8678"/>
                    <a:pt x="28193" y="8678"/>
                  </a:cubicBezTo>
                  <a:cubicBezTo>
                    <a:pt x="28306" y="8678"/>
                    <a:pt x="28420" y="8675"/>
                    <a:pt x="28537" y="8670"/>
                  </a:cubicBezTo>
                  <a:cubicBezTo>
                    <a:pt x="28655" y="8675"/>
                    <a:pt x="28771" y="8678"/>
                    <a:pt x="28884" y="8678"/>
                  </a:cubicBezTo>
                  <a:cubicBezTo>
                    <a:pt x="30978" y="8678"/>
                    <a:pt x="32196" y="7843"/>
                    <a:pt x="32196" y="7843"/>
                  </a:cubicBezTo>
                  <a:cubicBezTo>
                    <a:pt x="32196" y="7843"/>
                    <a:pt x="32682" y="8666"/>
                    <a:pt x="34369" y="8666"/>
                  </a:cubicBezTo>
                  <a:cubicBezTo>
                    <a:pt x="34521" y="8666"/>
                    <a:pt x="34682" y="8659"/>
                    <a:pt x="34853" y="8645"/>
                  </a:cubicBezTo>
                  <a:cubicBezTo>
                    <a:pt x="36958" y="8469"/>
                    <a:pt x="37785" y="7241"/>
                    <a:pt x="37785" y="7241"/>
                  </a:cubicBezTo>
                  <a:cubicBezTo>
                    <a:pt x="37785" y="7241"/>
                    <a:pt x="38412" y="7943"/>
                    <a:pt x="39765" y="7943"/>
                  </a:cubicBezTo>
                  <a:cubicBezTo>
                    <a:pt x="41094" y="7943"/>
                    <a:pt x="42146" y="6765"/>
                    <a:pt x="42146" y="6765"/>
                  </a:cubicBezTo>
                  <a:cubicBezTo>
                    <a:pt x="42146" y="6765"/>
                    <a:pt x="42410" y="7227"/>
                    <a:pt x="43515" y="7227"/>
                  </a:cubicBezTo>
                  <a:cubicBezTo>
                    <a:pt x="43771" y="7227"/>
                    <a:pt x="44073" y="7203"/>
                    <a:pt x="44427" y="7141"/>
                  </a:cubicBezTo>
                  <a:cubicBezTo>
                    <a:pt x="46307" y="6840"/>
                    <a:pt x="46482" y="5587"/>
                    <a:pt x="46482" y="5587"/>
                  </a:cubicBezTo>
                  <a:cubicBezTo>
                    <a:pt x="46482" y="5587"/>
                    <a:pt x="47136" y="6086"/>
                    <a:pt x="48159" y="6086"/>
                  </a:cubicBezTo>
                  <a:cubicBezTo>
                    <a:pt x="48370" y="6086"/>
                    <a:pt x="48597" y="6065"/>
                    <a:pt x="48838" y="6013"/>
                  </a:cubicBezTo>
                  <a:cubicBezTo>
                    <a:pt x="50216" y="5713"/>
                    <a:pt x="50718" y="4008"/>
                    <a:pt x="50718" y="4008"/>
                  </a:cubicBezTo>
                  <a:cubicBezTo>
                    <a:pt x="50718" y="4008"/>
                    <a:pt x="51504" y="4644"/>
                    <a:pt x="52531" y="4644"/>
                  </a:cubicBezTo>
                  <a:cubicBezTo>
                    <a:pt x="52760" y="4644"/>
                    <a:pt x="53002" y="4612"/>
                    <a:pt x="53249" y="4535"/>
                  </a:cubicBezTo>
                  <a:cubicBezTo>
                    <a:pt x="54602" y="4109"/>
                    <a:pt x="54427" y="2655"/>
                    <a:pt x="54427" y="2655"/>
                  </a:cubicBezTo>
                  <a:lnTo>
                    <a:pt x="54427" y="2655"/>
                  </a:lnTo>
                  <a:cubicBezTo>
                    <a:pt x="54609" y="2739"/>
                    <a:pt x="54834" y="2779"/>
                    <a:pt x="55076" y="2779"/>
                  </a:cubicBezTo>
                  <a:cubicBezTo>
                    <a:pt x="56198" y="2779"/>
                    <a:pt x="57670" y="1926"/>
                    <a:pt x="56783" y="750"/>
                  </a:cubicBezTo>
                  <a:cubicBezTo>
                    <a:pt x="56758" y="725"/>
                    <a:pt x="56733" y="700"/>
                    <a:pt x="56733" y="675"/>
                  </a:cubicBezTo>
                  <a:cubicBezTo>
                    <a:pt x="56313" y="160"/>
                    <a:pt x="55764" y="1"/>
                    <a:pt x="55243"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9"/>
            <p:cNvSpPr/>
            <p:nvPr/>
          </p:nvSpPr>
          <p:spPr>
            <a:xfrm>
              <a:off x="2262300" y="3837125"/>
              <a:ext cx="170200" cy="75675"/>
            </a:xfrm>
            <a:custGeom>
              <a:avLst/>
              <a:gdLst/>
              <a:ahLst/>
              <a:cxnLst/>
              <a:rect l="l" t="t" r="r" b="b"/>
              <a:pathLst>
                <a:path w="6808" h="3027" extrusionOk="0">
                  <a:moveTo>
                    <a:pt x="6807" y="1"/>
                  </a:moveTo>
                  <a:cubicBezTo>
                    <a:pt x="6807" y="1"/>
                    <a:pt x="467" y="778"/>
                    <a:pt x="66" y="2582"/>
                  </a:cubicBezTo>
                  <a:cubicBezTo>
                    <a:pt x="1" y="2896"/>
                    <a:pt x="158" y="3027"/>
                    <a:pt x="461" y="3027"/>
                  </a:cubicBezTo>
                  <a:cubicBezTo>
                    <a:pt x="1925" y="3027"/>
                    <a:pt x="6807" y="1"/>
                    <a:pt x="6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9"/>
            <p:cNvSpPr/>
            <p:nvPr/>
          </p:nvSpPr>
          <p:spPr>
            <a:xfrm>
              <a:off x="2389250" y="3860325"/>
              <a:ext cx="115300" cy="131375"/>
            </a:xfrm>
            <a:custGeom>
              <a:avLst/>
              <a:gdLst/>
              <a:ahLst/>
              <a:cxnLst/>
              <a:rect l="l" t="t" r="r" b="b"/>
              <a:pathLst>
                <a:path w="4612" h="5255" extrusionOk="0">
                  <a:moveTo>
                    <a:pt x="4612" y="0"/>
                  </a:moveTo>
                  <a:cubicBezTo>
                    <a:pt x="4611" y="0"/>
                    <a:pt x="0" y="4261"/>
                    <a:pt x="1178" y="5163"/>
                  </a:cubicBezTo>
                  <a:cubicBezTo>
                    <a:pt x="1261" y="5225"/>
                    <a:pt x="1350" y="5254"/>
                    <a:pt x="1442" y="5254"/>
                  </a:cubicBezTo>
                  <a:cubicBezTo>
                    <a:pt x="2679" y="5254"/>
                    <a:pt x="4612" y="0"/>
                    <a:pt x="4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9"/>
            <p:cNvSpPr/>
            <p:nvPr/>
          </p:nvSpPr>
          <p:spPr>
            <a:xfrm>
              <a:off x="2702525" y="3842150"/>
              <a:ext cx="170175" cy="75450"/>
            </a:xfrm>
            <a:custGeom>
              <a:avLst/>
              <a:gdLst/>
              <a:ahLst/>
              <a:cxnLst/>
              <a:rect l="l" t="t" r="r" b="b"/>
              <a:pathLst>
                <a:path w="6807" h="3018" extrusionOk="0">
                  <a:moveTo>
                    <a:pt x="1" y="0"/>
                  </a:moveTo>
                  <a:lnTo>
                    <a:pt x="1" y="0"/>
                  </a:lnTo>
                  <a:cubicBezTo>
                    <a:pt x="1" y="0"/>
                    <a:pt x="4897" y="3017"/>
                    <a:pt x="6353" y="3017"/>
                  </a:cubicBezTo>
                  <a:cubicBezTo>
                    <a:pt x="6653" y="3017"/>
                    <a:pt x="6807" y="2890"/>
                    <a:pt x="6742" y="2582"/>
                  </a:cubicBezTo>
                  <a:cubicBezTo>
                    <a:pt x="6341" y="752"/>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9"/>
            <p:cNvSpPr/>
            <p:nvPr/>
          </p:nvSpPr>
          <p:spPr>
            <a:xfrm>
              <a:off x="2630475" y="3865325"/>
              <a:ext cx="115300" cy="130775"/>
            </a:xfrm>
            <a:custGeom>
              <a:avLst/>
              <a:gdLst/>
              <a:ahLst/>
              <a:cxnLst/>
              <a:rect l="l" t="t" r="r" b="b"/>
              <a:pathLst>
                <a:path w="4612" h="5231" extrusionOk="0">
                  <a:moveTo>
                    <a:pt x="0" y="1"/>
                  </a:moveTo>
                  <a:cubicBezTo>
                    <a:pt x="0" y="1"/>
                    <a:pt x="1932" y="5230"/>
                    <a:pt x="3169" y="5230"/>
                  </a:cubicBezTo>
                  <a:cubicBezTo>
                    <a:pt x="3262" y="5230"/>
                    <a:pt x="3350" y="5201"/>
                    <a:pt x="3434" y="5138"/>
                  </a:cubicBezTo>
                  <a:cubicBezTo>
                    <a:pt x="4612" y="4261"/>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9"/>
            <p:cNvSpPr/>
            <p:nvPr/>
          </p:nvSpPr>
          <p:spPr>
            <a:xfrm>
              <a:off x="2028975" y="4274475"/>
              <a:ext cx="1153525" cy="149900"/>
            </a:xfrm>
            <a:custGeom>
              <a:avLst/>
              <a:gdLst/>
              <a:ahLst/>
              <a:cxnLst/>
              <a:rect l="l" t="t" r="r" b="b"/>
              <a:pathLst>
                <a:path w="46141" h="5996" extrusionOk="0">
                  <a:moveTo>
                    <a:pt x="677" y="1"/>
                  </a:moveTo>
                  <a:cubicBezTo>
                    <a:pt x="677" y="1"/>
                    <a:pt x="0" y="627"/>
                    <a:pt x="602" y="1605"/>
                  </a:cubicBezTo>
                  <a:cubicBezTo>
                    <a:pt x="1228" y="2582"/>
                    <a:pt x="13734" y="5865"/>
                    <a:pt x="23008" y="5991"/>
                  </a:cubicBezTo>
                  <a:cubicBezTo>
                    <a:pt x="23219" y="5994"/>
                    <a:pt x="23433" y="5996"/>
                    <a:pt x="23648" y="5996"/>
                  </a:cubicBezTo>
                  <a:cubicBezTo>
                    <a:pt x="32856" y="5996"/>
                    <a:pt x="45026" y="2914"/>
                    <a:pt x="45589" y="2106"/>
                  </a:cubicBezTo>
                  <a:cubicBezTo>
                    <a:pt x="46141" y="1254"/>
                    <a:pt x="45288" y="126"/>
                    <a:pt x="45288" y="126"/>
                  </a:cubicBezTo>
                  <a:cubicBezTo>
                    <a:pt x="45288" y="126"/>
                    <a:pt x="35631" y="4132"/>
                    <a:pt x="22505" y="4132"/>
                  </a:cubicBezTo>
                  <a:cubicBezTo>
                    <a:pt x="15851" y="4132"/>
                    <a:pt x="8306" y="3103"/>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49"/>
          <p:cNvGrpSpPr/>
          <p:nvPr/>
        </p:nvGrpSpPr>
        <p:grpSpPr>
          <a:xfrm>
            <a:off x="3857131" y="4178956"/>
            <a:ext cx="552610" cy="601223"/>
            <a:chOff x="5374225" y="684850"/>
            <a:chExt cx="1043250" cy="1135025"/>
          </a:xfrm>
        </p:grpSpPr>
        <p:sp>
          <p:nvSpPr>
            <p:cNvPr id="5885" name="Google Shape;5885;p49"/>
            <p:cNvSpPr/>
            <p:nvPr/>
          </p:nvSpPr>
          <p:spPr>
            <a:xfrm>
              <a:off x="5919325" y="1275075"/>
              <a:ext cx="498150" cy="443625"/>
            </a:xfrm>
            <a:custGeom>
              <a:avLst/>
              <a:gdLst/>
              <a:ahLst/>
              <a:cxnLst/>
              <a:rect l="l" t="t" r="r" b="b"/>
              <a:pathLst>
                <a:path w="19926" h="17745" extrusionOk="0">
                  <a:moveTo>
                    <a:pt x="13289" y="1"/>
                  </a:moveTo>
                  <a:cubicBezTo>
                    <a:pt x="12312" y="1"/>
                    <a:pt x="11348" y="202"/>
                    <a:pt x="10452" y="577"/>
                  </a:cubicBezTo>
                  <a:cubicBezTo>
                    <a:pt x="9475" y="1003"/>
                    <a:pt x="8648" y="1680"/>
                    <a:pt x="8171" y="2532"/>
                  </a:cubicBezTo>
                  <a:cubicBezTo>
                    <a:pt x="8146" y="2607"/>
                    <a:pt x="8171" y="2658"/>
                    <a:pt x="8221" y="2683"/>
                  </a:cubicBezTo>
                  <a:cubicBezTo>
                    <a:pt x="8719" y="2903"/>
                    <a:pt x="9257" y="2973"/>
                    <a:pt x="9804" y="2973"/>
                  </a:cubicBezTo>
                  <a:cubicBezTo>
                    <a:pt x="10690" y="2973"/>
                    <a:pt x="11601" y="2789"/>
                    <a:pt x="12407" y="2758"/>
                  </a:cubicBezTo>
                  <a:cubicBezTo>
                    <a:pt x="12520" y="2745"/>
                    <a:pt x="12626" y="2739"/>
                    <a:pt x="12733" y="2739"/>
                  </a:cubicBezTo>
                  <a:cubicBezTo>
                    <a:pt x="12839" y="2739"/>
                    <a:pt x="12946" y="2745"/>
                    <a:pt x="13059" y="2758"/>
                  </a:cubicBezTo>
                  <a:cubicBezTo>
                    <a:pt x="14011" y="2808"/>
                    <a:pt x="14888" y="3134"/>
                    <a:pt x="15465" y="3961"/>
                  </a:cubicBezTo>
                  <a:cubicBezTo>
                    <a:pt x="17119" y="6342"/>
                    <a:pt x="14888" y="9525"/>
                    <a:pt x="13184" y="11129"/>
                  </a:cubicBezTo>
                  <a:cubicBezTo>
                    <a:pt x="11680" y="12557"/>
                    <a:pt x="9700" y="13785"/>
                    <a:pt x="7545" y="14537"/>
                  </a:cubicBezTo>
                  <a:cubicBezTo>
                    <a:pt x="6467" y="14938"/>
                    <a:pt x="5364" y="15214"/>
                    <a:pt x="4211" y="15339"/>
                  </a:cubicBezTo>
                  <a:cubicBezTo>
                    <a:pt x="3033" y="15490"/>
                    <a:pt x="1755" y="15364"/>
                    <a:pt x="678" y="16041"/>
                  </a:cubicBezTo>
                  <a:cubicBezTo>
                    <a:pt x="1" y="16467"/>
                    <a:pt x="327" y="17119"/>
                    <a:pt x="1003" y="17420"/>
                  </a:cubicBezTo>
                  <a:cubicBezTo>
                    <a:pt x="1549" y="17674"/>
                    <a:pt x="2174" y="17744"/>
                    <a:pt x="2782" y="17744"/>
                  </a:cubicBezTo>
                  <a:cubicBezTo>
                    <a:pt x="3012" y="17744"/>
                    <a:pt x="3240" y="17734"/>
                    <a:pt x="3460" y="17720"/>
                  </a:cubicBezTo>
                  <a:cubicBezTo>
                    <a:pt x="4061" y="17695"/>
                    <a:pt x="4663" y="17620"/>
                    <a:pt x="5289" y="17520"/>
                  </a:cubicBezTo>
                  <a:cubicBezTo>
                    <a:pt x="11881" y="16542"/>
                    <a:pt x="18998" y="12357"/>
                    <a:pt x="19650" y="6893"/>
                  </a:cubicBezTo>
                  <a:cubicBezTo>
                    <a:pt x="19926" y="4512"/>
                    <a:pt x="19425" y="2006"/>
                    <a:pt x="16743" y="753"/>
                  </a:cubicBezTo>
                  <a:cubicBezTo>
                    <a:pt x="15866" y="327"/>
                    <a:pt x="14888" y="76"/>
                    <a:pt x="13886" y="26"/>
                  </a:cubicBezTo>
                  <a:cubicBezTo>
                    <a:pt x="13687" y="9"/>
                    <a:pt x="13487" y="1"/>
                    <a:pt x="13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9"/>
            <p:cNvSpPr/>
            <p:nvPr/>
          </p:nvSpPr>
          <p:spPr>
            <a:xfrm>
              <a:off x="5470700" y="684850"/>
              <a:ext cx="725600" cy="509275"/>
            </a:xfrm>
            <a:custGeom>
              <a:avLst/>
              <a:gdLst/>
              <a:ahLst/>
              <a:cxnLst/>
              <a:rect l="l" t="t" r="r" b="b"/>
              <a:pathLst>
                <a:path w="29024" h="20371" extrusionOk="0">
                  <a:moveTo>
                    <a:pt x="18197" y="1"/>
                  </a:moveTo>
                  <a:cubicBezTo>
                    <a:pt x="18372" y="1104"/>
                    <a:pt x="17720" y="2231"/>
                    <a:pt x="16693" y="2607"/>
                  </a:cubicBezTo>
                  <a:cubicBezTo>
                    <a:pt x="16066" y="2833"/>
                    <a:pt x="15364" y="2808"/>
                    <a:pt x="14688" y="2858"/>
                  </a:cubicBezTo>
                  <a:cubicBezTo>
                    <a:pt x="13986" y="2883"/>
                    <a:pt x="13284" y="3033"/>
                    <a:pt x="12833" y="3484"/>
                  </a:cubicBezTo>
                  <a:cubicBezTo>
                    <a:pt x="12633" y="3710"/>
                    <a:pt x="12507" y="4011"/>
                    <a:pt x="12482" y="4312"/>
                  </a:cubicBezTo>
                  <a:cubicBezTo>
                    <a:pt x="12156" y="4312"/>
                    <a:pt x="11831" y="4337"/>
                    <a:pt x="11505" y="4362"/>
                  </a:cubicBezTo>
                  <a:cubicBezTo>
                    <a:pt x="10628" y="4462"/>
                    <a:pt x="9775" y="4738"/>
                    <a:pt x="9324" y="5364"/>
                  </a:cubicBezTo>
                  <a:cubicBezTo>
                    <a:pt x="8923" y="5891"/>
                    <a:pt x="8898" y="6567"/>
                    <a:pt x="8948" y="7244"/>
                  </a:cubicBezTo>
                  <a:cubicBezTo>
                    <a:pt x="8297" y="6993"/>
                    <a:pt x="7620" y="6818"/>
                    <a:pt x="6943" y="6743"/>
                  </a:cubicBezTo>
                  <a:cubicBezTo>
                    <a:pt x="6764" y="6726"/>
                    <a:pt x="6584" y="6718"/>
                    <a:pt x="6405" y="6718"/>
                  </a:cubicBezTo>
                  <a:cubicBezTo>
                    <a:pt x="5210" y="6718"/>
                    <a:pt x="4063" y="7086"/>
                    <a:pt x="3409" y="7870"/>
                  </a:cubicBezTo>
                  <a:cubicBezTo>
                    <a:pt x="3309" y="8021"/>
                    <a:pt x="3209" y="8171"/>
                    <a:pt x="3109" y="8347"/>
                  </a:cubicBezTo>
                  <a:cubicBezTo>
                    <a:pt x="2933" y="8748"/>
                    <a:pt x="2858" y="9199"/>
                    <a:pt x="2933" y="9650"/>
                  </a:cubicBezTo>
                  <a:cubicBezTo>
                    <a:pt x="2106" y="9825"/>
                    <a:pt x="1379" y="10176"/>
                    <a:pt x="853" y="10728"/>
                  </a:cubicBezTo>
                  <a:cubicBezTo>
                    <a:pt x="753" y="10828"/>
                    <a:pt x="678" y="10953"/>
                    <a:pt x="602" y="11053"/>
                  </a:cubicBezTo>
                  <a:cubicBezTo>
                    <a:pt x="452" y="11254"/>
                    <a:pt x="352" y="11480"/>
                    <a:pt x="277" y="11730"/>
                  </a:cubicBezTo>
                  <a:cubicBezTo>
                    <a:pt x="1" y="12532"/>
                    <a:pt x="126" y="13510"/>
                    <a:pt x="703" y="14262"/>
                  </a:cubicBezTo>
                  <a:cubicBezTo>
                    <a:pt x="1555" y="15439"/>
                    <a:pt x="3134" y="15916"/>
                    <a:pt x="4587" y="16317"/>
                  </a:cubicBezTo>
                  <a:cubicBezTo>
                    <a:pt x="10978" y="18046"/>
                    <a:pt x="17420" y="19750"/>
                    <a:pt x="23936" y="20302"/>
                  </a:cubicBezTo>
                  <a:cubicBezTo>
                    <a:pt x="24400" y="20339"/>
                    <a:pt x="24863" y="20371"/>
                    <a:pt x="25321" y="20371"/>
                  </a:cubicBezTo>
                  <a:cubicBezTo>
                    <a:pt x="25778" y="20371"/>
                    <a:pt x="26229" y="20339"/>
                    <a:pt x="26668" y="20252"/>
                  </a:cubicBezTo>
                  <a:cubicBezTo>
                    <a:pt x="27520" y="20076"/>
                    <a:pt x="28347" y="19650"/>
                    <a:pt x="28723" y="18923"/>
                  </a:cubicBezTo>
                  <a:cubicBezTo>
                    <a:pt x="28848" y="18723"/>
                    <a:pt x="28923" y="18522"/>
                    <a:pt x="28948" y="18297"/>
                  </a:cubicBezTo>
                  <a:cubicBezTo>
                    <a:pt x="29024" y="17921"/>
                    <a:pt x="28974" y="17520"/>
                    <a:pt x="28848" y="17119"/>
                  </a:cubicBezTo>
                  <a:cubicBezTo>
                    <a:pt x="28623" y="16342"/>
                    <a:pt x="28071" y="15565"/>
                    <a:pt x="27344" y="15013"/>
                  </a:cubicBezTo>
                  <a:cubicBezTo>
                    <a:pt x="27094" y="14813"/>
                    <a:pt x="26818" y="14612"/>
                    <a:pt x="26542" y="14462"/>
                  </a:cubicBezTo>
                  <a:cubicBezTo>
                    <a:pt x="26918" y="14011"/>
                    <a:pt x="27044" y="13434"/>
                    <a:pt x="26969" y="12833"/>
                  </a:cubicBezTo>
                  <a:cubicBezTo>
                    <a:pt x="26943" y="12532"/>
                    <a:pt x="26843" y="12231"/>
                    <a:pt x="26693" y="11956"/>
                  </a:cubicBezTo>
                  <a:cubicBezTo>
                    <a:pt x="26141" y="10903"/>
                    <a:pt x="24963" y="10126"/>
                    <a:pt x="23710" y="9775"/>
                  </a:cubicBezTo>
                  <a:cubicBezTo>
                    <a:pt x="23836" y="8973"/>
                    <a:pt x="23635" y="8071"/>
                    <a:pt x="23059" y="7344"/>
                  </a:cubicBezTo>
                  <a:cubicBezTo>
                    <a:pt x="22608" y="6743"/>
                    <a:pt x="21956" y="6292"/>
                    <a:pt x="21254" y="5991"/>
                  </a:cubicBezTo>
                  <a:cubicBezTo>
                    <a:pt x="21430" y="5615"/>
                    <a:pt x="21505" y="5189"/>
                    <a:pt x="21480" y="4763"/>
                  </a:cubicBezTo>
                  <a:cubicBezTo>
                    <a:pt x="21430" y="3810"/>
                    <a:pt x="20978" y="2883"/>
                    <a:pt x="20352" y="2081"/>
                  </a:cubicBezTo>
                  <a:cubicBezTo>
                    <a:pt x="19725" y="1304"/>
                    <a:pt x="18948" y="652"/>
                    <a:pt x="18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9"/>
            <p:cNvSpPr/>
            <p:nvPr/>
          </p:nvSpPr>
          <p:spPr>
            <a:xfrm>
              <a:off x="5470700" y="953025"/>
              <a:ext cx="725600" cy="241100"/>
            </a:xfrm>
            <a:custGeom>
              <a:avLst/>
              <a:gdLst/>
              <a:ahLst/>
              <a:cxnLst/>
              <a:rect l="l" t="t" r="r" b="b"/>
              <a:pathLst>
                <a:path w="29024" h="9644" extrusionOk="0">
                  <a:moveTo>
                    <a:pt x="853" y="1"/>
                  </a:moveTo>
                  <a:cubicBezTo>
                    <a:pt x="753" y="101"/>
                    <a:pt x="678" y="226"/>
                    <a:pt x="602" y="326"/>
                  </a:cubicBezTo>
                  <a:cubicBezTo>
                    <a:pt x="452" y="527"/>
                    <a:pt x="352" y="753"/>
                    <a:pt x="277" y="1003"/>
                  </a:cubicBezTo>
                  <a:cubicBezTo>
                    <a:pt x="1" y="1805"/>
                    <a:pt x="126" y="2783"/>
                    <a:pt x="703" y="3535"/>
                  </a:cubicBezTo>
                  <a:cubicBezTo>
                    <a:pt x="1555" y="4712"/>
                    <a:pt x="3134" y="5189"/>
                    <a:pt x="4587" y="5590"/>
                  </a:cubicBezTo>
                  <a:cubicBezTo>
                    <a:pt x="10978" y="7319"/>
                    <a:pt x="17420" y="9023"/>
                    <a:pt x="23936" y="9575"/>
                  </a:cubicBezTo>
                  <a:cubicBezTo>
                    <a:pt x="24400" y="9612"/>
                    <a:pt x="24863" y="9644"/>
                    <a:pt x="25321" y="9644"/>
                  </a:cubicBezTo>
                  <a:cubicBezTo>
                    <a:pt x="25778" y="9644"/>
                    <a:pt x="26229" y="9612"/>
                    <a:pt x="26668" y="9525"/>
                  </a:cubicBezTo>
                  <a:cubicBezTo>
                    <a:pt x="27520" y="9349"/>
                    <a:pt x="28347" y="8923"/>
                    <a:pt x="28723" y="8196"/>
                  </a:cubicBezTo>
                  <a:cubicBezTo>
                    <a:pt x="28848" y="7996"/>
                    <a:pt x="28923" y="7795"/>
                    <a:pt x="28948" y="7570"/>
                  </a:cubicBezTo>
                  <a:cubicBezTo>
                    <a:pt x="29024" y="7194"/>
                    <a:pt x="28974" y="6793"/>
                    <a:pt x="28848" y="6392"/>
                  </a:cubicBezTo>
                  <a:cubicBezTo>
                    <a:pt x="28798" y="6417"/>
                    <a:pt x="28723" y="6442"/>
                    <a:pt x="28648" y="6442"/>
                  </a:cubicBezTo>
                  <a:cubicBezTo>
                    <a:pt x="28447" y="6517"/>
                    <a:pt x="28222" y="6567"/>
                    <a:pt x="28021" y="6592"/>
                  </a:cubicBezTo>
                  <a:cubicBezTo>
                    <a:pt x="27845" y="6619"/>
                    <a:pt x="27670" y="6632"/>
                    <a:pt x="27495" y="6632"/>
                  </a:cubicBezTo>
                  <a:cubicBezTo>
                    <a:pt x="26703" y="6632"/>
                    <a:pt x="25933" y="6374"/>
                    <a:pt x="25214" y="6066"/>
                  </a:cubicBezTo>
                  <a:cubicBezTo>
                    <a:pt x="24312" y="5665"/>
                    <a:pt x="23385" y="5364"/>
                    <a:pt x="22432" y="5038"/>
                  </a:cubicBezTo>
                  <a:cubicBezTo>
                    <a:pt x="20452" y="4362"/>
                    <a:pt x="18447" y="3785"/>
                    <a:pt x="16417" y="3259"/>
                  </a:cubicBezTo>
                  <a:cubicBezTo>
                    <a:pt x="13735" y="2607"/>
                    <a:pt x="11054" y="2081"/>
                    <a:pt x="8322" y="1705"/>
                  </a:cubicBezTo>
                  <a:cubicBezTo>
                    <a:pt x="7341" y="1565"/>
                    <a:pt x="6264" y="1329"/>
                    <a:pt x="5245" y="1329"/>
                  </a:cubicBezTo>
                  <a:cubicBezTo>
                    <a:pt x="4988" y="1329"/>
                    <a:pt x="4734" y="1344"/>
                    <a:pt x="4487" y="1379"/>
                  </a:cubicBezTo>
                  <a:cubicBezTo>
                    <a:pt x="4361" y="1398"/>
                    <a:pt x="4235" y="1407"/>
                    <a:pt x="4110" y="1407"/>
                  </a:cubicBezTo>
                  <a:cubicBezTo>
                    <a:pt x="3095" y="1407"/>
                    <a:pt x="2130" y="815"/>
                    <a:pt x="1304" y="301"/>
                  </a:cubicBezTo>
                  <a:cubicBezTo>
                    <a:pt x="1304" y="276"/>
                    <a:pt x="1279" y="276"/>
                    <a:pt x="1254" y="251"/>
                  </a:cubicBezTo>
                  <a:cubicBezTo>
                    <a:pt x="1129" y="176"/>
                    <a:pt x="978" y="10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9"/>
            <p:cNvSpPr/>
            <p:nvPr/>
          </p:nvSpPr>
          <p:spPr>
            <a:xfrm>
              <a:off x="5708175" y="927300"/>
              <a:ext cx="438625" cy="119100"/>
            </a:xfrm>
            <a:custGeom>
              <a:avLst/>
              <a:gdLst/>
              <a:ahLst/>
              <a:cxnLst/>
              <a:rect l="l" t="t" r="r" b="b"/>
              <a:pathLst>
                <a:path w="17545" h="4764" extrusionOk="0">
                  <a:moveTo>
                    <a:pt x="2998" y="1"/>
                  </a:moveTo>
                  <a:cubicBezTo>
                    <a:pt x="2002" y="1"/>
                    <a:pt x="1018" y="50"/>
                    <a:pt x="51" y="152"/>
                  </a:cubicBezTo>
                  <a:cubicBezTo>
                    <a:pt x="26" y="152"/>
                    <a:pt x="1" y="203"/>
                    <a:pt x="51" y="203"/>
                  </a:cubicBezTo>
                  <a:cubicBezTo>
                    <a:pt x="3585" y="729"/>
                    <a:pt x="6943" y="1230"/>
                    <a:pt x="10377" y="2208"/>
                  </a:cubicBezTo>
                  <a:cubicBezTo>
                    <a:pt x="12708" y="2859"/>
                    <a:pt x="14913" y="3761"/>
                    <a:pt x="17043" y="4764"/>
                  </a:cubicBezTo>
                  <a:cubicBezTo>
                    <a:pt x="17419" y="4313"/>
                    <a:pt x="17545" y="3736"/>
                    <a:pt x="17470" y="3135"/>
                  </a:cubicBezTo>
                  <a:cubicBezTo>
                    <a:pt x="12976" y="1179"/>
                    <a:pt x="7860" y="1"/>
                    <a:pt x="2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9"/>
            <p:cNvSpPr/>
            <p:nvPr/>
          </p:nvSpPr>
          <p:spPr>
            <a:xfrm>
              <a:off x="5708950" y="874600"/>
              <a:ext cx="341850" cy="50350"/>
            </a:xfrm>
            <a:custGeom>
              <a:avLst/>
              <a:gdLst/>
              <a:ahLst/>
              <a:cxnLst/>
              <a:rect l="l" t="t" r="r" b="b"/>
              <a:pathLst>
                <a:path w="13674" h="2014" extrusionOk="0">
                  <a:moveTo>
                    <a:pt x="79" y="1"/>
                  </a:moveTo>
                  <a:cubicBezTo>
                    <a:pt x="35" y="1"/>
                    <a:pt x="0" y="83"/>
                    <a:pt x="45" y="105"/>
                  </a:cubicBezTo>
                  <a:cubicBezTo>
                    <a:pt x="2047" y="1254"/>
                    <a:pt x="4178" y="1407"/>
                    <a:pt x="6342" y="1407"/>
                  </a:cubicBezTo>
                  <a:cubicBezTo>
                    <a:pt x="7123" y="1407"/>
                    <a:pt x="7909" y="1387"/>
                    <a:pt x="8695" y="1387"/>
                  </a:cubicBezTo>
                  <a:cubicBezTo>
                    <a:pt x="10337" y="1387"/>
                    <a:pt x="11979" y="1473"/>
                    <a:pt x="13579" y="2010"/>
                  </a:cubicBezTo>
                  <a:cubicBezTo>
                    <a:pt x="13587" y="2013"/>
                    <a:pt x="13595" y="2014"/>
                    <a:pt x="13602" y="2014"/>
                  </a:cubicBezTo>
                  <a:cubicBezTo>
                    <a:pt x="13659" y="2014"/>
                    <a:pt x="13674" y="1932"/>
                    <a:pt x="13629" y="1910"/>
                  </a:cubicBezTo>
                  <a:cubicBezTo>
                    <a:pt x="12252" y="911"/>
                    <a:pt x="10712" y="658"/>
                    <a:pt x="9117" y="658"/>
                  </a:cubicBezTo>
                  <a:cubicBezTo>
                    <a:pt x="7469" y="658"/>
                    <a:pt x="5763" y="928"/>
                    <a:pt x="4113" y="928"/>
                  </a:cubicBezTo>
                  <a:cubicBezTo>
                    <a:pt x="2708" y="928"/>
                    <a:pt x="1344" y="732"/>
                    <a:pt x="95" y="5"/>
                  </a:cubicBezTo>
                  <a:cubicBezTo>
                    <a:pt x="90" y="2"/>
                    <a:pt x="84"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9"/>
            <p:cNvSpPr/>
            <p:nvPr/>
          </p:nvSpPr>
          <p:spPr>
            <a:xfrm>
              <a:off x="5792175" y="798250"/>
              <a:ext cx="189650" cy="30825"/>
            </a:xfrm>
            <a:custGeom>
              <a:avLst/>
              <a:gdLst/>
              <a:ahLst/>
              <a:cxnLst/>
              <a:rect l="l" t="t" r="r" b="b"/>
              <a:pathLst>
                <a:path w="7586" h="1233" extrusionOk="0">
                  <a:moveTo>
                    <a:pt x="76" y="0"/>
                  </a:moveTo>
                  <a:cubicBezTo>
                    <a:pt x="25" y="0"/>
                    <a:pt x="1" y="28"/>
                    <a:pt x="49" y="76"/>
                  </a:cubicBezTo>
                  <a:cubicBezTo>
                    <a:pt x="810" y="1008"/>
                    <a:pt x="1942" y="1213"/>
                    <a:pt x="3160" y="1213"/>
                  </a:cubicBezTo>
                  <a:cubicBezTo>
                    <a:pt x="4122" y="1213"/>
                    <a:pt x="5138" y="1085"/>
                    <a:pt x="6067" y="1085"/>
                  </a:cubicBezTo>
                  <a:cubicBezTo>
                    <a:pt x="6557" y="1085"/>
                    <a:pt x="7022" y="1120"/>
                    <a:pt x="7443" y="1229"/>
                  </a:cubicBezTo>
                  <a:cubicBezTo>
                    <a:pt x="7449" y="1231"/>
                    <a:pt x="7454" y="1232"/>
                    <a:pt x="7460" y="1232"/>
                  </a:cubicBezTo>
                  <a:cubicBezTo>
                    <a:pt x="7528" y="1232"/>
                    <a:pt x="7586" y="1100"/>
                    <a:pt x="7493" y="1054"/>
                  </a:cubicBezTo>
                  <a:cubicBezTo>
                    <a:pt x="6732" y="605"/>
                    <a:pt x="6062" y="475"/>
                    <a:pt x="5259" y="475"/>
                  </a:cubicBezTo>
                  <a:cubicBezTo>
                    <a:pt x="5030" y="475"/>
                    <a:pt x="4791" y="486"/>
                    <a:pt x="4536" y="502"/>
                  </a:cubicBezTo>
                  <a:cubicBezTo>
                    <a:pt x="3965" y="530"/>
                    <a:pt x="3426" y="563"/>
                    <a:pt x="2903" y="563"/>
                  </a:cubicBezTo>
                  <a:cubicBezTo>
                    <a:pt x="1979" y="563"/>
                    <a:pt x="1103" y="458"/>
                    <a:pt x="175" y="26"/>
                  </a:cubicBezTo>
                  <a:cubicBezTo>
                    <a:pt x="139" y="8"/>
                    <a:pt x="104"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9"/>
            <p:cNvSpPr/>
            <p:nvPr/>
          </p:nvSpPr>
          <p:spPr>
            <a:xfrm>
              <a:off x="5542150" y="893500"/>
              <a:ext cx="129725" cy="47700"/>
            </a:xfrm>
            <a:custGeom>
              <a:avLst/>
              <a:gdLst/>
              <a:ahLst/>
              <a:cxnLst/>
              <a:rect l="l" t="t" r="r" b="b"/>
              <a:pathLst>
                <a:path w="5189" h="1908" extrusionOk="0">
                  <a:moveTo>
                    <a:pt x="251" y="1"/>
                  </a:moveTo>
                  <a:cubicBezTo>
                    <a:pt x="75" y="402"/>
                    <a:pt x="0" y="853"/>
                    <a:pt x="75" y="1304"/>
                  </a:cubicBezTo>
                  <a:cubicBezTo>
                    <a:pt x="1002" y="1644"/>
                    <a:pt x="2109" y="1907"/>
                    <a:pt x="3180" y="1907"/>
                  </a:cubicBezTo>
                  <a:cubicBezTo>
                    <a:pt x="3847" y="1907"/>
                    <a:pt x="4501" y="1805"/>
                    <a:pt x="5088" y="1555"/>
                  </a:cubicBezTo>
                  <a:cubicBezTo>
                    <a:pt x="5188" y="1530"/>
                    <a:pt x="5188" y="1404"/>
                    <a:pt x="5088" y="1379"/>
                  </a:cubicBezTo>
                  <a:cubicBezTo>
                    <a:pt x="3409" y="1053"/>
                    <a:pt x="1930" y="978"/>
                    <a:pt x="401" y="101"/>
                  </a:cubicBezTo>
                  <a:cubicBezTo>
                    <a:pt x="376" y="76"/>
                    <a:pt x="326" y="26"/>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9"/>
            <p:cNvSpPr/>
            <p:nvPr/>
          </p:nvSpPr>
          <p:spPr>
            <a:xfrm>
              <a:off x="5374225" y="1018825"/>
              <a:ext cx="859675" cy="801050"/>
            </a:xfrm>
            <a:custGeom>
              <a:avLst/>
              <a:gdLst/>
              <a:ahLst/>
              <a:cxnLst/>
              <a:rect l="l" t="t" r="r" b="b"/>
              <a:pathLst>
                <a:path w="34387" h="32042" extrusionOk="0">
                  <a:moveTo>
                    <a:pt x="2983" y="0"/>
                  </a:moveTo>
                  <a:cubicBezTo>
                    <a:pt x="2256" y="0"/>
                    <a:pt x="1604" y="501"/>
                    <a:pt x="1454" y="1203"/>
                  </a:cubicBezTo>
                  <a:cubicBezTo>
                    <a:pt x="552" y="5589"/>
                    <a:pt x="0" y="10050"/>
                    <a:pt x="75" y="14487"/>
                  </a:cubicBezTo>
                  <a:cubicBezTo>
                    <a:pt x="75" y="14587"/>
                    <a:pt x="75" y="14687"/>
                    <a:pt x="75" y="14787"/>
                  </a:cubicBezTo>
                  <a:cubicBezTo>
                    <a:pt x="201" y="19324"/>
                    <a:pt x="1178" y="23409"/>
                    <a:pt x="2882" y="27444"/>
                  </a:cubicBezTo>
                  <a:cubicBezTo>
                    <a:pt x="3058" y="27845"/>
                    <a:pt x="3384" y="28146"/>
                    <a:pt x="3785" y="28271"/>
                  </a:cubicBezTo>
                  <a:cubicBezTo>
                    <a:pt x="8948" y="30076"/>
                    <a:pt x="14286" y="31329"/>
                    <a:pt x="19700" y="32030"/>
                  </a:cubicBezTo>
                  <a:cubicBezTo>
                    <a:pt x="19761" y="32038"/>
                    <a:pt x="19822" y="32041"/>
                    <a:pt x="19882" y="32041"/>
                  </a:cubicBezTo>
                  <a:cubicBezTo>
                    <a:pt x="20240" y="32041"/>
                    <a:pt x="20574" y="31916"/>
                    <a:pt x="20853" y="31680"/>
                  </a:cubicBezTo>
                  <a:cubicBezTo>
                    <a:pt x="24136" y="28948"/>
                    <a:pt x="26843" y="25840"/>
                    <a:pt x="28998" y="21955"/>
                  </a:cubicBezTo>
                  <a:cubicBezTo>
                    <a:pt x="29073" y="21830"/>
                    <a:pt x="29123" y="21705"/>
                    <a:pt x="29198" y="21579"/>
                  </a:cubicBezTo>
                  <a:cubicBezTo>
                    <a:pt x="31404" y="17544"/>
                    <a:pt x="32983" y="13183"/>
                    <a:pt x="34186" y="8722"/>
                  </a:cubicBezTo>
                  <a:cubicBezTo>
                    <a:pt x="34386" y="8020"/>
                    <a:pt x="34010" y="7268"/>
                    <a:pt x="33359" y="6943"/>
                  </a:cubicBezTo>
                  <a:cubicBezTo>
                    <a:pt x="23835" y="2632"/>
                    <a:pt x="13434" y="251"/>
                    <a:pt x="29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9"/>
            <p:cNvSpPr/>
            <p:nvPr/>
          </p:nvSpPr>
          <p:spPr>
            <a:xfrm>
              <a:off x="5574100" y="1167025"/>
              <a:ext cx="391000" cy="343050"/>
            </a:xfrm>
            <a:custGeom>
              <a:avLst/>
              <a:gdLst/>
              <a:ahLst/>
              <a:cxnLst/>
              <a:rect l="l" t="t" r="r" b="b"/>
              <a:pathLst>
                <a:path w="15640" h="13722" extrusionOk="0">
                  <a:moveTo>
                    <a:pt x="4368" y="0"/>
                  </a:moveTo>
                  <a:cubicBezTo>
                    <a:pt x="3109" y="0"/>
                    <a:pt x="1818" y="813"/>
                    <a:pt x="1078" y="2017"/>
                  </a:cubicBezTo>
                  <a:cubicBezTo>
                    <a:pt x="201" y="3421"/>
                    <a:pt x="0" y="5275"/>
                    <a:pt x="376" y="6879"/>
                  </a:cubicBezTo>
                  <a:cubicBezTo>
                    <a:pt x="752" y="8483"/>
                    <a:pt x="1629" y="9862"/>
                    <a:pt x="2682" y="11015"/>
                  </a:cubicBezTo>
                  <a:cubicBezTo>
                    <a:pt x="3559" y="11942"/>
                    <a:pt x="4537" y="12744"/>
                    <a:pt x="5539" y="13496"/>
                  </a:cubicBezTo>
                  <a:cubicBezTo>
                    <a:pt x="5664" y="13571"/>
                    <a:pt x="5765" y="13646"/>
                    <a:pt x="5865" y="13721"/>
                  </a:cubicBezTo>
                  <a:cubicBezTo>
                    <a:pt x="5990" y="13696"/>
                    <a:pt x="6141" y="13696"/>
                    <a:pt x="6266" y="13671"/>
                  </a:cubicBezTo>
                  <a:cubicBezTo>
                    <a:pt x="7494" y="13446"/>
                    <a:pt x="8747" y="13220"/>
                    <a:pt x="9950" y="12769"/>
                  </a:cubicBezTo>
                  <a:cubicBezTo>
                    <a:pt x="11404" y="12243"/>
                    <a:pt x="12832" y="11416"/>
                    <a:pt x="13885" y="10163"/>
                  </a:cubicBezTo>
                  <a:cubicBezTo>
                    <a:pt x="14963" y="8909"/>
                    <a:pt x="15639" y="7180"/>
                    <a:pt x="15514" y="5526"/>
                  </a:cubicBezTo>
                  <a:cubicBezTo>
                    <a:pt x="15389" y="3847"/>
                    <a:pt x="14336" y="2318"/>
                    <a:pt x="12858" y="1967"/>
                  </a:cubicBezTo>
                  <a:cubicBezTo>
                    <a:pt x="12642" y="1919"/>
                    <a:pt x="12423" y="1896"/>
                    <a:pt x="12203" y="1896"/>
                  </a:cubicBezTo>
                  <a:cubicBezTo>
                    <a:pt x="11401" y="1896"/>
                    <a:pt x="10589" y="2202"/>
                    <a:pt x="9900" y="2694"/>
                  </a:cubicBezTo>
                  <a:cubicBezTo>
                    <a:pt x="9148" y="3245"/>
                    <a:pt x="8547" y="3972"/>
                    <a:pt x="8045" y="4774"/>
                  </a:cubicBezTo>
                  <a:cubicBezTo>
                    <a:pt x="7970" y="3847"/>
                    <a:pt x="7770" y="2894"/>
                    <a:pt x="7369" y="2092"/>
                  </a:cubicBezTo>
                  <a:cubicBezTo>
                    <a:pt x="6868" y="1115"/>
                    <a:pt x="6040" y="313"/>
                    <a:pt x="5063" y="87"/>
                  </a:cubicBezTo>
                  <a:cubicBezTo>
                    <a:pt x="4835" y="28"/>
                    <a:pt x="4602" y="0"/>
                    <a:pt x="4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49"/>
          <p:cNvGrpSpPr/>
          <p:nvPr/>
        </p:nvGrpSpPr>
        <p:grpSpPr>
          <a:xfrm>
            <a:off x="6902879" y="3230187"/>
            <a:ext cx="583285" cy="1309077"/>
            <a:chOff x="4683125" y="2948025"/>
            <a:chExt cx="771950" cy="1732500"/>
          </a:xfrm>
        </p:grpSpPr>
        <p:sp>
          <p:nvSpPr>
            <p:cNvPr id="5895" name="Google Shape;5895;p49"/>
            <p:cNvSpPr/>
            <p:nvPr/>
          </p:nvSpPr>
          <p:spPr>
            <a:xfrm>
              <a:off x="4998275" y="4089625"/>
              <a:ext cx="104025" cy="590900"/>
            </a:xfrm>
            <a:custGeom>
              <a:avLst/>
              <a:gdLst/>
              <a:ahLst/>
              <a:cxnLst/>
              <a:rect l="l" t="t" r="r" b="b"/>
              <a:pathLst>
                <a:path w="4161" h="23636" fill="none" extrusionOk="0">
                  <a:moveTo>
                    <a:pt x="2908" y="1"/>
                  </a:moveTo>
                  <a:cubicBezTo>
                    <a:pt x="2356" y="1455"/>
                    <a:pt x="2356" y="3309"/>
                    <a:pt x="3058" y="4988"/>
                  </a:cubicBezTo>
                  <a:cubicBezTo>
                    <a:pt x="4161" y="7670"/>
                    <a:pt x="4161" y="8999"/>
                    <a:pt x="3910" y="10452"/>
                  </a:cubicBezTo>
                  <a:cubicBezTo>
                    <a:pt x="3685" y="11931"/>
                    <a:pt x="2632" y="13435"/>
                    <a:pt x="1329" y="12733"/>
                  </a:cubicBezTo>
                  <a:cubicBezTo>
                    <a:pt x="1" y="12056"/>
                    <a:pt x="978" y="10753"/>
                    <a:pt x="1880" y="11430"/>
                  </a:cubicBezTo>
                  <a:cubicBezTo>
                    <a:pt x="2783" y="12106"/>
                    <a:pt x="3560" y="14287"/>
                    <a:pt x="2908" y="16267"/>
                  </a:cubicBezTo>
                  <a:cubicBezTo>
                    <a:pt x="2281" y="18272"/>
                    <a:pt x="1930" y="20878"/>
                    <a:pt x="2833" y="2363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9"/>
            <p:cNvSpPr/>
            <p:nvPr/>
          </p:nvSpPr>
          <p:spPr>
            <a:xfrm>
              <a:off x="5005800" y="3997525"/>
              <a:ext cx="127225" cy="122200"/>
            </a:xfrm>
            <a:custGeom>
              <a:avLst/>
              <a:gdLst/>
              <a:ahLst/>
              <a:cxnLst/>
              <a:rect l="l" t="t" r="r" b="b"/>
              <a:pathLst>
                <a:path w="5089" h="4888" extrusionOk="0">
                  <a:moveTo>
                    <a:pt x="2532" y="1"/>
                  </a:moveTo>
                  <a:cubicBezTo>
                    <a:pt x="1529" y="2081"/>
                    <a:pt x="602" y="3610"/>
                    <a:pt x="0" y="4512"/>
                  </a:cubicBezTo>
                  <a:cubicBezTo>
                    <a:pt x="752" y="4738"/>
                    <a:pt x="1604" y="4888"/>
                    <a:pt x="2532" y="4888"/>
                  </a:cubicBezTo>
                  <a:cubicBezTo>
                    <a:pt x="3459" y="4888"/>
                    <a:pt x="4336" y="4738"/>
                    <a:pt x="5088" y="4512"/>
                  </a:cubicBezTo>
                  <a:cubicBezTo>
                    <a:pt x="4462" y="3610"/>
                    <a:pt x="3534" y="2081"/>
                    <a:pt x="2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9"/>
            <p:cNvSpPr/>
            <p:nvPr/>
          </p:nvSpPr>
          <p:spPr>
            <a:xfrm>
              <a:off x="4683125" y="2948025"/>
              <a:ext cx="771950" cy="1055800"/>
            </a:xfrm>
            <a:custGeom>
              <a:avLst/>
              <a:gdLst/>
              <a:ahLst/>
              <a:cxnLst/>
              <a:rect l="l" t="t" r="r" b="b"/>
              <a:pathLst>
                <a:path w="30878" h="42232" extrusionOk="0">
                  <a:moveTo>
                    <a:pt x="15439" y="1"/>
                  </a:moveTo>
                  <a:cubicBezTo>
                    <a:pt x="9223" y="1"/>
                    <a:pt x="0" y="4236"/>
                    <a:pt x="0" y="16893"/>
                  </a:cubicBezTo>
                  <a:cubicBezTo>
                    <a:pt x="0" y="34637"/>
                    <a:pt x="15439" y="42231"/>
                    <a:pt x="15439" y="42231"/>
                  </a:cubicBezTo>
                  <a:cubicBezTo>
                    <a:pt x="15439" y="42231"/>
                    <a:pt x="30877" y="34637"/>
                    <a:pt x="30877" y="16893"/>
                  </a:cubicBezTo>
                  <a:cubicBezTo>
                    <a:pt x="30877" y="4236"/>
                    <a:pt x="21654" y="1"/>
                    <a:pt x="1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9"/>
            <p:cNvSpPr/>
            <p:nvPr/>
          </p:nvSpPr>
          <p:spPr>
            <a:xfrm>
              <a:off x="4817825" y="3767575"/>
              <a:ext cx="513175" cy="48475"/>
            </a:xfrm>
            <a:custGeom>
              <a:avLst/>
              <a:gdLst/>
              <a:ahLst/>
              <a:cxnLst/>
              <a:rect l="l" t="t" r="r" b="b"/>
              <a:pathLst>
                <a:path w="20527" h="1939" extrusionOk="0">
                  <a:moveTo>
                    <a:pt x="20527" y="1"/>
                  </a:moveTo>
                  <a:cubicBezTo>
                    <a:pt x="17181" y="810"/>
                    <a:pt x="13014" y="1494"/>
                    <a:pt x="8511" y="1494"/>
                  </a:cubicBezTo>
                  <a:cubicBezTo>
                    <a:pt x="5763" y="1494"/>
                    <a:pt x="2889" y="1239"/>
                    <a:pt x="1" y="602"/>
                  </a:cubicBezTo>
                  <a:lnTo>
                    <a:pt x="1" y="602"/>
                  </a:lnTo>
                  <a:cubicBezTo>
                    <a:pt x="126" y="778"/>
                    <a:pt x="276" y="978"/>
                    <a:pt x="402" y="1154"/>
                  </a:cubicBezTo>
                  <a:cubicBezTo>
                    <a:pt x="3157" y="1712"/>
                    <a:pt x="5895" y="1938"/>
                    <a:pt x="8519" y="1938"/>
                  </a:cubicBezTo>
                  <a:cubicBezTo>
                    <a:pt x="12840" y="1938"/>
                    <a:pt x="16851" y="1326"/>
                    <a:pt x="20126" y="577"/>
                  </a:cubicBezTo>
                  <a:cubicBezTo>
                    <a:pt x="20276" y="402"/>
                    <a:pt x="20402" y="201"/>
                    <a:pt x="2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9"/>
            <p:cNvSpPr/>
            <p:nvPr/>
          </p:nvSpPr>
          <p:spPr>
            <a:xfrm>
              <a:off x="4718200" y="3590250"/>
              <a:ext cx="672950" cy="88850"/>
            </a:xfrm>
            <a:custGeom>
              <a:avLst/>
              <a:gdLst/>
              <a:ahLst/>
              <a:cxnLst/>
              <a:rect l="l" t="t" r="r" b="b"/>
              <a:pathLst>
                <a:path w="26918" h="3554" extrusionOk="0">
                  <a:moveTo>
                    <a:pt x="1" y="1"/>
                  </a:moveTo>
                  <a:lnTo>
                    <a:pt x="1" y="1"/>
                  </a:lnTo>
                  <a:cubicBezTo>
                    <a:pt x="51" y="176"/>
                    <a:pt x="101" y="352"/>
                    <a:pt x="176" y="502"/>
                  </a:cubicBezTo>
                  <a:cubicBezTo>
                    <a:pt x="4768" y="1612"/>
                    <a:pt x="14177" y="3553"/>
                    <a:pt x="22827" y="3553"/>
                  </a:cubicBezTo>
                  <a:cubicBezTo>
                    <a:pt x="24140" y="3553"/>
                    <a:pt x="25435" y="3509"/>
                    <a:pt x="26692" y="3409"/>
                  </a:cubicBezTo>
                  <a:cubicBezTo>
                    <a:pt x="26768" y="3234"/>
                    <a:pt x="26843" y="3084"/>
                    <a:pt x="26918" y="2933"/>
                  </a:cubicBezTo>
                  <a:lnTo>
                    <a:pt x="26918" y="2933"/>
                  </a:lnTo>
                  <a:cubicBezTo>
                    <a:pt x="25577" y="3051"/>
                    <a:pt x="24190" y="3104"/>
                    <a:pt x="22782" y="3104"/>
                  </a:cubicBezTo>
                  <a:cubicBezTo>
                    <a:pt x="14010" y="3104"/>
                    <a:pt x="4428" y="105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9"/>
            <p:cNvSpPr/>
            <p:nvPr/>
          </p:nvSpPr>
          <p:spPr>
            <a:xfrm>
              <a:off x="4695650" y="3477475"/>
              <a:ext cx="751275" cy="64500"/>
            </a:xfrm>
            <a:custGeom>
              <a:avLst/>
              <a:gdLst/>
              <a:ahLst/>
              <a:cxnLst/>
              <a:rect l="l" t="t" r="r" b="b"/>
              <a:pathLst>
                <a:path w="30051" h="2580" extrusionOk="0">
                  <a:moveTo>
                    <a:pt x="30051" y="1"/>
                  </a:moveTo>
                  <a:cubicBezTo>
                    <a:pt x="25041" y="1012"/>
                    <a:pt x="17918" y="2130"/>
                    <a:pt x="10887" y="2130"/>
                  </a:cubicBezTo>
                  <a:cubicBezTo>
                    <a:pt x="7118" y="2130"/>
                    <a:pt x="3376" y="1809"/>
                    <a:pt x="0" y="978"/>
                  </a:cubicBezTo>
                  <a:lnTo>
                    <a:pt x="0" y="978"/>
                  </a:lnTo>
                  <a:cubicBezTo>
                    <a:pt x="25" y="1154"/>
                    <a:pt x="50" y="1329"/>
                    <a:pt x="101" y="1479"/>
                  </a:cubicBezTo>
                  <a:cubicBezTo>
                    <a:pt x="3461" y="2272"/>
                    <a:pt x="7163" y="2580"/>
                    <a:pt x="10886" y="2580"/>
                  </a:cubicBezTo>
                  <a:cubicBezTo>
                    <a:pt x="17882" y="2580"/>
                    <a:pt x="24954" y="1491"/>
                    <a:pt x="29975" y="477"/>
                  </a:cubicBezTo>
                  <a:cubicBezTo>
                    <a:pt x="30000" y="326"/>
                    <a:pt x="30025" y="151"/>
                    <a:pt x="30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9"/>
            <p:cNvSpPr/>
            <p:nvPr/>
          </p:nvSpPr>
          <p:spPr>
            <a:xfrm>
              <a:off x="4881725" y="3859050"/>
              <a:ext cx="327100" cy="57050"/>
            </a:xfrm>
            <a:custGeom>
              <a:avLst/>
              <a:gdLst/>
              <a:ahLst/>
              <a:cxnLst/>
              <a:rect l="l" t="t" r="r" b="b"/>
              <a:pathLst>
                <a:path w="13084" h="2282" extrusionOk="0">
                  <a:moveTo>
                    <a:pt x="1" y="1"/>
                  </a:moveTo>
                  <a:lnTo>
                    <a:pt x="1" y="1"/>
                  </a:lnTo>
                  <a:cubicBezTo>
                    <a:pt x="201" y="226"/>
                    <a:pt x="402" y="427"/>
                    <a:pt x="602" y="627"/>
                  </a:cubicBezTo>
                  <a:cubicBezTo>
                    <a:pt x="3836" y="1329"/>
                    <a:pt x="7896" y="2006"/>
                    <a:pt x="12582" y="2282"/>
                  </a:cubicBezTo>
                  <a:cubicBezTo>
                    <a:pt x="12733" y="2131"/>
                    <a:pt x="12908" y="2006"/>
                    <a:pt x="13084" y="1856"/>
                  </a:cubicBezTo>
                  <a:cubicBezTo>
                    <a:pt x="7896" y="1580"/>
                    <a:pt x="3409" y="80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9"/>
            <p:cNvSpPr/>
            <p:nvPr/>
          </p:nvSpPr>
          <p:spPr>
            <a:xfrm>
              <a:off x="4842900" y="3011925"/>
              <a:ext cx="511925" cy="62700"/>
            </a:xfrm>
            <a:custGeom>
              <a:avLst/>
              <a:gdLst/>
              <a:ahLst/>
              <a:cxnLst/>
              <a:rect l="l" t="t" r="r" b="b"/>
              <a:pathLst>
                <a:path w="20477" h="2508" extrusionOk="0">
                  <a:moveTo>
                    <a:pt x="526" y="1"/>
                  </a:moveTo>
                  <a:cubicBezTo>
                    <a:pt x="351" y="101"/>
                    <a:pt x="175" y="227"/>
                    <a:pt x="0" y="352"/>
                  </a:cubicBezTo>
                  <a:cubicBezTo>
                    <a:pt x="4937" y="1379"/>
                    <a:pt x="12130" y="2457"/>
                    <a:pt x="20476" y="2507"/>
                  </a:cubicBezTo>
                  <a:cubicBezTo>
                    <a:pt x="20351" y="2357"/>
                    <a:pt x="20201" y="2181"/>
                    <a:pt x="20050" y="2031"/>
                  </a:cubicBezTo>
                  <a:cubicBezTo>
                    <a:pt x="12155" y="1956"/>
                    <a:pt x="5338" y="953"/>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9"/>
            <p:cNvSpPr/>
            <p:nvPr/>
          </p:nvSpPr>
          <p:spPr>
            <a:xfrm>
              <a:off x="4683750" y="3341525"/>
              <a:ext cx="770700" cy="72500"/>
            </a:xfrm>
            <a:custGeom>
              <a:avLst/>
              <a:gdLst/>
              <a:ahLst/>
              <a:cxnLst/>
              <a:rect l="l" t="t" r="r" b="b"/>
              <a:pathLst>
                <a:path w="30828" h="2900" extrusionOk="0">
                  <a:moveTo>
                    <a:pt x="25" y="0"/>
                  </a:moveTo>
                  <a:cubicBezTo>
                    <a:pt x="0" y="150"/>
                    <a:pt x="0" y="301"/>
                    <a:pt x="0" y="476"/>
                  </a:cubicBezTo>
                  <a:cubicBezTo>
                    <a:pt x="4425" y="1392"/>
                    <a:pt x="13170" y="2900"/>
                    <a:pt x="22616" y="2900"/>
                  </a:cubicBezTo>
                  <a:cubicBezTo>
                    <a:pt x="25315" y="2900"/>
                    <a:pt x="28072" y="2776"/>
                    <a:pt x="30802" y="2481"/>
                  </a:cubicBezTo>
                  <a:cubicBezTo>
                    <a:pt x="30827" y="2331"/>
                    <a:pt x="30827" y="2155"/>
                    <a:pt x="30827" y="2005"/>
                  </a:cubicBezTo>
                  <a:lnTo>
                    <a:pt x="30827" y="2005"/>
                  </a:lnTo>
                  <a:cubicBezTo>
                    <a:pt x="28076" y="2308"/>
                    <a:pt x="25296" y="2434"/>
                    <a:pt x="22575" y="2434"/>
                  </a:cubicBezTo>
                  <a:cubicBezTo>
                    <a:pt x="13125" y="2434"/>
                    <a:pt x="4384" y="9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9"/>
            <p:cNvSpPr/>
            <p:nvPr/>
          </p:nvSpPr>
          <p:spPr>
            <a:xfrm>
              <a:off x="4713825" y="3179850"/>
              <a:ext cx="719325" cy="48300"/>
            </a:xfrm>
            <a:custGeom>
              <a:avLst/>
              <a:gdLst/>
              <a:ahLst/>
              <a:cxnLst/>
              <a:rect l="l" t="t" r="r" b="b"/>
              <a:pathLst>
                <a:path w="28773" h="1932" extrusionOk="0">
                  <a:moveTo>
                    <a:pt x="176" y="1"/>
                  </a:moveTo>
                  <a:cubicBezTo>
                    <a:pt x="125" y="126"/>
                    <a:pt x="50" y="277"/>
                    <a:pt x="0" y="427"/>
                  </a:cubicBezTo>
                  <a:cubicBezTo>
                    <a:pt x="6552" y="1545"/>
                    <a:pt x="12792" y="1931"/>
                    <a:pt x="18261" y="1931"/>
                  </a:cubicBezTo>
                  <a:cubicBezTo>
                    <a:pt x="22229" y="1931"/>
                    <a:pt x="25790" y="1728"/>
                    <a:pt x="28772" y="1454"/>
                  </a:cubicBezTo>
                  <a:cubicBezTo>
                    <a:pt x="28722" y="1304"/>
                    <a:pt x="28672" y="1154"/>
                    <a:pt x="28622" y="1003"/>
                  </a:cubicBezTo>
                  <a:cubicBezTo>
                    <a:pt x="25670" y="1267"/>
                    <a:pt x="22142" y="1464"/>
                    <a:pt x="18215" y="1464"/>
                  </a:cubicBezTo>
                  <a:cubicBezTo>
                    <a:pt x="12805" y="1464"/>
                    <a:pt x="6638" y="1090"/>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9"/>
            <p:cNvSpPr/>
            <p:nvPr/>
          </p:nvSpPr>
          <p:spPr>
            <a:xfrm>
              <a:off x="5049650" y="3983750"/>
              <a:ext cx="39500" cy="39500"/>
            </a:xfrm>
            <a:custGeom>
              <a:avLst/>
              <a:gdLst/>
              <a:ahLst/>
              <a:cxnLst/>
              <a:rect l="l" t="t" r="r" b="b"/>
              <a:pathLst>
                <a:path w="1580" h="1580" extrusionOk="0">
                  <a:moveTo>
                    <a:pt x="778" y="0"/>
                  </a:moveTo>
                  <a:cubicBezTo>
                    <a:pt x="352" y="0"/>
                    <a:pt x="1" y="351"/>
                    <a:pt x="1" y="802"/>
                  </a:cubicBezTo>
                  <a:cubicBezTo>
                    <a:pt x="1" y="1228"/>
                    <a:pt x="352" y="1579"/>
                    <a:pt x="778" y="1579"/>
                  </a:cubicBezTo>
                  <a:cubicBezTo>
                    <a:pt x="1229" y="1579"/>
                    <a:pt x="1580" y="1228"/>
                    <a:pt x="1580" y="802"/>
                  </a:cubicBezTo>
                  <a:cubicBezTo>
                    <a:pt x="1580" y="351"/>
                    <a:pt x="1229" y="0"/>
                    <a:pt x="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49"/>
          <p:cNvGrpSpPr/>
          <p:nvPr/>
        </p:nvGrpSpPr>
        <p:grpSpPr>
          <a:xfrm>
            <a:off x="7265056" y="3492003"/>
            <a:ext cx="534984" cy="1201593"/>
            <a:chOff x="5162450" y="3294525"/>
            <a:chExt cx="708025" cy="1590250"/>
          </a:xfrm>
        </p:grpSpPr>
        <p:sp>
          <p:nvSpPr>
            <p:cNvPr id="5907" name="Google Shape;5907;p49"/>
            <p:cNvSpPr/>
            <p:nvPr/>
          </p:nvSpPr>
          <p:spPr>
            <a:xfrm>
              <a:off x="5480100" y="4342150"/>
              <a:ext cx="95275" cy="542625"/>
            </a:xfrm>
            <a:custGeom>
              <a:avLst/>
              <a:gdLst/>
              <a:ahLst/>
              <a:cxnLst/>
              <a:rect l="l" t="t" r="r" b="b"/>
              <a:pathLst>
                <a:path w="3811" h="21705" fill="none" extrusionOk="0">
                  <a:moveTo>
                    <a:pt x="1129" y="0"/>
                  </a:moveTo>
                  <a:cubicBezTo>
                    <a:pt x="1655" y="1354"/>
                    <a:pt x="1655" y="3033"/>
                    <a:pt x="1028" y="4587"/>
                  </a:cubicBezTo>
                  <a:cubicBezTo>
                    <a:pt x="1" y="7043"/>
                    <a:pt x="1" y="8271"/>
                    <a:pt x="226" y="9599"/>
                  </a:cubicBezTo>
                  <a:cubicBezTo>
                    <a:pt x="427" y="10953"/>
                    <a:pt x="1404" y="12331"/>
                    <a:pt x="2607" y="11680"/>
                  </a:cubicBezTo>
                  <a:cubicBezTo>
                    <a:pt x="3810" y="11053"/>
                    <a:pt x="2908" y="9875"/>
                    <a:pt x="2081" y="10502"/>
                  </a:cubicBezTo>
                  <a:cubicBezTo>
                    <a:pt x="1279" y="11128"/>
                    <a:pt x="552" y="13108"/>
                    <a:pt x="1129" y="14938"/>
                  </a:cubicBezTo>
                  <a:cubicBezTo>
                    <a:pt x="1730" y="16767"/>
                    <a:pt x="2056" y="19173"/>
                    <a:pt x="1229" y="2170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9"/>
            <p:cNvSpPr/>
            <p:nvPr/>
          </p:nvSpPr>
          <p:spPr>
            <a:xfrm>
              <a:off x="5458175" y="4257550"/>
              <a:ext cx="116575" cy="112200"/>
            </a:xfrm>
            <a:custGeom>
              <a:avLst/>
              <a:gdLst/>
              <a:ahLst/>
              <a:cxnLst/>
              <a:rect l="l" t="t" r="r" b="b"/>
              <a:pathLst>
                <a:path w="4663" h="4488" extrusionOk="0">
                  <a:moveTo>
                    <a:pt x="2332" y="1"/>
                  </a:moveTo>
                  <a:cubicBezTo>
                    <a:pt x="1429" y="1931"/>
                    <a:pt x="552" y="3309"/>
                    <a:pt x="1" y="4136"/>
                  </a:cubicBezTo>
                  <a:cubicBezTo>
                    <a:pt x="702" y="4362"/>
                    <a:pt x="1479" y="4487"/>
                    <a:pt x="2332" y="4487"/>
                  </a:cubicBezTo>
                  <a:cubicBezTo>
                    <a:pt x="3184" y="4487"/>
                    <a:pt x="3986" y="4362"/>
                    <a:pt x="4662" y="4136"/>
                  </a:cubicBezTo>
                  <a:cubicBezTo>
                    <a:pt x="4111" y="3309"/>
                    <a:pt x="3259" y="1931"/>
                    <a:pt x="2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9"/>
            <p:cNvSpPr/>
            <p:nvPr/>
          </p:nvSpPr>
          <p:spPr>
            <a:xfrm>
              <a:off x="5162450" y="3294525"/>
              <a:ext cx="708025" cy="968700"/>
            </a:xfrm>
            <a:custGeom>
              <a:avLst/>
              <a:gdLst/>
              <a:ahLst/>
              <a:cxnLst/>
              <a:rect l="l" t="t" r="r" b="b"/>
              <a:pathLst>
                <a:path w="28321" h="38748" extrusionOk="0">
                  <a:moveTo>
                    <a:pt x="14161" y="0"/>
                  </a:moveTo>
                  <a:cubicBezTo>
                    <a:pt x="8446" y="0"/>
                    <a:pt x="0" y="3885"/>
                    <a:pt x="0" y="15514"/>
                  </a:cubicBezTo>
                  <a:cubicBezTo>
                    <a:pt x="0" y="31780"/>
                    <a:pt x="14161" y="38747"/>
                    <a:pt x="14161" y="38747"/>
                  </a:cubicBezTo>
                  <a:cubicBezTo>
                    <a:pt x="14161" y="38747"/>
                    <a:pt x="28321" y="31780"/>
                    <a:pt x="28321" y="15514"/>
                  </a:cubicBezTo>
                  <a:cubicBezTo>
                    <a:pt x="28321" y="3885"/>
                    <a:pt x="19875" y="0"/>
                    <a:pt x="14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9"/>
            <p:cNvSpPr/>
            <p:nvPr/>
          </p:nvSpPr>
          <p:spPr>
            <a:xfrm>
              <a:off x="5285875" y="4047025"/>
              <a:ext cx="471200" cy="44325"/>
            </a:xfrm>
            <a:custGeom>
              <a:avLst/>
              <a:gdLst/>
              <a:ahLst/>
              <a:cxnLst/>
              <a:rect l="l" t="t" r="r" b="b"/>
              <a:pathLst>
                <a:path w="18848" h="1773" extrusionOk="0">
                  <a:moveTo>
                    <a:pt x="18848" y="1"/>
                  </a:moveTo>
                  <a:lnTo>
                    <a:pt x="18848" y="1"/>
                  </a:lnTo>
                  <a:cubicBezTo>
                    <a:pt x="15774" y="730"/>
                    <a:pt x="11960" y="1354"/>
                    <a:pt x="7841" y="1354"/>
                  </a:cubicBezTo>
                  <a:cubicBezTo>
                    <a:pt x="5309" y="1354"/>
                    <a:pt x="2662" y="1119"/>
                    <a:pt x="0" y="527"/>
                  </a:cubicBezTo>
                  <a:lnTo>
                    <a:pt x="0" y="527"/>
                  </a:lnTo>
                  <a:cubicBezTo>
                    <a:pt x="126" y="702"/>
                    <a:pt x="251" y="878"/>
                    <a:pt x="376" y="1053"/>
                  </a:cubicBezTo>
                  <a:cubicBezTo>
                    <a:pt x="2907" y="1565"/>
                    <a:pt x="5421" y="1772"/>
                    <a:pt x="7829" y="1772"/>
                  </a:cubicBezTo>
                  <a:cubicBezTo>
                    <a:pt x="11788" y="1772"/>
                    <a:pt x="15464" y="1213"/>
                    <a:pt x="18472" y="527"/>
                  </a:cubicBezTo>
                  <a:cubicBezTo>
                    <a:pt x="18597" y="352"/>
                    <a:pt x="18722" y="176"/>
                    <a:pt x="18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9"/>
            <p:cNvSpPr/>
            <p:nvPr/>
          </p:nvSpPr>
          <p:spPr>
            <a:xfrm>
              <a:off x="5194400" y="3884125"/>
              <a:ext cx="617825" cy="81325"/>
            </a:xfrm>
            <a:custGeom>
              <a:avLst/>
              <a:gdLst/>
              <a:ahLst/>
              <a:cxnLst/>
              <a:rect l="l" t="t" r="r" b="b"/>
              <a:pathLst>
                <a:path w="24713" h="3253" extrusionOk="0">
                  <a:moveTo>
                    <a:pt x="0" y="0"/>
                  </a:moveTo>
                  <a:lnTo>
                    <a:pt x="0" y="0"/>
                  </a:lnTo>
                  <a:cubicBezTo>
                    <a:pt x="50" y="151"/>
                    <a:pt x="100" y="301"/>
                    <a:pt x="151" y="477"/>
                  </a:cubicBezTo>
                  <a:cubicBezTo>
                    <a:pt x="4349" y="1472"/>
                    <a:pt x="12918" y="3252"/>
                    <a:pt x="20811" y="3252"/>
                  </a:cubicBezTo>
                  <a:cubicBezTo>
                    <a:pt x="22060" y="3252"/>
                    <a:pt x="23292" y="3207"/>
                    <a:pt x="24487" y="3108"/>
                  </a:cubicBezTo>
                  <a:cubicBezTo>
                    <a:pt x="24562" y="2983"/>
                    <a:pt x="24637" y="2832"/>
                    <a:pt x="24712" y="2682"/>
                  </a:cubicBezTo>
                  <a:lnTo>
                    <a:pt x="24712" y="2682"/>
                  </a:lnTo>
                  <a:cubicBezTo>
                    <a:pt x="23482" y="2790"/>
                    <a:pt x="22210" y="2838"/>
                    <a:pt x="20919" y="2838"/>
                  </a:cubicBezTo>
                  <a:cubicBezTo>
                    <a:pt x="12873" y="2838"/>
                    <a:pt x="4082" y="9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9"/>
            <p:cNvSpPr/>
            <p:nvPr/>
          </p:nvSpPr>
          <p:spPr>
            <a:xfrm>
              <a:off x="5173725" y="3780750"/>
              <a:ext cx="689250" cy="59200"/>
            </a:xfrm>
            <a:custGeom>
              <a:avLst/>
              <a:gdLst/>
              <a:ahLst/>
              <a:cxnLst/>
              <a:rect l="l" t="t" r="r" b="b"/>
              <a:pathLst>
                <a:path w="27570" h="2368" extrusionOk="0">
                  <a:moveTo>
                    <a:pt x="27569" y="0"/>
                  </a:moveTo>
                  <a:cubicBezTo>
                    <a:pt x="22967" y="930"/>
                    <a:pt x="16431" y="1946"/>
                    <a:pt x="9981" y="1946"/>
                  </a:cubicBezTo>
                  <a:cubicBezTo>
                    <a:pt x="6526" y="1946"/>
                    <a:pt x="3095" y="1654"/>
                    <a:pt x="0" y="902"/>
                  </a:cubicBezTo>
                  <a:lnTo>
                    <a:pt x="0" y="902"/>
                  </a:lnTo>
                  <a:cubicBezTo>
                    <a:pt x="25" y="1053"/>
                    <a:pt x="50" y="1203"/>
                    <a:pt x="100" y="1353"/>
                  </a:cubicBezTo>
                  <a:cubicBezTo>
                    <a:pt x="3168" y="2083"/>
                    <a:pt x="6555" y="2367"/>
                    <a:pt x="9966" y="2367"/>
                  </a:cubicBezTo>
                  <a:cubicBezTo>
                    <a:pt x="16392" y="2367"/>
                    <a:pt x="22902" y="1359"/>
                    <a:pt x="27519" y="426"/>
                  </a:cubicBezTo>
                  <a:cubicBezTo>
                    <a:pt x="27544" y="301"/>
                    <a:pt x="27544" y="150"/>
                    <a:pt x="275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9"/>
            <p:cNvSpPr/>
            <p:nvPr/>
          </p:nvSpPr>
          <p:spPr>
            <a:xfrm>
              <a:off x="5344775" y="4131000"/>
              <a:ext cx="299525" cy="52025"/>
            </a:xfrm>
            <a:custGeom>
              <a:avLst/>
              <a:gdLst/>
              <a:ahLst/>
              <a:cxnLst/>
              <a:rect l="l" t="t" r="r" b="b"/>
              <a:pathLst>
                <a:path w="11981" h="2081" extrusionOk="0">
                  <a:moveTo>
                    <a:pt x="0" y="0"/>
                  </a:moveTo>
                  <a:cubicBezTo>
                    <a:pt x="176" y="176"/>
                    <a:pt x="376" y="376"/>
                    <a:pt x="552" y="552"/>
                  </a:cubicBezTo>
                  <a:cubicBezTo>
                    <a:pt x="3509" y="1228"/>
                    <a:pt x="7243" y="1830"/>
                    <a:pt x="11529" y="2080"/>
                  </a:cubicBezTo>
                  <a:cubicBezTo>
                    <a:pt x="11680" y="1955"/>
                    <a:pt x="11830" y="1830"/>
                    <a:pt x="11980" y="1679"/>
                  </a:cubicBezTo>
                  <a:cubicBezTo>
                    <a:pt x="7218" y="1454"/>
                    <a:pt x="3133" y="72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9"/>
            <p:cNvSpPr/>
            <p:nvPr/>
          </p:nvSpPr>
          <p:spPr>
            <a:xfrm>
              <a:off x="5309050" y="3353425"/>
              <a:ext cx="469950" cy="57650"/>
            </a:xfrm>
            <a:custGeom>
              <a:avLst/>
              <a:gdLst/>
              <a:ahLst/>
              <a:cxnLst/>
              <a:rect l="l" t="t" r="r" b="b"/>
              <a:pathLst>
                <a:path w="18798" h="2306" extrusionOk="0">
                  <a:moveTo>
                    <a:pt x="477" y="0"/>
                  </a:moveTo>
                  <a:cubicBezTo>
                    <a:pt x="327" y="100"/>
                    <a:pt x="151" y="201"/>
                    <a:pt x="1" y="326"/>
                  </a:cubicBezTo>
                  <a:cubicBezTo>
                    <a:pt x="4537" y="1253"/>
                    <a:pt x="11129" y="2256"/>
                    <a:pt x="18798" y="2306"/>
                  </a:cubicBezTo>
                  <a:cubicBezTo>
                    <a:pt x="18647" y="2156"/>
                    <a:pt x="18522" y="2005"/>
                    <a:pt x="18397" y="1880"/>
                  </a:cubicBezTo>
                  <a:cubicBezTo>
                    <a:pt x="11154" y="1805"/>
                    <a:pt x="4888" y="877"/>
                    <a:pt x="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9"/>
            <p:cNvSpPr/>
            <p:nvPr/>
          </p:nvSpPr>
          <p:spPr>
            <a:xfrm>
              <a:off x="5163075" y="3656050"/>
              <a:ext cx="706775" cy="66125"/>
            </a:xfrm>
            <a:custGeom>
              <a:avLst/>
              <a:gdLst/>
              <a:ahLst/>
              <a:cxnLst/>
              <a:rect l="l" t="t" r="r" b="b"/>
              <a:pathLst>
                <a:path w="28271" h="2645" extrusionOk="0">
                  <a:moveTo>
                    <a:pt x="0" y="1"/>
                  </a:moveTo>
                  <a:cubicBezTo>
                    <a:pt x="0" y="126"/>
                    <a:pt x="0" y="276"/>
                    <a:pt x="0" y="427"/>
                  </a:cubicBezTo>
                  <a:cubicBezTo>
                    <a:pt x="4049" y="1264"/>
                    <a:pt x="12058" y="2645"/>
                    <a:pt x="20717" y="2645"/>
                  </a:cubicBezTo>
                  <a:cubicBezTo>
                    <a:pt x="23207" y="2645"/>
                    <a:pt x="25752" y="2531"/>
                    <a:pt x="28271" y="2256"/>
                  </a:cubicBezTo>
                  <a:cubicBezTo>
                    <a:pt x="28271" y="2131"/>
                    <a:pt x="28271" y="1980"/>
                    <a:pt x="28271" y="1830"/>
                  </a:cubicBezTo>
                  <a:cubicBezTo>
                    <a:pt x="25754" y="2110"/>
                    <a:pt x="23210" y="2226"/>
                    <a:pt x="20719" y="2226"/>
                  </a:cubicBezTo>
                  <a:cubicBezTo>
                    <a:pt x="12045" y="2226"/>
                    <a:pt x="4011" y="81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9"/>
            <p:cNvSpPr/>
            <p:nvPr/>
          </p:nvSpPr>
          <p:spPr>
            <a:xfrm>
              <a:off x="5190625" y="3507550"/>
              <a:ext cx="659800" cy="44425"/>
            </a:xfrm>
            <a:custGeom>
              <a:avLst/>
              <a:gdLst/>
              <a:ahLst/>
              <a:cxnLst/>
              <a:rect l="l" t="t" r="r" b="b"/>
              <a:pathLst>
                <a:path w="26392" h="1777" extrusionOk="0">
                  <a:moveTo>
                    <a:pt x="151" y="1"/>
                  </a:moveTo>
                  <a:cubicBezTo>
                    <a:pt x="101" y="126"/>
                    <a:pt x="51" y="251"/>
                    <a:pt x="1" y="402"/>
                  </a:cubicBezTo>
                  <a:cubicBezTo>
                    <a:pt x="5953" y="1425"/>
                    <a:pt x="11640" y="1777"/>
                    <a:pt x="16632" y="1777"/>
                  </a:cubicBezTo>
                  <a:cubicBezTo>
                    <a:pt x="20322" y="1777"/>
                    <a:pt x="23633" y="1585"/>
                    <a:pt x="26392" y="1329"/>
                  </a:cubicBezTo>
                  <a:cubicBezTo>
                    <a:pt x="26367" y="1179"/>
                    <a:pt x="26317" y="1053"/>
                    <a:pt x="26267" y="928"/>
                  </a:cubicBezTo>
                  <a:cubicBezTo>
                    <a:pt x="23555" y="1170"/>
                    <a:pt x="20327" y="1350"/>
                    <a:pt x="16737" y="1350"/>
                  </a:cubicBezTo>
                  <a:cubicBezTo>
                    <a:pt x="11767" y="1350"/>
                    <a:pt x="6103" y="1005"/>
                    <a:pt x="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9"/>
            <p:cNvSpPr/>
            <p:nvPr/>
          </p:nvSpPr>
          <p:spPr>
            <a:xfrm>
              <a:off x="5498275" y="4245025"/>
              <a:ext cx="36375" cy="36375"/>
            </a:xfrm>
            <a:custGeom>
              <a:avLst/>
              <a:gdLst/>
              <a:ahLst/>
              <a:cxnLst/>
              <a:rect l="l" t="t" r="r" b="b"/>
              <a:pathLst>
                <a:path w="1455" h="1455" extrusionOk="0">
                  <a:moveTo>
                    <a:pt x="728" y="1"/>
                  </a:moveTo>
                  <a:cubicBezTo>
                    <a:pt x="327" y="1"/>
                    <a:pt x="1" y="326"/>
                    <a:pt x="1" y="727"/>
                  </a:cubicBezTo>
                  <a:cubicBezTo>
                    <a:pt x="1" y="1128"/>
                    <a:pt x="327" y="1454"/>
                    <a:pt x="728" y="1454"/>
                  </a:cubicBezTo>
                  <a:cubicBezTo>
                    <a:pt x="1129" y="1454"/>
                    <a:pt x="1454" y="1128"/>
                    <a:pt x="1454" y="727"/>
                  </a:cubicBezTo>
                  <a:cubicBezTo>
                    <a:pt x="1454" y="326"/>
                    <a:pt x="1129" y="1"/>
                    <a:pt x="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18" name="Google Shape;5918;p4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919" name="Google Shape;5919;p4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920" name="Google Shape;5920;p49">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921" name="Google Shape;5921;p49">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922" name="Google Shape;5922;p49">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923" name="Google Shape;5923;p49">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924" name="Google Shape;5924;p49">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928"/>
        <p:cNvGrpSpPr/>
        <p:nvPr/>
      </p:nvGrpSpPr>
      <p:grpSpPr>
        <a:xfrm>
          <a:off x="0" y="0"/>
          <a:ext cx="0" cy="0"/>
          <a:chOff x="0" y="0"/>
          <a:chExt cx="0" cy="0"/>
        </a:xfrm>
      </p:grpSpPr>
      <p:sp>
        <p:nvSpPr>
          <p:cNvPr id="5929" name="Google Shape;5929;p50"/>
          <p:cNvSpPr/>
          <p:nvPr/>
        </p:nvSpPr>
        <p:spPr>
          <a:xfrm>
            <a:off x="5024525" y="1935650"/>
            <a:ext cx="3345300" cy="2763300"/>
          </a:xfrm>
          <a:prstGeom prst="roundRect">
            <a:avLst>
              <a:gd name="adj" fmla="val 58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0"/>
          <p:cNvSpPr/>
          <p:nvPr/>
        </p:nvSpPr>
        <p:spPr>
          <a:xfrm>
            <a:off x="5024525" y="1265325"/>
            <a:ext cx="3345300" cy="572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0"/>
          <p:cNvSpPr txBox="1">
            <a:spLocks noGrp="1"/>
          </p:cNvSpPr>
          <p:nvPr>
            <p:ph type="subTitle" idx="5"/>
          </p:nvPr>
        </p:nvSpPr>
        <p:spPr>
          <a:xfrm>
            <a:off x="5452913" y="1347825"/>
            <a:ext cx="24885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DECORATIONS &amp; SUPPLIES</a:t>
            </a:r>
            <a:endParaRPr/>
          </a:p>
        </p:txBody>
      </p:sp>
      <p:sp>
        <p:nvSpPr>
          <p:cNvPr id="5932" name="Google Shape;5932;p50"/>
          <p:cNvSpPr/>
          <p:nvPr/>
        </p:nvSpPr>
        <p:spPr>
          <a:xfrm>
            <a:off x="1396900" y="1935650"/>
            <a:ext cx="3345300" cy="2763300"/>
          </a:xfrm>
          <a:prstGeom prst="roundRect">
            <a:avLst>
              <a:gd name="adj" fmla="val 58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0"/>
          <p:cNvSpPr/>
          <p:nvPr/>
        </p:nvSpPr>
        <p:spPr>
          <a:xfrm>
            <a:off x="1396900" y="1265325"/>
            <a:ext cx="3345300" cy="572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0"/>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EVENT PLANNING</a:t>
            </a:r>
            <a:endParaRPr/>
          </a:p>
        </p:txBody>
      </p:sp>
      <p:sp>
        <p:nvSpPr>
          <p:cNvPr id="5935" name="Google Shape;5935;p50"/>
          <p:cNvSpPr txBox="1">
            <a:spLocks noGrp="1"/>
          </p:cNvSpPr>
          <p:nvPr>
            <p:ph type="subTitle" idx="1"/>
          </p:nvPr>
        </p:nvSpPr>
        <p:spPr>
          <a:xfrm>
            <a:off x="1745500" y="2080100"/>
            <a:ext cx="1166400" cy="2474400"/>
          </a:xfrm>
          <a:prstGeom prst="rect">
            <a:avLst/>
          </a:prstGeom>
        </p:spPr>
        <p:txBody>
          <a:bodyPr spcFirstLastPara="1" wrap="square" lIns="0" tIns="0" rIns="0" bIns="0" anchor="t" anchorCtr="0">
            <a:noAutofit/>
          </a:bodyPr>
          <a:lstStyle/>
          <a:p>
            <a:pPr marL="316800" lvl="0" indent="-188000" algn="l" rtl="0">
              <a:spcBef>
                <a:spcPts val="0"/>
              </a:spcBef>
              <a:spcAft>
                <a:spcPts val="0"/>
              </a:spcAft>
              <a:buSzPts val="1600"/>
              <a:buChar char="●"/>
            </a:pPr>
            <a:r>
              <a:rPr lang="en">
                <a:solidFill>
                  <a:schemeClr val="lt1"/>
                </a:solidFill>
              </a:rPr>
              <a:t>Lettuce</a:t>
            </a:r>
            <a:endParaRPr>
              <a:solidFill>
                <a:schemeClr val="lt1"/>
              </a:solidFill>
            </a:endParaRPr>
          </a:p>
          <a:p>
            <a:pPr marL="316800" lvl="0" indent="-188000" algn="l" rtl="0">
              <a:spcBef>
                <a:spcPts val="0"/>
              </a:spcBef>
              <a:spcAft>
                <a:spcPts val="0"/>
              </a:spcAft>
              <a:buSzPts val="1600"/>
              <a:buChar char="●"/>
            </a:pPr>
            <a:r>
              <a:rPr lang="en">
                <a:solidFill>
                  <a:schemeClr val="lt1"/>
                </a:solidFill>
              </a:rPr>
              <a:t>Chicken</a:t>
            </a:r>
            <a:endParaRPr>
              <a:solidFill>
                <a:schemeClr val="lt1"/>
              </a:solidFill>
            </a:endParaRPr>
          </a:p>
          <a:p>
            <a:pPr marL="316800" lvl="0" indent="-188000" algn="l" rtl="0">
              <a:spcBef>
                <a:spcPts val="0"/>
              </a:spcBef>
              <a:spcAft>
                <a:spcPts val="0"/>
              </a:spcAft>
              <a:buSzPts val="1600"/>
              <a:buChar char="●"/>
            </a:pPr>
            <a:r>
              <a:rPr lang="en">
                <a:solidFill>
                  <a:schemeClr val="lt1"/>
                </a:solidFill>
              </a:rPr>
              <a:t>Potatoes</a:t>
            </a:r>
            <a:endParaRPr>
              <a:solidFill>
                <a:schemeClr val="lt1"/>
              </a:solidFill>
            </a:endParaRPr>
          </a:p>
          <a:p>
            <a:pPr marL="316800" lvl="0" indent="-188000" algn="l" rtl="0">
              <a:spcBef>
                <a:spcPts val="0"/>
              </a:spcBef>
              <a:spcAft>
                <a:spcPts val="0"/>
              </a:spcAft>
              <a:buSzPts val="1600"/>
              <a:buChar char="●"/>
            </a:pPr>
            <a:r>
              <a:rPr lang="en">
                <a:solidFill>
                  <a:schemeClr val="lt1"/>
                </a:solidFill>
              </a:rPr>
              <a:t>Cherries</a:t>
            </a:r>
            <a:endParaRPr>
              <a:solidFill>
                <a:schemeClr val="lt1"/>
              </a:solidFill>
            </a:endParaRPr>
          </a:p>
          <a:p>
            <a:pPr marL="316800" lvl="0" indent="-188000" algn="l" rtl="0">
              <a:spcBef>
                <a:spcPts val="0"/>
              </a:spcBef>
              <a:spcAft>
                <a:spcPts val="0"/>
              </a:spcAft>
              <a:buSzPts val="1600"/>
              <a:buChar char="●"/>
            </a:pPr>
            <a:r>
              <a:rPr lang="en">
                <a:solidFill>
                  <a:schemeClr val="lt1"/>
                </a:solidFill>
              </a:rPr>
              <a:t>Carrots</a:t>
            </a:r>
            <a:endParaRPr>
              <a:solidFill>
                <a:schemeClr val="lt1"/>
              </a:solidFill>
            </a:endParaRPr>
          </a:p>
          <a:p>
            <a:pPr marL="316800" lvl="0" indent="-188000" algn="l" rtl="0">
              <a:spcBef>
                <a:spcPts val="0"/>
              </a:spcBef>
              <a:spcAft>
                <a:spcPts val="0"/>
              </a:spcAft>
              <a:buSzPts val="1600"/>
              <a:buChar char="●"/>
            </a:pPr>
            <a:r>
              <a:rPr lang="en">
                <a:solidFill>
                  <a:schemeClr val="lt1"/>
                </a:solidFill>
              </a:rPr>
              <a:t>Eggs</a:t>
            </a:r>
            <a:endParaRPr>
              <a:solidFill>
                <a:schemeClr val="lt1"/>
              </a:solidFill>
            </a:endParaRPr>
          </a:p>
          <a:p>
            <a:pPr marL="316800" lvl="0" indent="-188000" algn="l" rtl="0">
              <a:spcBef>
                <a:spcPts val="0"/>
              </a:spcBef>
              <a:spcAft>
                <a:spcPts val="0"/>
              </a:spcAft>
              <a:buSzPts val="1600"/>
              <a:buChar char="●"/>
            </a:pPr>
            <a:r>
              <a:rPr lang="en">
                <a:solidFill>
                  <a:schemeClr val="lt1"/>
                </a:solidFill>
              </a:rPr>
              <a:t>Beer</a:t>
            </a:r>
            <a:endParaRPr>
              <a:solidFill>
                <a:schemeClr val="lt1"/>
              </a:solidFill>
            </a:endParaRPr>
          </a:p>
          <a:p>
            <a:pPr marL="316800" lvl="0" indent="-188000" algn="l" rtl="0">
              <a:spcBef>
                <a:spcPts val="0"/>
              </a:spcBef>
              <a:spcAft>
                <a:spcPts val="0"/>
              </a:spcAft>
              <a:buSzPts val="1600"/>
              <a:buChar char="●"/>
            </a:pPr>
            <a:r>
              <a:rPr lang="en">
                <a:solidFill>
                  <a:schemeClr val="lt1"/>
                </a:solidFill>
              </a:rPr>
              <a:t>Water</a:t>
            </a:r>
            <a:endParaRPr>
              <a:solidFill>
                <a:schemeClr val="lt1"/>
              </a:solidFill>
            </a:endParaRPr>
          </a:p>
          <a:p>
            <a:pPr marL="316800" lvl="0" indent="-188000" algn="l" rtl="0">
              <a:spcBef>
                <a:spcPts val="0"/>
              </a:spcBef>
              <a:spcAft>
                <a:spcPts val="0"/>
              </a:spcAft>
              <a:buSzPts val="1600"/>
              <a:buChar char="●"/>
            </a:pPr>
            <a:r>
              <a:rPr lang="en">
                <a:solidFill>
                  <a:schemeClr val="lt1"/>
                </a:solidFill>
              </a:rPr>
              <a:t>Lemon</a:t>
            </a:r>
            <a:endParaRPr>
              <a:solidFill>
                <a:schemeClr val="lt1"/>
              </a:solidFill>
            </a:endParaRPr>
          </a:p>
          <a:p>
            <a:pPr marL="316800" lvl="0" indent="-188000" algn="l" rtl="0">
              <a:spcBef>
                <a:spcPts val="0"/>
              </a:spcBef>
              <a:spcAft>
                <a:spcPts val="0"/>
              </a:spcAft>
              <a:buSzPts val="1600"/>
              <a:buChar char="●"/>
            </a:pPr>
            <a:r>
              <a:rPr lang="en">
                <a:solidFill>
                  <a:schemeClr val="lt1"/>
                </a:solidFill>
              </a:rPr>
              <a:t>Apple</a:t>
            </a:r>
            <a:endParaRPr>
              <a:solidFill>
                <a:schemeClr val="lt1"/>
              </a:solidFill>
            </a:endParaRPr>
          </a:p>
        </p:txBody>
      </p:sp>
      <p:sp>
        <p:nvSpPr>
          <p:cNvPr id="5936" name="Google Shape;5936;p50"/>
          <p:cNvSpPr txBox="1">
            <a:spLocks noGrp="1"/>
          </p:cNvSpPr>
          <p:nvPr>
            <p:ph type="subTitle" idx="2"/>
          </p:nvPr>
        </p:nvSpPr>
        <p:spPr>
          <a:xfrm>
            <a:off x="1825288" y="1347813"/>
            <a:ext cx="24885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FOOD &amp; DRINKS</a:t>
            </a:r>
            <a:endParaRPr/>
          </a:p>
        </p:txBody>
      </p:sp>
      <p:sp>
        <p:nvSpPr>
          <p:cNvPr id="5937" name="Google Shape;5937;p50"/>
          <p:cNvSpPr txBox="1">
            <a:spLocks noGrp="1"/>
          </p:cNvSpPr>
          <p:nvPr>
            <p:ph type="subTitle" idx="3"/>
          </p:nvPr>
        </p:nvSpPr>
        <p:spPr>
          <a:xfrm>
            <a:off x="3227200" y="2080100"/>
            <a:ext cx="1166400" cy="2474400"/>
          </a:xfrm>
          <a:prstGeom prst="rect">
            <a:avLst/>
          </a:prstGeom>
        </p:spPr>
        <p:txBody>
          <a:bodyPr spcFirstLastPara="1" wrap="square" lIns="0" tIns="0" rIns="0" bIns="0" anchor="ctr" anchorCtr="0">
            <a:noAutofit/>
          </a:bodyPr>
          <a:lstStyle/>
          <a:p>
            <a:pPr marL="316800" lvl="0" indent="-188000" algn="l" rtl="0">
              <a:spcBef>
                <a:spcPts val="0"/>
              </a:spcBef>
              <a:spcAft>
                <a:spcPts val="0"/>
              </a:spcAft>
              <a:buSzPts val="1600"/>
              <a:buChar char="●"/>
            </a:pPr>
            <a:r>
              <a:rPr lang="en"/>
              <a:t>Bananas</a:t>
            </a:r>
            <a:endParaRPr>
              <a:solidFill>
                <a:schemeClr val="lt1"/>
              </a:solidFill>
            </a:endParaRPr>
          </a:p>
          <a:p>
            <a:pPr marL="316800" lvl="0" indent="-188000" algn="l" rtl="0">
              <a:spcBef>
                <a:spcPts val="0"/>
              </a:spcBef>
              <a:spcAft>
                <a:spcPts val="0"/>
              </a:spcAft>
              <a:buSzPts val="1600"/>
              <a:buChar char="●"/>
            </a:pPr>
            <a:r>
              <a:rPr lang="en"/>
              <a:t>Garlic</a:t>
            </a:r>
            <a:endParaRPr>
              <a:solidFill>
                <a:schemeClr val="lt1"/>
              </a:solidFill>
            </a:endParaRPr>
          </a:p>
          <a:p>
            <a:pPr marL="316800" lvl="0" indent="-188000" algn="l" rtl="0">
              <a:spcBef>
                <a:spcPts val="0"/>
              </a:spcBef>
              <a:spcAft>
                <a:spcPts val="0"/>
              </a:spcAft>
              <a:buSzPts val="1600"/>
              <a:buChar char="●"/>
            </a:pPr>
            <a:r>
              <a:rPr lang="en"/>
              <a:t>Tofu</a:t>
            </a:r>
            <a:endParaRPr>
              <a:solidFill>
                <a:schemeClr val="lt1"/>
              </a:solidFill>
            </a:endParaRPr>
          </a:p>
          <a:p>
            <a:pPr marL="316800" lvl="0" indent="-188000" algn="l" rtl="0">
              <a:spcBef>
                <a:spcPts val="0"/>
              </a:spcBef>
              <a:spcAft>
                <a:spcPts val="0"/>
              </a:spcAft>
              <a:buSzPts val="1600"/>
              <a:buChar char="●"/>
            </a:pPr>
            <a:r>
              <a:rPr lang="en"/>
              <a:t>Quinoa</a:t>
            </a:r>
            <a:endParaRPr/>
          </a:p>
          <a:p>
            <a:pPr marL="316800" lvl="0" indent="-188000" algn="l" rtl="0">
              <a:spcBef>
                <a:spcPts val="0"/>
              </a:spcBef>
              <a:spcAft>
                <a:spcPts val="0"/>
              </a:spcAft>
              <a:buSzPts val="1600"/>
              <a:buChar char="●"/>
            </a:pPr>
            <a:r>
              <a:rPr lang="en"/>
              <a:t>Limes</a:t>
            </a:r>
            <a:endParaRPr/>
          </a:p>
          <a:p>
            <a:pPr marL="316800" lvl="0" indent="-188000" algn="l" rtl="0">
              <a:spcBef>
                <a:spcPts val="0"/>
              </a:spcBef>
              <a:spcAft>
                <a:spcPts val="0"/>
              </a:spcAft>
              <a:buSzPts val="1600"/>
              <a:buChar char="●"/>
            </a:pPr>
            <a:r>
              <a:rPr lang="en"/>
              <a:t>Oranges</a:t>
            </a:r>
            <a:endParaRPr/>
          </a:p>
          <a:p>
            <a:pPr marL="316800" lvl="0" indent="-188000" algn="l" rtl="0">
              <a:spcBef>
                <a:spcPts val="0"/>
              </a:spcBef>
              <a:spcAft>
                <a:spcPts val="0"/>
              </a:spcAft>
              <a:buSzPts val="1600"/>
              <a:buChar char="●"/>
            </a:pPr>
            <a:r>
              <a:rPr lang="en"/>
              <a:t>Peas</a:t>
            </a:r>
            <a:endParaRPr/>
          </a:p>
          <a:p>
            <a:pPr marL="316800" lvl="0" indent="-188000" algn="l" rtl="0">
              <a:spcBef>
                <a:spcPts val="0"/>
              </a:spcBef>
              <a:spcAft>
                <a:spcPts val="0"/>
              </a:spcAft>
              <a:buSzPts val="1600"/>
              <a:buChar char="●"/>
            </a:pPr>
            <a:r>
              <a:rPr lang="en"/>
              <a:t>Onions</a:t>
            </a:r>
            <a:endParaRPr/>
          </a:p>
          <a:p>
            <a:pPr marL="316800" lvl="0" indent="-188000" algn="l" rtl="0">
              <a:spcBef>
                <a:spcPts val="0"/>
              </a:spcBef>
              <a:spcAft>
                <a:spcPts val="0"/>
              </a:spcAft>
              <a:buSzPts val="1600"/>
              <a:buChar char="●"/>
            </a:pPr>
            <a:r>
              <a:rPr lang="en"/>
              <a:t>Peppers</a:t>
            </a:r>
            <a:endParaRPr/>
          </a:p>
          <a:p>
            <a:pPr marL="316800" lvl="0" indent="-188000" algn="l" rtl="0">
              <a:spcBef>
                <a:spcPts val="0"/>
              </a:spcBef>
              <a:spcAft>
                <a:spcPts val="0"/>
              </a:spcAft>
              <a:buSzPts val="1600"/>
              <a:buChar char="●"/>
            </a:pPr>
            <a:r>
              <a:rPr lang="en"/>
              <a:t>Beans</a:t>
            </a:r>
            <a:endParaRPr/>
          </a:p>
        </p:txBody>
      </p:sp>
      <p:sp>
        <p:nvSpPr>
          <p:cNvPr id="5938" name="Google Shape;5938;p50"/>
          <p:cNvSpPr txBox="1">
            <a:spLocks noGrp="1"/>
          </p:cNvSpPr>
          <p:nvPr>
            <p:ph type="subTitle" idx="4"/>
          </p:nvPr>
        </p:nvSpPr>
        <p:spPr>
          <a:xfrm>
            <a:off x="5452925" y="2080100"/>
            <a:ext cx="2488500" cy="2474400"/>
          </a:xfrm>
          <a:prstGeom prst="rect">
            <a:avLst/>
          </a:prstGeom>
        </p:spPr>
        <p:txBody>
          <a:bodyPr spcFirstLastPara="1" wrap="square" lIns="0" tIns="0" rIns="0" bIns="0" anchor="ctr" anchorCtr="0">
            <a:noAutofit/>
          </a:bodyPr>
          <a:lstStyle/>
          <a:p>
            <a:pPr marL="316800" lvl="0" indent="-188000" algn="l" rtl="0">
              <a:spcBef>
                <a:spcPts val="0"/>
              </a:spcBef>
              <a:spcAft>
                <a:spcPts val="0"/>
              </a:spcAft>
              <a:buSzPts val="1600"/>
              <a:buChar char="●"/>
            </a:pPr>
            <a:r>
              <a:rPr lang="en">
                <a:solidFill>
                  <a:schemeClr val="lt1"/>
                </a:solidFill>
              </a:rPr>
              <a:t>Balloons</a:t>
            </a:r>
            <a:endParaRPr>
              <a:solidFill>
                <a:schemeClr val="lt1"/>
              </a:solidFill>
            </a:endParaRPr>
          </a:p>
          <a:p>
            <a:pPr marL="316800" lvl="0" indent="-188000" algn="l" rtl="0">
              <a:spcBef>
                <a:spcPts val="0"/>
              </a:spcBef>
              <a:spcAft>
                <a:spcPts val="0"/>
              </a:spcAft>
              <a:buSzPts val="1600"/>
              <a:buChar char="●"/>
            </a:pPr>
            <a:r>
              <a:rPr lang="en">
                <a:solidFill>
                  <a:schemeClr val="lt1"/>
                </a:solidFill>
              </a:rPr>
              <a:t>Tissue Tassel</a:t>
            </a:r>
            <a:endParaRPr>
              <a:solidFill>
                <a:schemeClr val="lt1"/>
              </a:solidFill>
            </a:endParaRPr>
          </a:p>
          <a:p>
            <a:pPr marL="316800" lvl="0" indent="-188000" algn="l" rtl="0">
              <a:spcBef>
                <a:spcPts val="0"/>
              </a:spcBef>
              <a:spcAft>
                <a:spcPts val="0"/>
              </a:spcAft>
              <a:buSzPts val="1600"/>
              <a:buChar char="●"/>
            </a:pPr>
            <a:r>
              <a:rPr lang="en">
                <a:solidFill>
                  <a:schemeClr val="lt1"/>
                </a:solidFill>
              </a:rPr>
              <a:t>Stars Confetti</a:t>
            </a:r>
            <a:endParaRPr>
              <a:solidFill>
                <a:schemeClr val="lt1"/>
              </a:solidFill>
            </a:endParaRPr>
          </a:p>
          <a:p>
            <a:pPr marL="316800" lvl="0" indent="-188000" algn="l" rtl="0">
              <a:spcBef>
                <a:spcPts val="0"/>
              </a:spcBef>
              <a:spcAft>
                <a:spcPts val="0"/>
              </a:spcAft>
              <a:buSzPts val="1600"/>
              <a:buChar char="●"/>
            </a:pPr>
            <a:r>
              <a:rPr lang="en">
                <a:solidFill>
                  <a:schemeClr val="lt1"/>
                </a:solidFill>
              </a:rPr>
              <a:t>Paper Lantern</a:t>
            </a:r>
            <a:endParaRPr>
              <a:solidFill>
                <a:schemeClr val="lt1"/>
              </a:solidFill>
            </a:endParaRPr>
          </a:p>
          <a:p>
            <a:pPr marL="316800" lvl="0" indent="-188000" algn="l" rtl="0">
              <a:spcBef>
                <a:spcPts val="0"/>
              </a:spcBef>
              <a:spcAft>
                <a:spcPts val="0"/>
              </a:spcAft>
              <a:buSzPts val="1600"/>
              <a:buChar char="●"/>
            </a:pPr>
            <a:r>
              <a:rPr lang="en"/>
              <a:t>Ribbon</a:t>
            </a:r>
            <a:endParaRPr/>
          </a:p>
          <a:p>
            <a:pPr marL="316800" lvl="0" indent="-188000" algn="l" rtl="0">
              <a:spcBef>
                <a:spcPts val="0"/>
              </a:spcBef>
              <a:spcAft>
                <a:spcPts val="0"/>
              </a:spcAft>
              <a:buSzPts val="1600"/>
              <a:buChar char="●"/>
            </a:pPr>
            <a:r>
              <a:rPr lang="en"/>
              <a:t>Garland</a:t>
            </a:r>
            <a:endParaRPr/>
          </a:p>
          <a:p>
            <a:pPr marL="316800" lvl="0" indent="-188000" algn="l" rtl="0">
              <a:spcBef>
                <a:spcPts val="0"/>
              </a:spcBef>
              <a:spcAft>
                <a:spcPts val="0"/>
              </a:spcAft>
              <a:buSzPts val="1600"/>
              <a:buChar char="●"/>
            </a:pPr>
            <a:r>
              <a:rPr lang="en"/>
              <a:t>Confetti</a:t>
            </a:r>
            <a:endParaRPr/>
          </a:p>
          <a:p>
            <a:pPr marL="316800" lvl="0" indent="-188000" algn="l" rtl="0">
              <a:spcBef>
                <a:spcPts val="0"/>
              </a:spcBef>
              <a:spcAft>
                <a:spcPts val="0"/>
              </a:spcAft>
              <a:buSzPts val="1600"/>
              <a:buChar char="●"/>
            </a:pPr>
            <a:r>
              <a:rPr lang="en"/>
              <a:t>Ceiling Decor</a:t>
            </a:r>
            <a:endParaRPr/>
          </a:p>
          <a:p>
            <a:pPr marL="316800" lvl="0" indent="-188000" algn="l" rtl="0">
              <a:spcBef>
                <a:spcPts val="0"/>
              </a:spcBef>
              <a:spcAft>
                <a:spcPts val="0"/>
              </a:spcAft>
              <a:buSzPts val="1600"/>
              <a:buChar char="●"/>
            </a:pPr>
            <a:r>
              <a:rPr lang="en"/>
              <a:t>Card Box</a:t>
            </a:r>
            <a:endParaRPr/>
          </a:p>
          <a:p>
            <a:pPr marL="316800" lvl="0" indent="-188000" algn="l" rtl="0">
              <a:spcBef>
                <a:spcPts val="0"/>
              </a:spcBef>
              <a:spcAft>
                <a:spcPts val="0"/>
              </a:spcAft>
              <a:buSzPts val="1600"/>
              <a:buChar char="●"/>
            </a:pPr>
            <a:r>
              <a:rPr lang="en"/>
              <a:t>Streamers</a:t>
            </a:r>
            <a:endParaRPr/>
          </a:p>
        </p:txBody>
      </p:sp>
      <p:pic>
        <p:nvPicPr>
          <p:cNvPr id="5939" name="Google Shape;5939;p50">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940" name="Google Shape;5940;p50">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941" name="Google Shape;5941;p50">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942" name="Google Shape;5942;p50">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943" name="Google Shape;5943;p50">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944" name="Google Shape;5944;p50">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945" name="Google Shape;5945;p50">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pSp>
        <p:nvGrpSpPr>
          <p:cNvPr id="5946" name="Google Shape;5946;p50"/>
          <p:cNvGrpSpPr/>
          <p:nvPr/>
        </p:nvGrpSpPr>
        <p:grpSpPr>
          <a:xfrm>
            <a:off x="1055258" y="3851563"/>
            <a:ext cx="667868" cy="963302"/>
            <a:chOff x="3198150" y="885350"/>
            <a:chExt cx="1162925" cy="1677350"/>
          </a:xfrm>
        </p:grpSpPr>
        <p:sp>
          <p:nvSpPr>
            <p:cNvPr id="5947" name="Google Shape;5947;p50"/>
            <p:cNvSpPr/>
            <p:nvPr/>
          </p:nvSpPr>
          <p:spPr>
            <a:xfrm>
              <a:off x="3198150" y="1005650"/>
              <a:ext cx="1162925" cy="1557050"/>
            </a:xfrm>
            <a:custGeom>
              <a:avLst/>
              <a:gdLst/>
              <a:ahLst/>
              <a:cxnLst/>
              <a:rect l="l" t="t" r="r" b="b"/>
              <a:pathLst>
                <a:path w="46517" h="62282" extrusionOk="0">
                  <a:moveTo>
                    <a:pt x="23258" y="1"/>
                  </a:moveTo>
                  <a:lnTo>
                    <a:pt x="0" y="56944"/>
                  </a:lnTo>
                  <a:cubicBezTo>
                    <a:pt x="0" y="59299"/>
                    <a:pt x="10401" y="62282"/>
                    <a:pt x="23258" y="62282"/>
                  </a:cubicBezTo>
                  <a:cubicBezTo>
                    <a:pt x="36091" y="62282"/>
                    <a:pt x="46517" y="59299"/>
                    <a:pt x="46517" y="56944"/>
                  </a:cubicBezTo>
                  <a:lnTo>
                    <a:pt x="23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0"/>
            <p:cNvSpPr/>
            <p:nvPr/>
          </p:nvSpPr>
          <p:spPr>
            <a:xfrm>
              <a:off x="3574700" y="1352775"/>
              <a:ext cx="409175" cy="166700"/>
            </a:xfrm>
            <a:custGeom>
              <a:avLst/>
              <a:gdLst/>
              <a:ahLst/>
              <a:cxnLst/>
              <a:rect l="l" t="t" r="r" b="b"/>
              <a:pathLst>
                <a:path w="16367" h="6668" extrusionOk="0">
                  <a:moveTo>
                    <a:pt x="8096" y="552"/>
                  </a:moveTo>
                  <a:cubicBezTo>
                    <a:pt x="8121" y="552"/>
                    <a:pt x="8146" y="552"/>
                    <a:pt x="8171" y="577"/>
                  </a:cubicBezTo>
                  <a:cubicBezTo>
                    <a:pt x="8347" y="677"/>
                    <a:pt x="8547" y="1053"/>
                    <a:pt x="8547" y="1504"/>
                  </a:cubicBezTo>
                  <a:cubicBezTo>
                    <a:pt x="8522" y="2532"/>
                    <a:pt x="8447" y="3409"/>
                    <a:pt x="8297" y="4111"/>
                  </a:cubicBezTo>
                  <a:cubicBezTo>
                    <a:pt x="7946" y="3284"/>
                    <a:pt x="7795" y="2332"/>
                    <a:pt x="7795" y="1580"/>
                  </a:cubicBezTo>
                  <a:cubicBezTo>
                    <a:pt x="7795" y="753"/>
                    <a:pt x="7996" y="577"/>
                    <a:pt x="8046" y="552"/>
                  </a:cubicBezTo>
                  <a:close/>
                  <a:moveTo>
                    <a:pt x="12833" y="602"/>
                  </a:moveTo>
                  <a:cubicBezTo>
                    <a:pt x="12983" y="602"/>
                    <a:pt x="13259" y="978"/>
                    <a:pt x="13259" y="1479"/>
                  </a:cubicBezTo>
                  <a:lnTo>
                    <a:pt x="13259" y="1655"/>
                  </a:lnTo>
                  <a:cubicBezTo>
                    <a:pt x="13259" y="2156"/>
                    <a:pt x="13284" y="3209"/>
                    <a:pt x="13059" y="4186"/>
                  </a:cubicBezTo>
                  <a:cubicBezTo>
                    <a:pt x="12733" y="3359"/>
                    <a:pt x="12557" y="2382"/>
                    <a:pt x="12557" y="1580"/>
                  </a:cubicBezTo>
                  <a:cubicBezTo>
                    <a:pt x="12557" y="1129"/>
                    <a:pt x="12608" y="903"/>
                    <a:pt x="12683" y="778"/>
                  </a:cubicBezTo>
                  <a:cubicBezTo>
                    <a:pt x="12708" y="702"/>
                    <a:pt x="12758" y="602"/>
                    <a:pt x="12833" y="602"/>
                  </a:cubicBezTo>
                  <a:close/>
                  <a:moveTo>
                    <a:pt x="3760" y="352"/>
                  </a:moveTo>
                  <a:cubicBezTo>
                    <a:pt x="3810" y="352"/>
                    <a:pt x="3936" y="427"/>
                    <a:pt x="4061" y="677"/>
                  </a:cubicBezTo>
                  <a:cubicBezTo>
                    <a:pt x="4186" y="953"/>
                    <a:pt x="4262" y="1354"/>
                    <a:pt x="4262" y="1780"/>
                  </a:cubicBezTo>
                  <a:cubicBezTo>
                    <a:pt x="4262" y="1880"/>
                    <a:pt x="4237" y="3108"/>
                    <a:pt x="3861" y="4236"/>
                  </a:cubicBezTo>
                  <a:cubicBezTo>
                    <a:pt x="3535" y="3484"/>
                    <a:pt x="3359" y="2607"/>
                    <a:pt x="3359" y="1730"/>
                  </a:cubicBezTo>
                  <a:cubicBezTo>
                    <a:pt x="3359" y="677"/>
                    <a:pt x="3635" y="352"/>
                    <a:pt x="3760" y="352"/>
                  </a:cubicBezTo>
                  <a:close/>
                  <a:moveTo>
                    <a:pt x="3760" y="1"/>
                  </a:moveTo>
                  <a:cubicBezTo>
                    <a:pt x="3610" y="1"/>
                    <a:pt x="3384" y="76"/>
                    <a:pt x="3209" y="477"/>
                  </a:cubicBezTo>
                  <a:cubicBezTo>
                    <a:pt x="3084" y="778"/>
                    <a:pt x="3008" y="1204"/>
                    <a:pt x="3008" y="1730"/>
                  </a:cubicBezTo>
                  <a:cubicBezTo>
                    <a:pt x="3008" y="2758"/>
                    <a:pt x="3259" y="3810"/>
                    <a:pt x="3710" y="4687"/>
                  </a:cubicBezTo>
                  <a:cubicBezTo>
                    <a:pt x="3309" y="5565"/>
                    <a:pt x="2683" y="6317"/>
                    <a:pt x="1580" y="6317"/>
                  </a:cubicBezTo>
                  <a:cubicBezTo>
                    <a:pt x="1003" y="6317"/>
                    <a:pt x="527" y="6141"/>
                    <a:pt x="126" y="5890"/>
                  </a:cubicBezTo>
                  <a:lnTo>
                    <a:pt x="1" y="6216"/>
                  </a:lnTo>
                  <a:cubicBezTo>
                    <a:pt x="427" y="6492"/>
                    <a:pt x="953" y="6667"/>
                    <a:pt x="1580" y="6667"/>
                  </a:cubicBezTo>
                  <a:cubicBezTo>
                    <a:pt x="2708" y="6667"/>
                    <a:pt x="3435" y="5966"/>
                    <a:pt x="3911" y="5038"/>
                  </a:cubicBezTo>
                  <a:cubicBezTo>
                    <a:pt x="4512" y="6016"/>
                    <a:pt x="5389" y="6667"/>
                    <a:pt x="6492" y="6667"/>
                  </a:cubicBezTo>
                  <a:cubicBezTo>
                    <a:pt x="7169" y="6667"/>
                    <a:pt x="7896" y="6317"/>
                    <a:pt x="8372" y="5038"/>
                  </a:cubicBezTo>
                  <a:cubicBezTo>
                    <a:pt x="8948" y="5966"/>
                    <a:pt x="9826" y="6667"/>
                    <a:pt x="11079" y="6667"/>
                  </a:cubicBezTo>
                  <a:cubicBezTo>
                    <a:pt x="11655" y="6667"/>
                    <a:pt x="12131" y="6467"/>
                    <a:pt x="12532" y="6066"/>
                  </a:cubicBezTo>
                  <a:cubicBezTo>
                    <a:pt x="12783" y="5815"/>
                    <a:pt x="12983" y="5489"/>
                    <a:pt x="13134" y="5114"/>
                  </a:cubicBezTo>
                  <a:cubicBezTo>
                    <a:pt x="13635" y="5966"/>
                    <a:pt x="14337" y="6542"/>
                    <a:pt x="15239" y="6542"/>
                  </a:cubicBezTo>
                  <a:cubicBezTo>
                    <a:pt x="15665" y="6542"/>
                    <a:pt x="16041" y="6392"/>
                    <a:pt x="16367" y="6141"/>
                  </a:cubicBezTo>
                  <a:lnTo>
                    <a:pt x="16242" y="5815"/>
                  </a:lnTo>
                  <a:cubicBezTo>
                    <a:pt x="15941" y="6066"/>
                    <a:pt x="15615" y="6216"/>
                    <a:pt x="15239" y="6216"/>
                  </a:cubicBezTo>
                  <a:cubicBezTo>
                    <a:pt x="14387" y="6216"/>
                    <a:pt x="13735" y="5565"/>
                    <a:pt x="13284" y="4687"/>
                  </a:cubicBezTo>
                  <a:cubicBezTo>
                    <a:pt x="13610" y="3585"/>
                    <a:pt x="13610" y="2306"/>
                    <a:pt x="13610" y="1630"/>
                  </a:cubicBezTo>
                  <a:lnTo>
                    <a:pt x="13610" y="1479"/>
                  </a:lnTo>
                  <a:cubicBezTo>
                    <a:pt x="13610" y="853"/>
                    <a:pt x="13234" y="276"/>
                    <a:pt x="12833" y="276"/>
                  </a:cubicBezTo>
                  <a:cubicBezTo>
                    <a:pt x="12708" y="276"/>
                    <a:pt x="12507" y="301"/>
                    <a:pt x="12357" y="627"/>
                  </a:cubicBezTo>
                  <a:cubicBezTo>
                    <a:pt x="12257" y="853"/>
                    <a:pt x="12207" y="1179"/>
                    <a:pt x="12207" y="1580"/>
                  </a:cubicBezTo>
                  <a:cubicBezTo>
                    <a:pt x="12207" y="2582"/>
                    <a:pt x="12457" y="3760"/>
                    <a:pt x="12908" y="4713"/>
                  </a:cubicBezTo>
                  <a:cubicBezTo>
                    <a:pt x="12758" y="5164"/>
                    <a:pt x="12557" y="5540"/>
                    <a:pt x="12282" y="5840"/>
                  </a:cubicBezTo>
                  <a:cubicBezTo>
                    <a:pt x="11956" y="6166"/>
                    <a:pt x="11555" y="6317"/>
                    <a:pt x="11079" y="6317"/>
                  </a:cubicBezTo>
                  <a:cubicBezTo>
                    <a:pt x="9876" y="6317"/>
                    <a:pt x="9049" y="5565"/>
                    <a:pt x="8522" y="4587"/>
                  </a:cubicBezTo>
                  <a:cubicBezTo>
                    <a:pt x="8723" y="3860"/>
                    <a:pt x="8873" y="2858"/>
                    <a:pt x="8873" y="1530"/>
                  </a:cubicBezTo>
                  <a:cubicBezTo>
                    <a:pt x="8873" y="978"/>
                    <a:pt x="8673" y="452"/>
                    <a:pt x="8347" y="276"/>
                  </a:cubicBezTo>
                  <a:cubicBezTo>
                    <a:pt x="8266" y="223"/>
                    <a:pt x="8178" y="198"/>
                    <a:pt x="8091" y="198"/>
                  </a:cubicBezTo>
                  <a:cubicBezTo>
                    <a:pt x="8016" y="198"/>
                    <a:pt x="7940" y="216"/>
                    <a:pt x="7871" y="251"/>
                  </a:cubicBezTo>
                  <a:cubicBezTo>
                    <a:pt x="7595" y="427"/>
                    <a:pt x="7445" y="878"/>
                    <a:pt x="7445" y="1580"/>
                  </a:cubicBezTo>
                  <a:cubicBezTo>
                    <a:pt x="7445" y="2507"/>
                    <a:pt x="7670" y="3660"/>
                    <a:pt x="8171" y="4637"/>
                  </a:cubicBezTo>
                  <a:cubicBezTo>
                    <a:pt x="7821" y="5740"/>
                    <a:pt x="7269" y="6317"/>
                    <a:pt x="6492" y="6317"/>
                  </a:cubicBezTo>
                  <a:cubicBezTo>
                    <a:pt x="5440" y="6317"/>
                    <a:pt x="4612" y="5640"/>
                    <a:pt x="4086" y="4662"/>
                  </a:cubicBezTo>
                  <a:cubicBezTo>
                    <a:pt x="4462" y="3735"/>
                    <a:pt x="4587" y="2632"/>
                    <a:pt x="4587" y="1780"/>
                  </a:cubicBezTo>
                  <a:cubicBezTo>
                    <a:pt x="4587" y="753"/>
                    <a:pt x="4237" y="1"/>
                    <a:pt x="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0"/>
            <p:cNvSpPr/>
            <p:nvPr/>
          </p:nvSpPr>
          <p:spPr>
            <a:xfrm>
              <a:off x="3214425" y="2106550"/>
              <a:ext cx="1127225" cy="295750"/>
            </a:xfrm>
            <a:custGeom>
              <a:avLst/>
              <a:gdLst/>
              <a:ahLst/>
              <a:cxnLst/>
              <a:rect l="l" t="t" r="r" b="b"/>
              <a:pathLst>
                <a:path w="45089" h="11830" extrusionOk="0">
                  <a:moveTo>
                    <a:pt x="6617" y="351"/>
                  </a:moveTo>
                  <a:cubicBezTo>
                    <a:pt x="6793" y="351"/>
                    <a:pt x="6968" y="552"/>
                    <a:pt x="7094" y="928"/>
                  </a:cubicBezTo>
                  <a:cubicBezTo>
                    <a:pt x="7269" y="1429"/>
                    <a:pt x="7369" y="2206"/>
                    <a:pt x="7369" y="3158"/>
                  </a:cubicBezTo>
                  <a:cubicBezTo>
                    <a:pt x="7369" y="4512"/>
                    <a:pt x="6993" y="5865"/>
                    <a:pt x="6292" y="7068"/>
                  </a:cubicBezTo>
                  <a:cubicBezTo>
                    <a:pt x="5840" y="5765"/>
                    <a:pt x="5640" y="4361"/>
                    <a:pt x="5640" y="3158"/>
                  </a:cubicBezTo>
                  <a:cubicBezTo>
                    <a:pt x="5640" y="1429"/>
                    <a:pt x="6216" y="351"/>
                    <a:pt x="6617" y="351"/>
                  </a:cubicBezTo>
                  <a:close/>
                  <a:moveTo>
                    <a:pt x="38547" y="1479"/>
                  </a:moveTo>
                  <a:cubicBezTo>
                    <a:pt x="38773" y="1479"/>
                    <a:pt x="39024" y="1705"/>
                    <a:pt x="39199" y="2055"/>
                  </a:cubicBezTo>
                  <a:cubicBezTo>
                    <a:pt x="39349" y="2381"/>
                    <a:pt x="39550" y="3008"/>
                    <a:pt x="39550" y="4060"/>
                  </a:cubicBezTo>
                  <a:cubicBezTo>
                    <a:pt x="39550" y="4887"/>
                    <a:pt x="39324" y="6266"/>
                    <a:pt x="38848" y="7594"/>
                  </a:cubicBezTo>
                  <a:cubicBezTo>
                    <a:pt x="38046" y="6266"/>
                    <a:pt x="37670" y="4712"/>
                    <a:pt x="37670" y="3509"/>
                  </a:cubicBezTo>
                  <a:cubicBezTo>
                    <a:pt x="37670" y="2206"/>
                    <a:pt x="38121" y="1479"/>
                    <a:pt x="38547" y="1479"/>
                  </a:cubicBezTo>
                  <a:close/>
                  <a:moveTo>
                    <a:pt x="22758" y="1228"/>
                  </a:moveTo>
                  <a:cubicBezTo>
                    <a:pt x="22833" y="1228"/>
                    <a:pt x="22883" y="1253"/>
                    <a:pt x="22958" y="1278"/>
                  </a:cubicBezTo>
                  <a:cubicBezTo>
                    <a:pt x="23309" y="1479"/>
                    <a:pt x="23660" y="2181"/>
                    <a:pt x="23660" y="3033"/>
                  </a:cubicBezTo>
                  <a:cubicBezTo>
                    <a:pt x="23635" y="5013"/>
                    <a:pt x="23460" y="6642"/>
                    <a:pt x="23159" y="7945"/>
                  </a:cubicBezTo>
                  <a:cubicBezTo>
                    <a:pt x="22432" y="6391"/>
                    <a:pt x="22131" y="4587"/>
                    <a:pt x="22131" y="3158"/>
                  </a:cubicBezTo>
                  <a:cubicBezTo>
                    <a:pt x="22131" y="1654"/>
                    <a:pt x="22507" y="1329"/>
                    <a:pt x="22607" y="1278"/>
                  </a:cubicBezTo>
                  <a:cubicBezTo>
                    <a:pt x="22658" y="1253"/>
                    <a:pt x="22708" y="1228"/>
                    <a:pt x="22758" y="1228"/>
                  </a:cubicBezTo>
                  <a:close/>
                  <a:moveTo>
                    <a:pt x="30978" y="1329"/>
                  </a:moveTo>
                  <a:cubicBezTo>
                    <a:pt x="31329" y="1329"/>
                    <a:pt x="31856" y="2030"/>
                    <a:pt x="31856" y="2983"/>
                  </a:cubicBezTo>
                  <a:lnTo>
                    <a:pt x="31856" y="3258"/>
                  </a:lnTo>
                  <a:cubicBezTo>
                    <a:pt x="31856" y="4236"/>
                    <a:pt x="31881" y="6266"/>
                    <a:pt x="31405" y="8070"/>
                  </a:cubicBezTo>
                  <a:cubicBezTo>
                    <a:pt x="30728" y="6517"/>
                    <a:pt x="30377" y="4687"/>
                    <a:pt x="30377" y="3158"/>
                  </a:cubicBezTo>
                  <a:cubicBezTo>
                    <a:pt x="30377" y="2532"/>
                    <a:pt x="30452" y="2005"/>
                    <a:pt x="30602" y="1679"/>
                  </a:cubicBezTo>
                  <a:cubicBezTo>
                    <a:pt x="30678" y="1529"/>
                    <a:pt x="30803" y="1329"/>
                    <a:pt x="30978" y="1329"/>
                  </a:cubicBezTo>
                  <a:close/>
                  <a:moveTo>
                    <a:pt x="15239" y="877"/>
                  </a:moveTo>
                  <a:cubicBezTo>
                    <a:pt x="15440" y="877"/>
                    <a:pt x="15690" y="1128"/>
                    <a:pt x="15866" y="1529"/>
                  </a:cubicBezTo>
                  <a:cubicBezTo>
                    <a:pt x="16091" y="2030"/>
                    <a:pt x="16216" y="2732"/>
                    <a:pt x="16216" y="3509"/>
                  </a:cubicBezTo>
                  <a:cubicBezTo>
                    <a:pt x="16216" y="3684"/>
                    <a:pt x="16216" y="6015"/>
                    <a:pt x="15440" y="8096"/>
                  </a:cubicBezTo>
                  <a:cubicBezTo>
                    <a:pt x="14788" y="6717"/>
                    <a:pt x="14437" y="5038"/>
                    <a:pt x="14437" y="3409"/>
                  </a:cubicBezTo>
                  <a:cubicBezTo>
                    <a:pt x="14437" y="1679"/>
                    <a:pt x="14838" y="877"/>
                    <a:pt x="15239" y="877"/>
                  </a:cubicBezTo>
                  <a:close/>
                  <a:moveTo>
                    <a:pt x="6617" y="0"/>
                  </a:moveTo>
                  <a:cubicBezTo>
                    <a:pt x="5866" y="0"/>
                    <a:pt x="5289" y="1379"/>
                    <a:pt x="5289" y="3158"/>
                  </a:cubicBezTo>
                  <a:cubicBezTo>
                    <a:pt x="5289" y="4461"/>
                    <a:pt x="5515" y="6015"/>
                    <a:pt x="6041" y="7444"/>
                  </a:cubicBezTo>
                  <a:cubicBezTo>
                    <a:pt x="5615" y="8121"/>
                    <a:pt x="5064" y="8747"/>
                    <a:pt x="4412" y="9299"/>
                  </a:cubicBezTo>
                  <a:cubicBezTo>
                    <a:pt x="3136" y="10378"/>
                    <a:pt x="1643" y="10953"/>
                    <a:pt x="241" y="10953"/>
                  </a:cubicBezTo>
                  <a:cubicBezTo>
                    <a:pt x="211" y="10953"/>
                    <a:pt x="181" y="10953"/>
                    <a:pt x="151" y="10953"/>
                  </a:cubicBezTo>
                  <a:lnTo>
                    <a:pt x="1" y="11304"/>
                  </a:lnTo>
                  <a:cubicBezTo>
                    <a:pt x="86" y="11308"/>
                    <a:pt x="171" y="11310"/>
                    <a:pt x="256" y="11310"/>
                  </a:cubicBezTo>
                  <a:cubicBezTo>
                    <a:pt x="1755" y="11310"/>
                    <a:pt x="3286" y="10687"/>
                    <a:pt x="4637" y="9549"/>
                  </a:cubicBezTo>
                  <a:cubicBezTo>
                    <a:pt x="5239" y="9048"/>
                    <a:pt x="5765" y="8471"/>
                    <a:pt x="6216" y="7820"/>
                  </a:cubicBezTo>
                  <a:cubicBezTo>
                    <a:pt x="7119" y="10025"/>
                    <a:pt x="8773" y="11830"/>
                    <a:pt x="11455" y="11830"/>
                  </a:cubicBezTo>
                  <a:cubicBezTo>
                    <a:pt x="13510" y="11830"/>
                    <a:pt x="14763" y="10502"/>
                    <a:pt x="15490" y="8898"/>
                  </a:cubicBezTo>
                  <a:cubicBezTo>
                    <a:pt x="16517" y="10627"/>
                    <a:pt x="18046" y="11830"/>
                    <a:pt x="20001" y="11830"/>
                  </a:cubicBezTo>
                  <a:cubicBezTo>
                    <a:pt x="21154" y="11830"/>
                    <a:pt x="22432" y="11203"/>
                    <a:pt x="23234" y="8847"/>
                  </a:cubicBezTo>
                  <a:cubicBezTo>
                    <a:pt x="24211" y="10552"/>
                    <a:pt x="25740" y="11830"/>
                    <a:pt x="27946" y="11830"/>
                  </a:cubicBezTo>
                  <a:cubicBezTo>
                    <a:pt x="28898" y="11830"/>
                    <a:pt x="29725" y="11504"/>
                    <a:pt x="30377" y="10852"/>
                  </a:cubicBezTo>
                  <a:cubicBezTo>
                    <a:pt x="30853" y="10351"/>
                    <a:pt x="31229" y="9700"/>
                    <a:pt x="31480" y="8998"/>
                  </a:cubicBezTo>
                  <a:cubicBezTo>
                    <a:pt x="32207" y="10276"/>
                    <a:pt x="33359" y="11654"/>
                    <a:pt x="35139" y="11654"/>
                  </a:cubicBezTo>
                  <a:cubicBezTo>
                    <a:pt x="36968" y="11654"/>
                    <a:pt x="38197" y="10101"/>
                    <a:pt x="38948" y="8321"/>
                  </a:cubicBezTo>
                  <a:cubicBezTo>
                    <a:pt x="39249" y="8722"/>
                    <a:pt x="39575" y="9098"/>
                    <a:pt x="39976" y="9424"/>
                  </a:cubicBezTo>
                  <a:cubicBezTo>
                    <a:pt x="41179" y="10471"/>
                    <a:pt x="42678" y="11003"/>
                    <a:pt x="44422" y="11003"/>
                  </a:cubicBezTo>
                  <a:cubicBezTo>
                    <a:pt x="44640" y="11003"/>
                    <a:pt x="44863" y="10994"/>
                    <a:pt x="45089" y="10978"/>
                  </a:cubicBezTo>
                  <a:lnTo>
                    <a:pt x="44938" y="10652"/>
                  </a:lnTo>
                  <a:cubicBezTo>
                    <a:pt x="44776" y="10661"/>
                    <a:pt x="44615" y="10665"/>
                    <a:pt x="44456" y="10665"/>
                  </a:cubicBezTo>
                  <a:cubicBezTo>
                    <a:pt x="42783" y="10665"/>
                    <a:pt x="41346" y="10180"/>
                    <a:pt x="40202" y="9173"/>
                  </a:cubicBezTo>
                  <a:cubicBezTo>
                    <a:pt x="39775" y="8822"/>
                    <a:pt x="39400" y="8396"/>
                    <a:pt x="39099" y="7945"/>
                  </a:cubicBezTo>
                  <a:cubicBezTo>
                    <a:pt x="39650" y="6517"/>
                    <a:pt x="39901" y="5013"/>
                    <a:pt x="39901" y="4060"/>
                  </a:cubicBezTo>
                  <a:cubicBezTo>
                    <a:pt x="39901" y="3183"/>
                    <a:pt x="39750" y="2431"/>
                    <a:pt x="39500" y="1905"/>
                  </a:cubicBezTo>
                  <a:cubicBezTo>
                    <a:pt x="39274" y="1429"/>
                    <a:pt x="38923" y="1153"/>
                    <a:pt x="38547" y="1153"/>
                  </a:cubicBezTo>
                  <a:cubicBezTo>
                    <a:pt x="37971" y="1153"/>
                    <a:pt x="37319" y="1880"/>
                    <a:pt x="37319" y="3509"/>
                  </a:cubicBezTo>
                  <a:cubicBezTo>
                    <a:pt x="37319" y="4837"/>
                    <a:pt x="37770" y="6542"/>
                    <a:pt x="38723" y="7995"/>
                  </a:cubicBezTo>
                  <a:cubicBezTo>
                    <a:pt x="37996" y="9750"/>
                    <a:pt x="36843" y="11304"/>
                    <a:pt x="35139" y="11304"/>
                  </a:cubicBezTo>
                  <a:cubicBezTo>
                    <a:pt x="33635" y="11304"/>
                    <a:pt x="32457" y="10126"/>
                    <a:pt x="31630" y="8547"/>
                  </a:cubicBezTo>
                  <a:cubicBezTo>
                    <a:pt x="32232" y="6642"/>
                    <a:pt x="32207" y="4411"/>
                    <a:pt x="32207" y="3258"/>
                  </a:cubicBezTo>
                  <a:lnTo>
                    <a:pt x="32207" y="2983"/>
                  </a:lnTo>
                  <a:cubicBezTo>
                    <a:pt x="32207" y="1930"/>
                    <a:pt x="31605" y="1003"/>
                    <a:pt x="30978" y="1003"/>
                  </a:cubicBezTo>
                  <a:cubicBezTo>
                    <a:pt x="30803" y="1003"/>
                    <a:pt x="30502" y="1078"/>
                    <a:pt x="30277" y="1554"/>
                  </a:cubicBezTo>
                  <a:cubicBezTo>
                    <a:pt x="30126" y="1930"/>
                    <a:pt x="30026" y="2456"/>
                    <a:pt x="30026" y="3158"/>
                  </a:cubicBezTo>
                  <a:cubicBezTo>
                    <a:pt x="30026" y="4938"/>
                    <a:pt x="30502" y="6993"/>
                    <a:pt x="31254" y="8572"/>
                  </a:cubicBezTo>
                  <a:cubicBezTo>
                    <a:pt x="31003" y="9374"/>
                    <a:pt x="30653" y="10075"/>
                    <a:pt x="30126" y="10602"/>
                  </a:cubicBezTo>
                  <a:cubicBezTo>
                    <a:pt x="29550" y="11203"/>
                    <a:pt x="28798" y="11479"/>
                    <a:pt x="27946" y="11479"/>
                  </a:cubicBezTo>
                  <a:cubicBezTo>
                    <a:pt x="25765" y="11479"/>
                    <a:pt x="24287" y="10151"/>
                    <a:pt x="23384" y="8396"/>
                  </a:cubicBezTo>
                  <a:cubicBezTo>
                    <a:pt x="23735" y="7118"/>
                    <a:pt x="23986" y="5364"/>
                    <a:pt x="24011" y="3033"/>
                  </a:cubicBezTo>
                  <a:cubicBezTo>
                    <a:pt x="24011" y="2131"/>
                    <a:pt x="23660" y="1304"/>
                    <a:pt x="23134" y="1003"/>
                  </a:cubicBezTo>
                  <a:cubicBezTo>
                    <a:pt x="23016" y="924"/>
                    <a:pt x="22891" y="887"/>
                    <a:pt x="22770" y="887"/>
                  </a:cubicBezTo>
                  <a:cubicBezTo>
                    <a:pt x="22660" y="887"/>
                    <a:pt x="22553" y="918"/>
                    <a:pt x="22457" y="978"/>
                  </a:cubicBezTo>
                  <a:cubicBezTo>
                    <a:pt x="22006" y="1228"/>
                    <a:pt x="21780" y="1980"/>
                    <a:pt x="21780" y="3158"/>
                  </a:cubicBezTo>
                  <a:cubicBezTo>
                    <a:pt x="21780" y="4737"/>
                    <a:pt x="22156" y="6742"/>
                    <a:pt x="23008" y="8446"/>
                  </a:cubicBezTo>
                  <a:cubicBezTo>
                    <a:pt x="22407" y="10451"/>
                    <a:pt x="21404" y="11479"/>
                    <a:pt x="20001" y="11479"/>
                  </a:cubicBezTo>
                  <a:cubicBezTo>
                    <a:pt x="18096" y="11479"/>
                    <a:pt x="16617" y="10276"/>
                    <a:pt x="15665" y="8497"/>
                  </a:cubicBezTo>
                  <a:cubicBezTo>
                    <a:pt x="16542" y="6266"/>
                    <a:pt x="16567" y="3710"/>
                    <a:pt x="16567" y="3509"/>
                  </a:cubicBezTo>
                  <a:cubicBezTo>
                    <a:pt x="16567" y="1579"/>
                    <a:pt x="15891" y="552"/>
                    <a:pt x="15239" y="552"/>
                  </a:cubicBezTo>
                  <a:cubicBezTo>
                    <a:pt x="14688" y="552"/>
                    <a:pt x="14086" y="1304"/>
                    <a:pt x="14086" y="3409"/>
                  </a:cubicBezTo>
                  <a:cubicBezTo>
                    <a:pt x="14086" y="5188"/>
                    <a:pt x="14512" y="7018"/>
                    <a:pt x="15289" y="8522"/>
                  </a:cubicBezTo>
                  <a:cubicBezTo>
                    <a:pt x="14612" y="10126"/>
                    <a:pt x="13434" y="11479"/>
                    <a:pt x="11455" y="11479"/>
                  </a:cubicBezTo>
                  <a:cubicBezTo>
                    <a:pt x="8873" y="11479"/>
                    <a:pt x="7294" y="9674"/>
                    <a:pt x="6442" y="7469"/>
                  </a:cubicBezTo>
                  <a:cubicBezTo>
                    <a:pt x="7244" y="6166"/>
                    <a:pt x="7720" y="4662"/>
                    <a:pt x="7720" y="3158"/>
                  </a:cubicBezTo>
                  <a:cubicBezTo>
                    <a:pt x="7720" y="1153"/>
                    <a:pt x="7319" y="0"/>
                    <a:pt x="6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0"/>
            <p:cNvSpPr/>
            <p:nvPr/>
          </p:nvSpPr>
          <p:spPr>
            <a:xfrm>
              <a:off x="3399275" y="1703650"/>
              <a:ext cx="763175" cy="282625"/>
            </a:xfrm>
            <a:custGeom>
              <a:avLst/>
              <a:gdLst/>
              <a:ahLst/>
              <a:cxnLst/>
              <a:rect l="l" t="t" r="r" b="b"/>
              <a:pathLst>
                <a:path w="30527" h="11305" extrusionOk="0">
                  <a:moveTo>
                    <a:pt x="15364" y="703"/>
                  </a:moveTo>
                  <a:cubicBezTo>
                    <a:pt x="15439" y="703"/>
                    <a:pt x="15489" y="703"/>
                    <a:pt x="15564" y="753"/>
                  </a:cubicBezTo>
                  <a:cubicBezTo>
                    <a:pt x="15915" y="953"/>
                    <a:pt x="16266" y="1630"/>
                    <a:pt x="16266" y="2507"/>
                  </a:cubicBezTo>
                  <a:cubicBezTo>
                    <a:pt x="16241" y="4462"/>
                    <a:pt x="16066" y="6116"/>
                    <a:pt x="15765" y="7394"/>
                  </a:cubicBezTo>
                  <a:cubicBezTo>
                    <a:pt x="15038" y="5841"/>
                    <a:pt x="14737" y="4036"/>
                    <a:pt x="14737" y="2632"/>
                  </a:cubicBezTo>
                  <a:cubicBezTo>
                    <a:pt x="14737" y="1129"/>
                    <a:pt x="15113" y="803"/>
                    <a:pt x="15213" y="728"/>
                  </a:cubicBezTo>
                  <a:cubicBezTo>
                    <a:pt x="15264" y="703"/>
                    <a:pt x="15314" y="703"/>
                    <a:pt x="15364" y="703"/>
                  </a:cubicBezTo>
                  <a:close/>
                  <a:moveTo>
                    <a:pt x="23584" y="803"/>
                  </a:moveTo>
                  <a:cubicBezTo>
                    <a:pt x="23935" y="803"/>
                    <a:pt x="24462" y="1480"/>
                    <a:pt x="24462" y="2457"/>
                  </a:cubicBezTo>
                  <a:lnTo>
                    <a:pt x="24462" y="2733"/>
                  </a:lnTo>
                  <a:cubicBezTo>
                    <a:pt x="24462" y="3710"/>
                    <a:pt x="24487" y="5740"/>
                    <a:pt x="24011" y="7520"/>
                  </a:cubicBezTo>
                  <a:cubicBezTo>
                    <a:pt x="23334" y="5991"/>
                    <a:pt x="22983" y="4161"/>
                    <a:pt x="22983" y="2632"/>
                  </a:cubicBezTo>
                  <a:cubicBezTo>
                    <a:pt x="22983" y="1981"/>
                    <a:pt x="23058" y="1480"/>
                    <a:pt x="23208" y="1154"/>
                  </a:cubicBezTo>
                  <a:cubicBezTo>
                    <a:pt x="23284" y="1003"/>
                    <a:pt x="23409" y="803"/>
                    <a:pt x="23584" y="803"/>
                  </a:cubicBezTo>
                  <a:close/>
                  <a:moveTo>
                    <a:pt x="7845" y="352"/>
                  </a:moveTo>
                  <a:cubicBezTo>
                    <a:pt x="8246" y="352"/>
                    <a:pt x="8822" y="1254"/>
                    <a:pt x="8822" y="2983"/>
                  </a:cubicBezTo>
                  <a:cubicBezTo>
                    <a:pt x="8822" y="3159"/>
                    <a:pt x="8822" y="5465"/>
                    <a:pt x="8046" y="7570"/>
                  </a:cubicBezTo>
                  <a:cubicBezTo>
                    <a:pt x="7394" y="6166"/>
                    <a:pt x="7043" y="4512"/>
                    <a:pt x="7043" y="2858"/>
                  </a:cubicBezTo>
                  <a:cubicBezTo>
                    <a:pt x="7043" y="1129"/>
                    <a:pt x="7444" y="352"/>
                    <a:pt x="7845" y="352"/>
                  </a:cubicBezTo>
                  <a:close/>
                  <a:moveTo>
                    <a:pt x="7845" y="1"/>
                  </a:moveTo>
                  <a:cubicBezTo>
                    <a:pt x="7294" y="1"/>
                    <a:pt x="6692" y="753"/>
                    <a:pt x="6692" y="2858"/>
                  </a:cubicBezTo>
                  <a:cubicBezTo>
                    <a:pt x="6692" y="4663"/>
                    <a:pt x="7118" y="6492"/>
                    <a:pt x="7895" y="7996"/>
                  </a:cubicBezTo>
                  <a:cubicBezTo>
                    <a:pt x="7218" y="9600"/>
                    <a:pt x="6040" y="10953"/>
                    <a:pt x="4061" y="10953"/>
                  </a:cubicBezTo>
                  <a:cubicBezTo>
                    <a:pt x="2331" y="10953"/>
                    <a:pt x="1053" y="10151"/>
                    <a:pt x="151" y="8948"/>
                  </a:cubicBezTo>
                  <a:lnTo>
                    <a:pt x="0" y="9324"/>
                  </a:lnTo>
                  <a:cubicBezTo>
                    <a:pt x="953" y="10502"/>
                    <a:pt x="2281" y="11304"/>
                    <a:pt x="4061" y="11304"/>
                  </a:cubicBezTo>
                  <a:cubicBezTo>
                    <a:pt x="6116" y="11304"/>
                    <a:pt x="7369" y="9951"/>
                    <a:pt x="8096" y="8347"/>
                  </a:cubicBezTo>
                  <a:cubicBezTo>
                    <a:pt x="9123" y="10101"/>
                    <a:pt x="10652" y="11304"/>
                    <a:pt x="12607" y="11304"/>
                  </a:cubicBezTo>
                  <a:cubicBezTo>
                    <a:pt x="13760" y="11304"/>
                    <a:pt x="15038" y="10678"/>
                    <a:pt x="15840" y="8322"/>
                  </a:cubicBezTo>
                  <a:cubicBezTo>
                    <a:pt x="16817" y="10026"/>
                    <a:pt x="18346" y="11304"/>
                    <a:pt x="20552" y="11304"/>
                  </a:cubicBezTo>
                  <a:cubicBezTo>
                    <a:pt x="21504" y="11304"/>
                    <a:pt x="22331" y="10953"/>
                    <a:pt x="22983" y="10327"/>
                  </a:cubicBezTo>
                  <a:cubicBezTo>
                    <a:pt x="23459" y="9825"/>
                    <a:pt x="23835" y="9174"/>
                    <a:pt x="24086" y="8472"/>
                  </a:cubicBezTo>
                  <a:cubicBezTo>
                    <a:pt x="24813" y="9750"/>
                    <a:pt x="25965" y="11104"/>
                    <a:pt x="27745" y="11104"/>
                  </a:cubicBezTo>
                  <a:cubicBezTo>
                    <a:pt x="28898" y="11104"/>
                    <a:pt x="29825" y="10502"/>
                    <a:pt x="30527" y="9575"/>
                  </a:cubicBezTo>
                  <a:lnTo>
                    <a:pt x="30376" y="9199"/>
                  </a:lnTo>
                  <a:cubicBezTo>
                    <a:pt x="29700" y="10126"/>
                    <a:pt x="28848" y="10778"/>
                    <a:pt x="27745" y="10778"/>
                  </a:cubicBezTo>
                  <a:cubicBezTo>
                    <a:pt x="26241" y="10778"/>
                    <a:pt x="25063" y="9600"/>
                    <a:pt x="24236" y="8021"/>
                  </a:cubicBezTo>
                  <a:cubicBezTo>
                    <a:pt x="24813" y="6116"/>
                    <a:pt x="24813" y="3886"/>
                    <a:pt x="24813" y="2708"/>
                  </a:cubicBezTo>
                  <a:lnTo>
                    <a:pt x="24813" y="2457"/>
                  </a:lnTo>
                  <a:cubicBezTo>
                    <a:pt x="24813" y="1404"/>
                    <a:pt x="24211" y="452"/>
                    <a:pt x="23584" y="452"/>
                  </a:cubicBezTo>
                  <a:cubicBezTo>
                    <a:pt x="23409" y="452"/>
                    <a:pt x="23108" y="527"/>
                    <a:pt x="22883" y="1003"/>
                  </a:cubicBezTo>
                  <a:cubicBezTo>
                    <a:pt x="22732" y="1379"/>
                    <a:pt x="22632" y="1931"/>
                    <a:pt x="22632" y="2632"/>
                  </a:cubicBezTo>
                  <a:cubicBezTo>
                    <a:pt x="22632" y="4412"/>
                    <a:pt x="23108" y="6467"/>
                    <a:pt x="23860" y="8046"/>
                  </a:cubicBezTo>
                  <a:cubicBezTo>
                    <a:pt x="23609" y="8823"/>
                    <a:pt x="23259" y="9550"/>
                    <a:pt x="22732" y="10076"/>
                  </a:cubicBezTo>
                  <a:cubicBezTo>
                    <a:pt x="22156" y="10653"/>
                    <a:pt x="21404" y="10953"/>
                    <a:pt x="20552" y="10953"/>
                  </a:cubicBezTo>
                  <a:cubicBezTo>
                    <a:pt x="18371" y="10953"/>
                    <a:pt x="16893" y="9600"/>
                    <a:pt x="15990" y="7871"/>
                  </a:cubicBezTo>
                  <a:cubicBezTo>
                    <a:pt x="16341" y="6567"/>
                    <a:pt x="16592" y="4838"/>
                    <a:pt x="16617" y="2507"/>
                  </a:cubicBezTo>
                  <a:cubicBezTo>
                    <a:pt x="16617" y="1605"/>
                    <a:pt x="16266" y="753"/>
                    <a:pt x="15740" y="452"/>
                  </a:cubicBezTo>
                  <a:cubicBezTo>
                    <a:pt x="15616" y="383"/>
                    <a:pt x="15484" y="345"/>
                    <a:pt x="15358" y="345"/>
                  </a:cubicBezTo>
                  <a:cubicBezTo>
                    <a:pt x="15254" y="345"/>
                    <a:pt x="15153" y="370"/>
                    <a:pt x="15063" y="427"/>
                  </a:cubicBezTo>
                  <a:cubicBezTo>
                    <a:pt x="14612" y="678"/>
                    <a:pt x="14386" y="1429"/>
                    <a:pt x="14386" y="2632"/>
                  </a:cubicBezTo>
                  <a:cubicBezTo>
                    <a:pt x="14386" y="4211"/>
                    <a:pt x="14762" y="6216"/>
                    <a:pt x="15614" y="7896"/>
                  </a:cubicBezTo>
                  <a:cubicBezTo>
                    <a:pt x="15013" y="9926"/>
                    <a:pt x="14010" y="10953"/>
                    <a:pt x="12607" y="10953"/>
                  </a:cubicBezTo>
                  <a:cubicBezTo>
                    <a:pt x="10702" y="10953"/>
                    <a:pt x="9223" y="9725"/>
                    <a:pt x="8271" y="7971"/>
                  </a:cubicBezTo>
                  <a:cubicBezTo>
                    <a:pt x="9148" y="5740"/>
                    <a:pt x="9173" y="3159"/>
                    <a:pt x="9173" y="2983"/>
                  </a:cubicBezTo>
                  <a:cubicBezTo>
                    <a:pt x="9173" y="1054"/>
                    <a:pt x="8497" y="1"/>
                    <a:pt x="7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0"/>
            <p:cNvSpPr/>
            <p:nvPr/>
          </p:nvSpPr>
          <p:spPr>
            <a:xfrm>
              <a:off x="3662425" y="1005650"/>
              <a:ext cx="233750" cy="288725"/>
            </a:xfrm>
            <a:custGeom>
              <a:avLst/>
              <a:gdLst/>
              <a:ahLst/>
              <a:cxnLst/>
              <a:rect l="l" t="t" r="r" b="b"/>
              <a:pathLst>
                <a:path w="9350" h="11549" extrusionOk="0">
                  <a:moveTo>
                    <a:pt x="4687" y="1"/>
                  </a:moveTo>
                  <a:lnTo>
                    <a:pt x="1" y="11455"/>
                  </a:lnTo>
                  <a:cubicBezTo>
                    <a:pt x="1567" y="11517"/>
                    <a:pt x="3127" y="11549"/>
                    <a:pt x="4684" y="11549"/>
                  </a:cubicBezTo>
                  <a:cubicBezTo>
                    <a:pt x="6241" y="11549"/>
                    <a:pt x="7795" y="11517"/>
                    <a:pt x="9349" y="11455"/>
                  </a:cubicBezTo>
                  <a:lnTo>
                    <a:pt x="46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0"/>
            <p:cNvSpPr/>
            <p:nvPr/>
          </p:nvSpPr>
          <p:spPr>
            <a:xfrm>
              <a:off x="3531475" y="1601525"/>
              <a:ext cx="497525" cy="35125"/>
            </a:xfrm>
            <a:custGeom>
              <a:avLst/>
              <a:gdLst/>
              <a:ahLst/>
              <a:cxnLst/>
              <a:rect l="l" t="t" r="r" b="b"/>
              <a:pathLst>
                <a:path w="19901" h="1405" extrusionOk="0">
                  <a:moveTo>
                    <a:pt x="176" y="1"/>
                  </a:moveTo>
                  <a:lnTo>
                    <a:pt x="1" y="477"/>
                  </a:lnTo>
                  <a:cubicBezTo>
                    <a:pt x="2181" y="903"/>
                    <a:pt x="5790" y="1404"/>
                    <a:pt x="10251" y="1404"/>
                  </a:cubicBezTo>
                  <a:cubicBezTo>
                    <a:pt x="13159" y="1404"/>
                    <a:pt x="16417" y="1179"/>
                    <a:pt x="19900" y="577"/>
                  </a:cubicBezTo>
                  <a:lnTo>
                    <a:pt x="19700" y="101"/>
                  </a:lnTo>
                  <a:cubicBezTo>
                    <a:pt x="16290" y="687"/>
                    <a:pt x="13082" y="899"/>
                    <a:pt x="10226" y="899"/>
                  </a:cubicBezTo>
                  <a:cubicBezTo>
                    <a:pt x="5881" y="899"/>
                    <a:pt x="2354" y="409"/>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0"/>
            <p:cNvSpPr/>
            <p:nvPr/>
          </p:nvSpPr>
          <p:spPr>
            <a:xfrm>
              <a:off x="3352900" y="2034500"/>
              <a:ext cx="853425" cy="50150"/>
            </a:xfrm>
            <a:custGeom>
              <a:avLst/>
              <a:gdLst/>
              <a:ahLst/>
              <a:cxnLst/>
              <a:rect l="l" t="t" r="r" b="b"/>
              <a:pathLst>
                <a:path w="34137" h="2006" extrusionOk="0">
                  <a:moveTo>
                    <a:pt x="276" y="0"/>
                  </a:moveTo>
                  <a:lnTo>
                    <a:pt x="1" y="602"/>
                  </a:lnTo>
                  <a:cubicBezTo>
                    <a:pt x="3685" y="1228"/>
                    <a:pt x="9675" y="2005"/>
                    <a:pt x="17119" y="2005"/>
                  </a:cubicBezTo>
                  <a:cubicBezTo>
                    <a:pt x="22181" y="2005"/>
                    <a:pt x="27946" y="1629"/>
                    <a:pt x="34136" y="652"/>
                  </a:cubicBezTo>
                  <a:lnTo>
                    <a:pt x="33886" y="25"/>
                  </a:lnTo>
                  <a:cubicBezTo>
                    <a:pt x="27780" y="995"/>
                    <a:pt x="22094" y="1341"/>
                    <a:pt x="17082" y="1341"/>
                  </a:cubicBezTo>
                  <a:cubicBezTo>
                    <a:pt x="9793" y="1341"/>
                    <a:pt x="3930" y="609"/>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0"/>
            <p:cNvSpPr/>
            <p:nvPr/>
          </p:nvSpPr>
          <p:spPr>
            <a:xfrm>
              <a:off x="3201275" y="2405425"/>
              <a:ext cx="1156675" cy="109050"/>
            </a:xfrm>
            <a:custGeom>
              <a:avLst/>
              <a:gdLst/>
              <a:ahLst/>
              <a:cxnLst/>
              <a:rect l="l" t="t" r="r" b="b"/>
              <a:pathLst>
                <a:path w="46267" h="4362" extrusionOk="0">
                  <a:moveTo>
                    <a:pt x="276" y="0"/>
                  </a:moveTo>
                  <a:lnTo>
                    <a:pt x="1" y="652"/>
                  </a:lnTo>
                  <a:cubicBezTo>
                    <a:pt x="4036" y="2005"/>
                    <a:pt x="12732" y="4361"/>
                    <a:pt x="23635" y="4361"/>
                  </a:cubicBezTo>
                  <a:cubicBezTo>
                    <a:pt x="30502" y="4361"/>
                    <a:pt x="38271" y="3409"/>
                    <a:pt x="46266" y="652"/>
                  </a:cubicBezTo>
                  <a:lnTo>
                    <a:pt x="45991" y="0"/>
                  </a:lnTo>
                  <a:cubicBezTo>
                    <a:pt x="38080" y="2712"/>
                    <a:pt x="30413" y="3644"/>
                    <a:pt x="23610" y="3644"/>
                  </a:cubicBezTo>
                  <a:cubicBezTo>
                    <a:pt x="12870" y="3644"/>
                    <a:pt x="4281" y="1320"/>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0"/>
            <p:cNvSpPr/>
            <p:nvPr/>
          </p:nvSpPr>
          <p:spPr>
            <a:xfrm>
              <a:off x="3707550" y="885350"/>
              <a:ext cx="143500" cy="143525"/>
            </a:xfrm>
            <a:custGeom>
              <a:avLst/>
              <a:gdLst/>
              <a:ahLst/>
              <a:cxnLst/>
              <a:rect l="l" t="t" r="r" b="b"/>
              <a:pathLst>
                <a:path w="5740" h="5741" extrusionOk="0">
                  <a:moveTo>
                    <a:pt x="2882" y="1"/>
                  </a:moveTo>
                  <a:cubicBezTo>
                    <a:pt x="1304" y="1"/>
                    <a:pt x="0" y="1279"/>
                    <a:pt x="0" y="2858"/>
                  </a:cubicBezTo>
                  <a:cubicBezTo>
                    <a:pt x="0" y="4462"/>
                    <a:pt x="1304" y="5740"/>
                    <a:pt x="2882" y="5740"/>
                  </a:cubicBezTo>
                  <a:cubicBezTo>
                    <a:pt x="4461" y="5740"/>
                    <a:pt x="5740" y="4462"/>
                    <a:pt x="5740" y="2858"/>
                  </a:cubicBezTo>
                  <a:cubicBezTo>
                    <a:pt x="5740" y="1279"/>
                    <a:pt x="4461"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959"/>
        <p:cNvGrpSpPr/>
        <p:nvPr/>
      </p:nvGrpSpPr>
      <p:grpSpPr>
        <a:xfrm>
          <a:off x="0" y="0"/>
          <a:ext cx="0" cy="0"/>
          <a:chOff x="0" y="0"/>
          <a:chExt cx="0" cy="0"/>
        </a:xfrm>
      </p:grpSpPr>
      <p:sp>
        <p:nvSpPr>
          <p:cNvPr id="5960" name="Google Shape;5960;p51"/>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BUDGET</a:t>
            </a:r>
            <a:endParaRPr>
              <a:solidFill>
                <a:schemeClr val="accent4"/>
              </a:solidFill>
            </a:endParaRPr>
          </a:p>
        </p:txBody>
      </p:sp>
      <p:pic>
        <p:nvPicPr>
          <p:cNvPr id="5961" name="Google Shape;5961;p51" title="Points scored">
            <a:hlinkClick r:id="rId3"/>
          </p:cNvPr>
          <p:cNvPicPr preferRelativeResize="0"/>
          <p:nvPr/>
        </p:nvPicPr>
        <p:blipFill rotWithShape="1">
          <a:blip r:embed="rId4">
            <a:alphaModFix/>
          </a:blip>
          <a:srcRect l="20542" r="20412"/>
          <a:stretch/>
        </p:blipFill>
        <p:spPr>
          <a:xfrm>
            <a:off x="1270562" y="1376072"/>
            <a:ext cx="2923686" cy="3061754"/>
          </a:xfrm>
          <a:prstGeom prst="rect">
            <a:avLst/>
          </a:prstGeom>
          <a:noFill/>
          <a:ln>
            <a:noFill/>
          </a:ln>
        </p:spPr>
      </p:pic>
      <p:sp>
        <p:nvSpPr>
          <p:cNvPr id="5962" name="Google Shape;5962;p51"/>
          <p:cNvSpPr/>
          <p:nvPr/>
        </p:nvSpPr>
        <p:spPr>
          <a:xfrm>
            <a:off x="6562525" y="1540796"/>
            <a:ext cx="1914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1"/>
          <p:cNvSpPr txBox="1"/>
          <p:nvPr/>
        </p:nvSpPr>
        <p:spPr>
          <a:xfrm>
            <a:off x="7190690" y="1886276"/>
            <a:ext cx="11670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Venus has a beautiful name</a:t>
            </a:r>
            <a:endParaRPr>
              <a:solidFill>
                <a:schemeClr val="lt1"/>
              </a:solidFill>
              <a:latin typeface="Source Sans Pro"/>
              <a:ea typeface="Source Sans Pro"/>
              <a:cs typeface="Source Sans Pro"/>
              <a:sym typeface="Source Sans Pro"/>
            </a:endParaRPr>
          </a:p>
        </p:txBody>
      </p:sp>
      <p:sp>
        <p:nvSpPr>
          <p:cNvPr id="5964" name="Google Shape;5964;p51"/>
          <p:cNvSpPr txBox="1"/>
          <p:nvPr/>
        </p:nvSpPr>
        <p:spPr>
          <a:xfrm>
            <a:off x="7190690" y="1655821"/>
            <a:ext cx="11670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dirty="0">
                <a:solidFill>
                  <a:srgbClr val="E75151"/>
                </a:solidFill>
                <a:latin typeface="Crushed"/>
                <a:ea typeface="Crushed"/>
                <a:cs typeface="Crushed"/>
                <a:sym typeface="Crushed"/>
              </a:rPr>
              <a:t>DRINKS</a:t>
            </a:r>
            <a:endParaRPr dirty="0">
              <a:solidFill>
                <a:srgbClr val="E75151"/>
              </a:solidFill>
              <a:latin typeface="Crushed"/>
              <a:ea typeface="Crushed"/>
              <a:cs typeface="Crushed"/>
              <a:sym typeface="Crushed"/>
            </a:endParaRPr>
          </a:p>
        </p:txBody>
      </p:sp>
      <p:sp>
        <p:nvSpPr>
          <p:cNvPr id="5965" name="Google Shape;5965;p51"/>
          <p:cNvSpPr/>
          <p:nvPr/>
        </p:nvSpPr>
        <p:spPr>
          <a:xfrm>
            <a:off x="4386475" y="1540796"/>
            <a:ext cx="1914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1"/>
          <p:cNvSpPr txBox="1"/>
          <p:nvPr/>
        </p:nvSpPr>
        <p:spPr>
          <a:xfrm>
            <a:off x="5014637" y="1886275"/>
            <a:ext cx="11670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Mercury is the smallest planet</a:t>
            </a:r>
            <a:endParaRPr>
              <a:solidFill>
                <a:schemeClr val="lt1"/>
              </a:solidFill>
              <a:latin typeface="Source Sans Pro"/>
              <a:ea typeface="Source Sans Pro"/>
              <a:cs typeface="Source Sans Pro"/>
              <a:sym typeface="Source Sans Pro"/>
            </a:endParaRPr>
          </a:p>
        </p:txBody>
      </p:sp>
      <p:sp>
        <p:nvSpPr>
          <p:cNvPr id="5967" name="Google Shape;5967;p51"/>
          <p:cNvSpPr txBox="1"/>
          <p:nvPr/>
        </p:nvSpPr>
        <p:spPr>
          <a:xfrm>
            <a:off x="5014637" y="1655821"/>
            <a:ext cx="11670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dirty="0">
                <a:solidFill>
                  <a:srgbClr val="E75151"/>
                </a:solidFill>
                <a:latin typeface="Crushed"/>
                <a:ea typeface="Crushed"/>
                <a:cs typeface="Crushed"/>
                <a:sym typeface="Crushed"/>
              </a:rPr>
              <a:t>FOOD</a:t>
            </a:r>
            <a:endParaRPr dirty="0">
              <a:solidFill>
                <a:srgbClr val="E75151"/>
              </a:solidFill>
              <a:latin typeface="Crushed"/>
              <a:ea typeface="Crushed"/>
              <a:cs typeface="Crushed"/>
              <a:sym typeface="Crushed"/>
            </a:endParaRPr>
          </a:p>
        </p:txBody>
      </p:sp>
      <p:sp>
        <p:nvSpPr>
          <p:cNvPr id="5968" name="Google Shape;5968;p51"/>
          <p:cNvSpPr txBox="1"/>
          <p:nvPr/>
        </p:nvSpPr>
        <p:spPr>
          <a:xfrm>
            <a:off x="4386475" y="3852375"/>
            <a:ext cx="4041600" cy="4428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sz="1200">
                <a:solidFill>
                  <a:schemeClr val="dk2"/>
                </a:solidFill>
                <a:latin typeface="Source Sans Pro"/>
                <a:ea typeface="Source Sans Pro"/>
                <a:cs typeface="Source Sans Pro"/>
                <a:sym typeface="Source Sans Pro"/>
              </a:rPr>
              <a:t>To modify this graph, click on it, follow the link, change the data and paste the new graph here, replacing this one</a:t>
            </a:r>
            <a:endParaRPr sz="1200">
              <a:solidFill>
                <a:schemeClr val="dk2"/>
              </a:solidFill>
              <a:latin typeface="Source Sans Pro"/>
              <a:ea typeface="Source Sans Pro"/>
              <a:cs typeface="Source Sans Pro"/>
              <a:sym typeface="Source Sans Pro"/>
            </a:endParaRPr>
          </a:p>
        </p:txBody>
      </p:sp>
      <p:sp>
        <p:nvSpPr>
          <p:cNvPr id="5969" name="Google Shape;5969;p51"/>
          <p:cNvSpPr/>
          <p:nvPr/>
        </p:nvSpPr>
        <p:spPr>
          <a:xfrm>
            <a:off x="6562525" y="2678921"/>
            <a:ext cx="1914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1"/>
          <p:cNvSpPr txBox="1"/>
          <p:nvPr/>
        </p:nvSpPr>
        <p:spPr>
          <a:xfrm>
            <a:off x="7190690" y="3024401"/>
            <a:ext cx="11670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Mars is a very cold place</a:t>
            </a:r>
            <a:endParaRPr>
              <a:solidFill>
                <a:schemeClr val="lt1"/>
              </a:solidFill>
              <a:latin typeface="Source Sans Pro"/>
              <a:ea typeface="Source Sans Pro"/>
              <a:cs typeface="Source Sans Pro"/>
              <a:sym typeface="Source Sans Pro"/>
            </a:endParaRPr>
          </a:p>
        </p:txBody>
      </p:sp>
      <p:sp>
        <p:nvSpPr>
          <p:cNvPr id="5971" name="Google Shape;5971;p51"/>
          <p:cNvSpPr txBox="1"/>
          <p:nvPr/>
        </p:nvSpPr>
        <p:spPr>
          <a:xfrm>
            <a:off x="7190690" y="2793946"/>
            <a:ext cx="11670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dirty="0">
                <a:solidFill>
                  <a:srgbClr val="E75151"/>
                </a:solidFill>
                <a:latin typeface="Crushed"/>
                <a:ea typeface="Crushed"/>
                <a:cs typeface="Crushed"/>
                <a:sym typeface="Crushed"/>
              </a:rPr>
              <a:t>GIFTS</a:t>
            </a:r>
            <a:endParaRPr dirty="0">
              <a:solidFill>
                <a:srgbClr val="E75151"/>
              </a:solidFill>
              <a:latin typeface="Crushed"/>
              <a:ea typeface="Crushed"/>
              <a:cs typeface="Crushed"/>
              <a:sym typeface="Crushed"/>
            </a:endParaRPr>
          </a:p>
        </p:txBody>
      </p:sp>
      <p:sp>
        <p:nvSpPr>
          <p:cNvPr id="5972" name="Google Shape;5972;p51"/>
          <p:cNvSpPr/>
          <p:nvPr/>
        </p:nvSpPr>
        <p:spPr>
          <a:xfrm>
            <a:off x="4386475" y="2678921"/>
            <a:ext cx="1914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1"/>
          <p:cNvSpPr txBox="1"/>
          <p:nvPr/>
        </p:nvSpPr>
        <p:spPr>
          <a:xfrm>
            <a:off x="5014637" y="3024400"/>
            <a:ext cx="1167000" cy="4722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latin typeface="Source Sans Pro"/>
                <a:ea typeface="Source Sans Pro"/>
                <a:cs typeface="Source Sans Pro"/>
                <a:sym typeface="Source Sans Pro"/>
              </a:rPr>
              <a:t>Saturn is the ringed one</a:t>
            </a:r>
            <a:endParaRPr>
              <a:solidFill>
                <a:schemeClr val="lt1"/>
              </a:solidFill>
              <a:latin typeface="Source Sans Pro"/>
              <a:ea typeface="Source Sans Pro"/>
              <a:cs typeface="Source Sans Pro"/>
              <a:sym typeface="Source Sans Pro"/>
            </a:endParaRPr>
          </a:p>
        </p:txBody>
      </p:sp>
      <p:sp>
        <p:nvSpPr>
          <p:cNvPr id="5974" name="Google Shape;5974;p51"/>
          <p:cNvSpPr txBox="1"/>
          <p:nvPr/>
        </p:nvSpPr>
        <p:spPr>
          <a:xfrm>
            <a:off x="5014637" y="2793946"/>
            <a:ext cx="1167000" cy="230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dirty="0">
                <a:solidFill>
                  <a:srgbClr val="E75151"/>
                </a:solidFill>
                <a:latin typeface="Crushed"/>
                <a:ea typeface="Crushed"/>
                <a:cs typeface="Crushed"/>
                <a:sym typeface="Crushed"/>
              </a:rPr>
              <a:t>DECORATIONS</a:t>
            </a:r>
            <a:endParaRPr dirty="0">
              <a:solidFill>
                <a:srgbClr val="E75151"/>
              </a:solidFill>
              <a:latin typeface="Crushed"/>
              <a:ea typeface="Crushed"/>
              <a:cs typeface="Crushed"/>
              <a:sym typeface="Crushed"/>
            </a:endParaRPr>
          </a:p>
        </p:txBody>
      </p:sp>
      <p:grpSp>
        <p:nvGrpSpPr>
          <p:cNvPr id="5975" name="Google Shape;5975;p51"/>
          <p:cNvGrpSpPr/>
          <p:nvPr/>
        </p:nvGrpSpPr>
        <p:grpSpPr>
          <a:xfrm rot="-1576721" flipH="1">
            <a:off x="4623594" y="1703326"/>
            <a:ext cx="319726" cy="607650"/>
            <a:chOff x="2189375" y="1657450"/>
            <a:chExt cx="360925" cy="685950"/>
          </a:xfrm>
        </p:grpSpPr>
        <p:sp>
          <p:nvSpPr>
            <p:cNvPr id="5976" name="Google Shape;5976;p51"/>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1"/>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1"/>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1"/>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1"/>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1"/>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1"/>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1"/>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1"/>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1"/>
          <p:cNvGrpSpPr/>
          <p:nvPr/>
        </p:nvGrpSpPr>
        <p:grpSpPr>
          <a:xfrm rot="-1576721" flipH="1">
            <a:off x="6799644" y="1703326"/>
            <a:ext cx="319726" cy="607650"/>
            <a:chOff x="2189375" y="1657450"/>
            <a:chExt cx="360925" cy="685950"/>
          </a:xfrm>
        </p:grpSpPr>
        <p:sp>
          <p:nvSpPr>
            <p:cNvPr id="5986" name="Google Shape;5986;p51"/>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1"/>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1"/>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1"/>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1"/>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1"/>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1"/>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1"/>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1"/>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51"/>
          <p:cNvGrpSpPr/>
          <p:nvPr/>
        </p:nvGrpSpPr>
        <p:grpSpPr>
          <a:xfrm rot="-1576721" flipH="1">
            <a:off x="4623594" y="2841451"/>
            <a:ext cx="319726" cy="607650"/>
            <a:chOff x="2189375" y="1657450"/>
            <a:chExt cx="360925" cy="685950"/>
          </a:xfrm>
        </p:grpSpPr>
        <p:sp>
          <p:nvSpPr>
            <p:cNvPr id="5996" name="Google Shape;5996;p51"/>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1"/>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1"/>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1"/>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1"/>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1"/>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1"/>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1"/>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1"/>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51"/>
          <p:cNvGrpSpPr/>
          <p:nvPr/>
        </p:nvGrpSpPr>
        <p:grpSpPr>
          <a:xfrm rot="-1576721" flipH="1">
            <a:off x="6799644" y="2841451"/>
            <a:ext cx="319726" cy="607650"/>
            <a:chOff x="2189375" y="1657450"/>
            <a:chExt cx="360925" cy="685950"/>
          </a:xfrm>
        </p:grpSpPr>
        <p:sp>
          <p:nvSpPr>
            <p:cNvPr id="6006" name="Google Shape;6006;p51"/>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1"/>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1"/>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1"/>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1"/>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1"/>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1"/>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1"/>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1"/>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1"/>
          <p:cNvSpPr txBox="1"/>
          <p:nvPr/>
        </p:nvSpPr>
        <p:spPr>
          <a:xfrm>
            <a:off x="1725054" y="2388428"/>
            <a:ext cx="598200" cy="522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2"/>
                </a:solidFill>
                <a:latin typeface="Crushed"/>
                <a:ea typeface="Crushed"/>
                <a:cs typeface="Crushed"/>
                <a:sym typeface="Crushed"/>
              </a:rPr>
              <a:t>34,5%</a:t>
            </a:r>
            <a:endParaRPr sz="2000">
              <a:solidFill>
                <a:schemeClr val="dk2"/>
              </a:solidFill>
              <a:latin typeface="Crushed"/>
              <a:ea typeface="Crushed"/>
              <a:cs typeface="Crushed"/>
              <a:sym typeface="Crushed"/>
            </a:endParaRPr>
          </a:p>
        </p:txBody>
      </p:sp>
      <p:sp>
        <p:nvSpPr>
          <p:cNvPr id="6016" name="Google Shape;6016;p51"/>
          <p:cNvSpPr txBox="1"/>
          <p:nvPr/>
        </p:nvSpPr>
        <p:spPr>
          <a:xfrm>
            <a:off x="2969353" y="1976766"/>
            <a:ext cx="598200" cy="522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2"/>
                </a:solidFill>
                <a:latin typeface="Crushed"/>
                <a:ea typeface="Crushed"/>
                <a:cs typeface="Crushed"/>
                <a:sym typeface="Crushed"/>
              </a:rPr>
              <a:t>21,8%</a:t>
            </a:r>
            <a:endParaRPr sz="2000">
              <a:solidFill>
                <a:schemeClr val="dk2"/>
              </a:solidFill>
              <a:latin typeface="Crushed"/>
              <a:ea typeface="Crushed"/>
              <a:cs typeface="Crushed"/>
              <a:sym typeface="Crushed"/>
            </a:endParaRPr>
          </a:p>
        </p:txBody>
      </p:sp>
      <p:sp>
        <p:nvSpPr>
          <p:cNvPr id="6017" name="Google Shape;6017;p51"/>
          <p:cNvSpPr txBox="1"/>
          <p:nvPr/>
        </p:nvSpPr>
        <p:spPr>
          <a:xfrm>
            <a:off x="2969353" y="3183647"/>
            <a:ext cx="598200" cy="522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2"/>
                </a:solidFill>
                <a:latin typeface="Crushed"/>
                <a:ea typeface="Crushed"/>
                <a:cs typeface="Crushed"/>
                <a:sym typeface="Crushed"/>
              </a:rPr>
              <a:t>32,7%</a:t>
            </a:r>
            <a:endParaRPr sz="2000">
              <a:solidFill>
                <a:schemeClr val="dk2"/>
              </a:solidFill>
              <a:latin typeface="Crushed"/>
              <a:ea typeface="Crushed"/>
              <a:cs typeface="Crushed"/>
              <a:sym typeface="Crushed"/>
            </a:endParaRPr>
          </a:p>
        </p:txBody>
      </p:sp>
      <p:sp>
        <p:nvSpPr>
          <p:cNvPr id="6018" name="Google Shape;6018;p51"/>
          <p:cNvSpPr txBox="1"/>
          <p:nvPr/>
        </p:nvSpPr>
        <p:spPr>
          <a:xfrm>
            <a:off x="1874730" y="3395777"/>
            <a:ext cx="598200" cy="522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dk2"/>
                </a:solidFill>
                <a:latin typeface="Crushed"/>
                <a:ea typeface="Crushed"/>
                <a:cs typeface="Crushed"/>
                <a:sym typeface="Crushed"/>
              </a:rPr>
              <a:t>10,9%</a:t>
            </a:r>
            <a:endParaRPr sz="2000">
              <a:solidFill>
                <a:schemeClr val="dk2"/>
              </a:solidFill>
              <a:latin typeface="Crushed"/>
              <a:ea typeface="Crushed"/>
              <a:cs typeface="Crushed"/>
              <a:sym typeface="Crushed"/>
            </a:endParaRPr>
          </a:p>
        </p:txBody>
      </p:sp>
      <p:pic>
        <p:nvPicPr>
          <p:cNvPr id="6019" name="Google Shape;6019;p51">
            <a:hlinkClick r:id="" action="ppaction://hlinkshowjump?jump=previousslide"/>
          </p:cNvPr>
          <p:cNvPicPr preferRelativeResize="0"/>
          <p:nvPr/>
        </p:nvPicPr>
        <p:blipFill rotWithShape="1">
          <a:blip r:embed="rId5">
            <a:alphaModFix/>
          </a:blip>
          <a:srcRect l="26199" r="26233"/>
          <a:stretch/>
        </p:blipFill>
        <p:spPr>
          <a:xfrm rot="-5400000" flipH="1">
            <a:off x="309161" y="3906338"/>
            <a:ext cx="230477" cy="484525"/>
          </a:xfrm>
          <a:prstGeom prst="rect">
            <a:avLst/>
          </a:prstGeom>
          <a:noFill/>
          <a:ln>
            <a:noFill/>
          </a:ln>
        </p:spPr>
      </p:pic>
      <p:pic>
        <p:nvPicPr>
          <p:cNvPr id="6020" name="Google Shape;6020;p51">
            <a:hlinkClick r:id="" action="ppaction://hlinkshowjump?jump=nextslide"/>
          </p:cNvPr>
          <p:cNvPicPr preferRelativeResize="0"/>
          <p:nvPr/>
        </p:nvPicPr>
        <p:blipFill rotWithShape="1">
          <a:blip r:embed="rId5">
            <a:alphaModFix/>
          </a:blip>
          <a:srcRect l="26199" r="26233"/>
          <a:stretch/>
        </p:blipFill>
        <p:spPr>
          <a:xfrm rot="5400000" flipH="1">
            <a:off x="309161" y="4186513"/>
            <a:ext cx="230477" cy="484525"/>
          </a:xfrm>
          <a:prstGeom prst="rect">
            <a:avLst/>
          </a:prstGeom>
          <a:noFill/>
          <a:ln>
            <a:noFill/>
          </a:ln>
        </p:spPr>
      </p:pic>
      <p:sp>
        <p:nvSpPr>
          <p:cNvPr id="6021" name="Google Shape;6021;p51">
            <a:hlinkClick r:id="rId6"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022" name="Google Shape;6022;p51">
            <a:hlinkClick r:id="rId7"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023" name="Google Shape;6023;p51">
            <a:hlinkClick r:id="rId8"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024" name="Google Shape;6024;p51">
            <a:hlinkClick r:id="rId9"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025" name="Google Shape;6025;p51">
            <a:hlinkClick r:id="rId10" action="ppaction://hlinksldjump"/>
          </p:cNvPr>
          <p:cNvPicPr preferRelativeResize="0"/>
          <p:nvPr/>
        </p:nvPicPr>
        <p:blipFill rotWithShape="1">
          <a:blip r:embed="rId11">
            <a:alphaModFix/>
          </a:blip>
          <a:srcRect/>
          <a:stretch/>
        </p:blipFill>
        <p:spPr>
          <a:xfrm>
            <a:off x="182137" y="599463"/>
            <a:ext cx="484525" cy="48452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19" name="Google Shape;3819;p34"/>
          <p:cNvSpPr/>
          <p:nvPr/>
        </p:nvSpPr>
        <p:spPr>
          <a:xfrm>
            <a:off x="1061419" y="1271250"/>
            <a:ext cx="4582800" cy="2762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4"/>
          <p:cNvSpPr txBox="1">
            <a:spLocks noGrp="1"/>
          </p:cNvSpPr>
          <p:nvPr>
            <p:ph type="title"/>
          </p:nvPr>
        </p:nvSpPr>
        <p:spPr>
          <a:xfrm>
            <a:off x="1709119" y="1804638"/>
            <a:ext cx="3287400" cy="7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5400" dirty="0"/>
              <a:t>HO HO HO!</a:t>
            </a:r>
            <a:endParaRPr sz="5400" dirty="0">
              <a:solidFill>
                <a:schemeClr val="accent2"/>
              </a:solidFill>
            </a:endParaRPr>
          </a:p>
        </p:txBody>
      </p:sp>
      <p:sp>
        <p:nvSpPr>
          <p:cNvPr id="3821" name="Google Shape;3821;p34"/>
          <p:cNvSpPr txBox="1">
            <a:spLocks noGrp="1"/>
          </p:cNvSpPr>
          <p:nvPr>
            <p:ph type="subTitle" idx="1"/>
          </p:nvPr>
        </p:nvSpPr>
        <p:spPr>
          <a:xfrm>
            <a:off x="1709119" y="2560338"/>
            <a:ext cx="3287400" cy="939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could be the part of the presentation where you can introduce yourself, write your email…</a:t>
            </a:r>
            <a:endParaRPr/>
          </a:p>
        </p:txBody>
      </p:sp>
      <p:grpSp>
        <p:nvGrpSpPr>
          <p:cNvPr id="3822" name="Google Shape;3822;p34"/>
          <p:cNvGrpSpPr/>
          <p:nvPr/>
        </p:nvGrpSpPr>
        <p:grpSpPr>
          <a:xfrm>
            <a:off x="5931093" y="2162000"/>
            <a:ext cx="2872788" cy="2835622"/>
            <a:chOff x="6290350" y="2338425"/>
            <a:chExt cx="2462530" cy="2430672"/>
          </a:xfrm>
        </p:grpSpPr>
        <p:sp>
          <p:nvSpPr>
            <p:cNvPr id="382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6" name="Google Shape;3946;p34"/>
          <p:cNvGrpSpPr/>
          <p:nvPr/>
        </p:nvGrpSpPr>
        <p:grpSpPr>
          <a:xfrm>
            <a:off x="1389444" y="1007100"/>
            <a:ext cx="3926750" cy="644150"/>
            <a:chOff x="723650" y="926550"/>
            <a:chExt cx="3926750" cy="644150"/>
          </a:xfrm>
        </p:grpSpPr>
        <p:grpSp>
          <p:nvGrpSpPr>
            <p:cNvPr id="3947" name="Google Shape;3947;p34"/>
            <p:cNvGrpSpPr/>
            <p:nvPr/>
          </p:nvGrpSpPr>
          <p:grpSpPr>
            <a:xfrm>
              <a:off x="2429800" y="1090725"/>
              <a:ext cx="504425" cy="479975"/>
              <a:chOff x="2429800" y="1090725"/>
              <a:chExt cx="504425" cy="479975"/>
            </a:xfrm>
          </p:grpSpPr>
          <p:sp>
            <p:nvSpPr>
              <p:cNvPr id="39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34"/>
            <p:cNvGrpSpPr/>
            <p:nvPr/>
          </p:nvGrpSpPr>
          <p:grpSpPr>
            <a:xfrm>
              <a:off x="4457375" y="1195725"/>
              <a:ext cx="193025" cy="193025"/>
              <a:chOff x="4457375" y="1119525"/>
              <a:chExt cx="193025" cy="193025"/>
            </a:xfrm>
          </p:grpSpPr>
          <p:sp>
            <p:nvSpPr>
              <p:cNvPr id="3993"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34"/>
            <p:cNvGrpSpPr/>
            <p:nvPr/>
          </p:nvGrpSpPr>
          <p:grpSpPr>
            <a:xfrm>
              <a:off x="3568275" y="1077900"/>
              <a:ext cx="632250" cy="288775"/>
              <a:chOff x="3568275" y="1077900"/>
              <a:chExt cx="632250" cy="288775"/>
            </a:xfrm>
          </p:grpSpPr>
          <p:sp>
            <p:nvSpPr>
              <p:cNvPr id="4026"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34"/>
            <p:cNvGrpSpPr/>
            <p:nvPr/>
          </p:nvGrpSpPr>
          <p:grpSpPr>
            <a:xfrm>
              <a:off x="2946725" y="965400"/>
              <a:ext cx="761925" cy="433575"/>
              <a:chOff x="2946725" y="965400"/>
              <a:chExt cx="761925" cy="433575"/>
            </a:xfrm>
          </p:grpSpPr>
          <p:sp>
            <p:nvSpPr>
              <p:cNvPr id="4041"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34"/>
            <p:cNvGrpSpPr/>
            <p:nvPr/>
          </p:nvGrpSpPr>
          <p:grpSpPr>
            <a:xfrm>
              <a:off x="4070675" y="946600"/>
              <a:ext cx="376075" cy="317700"/>
              <a:chOff x="4070675" y="946600"/>
              <a:chExt cx="376075" cy="317700"/>
            </a:xfrm>
          </p:grpSpPr>
          <p:sp>
            <p:nvSpPr>
              <p:cNvPr id="4057"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2"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34"/>
            <p:cNvGrpSpPr/>
            <p:nvPr/>
          </p:nvGrpSpPr>
          <p:grpSpPr>
            <a:xfrm>
              <a:off x="723650" y="1215775"/>
              <a:ext cx="193025" cy="193025"/>
              <a:chOff x="723650" y="1139575"/>
              <a:chExt cx="193025" cy="193025"/>
            </a:xfrm>
          </p:grpSpPr>
          <p:sp>
            <p:nvSpPr>
              <p:cNvPr id="4076"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34"/>
            <p:cNvGrpSpPr/>
            <p:nvPr/>
          </p:nvGrpSpPr>
          <p:grpSpPr>
            <a:xfrm>
              <a:off x="1173525" y="1097575"/>
              <a:ext cx="632250" cy="288950"/>
              <a:chOff x="1173525" y="1097575"/>
              <a:chExt cx="632250" cy="288950"/>
            </a:xfrm>
          </p:grpSpPr>
          <p:grpSp>
            <p:nvGrpSpPr>
              <p:cNvPr id="4109" name="Google Shape;4109;p34"/>
              <p:cNvGrpSpPr/>
              <p:nvPr/>
            </p:nvGrpSpPr>
            <p:grpSpPr>
              <a:xfrm>
                <a:off x="1173525" y="1097575"/>
                <a:ext cx="632250" cy="288950"/>
                <a:chOff x="2265800" y="1862150"/>
                <a:chExt cx="632250" cy="288950"/>
              </a:xfrm>
            </p:grpSpPr>
            <p:sp>
              <p:nvSpPr>
                <p:cNvPr id="4110"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34"/>
            <p:cNvGrpSpPr/>
            <p:nvPr/>
          </p:nvGrpSpPr>
          <p:grpSpPr>
            <a:xfrm>
              <a:off x="1664750" y="985450"/>
              <a:ext cx="762575" cy="433575"/>
              <a:chOff x="1664750" y="985450"/>
              <a:chExt cx="762575" cy="433575"/>
            </a:xfrm>
          </p:grpSpPr>
          <p:sp>
            <p:nvSpPr>
              <p:cNvPr id="4125"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34"/>
            <p:cNvGrpSpPr/>
            <p:nvPr/>
          </p:nvGrpSpPr>
          <p:grpSpPr>
            <a:xfrm>
              <a:off x="927300" y="966025"/>
              <a:ext cx="375875" cy="318325"/>
              <a:chOff x="927300" y="966025"/>
              <a:chExt cx="375875" cy="318325"/>
            </a:xfrm>
          </p:grpSpPr>
          <p:sp>
            <p:nvSpPr>
              <p:cNvPr id="4141"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34"/>
          <p:cNvGrpSpPr/>
          <p:nvPr/>
        </p:nvGrpSpPr>
        <p:grpSpPr>
          <a:xfrm>
            <a:off x="4147144" y="3771550"/>
            <a:ext cx="790125" cy="1035375"/>
            <a:chOff x="3481350" y="3771550"/>
            <a:chExt cx="790125" cy="1035375"/>
          </a:xfrm>
        </p:grpSpPr>
        <p:sp>
          <p:nvSpPr>
            <p:cNvPr id="4160" name="Google Shape;4160;p34"/>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4"/>
          <p:cNvGrpSpPr/>
          <p:nvPr/>
        </p:nvGrpSpPr>
        <p:grpSpPr>
          <a:xfrm>
            <a:off x="3355543" y="4126981"/>
            <a:ext cx="942616" cy="679951"/>
            <a:chOff x="2593725" y="4201825"/>
            <a:chExt cx="838850" cy="605100"/>
          </a:xfrm>
        </p:grpSpPr>
        <p:sp>
          <p:nvSpPr>
            <p:cNvPr id="4183" name="Google Shape;4183;p34"/>
            <p:cNvSpPr/>
            <p:nvPr/>
          </p:nvSpPr>
          <p:spPr>
            <a:xfrm>
              <a:off x="2908150" y="4271025"/>
              <a:ext cx="110150" cy="232325"/>
            </a:xfrm>
            <a:custGeom>
              <a:avLst/>
              <a:gdLst/>
              <a:ahLst/>
              <a:cxnLst/>
              <a:rect l="l" t="t" r="r" b="b"/>
              <a:pathLst>
                <a:path w="4406" h="9293" extrusionOk="0">
                  <a:moveTo>
                    <a:pt x="1735" y="391"/>
                  </a:moveTo>
                  <a:cubicBezTo>
                    <a:pt x="1804" y="391"/>
                    <a:pt x="1872" y="391"/>
                    <a:pt x="1941" y="436"/>
                  </a:cubicBezTo>
                  <a:cubicBezTo>
                    <a:pt x="3242" y="984"/>
                    <a:pt x="3812" y="5891"/>
                    <a:pt x="3972" y="8288"/>
                  </a:cubicBezTo>
                  <a:cubicBezTo>
                    <a:pt x="3013" y="7261"/>
                    <a:pt x="388" y="4225"/>
                    <a:pt x="457" y="2080"/>
                  </a:cubicBezTo>
                  <a:cubicBezTo>
                    <a:pt x="480" y="1509"/>
                    <a:pt x="685" y="1052"/>
                    <a:pt x="1096" y="687"/>
                  </a:cubicBezTo>
                  <a:cubicBezTo>
                    <a:pt x="1324" y="482"/>
                    <a:pt x="1530" y="391"/>
                    <a:pt x="1735" y="391"/>
                  </a:cubicBezTo>
                  <a:close/>
                  <a:moveTo>
                    <a:pt x="1746" y="1"/>
                  </a:moveTo>
                  <a:cubicBezTo>
                    <a:pt x="1458" y="1"/>
                    <a:pt x="1157" y="133"/>
                    <a:pt x="868" y="391"/>
                  </a:cubicBezTo>
                  <a:cubicBezTo>
                    <a:pt x="366" y="824"/>
                    <a:pt x="115" y="1395"/>
                    <a:pt x="92" y="2080"/>
                  </a:cubicBezTo>
                  <a:cubicBezTo>
                    <a:pt x="0" y="4864"/>
                    <a:pt x="3904" y="8767"/>
                    <a:pt x="4063" y="8927"/>
                  </a:cubicBezTo>
                  <a:lnTo>
                    <a:pt x="4406" y="9292"/>
                  </a:lnTo>
                  <a:lnTo>
                    <a:pt x="4383" y="8790"/>
                  </a:lnTo>
                  <a:cubicBezTo>
                    <a:pt x="4360" y="7991"/>
                    <a:pt x="3949" y="870"/>
                    <a:pt x="2100" y="71"/>
                  </a:cubicBezTo>
                  <a:cubicBezTo>
                    <a:pt x="1986" y="24"/>
                    <a:pt x="1867" y="1"/>
                    <a:pt x="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3006875" y="4271075"/>
              <a:ext cx="135250" cy="220850"/>
            </a:xfrm>
            <a:custGeom>
              <a:avLst/>
              <a:gdLst/>
              <a:ahLst/>
              <a:cxnLst/>
              <a:rect l="l" t="t" r="r" b="b"/>
              <a:pathLst>
                <a:path w="5410" h="8834" extrusionOk="0">
                  <a:moveTo>
                    <a:pt x="3561" y="389"/>
                  </a:moveTo>
                  <a:cubicBezTo>
                    <a:pt x="3926" y="389"/>
                    <a:pt x="4154" y="503"/>
                    <a:pt x="4269" y="731"/>
                  </a:cubicBezTo>
                  <a:cubicBezTo>
                    <a:pt x="4816" y="1941"/>
                    <a:pt x="1963" y="5889"/>
                    <a:pt x="457" y="7784"/>
                  </a:cubicBezTo>
                  <a:cubicBezTo>
                    <a:pt x="480" y="6323"/>
                    <a:pt x="731" y="2420"/>
                    <a:pt x="2214" y="936"/>
                  </a:cubicBezTo>
                  <a:cubicBezTo>
                    <a:pt x="2602" y="571"/>
                    <a:pt x="3013" y="389"/>
                    <a:pt x="3492" y="389"/>
                  </a:cubicBezTo>
                  <a:close/>
                  <a:moveTo>
                    <a:pt x="3561" y="1"/>
                  </a:moveTo>
                  <a:cubicBezTo>
                    <a:pt x="2945" y="1"/>
                    <a:pt x="2420" y="206"/>
                    <a:pt x="1963" y="662"/>
                  </a:cubicBezTo>
                  <a:cubicBezTo>
                    <a:pt x="0" y="2580"/>
                    <a:pt x="46" y="8081"/>
                    <a:pt x="69" y="8309"/>
                  </a:cubicBezTo>
                  <a:lnTo>
                    <a:pt x="69" y="8834"/>
                  </a:lnTo>
                  <a:lnTo>
                    <a:pt x="388" y="8446"/>
                  </a:lnTo>
                  <a:cubicBezTo>
                    <a:pt x="913" y="7830"/>
                    <a:pt x="5410" y="2352"/>
                    <a:pt x="4611" y="571"/>
                  </a:cubicBezTo>
                  <a:cubicBezTo>
                    <a:pt x="4451" y="206"/>
                    <a:pt x="4086" y="23"/>
                    <a:pt x="3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3005150" y="4201825"/>
              <a:ext cx="311600" cy="282125"/>
            </a:xfrm>
            <a:custGeom>
              <a:avLst/>
              <a:gdLst/>
              <a:ahLst/>
              <a:cxnLst/>
              <a:rect l="l" t="t" r="r" b="b"/>
              <a:pathLst>
                <a:path w="12464" h="11285" extrusionOk="0">
                  <a:moveTo>
                    <a:pt x="7579" y="7176"/>
                  </a:moveTo>
                  <a:cubicBezTo>
                    <a:pt x="7807" y="7244"/>
                    <a:pt x="8035" y="7336"/>
                    <a:pt x="8241" y="7473"/>
                  </a:cubicBezTo>
                  <a:cubicBezTo>
                    <a:pt x="8583" y="7655"/>
                    <a:pt x="8903" y="7998"/>
                    <a:pt x="8834" y="8340"/>
                  </a:cubicBezTo>
                  <a:cubicBezTo>
                    <a:pt x="8788" y="8591"/>
                    <a:pt x="8560" y="8705"/>
                    <a:pt x="8469" y="8728"/>
                  </a:cubicBezTo>
                  <a:cubicBezTo>
                    <a:pt x="8378" y="8758"/>
                    <a:pt x="8284" y="8774"/>
                    <a:pt x="8192" y="8774"/>
                  </a:cubicBezTo>
                  <a:cubicBezTo>
                    <a:pt x="8010" y="8774"/>
                    <a:pt x="7837" y="8713"/>
                    <a:pt x="7716" y="8591"/>
                  </a:cubicBezTo>
                  <a:cubicBezTo>
                    <a:pt x="7350" y="8249"/>
                    <a:pt x="7373" y="7632"/>
                    <a:pt x="7579" y="7176"/>
                  </a:cubicBezTo>
                  <a:close/>
                  <a:moveTo>
                    <a:pt x="10469" y="1"/>
                  </a:moveTo>
                  <a:cubicBezTo>
                    <a:pt x="9929" y="1"/>
                    <a:pt x="9443" y="184"/>
                    <a:pt x="9108" y="351"/>
                  </a:cubicBezTo>
                  <a:lnTo>
                    <a:pt x="9268" y="693"/>
                  </a:lnTo>
                  <a:cubicBezTo>
                    <a:pt x="9560" y="547"/>
                    <a:pt x="9984" y="387"/>
                    <a:pt x="10434" y="387"/>
                  </a:cubicBezTo>
                  <a:cubicBezTo>
                    <a:pt x="10546" y="387"/>
                    <a:pt x="10660" y="397"/>
                    <a:pt x="10774" y="420"/>
                  </a:cubicBezTo>
                  <a:cubicBezTo>
                    <a:pt x="11299" y="511"/>
                    <a:pt x="11733" y="830"/>
                    <a:pt x="11893" y="1264"/>
                  </a:cubicBezTo>
                  <a:cubicBezTo>
                    <a:pt x="12052" y="1675"/>
                    <a:pt x="11984" y="2200"/>
                    <a:pt x="11710" y="2679"/>
                  </a:cubicBezTo>
                  <a:cubicBezTo>
                    <a:pt x="11459" y="3113"/>
                    <a:pt x="11071" y="3455"/>
                    <a:pt x="10660" y="3820"/>
                  </a:cubicBezTo>
                  <a:cubicBezTo>
                    <a:pt x="9953" y="4437"/>
                    <a:pt x="9268" y="5030"/>
                    <a:pt x="8537" y="5601"/>
                  </a:cubicBezTo>
                  <a:cubicBezTo>
                    <a:pt x="8127" y="5943"/>
                    <a:pt x="7693" y="6286"/>
                    <a:pt x="7396" y="6742"/>
                  </a:cubicBezTo>
                  <a:cubicBezTo>
                    <a:pt x="7161" y="6698"/>
                    <a:pt x="6924" y="6678"/>
                    <a:pt x="6687" y="6678"/>
                  </a:cubicBezTo>
                  <a:cubicBezTo>
                    <a:pt x="5562" y="6678"/>
                    <a:pt x="4440" y="7131"/>
                    <a:pt x="3630" y="7678"/>
                  </a:cubicBezTo>
                  <a:cubicBezTo>
                    <a:pt x="2785" y="8249"/>
                    <a:pt x="2078" y="8979"/>
                    <a:pt x="1370" y="9687"/>
                  </a:cubicBezTo>
                  <a:cubicBezTo>
                    <a:pt x="937" y="10120"/>
                    <a:pt x="480" y="10577"/>
                    <a:pt x="1" y="10988"/>
                  </a:cubicBezTo>
                  <a:lnTo>
                    <a:pt x="252" y="11284"/>
                  </a:lnTo>
                  <a:cubicBezTo>
                    <a:pt x="731" y="10851"/>
                    <a:pt x="1188" y="10394"/>
                    <a:pt x="1644" y="9960"/>
                  </a:cubicBezTo>
                  <a:cubicBezTo>
                    <a:pt x="2329" y="9253"/>
                    <a:pt x="3036" y="8545"/>
                    <a:pt x="3858" y="7998"/>
                  </a:cubicBezTo>
                  <a:cubicBezTo>
                    <a:pt x="4602" y="7488"/>
                    <a:pt x="5649" y="7046"/>
                    <a:pt x="6695" y="7046"/>
                  </a:cubicBezTo>
                  <a:cubicBezTo>
                    <a:pt x="6868" y="7046"/>
                    <a:pt x="7042" y="7059"/>
                    <a:pt x="7213" y="7084"/>
                  </a:cubicBezTo>
                  <a:cubicBezTo>
                    <a:pt x="6962" y="7655"/>
                    <a:pt x="6985" y="8408"/>
                    <a:pt x="7465" y="8888"/>
                  </a:cubicBezTo>
                  <a:cubicBezTo>
                    <a:pt x="7652" y="9060"/>
                    <a:pt x="7926" y="9157"/>
                    <a:pt x="8204" y="9157"/>
                  </a:cubicBezTo>
                  <a:cubicBezTo>
                    <a:pt x="8332" y="9157"/>
                    <a:pt x="8461" y="9136"/>
                    <a:pt x="8583" y="9093"/>
                  </a:cubicBezTo>
                  <a:cubicBezTo>
                    <a:pt x="8925" y="8979"/>
                    <a:pt x="9154" y="8728"/>
                    <a:pt x="9222" y="8408"/>
                  </a:cubicBezTo>
                  <a:cubicBezTo>
                    <a:pt x="9313" y="7861"/>
                    <a:pt x="8880" y="7404"/>
                    <a:pt x="8446" y="7130"/>
                  </a:cubicBezTo>
                  <a:cubicBezTo>
                    <a:pt x="8241" y="7016"/>
                    <a:pt x="8012" y="6925"/>
                    <a:pt x="7784" y="6833"/>
                  </a:cubicBezTo>
                  <a:cubicBezTo>
                    <a:pt x="8058" y="6491"/>
                    <a:pt x="8423" y="6194"/>
                    <a:pt x="8788" y="5898"/>
                  </a:cubicBezTo>
                  <a:cubicBezTo>
                    <a:pt x="9496" y="5327"/>
                    <a:pt x="10204" y="4711"/>
                    <a:pt x="10911" y="4117"/>
                  </a:cubicBezTo>
                  <a:cubicBezTo>
                    <a:pt x="11345" y="3706"/>
                    <a:pt x="11756" y="3341"/>
                    <a:pt x="12030" y="2862"/>
                  </a:cubicBezTo>
                  <a:cubicBezTo>
                    <a:pt x="12372" y="2291"/>
                    <a:pt x="12463" y="1652"/>
                    <a:pt x="12258" y="1127"/>
                  </a:cubicBezTo>
                  <a:cubicBezTo>
                    <a:pt x="12052" y="579"/>
                    <a:pt x="11482" y="146"/>
                    <a:pt x="10843" y="31"/>
                  </a:cubicBezTo>
                  <a:cubicBezTo>
                    <a:pt x="10716" y="10"/>
                    <a:pt x="10591" y="1"/>
                    <a:pt x="10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2749500" y="4267075"/>
              <a:ext cx="224300" cy="207750"/>
            </a:xfrm>
            <a:custGeom>
              <a:avLst/>
              <a:gdLst/>
              <a:ahLst/>
              <a:cxnLst/>
              <a:rect l="l" t="t" r="r" b="b"/>
              <a:pathLst>
                <a:path w="8972" h="8310" extrusionOk="0">
                  <a:moveTo>
                    <a:pt x="3836" y="4566"/>
                  </a:moveTo>
                  <a:cubicBezTo>
                    <a:pt x="4041" y="4840"/>
                    <a:pt x="4201" y="5159"/>
                    <a:pt x="4338" y="5502"/>
                  </a:cubicBezTo>
                  <a:cubicBezTo>
                    <a:pt x="4406" y="5684"/>
                    <a:pt x="4475" y="5890"/>
                    <a:pt x="4429" y="6072"/>
                  </a:cubicBezTo>
                  <a:cubicBezTo>
                    <a:pt x="4383" y="6346"/>
                    <a:pt x="4064" y="6529"/>
                    <a:pt x="3813" y="6552"/>
                  </a:cubicBezTo>
                  <a:cubicBezTo>
                    <a:pt x="3735" y="6568"/>
                    <a:pt x="3654" y="6575"/>
                    <a:pt x="3572" y="6575"/>
                  </a:cubicBezTo>
                  <a:cubicBezTo>
                    <a:pt x="3318" y="6575"/>
                    <a:pt x="3050" y="6506"/>
                    <a:pt x="2808" y="6437"/>
                  </a:cubicBezTo>
                  <a:cubicBezTo>
                    <a:pt x="2603" y="6392"/>
                    <a:pt x="2420" y="6323"/>
                    <a:pt x="2329" y="6209"/>
                  </a:cubicBezTo>
                  <a:cubicBezTo>
                    <a:pt x="2283" y="6118"/>
                    <a:pt x="2261" y="6027"/>
                    <a:pt x="2261" y="5890"/>
                  </a:cubicBezTo>
                  <a:cubicBezTo>
                    <a:pt x="2283" y="5296"/>
                    <a:pt x="2808" y="4817"/>
                    <a:pt x="3311" y="4657"/>
                  </a:cubicBezTo>
                  <a:cubicBezTo>
                    <a:pt x="3470" y="4589"/>
                    <a:pt x="3653" y="4566"/>
                    <a:pt x="3836" y="4566"/>
                  </a:cubicBezTo>
                  <a:close/>
                  <a:moveTo>
                    <a:pt x="800" y="1"/>
                  </a:moveTo>
                  <a:cubicBezTo>
                    <a:pt x="594" y="24"/>
                    <a:pt x="389" y="115"/>
                    <a:pt x="252" y="297"/>
                  </a:cubicBezTo>
                  <a:cubicBezTo>
                    <a:pt x="92" y="503"/>
                    <a:pt x="1" y="777"/>
                    <a:pt x="24" y="1051"/>
                  </a:cubicBezTo>
                  <a:cubicBezTo>
                    <a:pt x="69" y="1416"/>
                    <a:pt x="275" y="1758"/>
                    <a:pt x="663" y="2123"/>
                  </a:cubicBezTo>
                  <a:cubicBezTo>
                    <a:pt x="1051" y="2466"/>
                    <a:pt x="1507" y="2740"/>
                    <a:pt x="1964" y="3014"/>
                  </a:cubicBezTo>
                  <a:cubicBezTo>
                    <a:pt x="2329" y="3219"/>
                    <a:pt x="2694" y="3447"/>
                    <a:pt x="3014" y="3698"/>
                  </a:cubicBezTo>
                  <a:cubicBezTo>
                    <a:pt x="3219" y="3858"/>
                    <a:pt x="3379" y="4018"/>
                    <a:pt x="3539" y="4201"/>
                  </a:cubicBezTo>
                  <a:cubicBezTo>
                    <a:pt x="3425" y="4223"/>
                    <a:pt x="3311" y="4246"/>
                    <a:pt x="3197" y="4292"/>
                  </a:cubicBezTo>
                  <a:cubicBezTo>
                    <a:pt x="2443" y="4520"/>
                    <a:pt x="1895" y="5182"/>
                    <a:pt x="1873" y="5867"/>
                  </a:cubicBezTo>
                  <a:cubicBezTo>
                    <a:pt x="1873" y="6095"/>
                    <a:pt x="1918" y="6278"/>
                    <a:pt x="2010" y="6415"/>
                  </a:cubicBezTo>
                  <a:cubicBezTo>
                    <a:pt x="2169" y="6666"/>
                    <a:pt x="2443" y="6734"/>
                    <a:pt x="2717" y="6803"/>
                  </a:cubicBezTo>
                  <a:cubicBezTo>
                    <a:pt x="3005" y="6875"/>
                    <a:pt x="3306" y="6961"/>
                    <a:pt x="3611" y="6961"/>
                  </a:cubicBezTo>
                  <a:cubicBezTo>
                    <a:pt x="3693" y="6961"/>
                    <a:pt x="3776" y="6954"/>
                    <a:pt x="3858" y="6940"/>
                  </a:cubicBezTo>
                  <a:cubicBezTo>
                    <a:pt x="4269" y="6871"/>
                    <a:pt x="4703" y="6597"/>
                    <a:pt x="4817" y="6141"/>
                  </a:cubicBezTo>
                  <a:cubicBezTo>
                    <a:pt x="4863" y="5867"/>
                    <a:pt x="4794" y="5593"/>
                    <a:pt x="4703" y="5365"/>
                  </a:cubicBezTo>
                  <a:cubicBezTo>
                    <a:pt x="4589" y="5091"/>
                    <a:pt x="4452" y="4817"/>
                    <a:pt x="4292" y="4566"/>
                  </a:cubicBezTo>
                  <a:lnTo>
                    <a:pt x="4292" y="4566"/>
                  </a:lnTo>
                  <a:cubicBezTo>
                    <a:pt x="4566" y="4611"/>
                    <a:pt x="4840" y="4680"/>
                    <a:pt x="5137" y="4771"/>
                  </a:cubicBezTo>
                  <a:cubicBezTo>
                    <a:pt x="6757" y="5342"/>
                    <a:pt x="8081" y="6689"/>
                    <a:pt x="8606" y="8309"/>
                  </a:cubicBezTo>
                  <a:lnTo>
                    <a:pt x="8971" y="8195"/>
                  </a:lnTo>
                  <a:cubicBezTo>
                    <a:pt x="8401" y="6460"/>
                    <a:pt x="6986" y="5022"/>
                    <a:pt x="5251" y="4406"/>
                  </a:cubicBezTo>
                  <a:cubicBezTo>
                    <a:pt x="4817" y="4269"/>
                    <a:pt x="4406" y="4178"/>
                    <a:pt x="4018" y="4178"/>
                  </a:cubicBezTo>
                  <a:cubicBezTo>
                    <a:pt x="3790" y="3881"/>
                    <a:pt x="3539" y="3630"/>
                    <a:pt x="3265" y="3402"/>
                  </a:cubicBezTo>
                  <a:cubicBezTo>
                    <a:pt x="2900" y="3128"/>
                    <a:pt x="2535" y="2900"/>
                    <a:pt x="2147" y="2671"/>
                  </a:cubicBezTo>
                  <a:cubicBezTo>
                    <a:pt x="1713" y="2420"/>
                    <a:pt x="1279" y="2169"/>
                    <a:pt x="914" y="1827"/>
                  </a:cubicBezTo>
                  <a:cubicBezTo>
                    <a:pt x="594" y="1553"/>
                    <a:pt x="435" y="1279"/>
                    <a:pt x="412" y="1005"/>
                  </a:cubicBezTo>
                  <a:cubicBezTo>
                    <a:pt x="389" y="845"/>
                    <a:pt x="435" y="663"/>
                    <a:pt x="549" y="526"/>
                  </a:cubicBezTo>
                  <a:cubicBezTo>
                    <a:pt x="594" y="480"/>
                    <a:pt x="686" y="389"/>
                    <a:pt x="823" y="389"/>
                  </a:cubicBezTo>
                  <a:lnTo>
                    <a:pt x="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593725" y="4442825"/>
              <a:ext cx="838850" cy="364100"/>
            </a:xfrm>
            <a:custGeom>
              <a:avLst/>
              <a:gdLst/>
              <a:ahLst/>
              <a:cxnLst/>
              <a:rect l="l" t="t" r="r" b="b"/>
              <a:pathLst>
                <a:path w="33554" h="14564" extrusionOk="0">
                  <a:moveTo>
                    <a:pt x="31796" y="1"/>
                  </a:moveTo>
                  <a:lnTo>
                    <a:pt x="30016" y="47"/>
                  </a:lnTo>
                  <a:lnTo>
                    <a:pt x="29537" y="69"/>
                  </a:lnTo>
                  <a:lnTo>
                    <a:pt x="27026" y="161"/>
                  </a:lnTo>
                  <a:lnTo>
                    <a:pt x="26546" y="161"/>
                  </a:lnTo>
                  <a:lnTo>
                    <a:pt x="24584" y="229"/>
                  </a:lnTo>
                  <a:lnTo>
                    <a:pt x="24127" y="252"/>
                  </a:lnTo>
                  <a:lnTo>
                    <a:pt x="22278" y="298"/>
                  </a:lnTo>
                  <a:lnTo>
                    <a:pt x="21822" y="320"/>
                  </a:lnTo>
                  <a:lnTo>
                    <a:pt x="19653" y="389"/>
                  </a:lnTo>
                  <a:lnTo>
                    <a:pt x="19174" y="412"/>
                  </a:lnTo>
                  <a:lnTo>
                    <a:pt x="15385" y="526"/>
                  </a:lnTo>
                  <a:lnTo>
                    <a:pt x="14906" y="549"/>
                  </a:lnTo>
                  <a:lnTo>
                    <a:pt x="13559" y="594"/>
                  </a:lnTo>
                  <a:lnTo>
                    <a:pt x="13080" y="617"/>
                  </a:lnTo>
                  <a:lnTo>
                    <a:pt x="10523" y="709"/>
                  </a:lnTo>
                  <a:lnTo>
                    <a:pt x="10044" y="709"/>
                  </a:lnTo>
                  <a:lnTo>
                    <a:pt x="6711" y="823"/>
                  </a:lnTo>
                  <a:lnTo>
                    <a:pt x="6232" y="845"/>
                  </a:lnTo>
                  <a:lnTo>
                    <a:pt x="4269" y="914"/>
                  </a:lnTo>
                  <a:lnTo>
                    <a:pt x="3790" y="914"/>
                  </a:lnTo>
                  <a:lnTo>
                    <a:pt x="1598" y="982"/>
                  </a:lnTo>
                  <a:lnTo>
                    <a:pt x="1" y="14563"/>
                  </a:lnTo>
                  <a:lnTo>
                    <a:pt x="33554" y="14563"/>
                  </a:lnTo>
                  <a:lnTo>
                    <a:pt x="31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3332125" y="4443975"/>
              <a:ext cx="49675" cy="362950"/>
            </a:xfrm>
            <a:custGeom>
              <a:avLst/>
              <a:gdLst/>
              <a:ahLst/>
              <a:cxnLst/>
              <a:rect l="l" t="t" r="r" b="b"/>
              <a:pathLst>
                <a:path w="1987" h="14518" extrusionOk="0">
                  <a:moveTo>
                    <a:pt x="480" y="1"/>
                  </a:moveTo>
                  <a:lnTo>
                    <a:pt x="1" y="23"/>
                  </a:lnTo>
                  <a:cubicBezTo>
                    <a:pt x="457" y="4862"/>
                    <a:pt x="959" y="9701"/>
                    <a:pt x="1507" y="14517"/>
                  </a:cubicBezTo>
                  <a:lnTo>
                    <a:pt x="1986" y="14517"/>
                  </a:lnTo>
                  <a:cubicBezTo>
                    <a:pt x="1439" y="9678"/>
                    <a:pt x="936" y="4840"/>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3257375" y="4446825"/>
              <a:ext cx="24550" cy="360100"/>
            </a:xfrm>
            <a:custGeom>
              <a:avLst/>
              <a:gdLst/>
              <a:ahLst/>
              <a:cxnLst/>
              <a:rect l="l" t="t" r="r" b="b"/>
              <a:pathLst>
                <a:path w="982" h="14404" extrusionOk="0">
                  <a:moveTo>
                    <a:pt x="0" y="1"/>
                  </a:moveTo>
                  <a:cubicBezTo>
                    <a:pt x="229" y="2603"/>
                    <a:pt x="389" y="5205"/>
                    <a:pt x="434" y="7807"/>
                  </a:cubicBezTo>
                  <a:cubicBezTo>
                    <a:pt x="457" y="9953"/>
                    <a:pt x="548" y="12212"/>
                    <a:pt x="297" y="14403"/>
                  </a:cubicBezTo>
                  <a:lnTo>
                    <a:pt x="777" y="14403"/>
                  </a:lnTo>
                  <a:cubicBezTo>
                    <a:pt x="982" y="12463"/>
                    <a:pt x="913" y="10477"/>
                    <a:pt x="913" y="8560"/>
                  </a:cubicBezTo>
                  <a:cubicBezTo>
                    <a:pt x="891" y="5684"/>
                    <a:pt x="731" y="2831"/>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3196900" y="4448550"/>
              <a:ext cx="37100" cy="358375"/>
            </a:xfrm>
            <a:custGeom>
              <a:avLst/>
              <a:gdLst/>
              <a:ahLst/>
              <a:cxnLst/>
              <a:rect l="l" t="t" r="r" b="b"/>
              <a:pathLst>
                <a:path w="1484" h="14335" extrusionOk="0">
                  <a:moveTo>
                    <a:pt x="457" y="0"/>
                  </a:moveTo>
                  <a:lnTo>
                    <a:pt x="0" y="23"/>
                  </a:lnTo>
                  <a:cubicBezTo>
                    <a:pt x="205" y="4793"/>
                    <a:pt x="525" y="9587"/>
                    <a:pt x="1004" y="14334"/>
                  </a:cubicBezTo>
                  <a:lnTo>
                    <a:pt x="1484" y="14334"/>
                  </a:lnTo>
                  <a:cubicBezTo>
                    <a:pt x="1004" y="9564"/>
                    <a:pt x="662" y="4793"/>
                    <a:pt x="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3135825" y="4450250"/>
              <a:ext cx="14875" cy="356675"/>
            </a:xfrm>
            <a:custGeom>
              <a:avLst/>
              <a:gdLst/>
              <a:ahLst/>
              <a:cxnLst/>
              <a:rect l="l" t="t" r="r" b="b"/>
              <a:pathLst>
                <a:path w="595" h="14267" extrusionOk="0">
                  <a:moveTo>
                    <a:pt x="594" y="1"/>
                  </a:moveTo>
                  <a:lnTo>
                    <a:pt x="138" y="23"/>
                  </a:lnTo>
                  <a:cubicBezTo>
                    <a:pt x="24" y="4771"/>
                    <a:pt x="1" y="9519"/>
                    <a:pt x="24" y="14266"/>
                  </a:cubicBezTo>
                  <a:lnTo>
                    <a:pt x="503" y="14266"/>
                  </a:lnTo>
                  <a:cubicBezTo>
                    <a:pt x="480" y="9519"/>
                    <a:pt x="503" y="477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3069625" y="4452525"/>
              <a:ext cx="15450" cy="354400"/>
            </a:xfrm>
            <a:custGeom>
              <a:avLst/>
              <a:gdLst/>
              <a:ahLst/>
              <a:cxnLst/>
              <a:rect l="l" t="t" r="r" b="b"/>
              <a:pathLst>
                <a:path w="618" h="14176" extrusionOk="0">
                  <a:moveTo>
                    <a:pt x="617" y="1"/>
                  </a:moveTo>
                  <a:lnTo>
                    <a:pt x="138" y="24"/>
                  </a:lnTo>
                  <a:cubicBezTo>
                    <a:pt x="24" y="4749"/>
                    <a:pt x="1" y="9451"/>
                    <a:pt x="24" y="14175"/>
                  </a:cubicBezTo>
                  <a:lnTo>
                    <a:pt x="503" y="14175"/>
                  </a:lnTo>
                  <a:cubicBezTo>
                    <a:pt x="480" y="9451"/>
                    <a:pt x="503" y="4726"/>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960650" y="4455950"/>
              <a:ext cx="18275" cy="350975"/>
            </a:xfrm>
            <a:custGeom>
              <a:avLst/>
              <a:gdLst/>
              <a:ahLst/>
              <a:cxnLst/>
              <a:rect l="l" t="t" r="r" b="b"/>
              <a:pathLst>
                <a:path w="731" h="14039" extrusionOk="0">
                  <a:moveTo>
                    <a:pt x="708" y="1"/>
                  </a:moveTo>
                  <a:lnTo>
                    <a:pt x="229" y="24"/>
                  </a:lnTo>
                  <a:lnTo>
                    <a:pt x="183" y="7282"/>
                  </a:lnTo>
                  <a:cubicBezTo>
                    <a:pt x="160" y="9496"/>
                    <a:pt x="320" y="11824"/>
                    <a:pt x="0" y="14038"/>
                  </a:cubicBezTo>
                  <a:lnTo>
                    <a:pt x="480" y="14038"/>
                  </a:lnTo>
                  <a:cubicBezTo>
                    <a:pt x="731" y="12053"/>
                    <a:pt x="617" y="10021"/>
                    <a:pt x="639" y="8013"/>
                  </a:cubicBezTo>
                  <a:cubicBezTo>
                    <a:pt x="662" y="5342"/>
                    <a:pt x="685" y="2671"/>
                    <a:pt x="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899025" y="4457675"/>
              <a:ext cx="33675" cy="349250"/>
            </a:xfrm>
            <a:custGeom>
              <a:avLst/>
              <a:gdLst/>
              <a:ahLst/>
              <a:cxnLst/>
              <a:rect l="l" t="t" r="r" b="b"/>
              <a:pathLst>
                <a:path w="1347" h="13970" extrusionOk="0">
                  <a:moveTo>
                    <a:pt x="1347" y="0"/>
                  </a:moveTo>
                  <a:lnTo>
                    <a:pt x="868" y="23"/>
                  </a:lnTo>
                  <a:cubicBezTo>
                    <a:pt x="571" y="4657"/>
                    <a:pt x="297" y="9313"/>
                    <a:pt x="0" y="13969"/>
                  </a:cubicBezTo>
                  <a:lnTo>
                    <a:pt x="457" y="13969"/>
                  </a:lnTo>
                  <a:cubicBezTo>
                    <a:pt x="753" y="9313"/>
                    <a:pt x="1050" y="4657"/>
                    <a:pt x="1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2827700" y="4460525"/>
              <a:ext cx="29125" cy="346400"/>
            </a:xfrm>
            <a:custGeom>
              <a:avLst/>
              <a:gdLst/>
              <a:ahLst/>
              <a:cxnLst/>
              <a:rect l="l" t="t" r="r" b="b"/>
              <a:pathLst>
                <a:path w="1165" h="13856" extrusionOk="0">
                  <a:moveTo>
                    <a:pt x="685" y="1"/>
                  </a:moveTo>
                  <a:cubicBezTo>
                    <a:pt x="548" y="2625"/>
                    <a:pt x="411" y="5227"/>
                    <a:pt x="251" y="7852"/>
                  </a:cubicBezTo>
                  <a:cubicBezTo>
                    <a:pt x="160" y="9747"/>
                    <a:pt x="205" y="11847"/>
                    <a:pt x="0" y="13855"/>
                  </a:cubicBezTo>
                  <a:lnTo>
                    <a:pt x="457" y="13855"/>
                  </a:lnTo>
                  <a:cubicBezTo>
                    <a:pt x="639" y="12098"/>
                    <a:pt x="593" y="10295"/>
                    <a:pt x="685" y="8583"/>
                  </a:cubicBezTo>
                  <a:cubicBezTo>
                    <a:pt x="845" y="5730"/>
                    <a:pt x="1004" y="2854"/>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720975" y="4463375"/>
              <a:ext cx="39975" cy="343550"/>
            </a:xfrm>
            <a:custGeom>
              <a:avLst/>
              <a:gdLst/>
              <a:ahLst/>
              <a:cxnLst/>
              <a:rect l="l" t="t" r="r" b="b"/>
              <a:pathLst>
                <a:path w="1599" h="13742" extrusionOk="0">
                  <a:moveTo>
                    <a:pt x="1598" y="1"/>
                  </a:moveTo>
                  <a:lnTo>
                    <a:pt x="1142" y="23"/>
                  </a:lnTo>
                  <a:cubicBezTo>
                    <a:pt x="777" y="4589"/>
                    <a:pt x="412" y="9176"/>
                    <a:pt x="1" y="13741"/>
                  </a:cubicBezTo>
                  <a:lnTo>
                    <a:pt x="480" y="13741"/>
                  </a:lnTo>
                  <a:cubicBezTo>
                    <a:pt x="891" y="9176"/>
                    <a:pt x="1256" y="4589"/>
                    <a:pt x="1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4"/>
            <p:cNvSpPr/>
            <p:nvPr/>
          </p:nvSpPr>
          <p:spPr>
            <a:xfrm>
              <a:off x="2647375" y="4465650"/>
              <a:ext cx="53075" cy="341275"/>
            </a:xfrm>
            <a:custGeom>
              <a:avLst/>
              <a:gdLst/>
              <a:ahLst/>
              <a:cxnLst/>
              <a:rect l="l" t="t" r="r" b="b"/>
              <a:pathLst>
                <a:path w="2123" h="13651" extrusionOk="0">
                  <a:moveTo>
                    <a:pt x="1644" y="1"/>
                  </a:moveTo>
                  <a:cubicBezTo>
                    <a:pt x="1233" y="4566"/>
                    <a:pt x="685" y="9131"/>
                    <a:pt x="0" y="13650"/>
                  </a:cubicBezTo>
                  <a:lnTo>
                    <a:pt x="480" y="13650"/>
                  </a:lnTo>
                  <a:cubicBezTo>
                    <a:pt x="1164" y="9108"/>
                    <a:pt x="1712" y="4566"/>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98" name="Google Shape;4198;p3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199" name="Google Shape;4199;p3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200" name="Google Shape;4200;p3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4201" name="Google Shape;4201;p34">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4202" name="Google Shape;4202;p34">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4203" name="Google Shape;4203;p34">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4204" name="Google Shape;4204;p34">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029"/>
        <p:cNvGrpSpPr/>
        <p:nvPr/>
      </p:nvGrpSpPr>
      <p:grpSpPr>
        <a:xfrm>
          <a:off x="0" y="0"/>
          <a:ext cx="0" cy="0"/>
          <a:chOff x="0" y="0"/>
          <a:chExt cx="0" cy="0"/>
        </a:xfrm>
      </p:grpSpPr>
      <p:sp>
        <p:nvSpPr>
          <p:cNvPr id="6030" name="Google Shape;6030;p52"/>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INGREDIENTS</a:t>
            </a:r>
            <a:endParaRPr/>
          </a:p>
        </p:txBody>
      </p:sp>
      <p:grpSp>
        <p:nvGrpSpPr>
          <p:cNvPr id="6031" name="Google Shape;6031;p52"/>
          <p:cNvGrpSpPr/>
          <p:nvPr/>
        </p:nvGrpSpPr>
        <p:grpSpPr>
          <a:xfrm>
            <a:off x="3658879" y="3404235"/>
            <a:ext cx="2608578" cy="1412045"/>
            <a:chOff x="4651150" y="4066825"/>
            <a:chExt cx="1454300" cy="787225"/>
          </a:xfrm>
        </p:grpSpPr>
        <p:sp>
          <p:nvSpPr>
            <p:cNvPr id="6032" name="Google Shape;6032;p52"/>
            <p:cNvSpPr/>
            <p:nvPr/>
          </p:nvSpPr>
          <p:spPr>
            <a:xfrm>
              <a:off x="4698150" y="4764450"/>
              <a:ext cx="1050150" cy="89500"/>
            </a:xfrm>
            <a:custGeom>
              <a:avLst/>
              <a:gdLst/>
              <a:ahLst/>
              <a:cxnLst/>
              <a:rect l="l" t="t" r="r" b="b"/>
              <a:pathLst>
                <a:path w="42006" h="3580" extrusionOk="0">
                  <a:moveTo>
                    <a:pt x="1" y="1"/>
                  </a:moveTo>
                  <a:cubicBezTo>
                    <a:pt x="1" y="1"/>
                    <a:pt x="1153" y="1905"/>
                    <a:pt x="1805" y="2056"/>
                  </a:cubicBezTo>
                  <a:cubicBezTo>
                    <a:pt x="6326" y="3037"/>
                    <a:pt x="14062" y="3580"/>
                    <a:pt x="21697" y="3580"/>
                  </a:cubicBezTo>
                  <a:cubicBezTo>
                    <a:pt x="28875" y="3580"/>
                    <a:pt x="35962" y="3100"/>
                    <a:pt x="40201" y="2056"/>
                  </a:cubicBezTo>
                  <a:cubicBezTo>
                    <a:pt x="40853" y="1880"/>
                    <a:pt x="42006" y="1"/>
                    <a:pt x="420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2"/>
            <p:cNvSpPr/>
            <p:nvPr/>
          </p:nvSpPr>
          <p:spPr>
            <a:xfrm>
              <a:off x="4651150" y="4680500"/>
              <a:ext cx="1144775" cy="145375"/>
            </a:xfrm>
            <a:custGeom>
              <a:avLst/>
              <a:gdLst/>
              <a:ahLst/>
              <a:cxnLst/>
              <a:rect l="l" t="t" r="r" b="b"/>
              <a:pathLst>
                <a:path w="45791" h="5815" extrusionOk="0">
                  <a:moveTo>
                    <a:pt x="22883" y="0"/>
                  </a:moveTo>
                  <a:cubicBezTo>
                    <a:pt x="10251" y="0"/>
                    <a:pt x="1" y="1303"/>
                    <a:pt x="1" y="2907"/>
                  </a:cubicBezTo>
                  <a:cubicBezTo>
                    <a:pt x="1" y="4512"/>
                    <a:pt x="10251" y="5815"/>
                    <a:pt x="22883" y="5815"/>
                  </a:cubicBezTo>
                  <a:cubicBezTo>
                    <a:pt x="35540" y="5815"/>
                    <a:pt x="45791" y="4512"/>
                    <a:pt x="45791" y="2907"/>
                  </a:cubicBezTo>
                  <a:cubicBezTo>
                    <a:pt x="45791" y="1303"/>
                    <a:pt x="35540" y="0"/>
                    <a:pt x="22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2"/>
            <p:cNvSpPr/>
            <p:nvPr/>
          </p:nvSpPr>
          <p:spPr>
            <a:xfrm>
              <a:off x="5652100" y="4185125"/>
              <a:ext cx="313000" cy="245400"/>
            </a:xfrm>
            <a:custGeom>
              <a:avLst/>
              <a:gdLst/>
              <a:ahLst/>
              <a:cxnLst/>
              <a:rect l="l" t="t" r="r" b="b"/>
              <a:pathLst>
                <a:path w="12520" h="9816" extrusionOk="0">
                  <a:moveTo>
                    <a:pt x="8973" y="1"/>
                  </a:moveTo>
                  <a:cubicBezTo>
                    <a:pt x="8367" y="1"/>
                    <a:pt x="7752" y="201"/>
                    <a:pt x="7256" y="617"/>
                  </a:cubicBezTo>
                  <a:cubicBezTo>
                    <a:pt x="6529" y="1219"/>
                    <a:pt x="5402" y="2572"/>
                    <a:pt x="6755" y="4953"/>
                  </a:cubicBezTo>
                  <a:cubicBezTo>
                    <a:pt x="3948" y="6532"/>
                    <a:pt x="2444" y="6732"/>
                    <a:pt x="63" y="7735"/>
                  </a:cubicBezTo>
                  <a:cubicBezTo>
                    <a:pt x="63" y="7735"/>
                    <a:pt x="62" y="7735"/>
                    <a:pt x="62" y="7735"/>
                  </a:cubicBezTo>
                  <a:cubicBezTo>
                    <a:pt x="1" y="7735"/>
                    <a:pt x="1041" y="9740"/>
                    <a:pt x="1041" y="9815"/>
                  </a:cubicBezTo>
                  <a:cubicBezTo>
                    <a:pt x="3121" y="9088"/>
                    <a:pt x="5928" y="8462"/>
                    <a:pt x="7958" y="7635"/>
                  </a:cubicBezTo>
                  <a:cubicBezTo>
                    <a:pt x="8259" y="8211"/>
                    <a:pt x="8760" y="8662"/>
                    <a:pt x="9387" y="8888"/>
                  </a:cubicBezTo>
                  <a:cubicBezTo>
                    <a:pt x="9632" y="8970"/>
                    <a:pt x="9890" y="9009"/>
                    <a:pt x="10147" y="9009"/>
                  </a:cubicBezTo>
                  <a:cubicBezTo>
                    <a:pt x="10758" y="9009"/>
                    <a:pt x="11362" y="8785"/>
                    <a:pt x="11768" y="8362"/>
                  </a:cubicBezTo>
                  <a:cubicBezTo>
                    <a:pt x="12344" y="7760"/>
                    <a:pt x="12519" y="6808"/>
                    <a:pt x="12118" y="6031"/>
                  </a:cubicBezTo>
                  <a:cubicBezTo>
                    <a:pt x="11818" y="5429"/>
                    <a:pt x="11216" y="4978"/>
                    <a:pt x="10540" y="4853"/>
                  </a:cubicBezTo>
                  <a:cubicBezTo>
                    <a:pt x="10590" y="4803"/>
                    <a:pt x="10640" y="4727"/>
                    <a:pt x="10690" y="4677"/>
                  </a:cubicBezTo>
                  <a:cubicBezTo>
                    <a:pt x="11316" y="3925"/>
                    <a:pt x="11667" y="2898"/>
                    <a:pt x="11442" y="1920"/>
                  </a:cubicBezTo>
                  <a:cubicBezTo>
                    <a:pt x="11166" y="672"/>
                    <a:pt x="10083" y="1"/>
                    <a:pt x="8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2"/>
            <p:cNvSpPr/>
            <p:nvPr/>
          </p:nvSpPr>
          <p:spPr>
            <a:xfrm>
              <a:off x="5090375" y="4304100"/>
              <a:ext cx="693650" cy="390300"/>
            </a:xfrm>
            <a:custGeom>
              <a:avLst/>
              <a:gdLst/>
              <a:ahLst/>
              <a:cxnLst/>
              <a:rect l="l" t="t" r="r" b="b"/>
              <a:pathLst>
                <a:path w="27746" h="15612" extrusionOk="0">
                  <a:moveTo>
                    <a:pt x="25120" y="0"/>
                  </a:moveTo>
                  <a:cubicBezTo>
                    <a:pt x="24841" y="0"/>
                    <a:pt x="24554" y="103"/>
                    <a:pt x="24312" y="269"/>
                  </a:cubicBezTo>
                  <a:cubicBezTo>
                    <a:pt x="23936" y="520"/>
                    <a:pt x="23660" y="921"/>
                    <a:pt x="23409" y="1297"/>
                  </a:cubicBezTo>
                  <a:cubicBezTo>
                    <a:pt x="23284" y="1472"/>
                    <a:pt x="23159" y="1623"/>
                    <a:pt x="23034" y="1798"/>
                  </a:cubicBezTo>
                  <a:cubicBezTo>
                    <a:pt x="22040" y="2140"/>
                    <a:pt x="20988" y="2268"/>
                    <a:pt x="19919" y="2268"/>
                  </a:cubicBezTo>
                  <a:cubicBezTo>
                    <a:pt x="18560" y="2268"/>
                    <a:pt x="17173" y="2061"/>
                    <a:pt x="15841" y="1823"/>
                  </a:cubicBezTo>
                  <a:cubicBezTo>
                    <a:pt x="14076" y="1515"/>
                    <a:pt x="12258" y="1155"/>
                    <a:pt x="10477" y="1155"/>
                  </a:cubicBezTo>
                  <a:cubicBezTo>
                    <a:pt x="9501" y="1155"/>
                    <a:pt x="8535" y="1263"/>
                    <a:pt x="7595" y="1547"/>
                  </a:cubicBezTo>
                  <a:cubicBezTo>
                    <a:pt x="3334" y="2800"/>
                    <a:pt x="1" y="8440"/>
                    <a:pt x="2833" y="12475"/>
                  </a:cubicBezTo>
                  <a:cubicBezTo>
                    <a:pt x="4351" y="14671"/>
                    <a:pt x="6802" y="15611"/>
                    <a:pt x="9340" y="15611"/>
                  </a:cubicBezTo>
                  <a:cubicBezTo>
                    <a:pt x="12334" y="15611"/>
                    <a:pt x="15449" y="14302"/>
                    <a:pt x="17294" y="12199"/>
                  </a:cubicBezTo>
                  <a:cubicBezTo>
                    <a:pt x="19324" y="9893"/>
                    <a:pt x="21003" y="6911"/>
                    <a:pt x="23886" y="5758"/>
                  </a:cubicBezTo>
                  <a:cubicBezTo>
                    <a:pt x="23936" y="5783"/>
                    <a:pt x="24011" y="5808"/>
                    <a:pt x="24086" y="5833"/>
                  </a:cubicBezTo>
                  <a:cubicBezTo>
                    <a:pt x="24562" y="5983"/>
                    <a:pt x="25039" y="6209"/>
                    <a:pt x="25540" y="6284"/>
                  </a:cubicBezTo>
                  <a:cubicBezTo>
                    <a:pt x="25703" y="6315"/>
                    <a:pt x="25868" y="6332"/>
                    <a:pt x="26031" y="6332"/>
                  </a:cubicBezTo>
                  <a:cubicBezTo>
                    <a:pt x="26395" y="6332"/>
                    <a:pt x="26749" y="6249"/>
                    <a:pt x="27044" y="6059"/>
                  </a:cubicBezTo>
                  <a:cubicBezTo>
                    <a:pt x="27470" y="5783"/>
                    <a:pt x="27745" y="5232"/>
                    <a:pt x="27545" y="4730"/>
                  </a:cubicBezTo>
                  <a:cubicBezTo>
                    <a:pt x="27420" y="4379"/>
                    <a:pt x="27094" y="4154"/>
                    <a:pt x="26743" y="4029"/>
                  </a:cubicBezTo>
                  <a:cubicBezTo>
                    <a:pt x="26668" y="4004"/>
                    <a:pt x="26592" y="3978"/>
                    <a:pt x="26517" y="3953"/>
                  </a:cubicBezTo>
                  <a:cubicBezTo>
                    <a:pt x="26542" y="3953"/>
                    <a:pt x="26542" y="3953"/>
                    <a:pt x="26567" y="3928"/>
                  </a:cubicBezTo>
                  <a:cubicBezTo>
                    <a:pt x="26943" y="3803"/>
                    <a:pt x="27319" y="3527"/>
                    <a:pt x="27495" y="3151"/>
                  </a:cubicBezTo>
                  <a:cubicBezTo>
                    <a:pt x="27670" y="2800"/>
                    <a:pt x="27645" y="2299"/>
                    <a:pt x="27369" y="1998"/>
                  </a:cubicBezTo>
                  <a:cubicBezTo>
                    <a:pt x="27180" y="1809"/>
                    <a:pt x="26920" y="1720"/>
                    <a:pt x="26652" y="1720"/>
                  </a:cubicBezTo>
                  <a:cubicBezTo>
                    <a:pt x="26565" y="1720"/>
                    <a:pt x="26478" y="1729"/>
                    <a:pt x="26392" y="1748"/>
                  </a:cubicBezTo>
                  <a:cubicBezTo>
                    <a:pt x="26191" y="1773"/>
                    <a:pt x="26016" y="1823"/>
                    <a:pt x="25841" y="1898"/>
                  </a:cubicBezTo>
                  <a:cubicBezTo>
                    <a:pt x="25891" y="1823"/>
                    <a:pt x="25941" y="1723"/>
                    <a:pt x="25991" y="1623"/>
                  </a:cubicBezTo>
                  <a:cubicBezTo>
                    <a:pt x="26191" y="1121"/>
                    <a:pt x="26091" y="445"/>
                    <a:pt x="25640" y="144"/>
                  </a:cubicBezTo>
                  <a:cubicBezTo>
                    <a:pt x="25481" y="44"/>
                    <a:pt x="25302" y="0"/>
                    <a:pt x="25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2"/>
            <p:cNvSpPr/>
            <p:nvPr/>
          </p:nvSpPr>
          <p:spPr>
            <a:xfrm>
              <a:off x="4677475" y="4066825"/>
              <a:ext cx="1136000" cy="730000"/>
            </a:xfrm>
            <a:custGeom>
              <a:avLst/>
              <a:gdLst/>
              <a:ahLst/>
              <a:cxnLst/>
              <a:rect l="l" t="t" r="r" b="b"/>
              <a:pathLst>
                <a:path w="45440" h="29200" extrusionOk="0">
                  <a:moveTo>
                    <a:pt x="20331" y="1"/>
                  </a:moveTo>
                  <a:cubicBezTo>
                    <a:pt x="20096" y="1"/>
                    <a:pt x="19860" y="4"/>
                    <a:pt x="19625" y="11"/>
                  </a:cubicBezTo>
                  <a:cubicBezTo>
                    <a:pt x="16868" y="86"/>
                    <a:pt x="14061" y="637"/>
                    <a:pt x="11655" y="2216"/>
                  </a:cubicBezTo>
                  <a:cubicBezTo>
                    <a:pt x="9073" y="3895"/>
                    <a:pt x="7068" y="6652"/>
                    <a:pt x="5740" y="9785"/>
                  </a:cubicBezTo>
                  <a:cubicBezTo>
                    <a:pt x="4562" y="12617"/>
                    <a:pt x="3910" y="15725"/>
                    <a:pt x="3635" y="18883"/>
                  </a:cubicBezTo>
                  <a:cubicBezTo>
                    <a:pt x="2757" y="19384"/>
                    <a:pt x="1930" y="19986"/>
                    <a:pt x="1254" y="20813"/>
                  </a:cubicBezTo>
                  <a:cubicBezTo>
                    <a:pt x="878" y="21289"/>
                    <a:pt x="577" y="21865"/>
                    <a:pt x="376" y="22492"/>
                  </a:cubicBezTo>
                  <a:cubicBezTo>
                    <a:pt x="51" y="23495"/>
                    <a:pt x="0" y="24597"/>
                    <a:pt x="427" y="25550"/>
                  </a:cubicBezTo>
                  <a:cubicBezTo>
                    <a:pt x="1203" y="27304"/>
                    <a:pt x="3083" y="27780"/>
                    <a:pt x="4737" y="27981"/>
                  </a:cubicBezTo>
                  <a:cubicBezTo>
                    <a:pt x="11178" y="28858"/>
                    <a:pt x="17670" y="29008"/>
                    <a:pt x="24161" y="29134"/>
                  </a:cubicBezTo>
                  <a:cubicBezTo>
                    <a:pt x="25509" y="29168"/>
                    <a:pt x="26862" y="29200"/>
                    <a:pt x="28212" y="29200"/>
                  </a:cubicBezTo>
                  <a:cubicBezTo>
                    <a:pt x="31858" y="29200"/>
                    <a:pt x="35494" y="28966"/>
                    <a:pt x="39023" y="27906"/>
                  </a:cubicBezTo>
                  <a:cubicBezTo>
                    <a:pt x="40577" y="27454"/>
                    <a:pt x="42131" y="26828"/>
                    <a:pt x="43359" y="25625"/>
                  </a:cubicBezTo>
                  <a:cubicBezTo>
                    <a:pt x="44562" y="24422"/>
                    <a:pt x="45439" y="22542"/>
                    <a:pt x="45264" y="20662"/>
                  </a:cubicBezTo>
                  <a:cubicBezTo>
                    <a:pt x="45214" y="20236"/>
                    <a:pt x="45113" y="19810"/>
                    <a:pt x="44963" y="19409"/>
                  </a:cubicBezTo>
                  <a:cubicBezTo>
                    <a:pt x="44763" y="18908"/>
                    <a:pt x="44462" y="18457"/>
                    <a:pt x="44136" y="18106"/>
                  </a:cubicBezTo>
                  <a:cubicBezTo>
                    <a:pt x="42357" y="12542"/>
                    <a:pt x="38923" y="7780"/>
                    <a:pt x="34662" y="4672"/>
                  </a:cubicBezTo>
                  <a:cubicBezTo>
                    <a:pt x="30401" y="1536"/>
                    <a:pt x="25361" y="1"/>
                    <a:pt x="203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2"/>
            <p:cNvSpPr/>
            <p:nvPr/>
          </p:nvSpPr>
          <p:spPr>
            <a:xfrm>
              <a:off x="4843525" y="4331875"/>
              <a:ext cx="40750" cy="42150"/>
            </a:xfrm>
            <a:custGeom>
              <a:avLst/>
              <a:gdLst/>
              <a:ahLst/>
              <a:cxnLst/>
              <a:rect l="l" t="t" r="r" b="b"/>
              <a:pathLst>
                <a:path w="1630" h="1686" extrusionOk="0">
                  <a:moveTo>
                    <a:pt x="831" y="0"/>
                  </a:moveTo>
                  <a:cubicBezTo>
                    <a:pt x="588" y="0"/>
                    <a:pt x="347" y="109"/>
                    <a:pt x="226" y="336"/>
                  </a:cubicBezTo>
                  <a:cubicBezTo>
                    <a:pt x="150" y="486"/>
                    <a:pt x="75" y="612"/>
                    <a:pt x="25" y="762"/>
                  </a:cubicBezTo>
                  <a:cubicBezTo>
                    <a:pt x="0" y="913"/>
                    <a:pt x="0" y="1038"/>
                    <a:pt x="25" y="1188"/>
                  </a:cubicBezTo>
                  <a:cubicBezTo>
                    <a:pt x="47" y="1446"/>
                    <a:pt x="252" y="1685"/>
                    <a:pt x="516" y="1685"/>
                  </a:cubicBezTo>
                  <a:cubicBezTo>
                    <a:pt x="560" y="1685"/>
                    <a:pt x="605" y="1679"/>
                    <a:pt x="652" y="1664"/>
                  </a:cubicBezTo>
                  <a:cubicBezTo>
                    <a:pt x="777" y="1614"/>
                    <a:pt x="927" y="1589"/>
                    <a:pt x="1053" y="1489"/>
                  </a:cubicBezTo>
                  <a:cubicBezTo>
                    <a:pt x="1178" y="1389"/>
                    <a:pt x="1253" y="1288"/>
                    <a:pt x="1328" y="1188"/>
                  </a:cubicBezTo>
                  <a:cubicBezTo>
                    <a:pt x="1604" y="862"/>
                    <a:pt x="1629" y="411"/>
                    <a:pt x="1278" y="136"/>
                  </a:cubicBezTo>
                  <a:cubicBezTo>
                    <a:pt x="1150" y="47"/>
                    <a:pt x="990" y="0"/>
                    <a:pt x="8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2"/>
            <p:cNvSpPr/>
            <p:nvPr/>
          </p:nvSpPr>
          <p:spPr>
            <a:xfrm>
              <a:off x="4808425" y="4387650"/>
              <a:ext cx="48900" cy="54975"/>
            </a:xfrm>
            <a:custGeom>
              <a:avLst/>
              <a:gdLst/>
              <a:ahLst/>
              <a:cxnLst/>
              <a:rect l="l" t="t" r="r" b="b"/>
              <a:pathLst>
                <a:path w="1956" h="2199" extrusionOk="0">
                  <a:moveTo>
                    <a:pt x="997" y="1"/>
                  </a:moveTo>
                  <a:cubicBezTo>
                    <a:pt x="851" y="1"/>
                    <a:pt x="692" y="34"/>
                    <a:pt x="577" y="110"/>
                  </a:cubicBezTo>
                  <a:cubicBezTo>
                    <a:pt x="452" y="210"/>
                    <a:pt x="351" y="261"/>
                    <a:pt x="276" y="386"/>
                  </a:cubicBezTo>
                  <a:cubicBezTo>
                    <a:pt x="201" y="486"/>
                    <a:pt x="126" y="611"/>
                    <a:pt x="101" y="737"/>
                  </a:cubicBezTo>
                  <a:cubicBezTo>
                    <a:pt x="76" y="812"/>
                    <a:pt x="76" y="887"/>
                    <a:pt x="51" y="962"/>
                  </a:cubicBezTo>
                  <a:cubicBezTo>
                    <a:pt x="1" y="1138"/>
                    <a:pt x="1" y="1313"/>
                    <a:pt x="51" y="1489"/>
                  </a:cubicBezTo>
                  <a:cubicBezTo>
                    <a:pt x="76" y="1564"/>
                    <a:pt x="126" y="1639"/>
                    <a:pt x="151" y="1714"/>
                  </a:cubicBezTo>
                  <a:cubicBezTo>
                    <a:pt x="301" y="1990"/>
                    <a:pt x="577" y="2140"/>
                    <a:pt x="853" y="2190"/>
                  </a:cubicBezTo>
                  <a:cubicBezTo>
                    <a:pt x="895" y="2196"/>
                    <a:pt x="937" y="2199"/>
                    <a:pt x="978" y="2199"/>
                  </a:cubicBezTo>
                  <a:cubicBezTo>
                    <a:pt x="1500" y="2199"/>
                    <a:pt x="1932" y="1772"/>
                    <a:pt x="1955" y="1238"/>
                  </a:cubicBezTo>
                  <a:cubicBezTo>
                    <a:pt x="1955" y="1163"/>
                    <a:pt x="1955" y="1063"/>
                    <a:pt x="1955" y="987"/>
                  </a:cubicBezTo>
                  <a:cubicBezTo>
                    <a:pt x="1930" y="712"/>
                    <a:pt x="1855" y="486"/>
                    <a:pt x="1655" y="261"/>
                  </a:cubicBezTo>
                  <a:cubicBezTo>
                    <a:pt x="1529" y="110"/>
                    <a:pt x="1329" y="35"/>
                    <a:pt x="1128" y="10"/>
                  </a:cubicBezTo>
                  <a:cubicBezTo>
                    <a:pt x="1087" y="4"/>
                    <a:pt x="1043" y="1"/>
                    <a:pt x="99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2"/>
            <p:cNvSpPr/>
            <p:nvPr/>
          </p:nvSpPr>
          <p:spPr>
            <a:xfrm>
              <a:off x="4873600" y="4381625"/>
              <a:ext cx="39500" cy="35725"/>
            </a:xfrm>
            <a:custGeom>
              <a:avLst/>
              <a:gdLst/>
              <a:ahLst/>
              <a:cxnLst/>
              <a:rect l="l" t="t" r="r" b="b"/>
              <a:pathLst>
                <a:path w="1580" h="1429" extrusionOk="0">
                  <a:moveTo>
                    <a:pt x="896" y="0"/>
                  </a:moveTo>
                  <a:cubicBezTo>
                    <a:pt x="771" y="0"/>
                    <a:pt x="643" y="34"/>
                    <a:pt x="526" y="100"/>
                  </a:cubicBezTo>
                  <a:cubicBezTo>
                    <a:pt x="501" y="126"/>
                    <a:pt x="451" y="151"/>
                    <a:pt x="426" y="176"/>
                  </a:cubicBezTo>
                  <a:cubicBezTo>
                    <a:pt x="376" y="201"/>
                    <a:pt x="326" y="251"/>
                    <a:pt x="276" y="276"/>
                  </a:cubicBezTo>
                  <a:cubicBezTo>
                    <a:pt x="176" y="376"/>
                    <a:pt x="150" y="426"/>
                    <a:pt x="125" y="527"/>
                  </a:cubicBezTo>
                  <a:cubicBezTo>
                    <a:pt x="100" y="577"/>
                    <a:pt x="75" y="627"/>
                    <a:pt x="50" y="702"/>
                  </a:cubicBezTo>
                  <a:cubicBezTo>
                    <a:pt x="0" y="877"/>
                    <a:pt x="50" y="1053"/>
                    <a:pt x="150" y="1203"/>
                  </a:cubicBezTo>
                  <a:cubicBezTo>
                    <a:pt x="276" y="1354"/>
                    <a:pt x="426" y="1404"/>
                    <a:pt x="627" y="1429"/>
                  </a:cubicBezTo>
                  <a:cubicBezTo>
                    <a:pt x="777" y="1429"/>
                    <a:pt x="952" y="1429"/>
                    <a:pt x="1103" y="1329"/>
                  </a:cubicBezTo>
                  <a:cubicBezTo>
                    <a:pt x="1153" y="1304"/>
                    <a:pt x="1178" y="1278"/>
                    <a:pt x="1203" y="1253"/>
                  </a:cubicBezTo>
                  <a:cubicBezTo>
                    <a:pt x="1253" y="1228"/>
                    <a:pt x="1303" y="1178"/>
                    <a:pt x="1353" y="1128"/>
                  </a:cubicBezTo>
                  <a:cubicBezTo>
                    <a:pt x="1429" y="1078"/>
                    <a:pt x="1529" y="928"/>
                    <a:pt x="1529" y="827"/>
                  </a:cubicBezTo>
                  <a:cubicBezTo>
                    <a:pt x="1554" y="652"/>
                    <a:pt x="1579" y="476"/>
                    <a:pt x="1479" y="326"/>
                  </a:cubicBezTo>
                  <a:cubicBezTo>
                    <a:pt x="1379" y="176"/>
                    <a:pt x="1253" y="50"/>
                    <a:pt x="1078" y="25"/>
                  </a:cubicBezTo>
                  <a:cubicBezTo>
                    <a:pt x="1019" y="9"/>
                    <a:pt x="958" y="0"/>
                    <a:pt x="89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2"/>
            <p:cNvSpPr/>
            <p:nvPr/>
          </p:nvSpPr>
          <p:spPr>
            <a:xfrm>
              <a:off x="4751600" y="4579250"/>
              <a:ext cx="51200" cy="46825"/>
            </a:xfrm>
            <a:custGeom>
              <a:avLst/>
              <a:gdLst/>
              <a:ahLst/>
              <a:cxnLst/>
              <a:rect l="l" t="t" r="r" b="b"/>
              <a:pathLst>
                <a:path w="2048" h="1873" extrusionOk="0">
                  <a:moveTo>
                    <a:pt x="1039" y="0"/>
                  </a:moveTo>
                  <a:cubicBezTo>
                    <a:pt x="822" y="0"/>
                    <a:pt x="607" y="81"/>
                    <a:pt x="444" y="266"/>
                  </a:cubicBezTo>
                  <a:cubicBezTo>
                    <a:pt x="319" y="416"/>
                    <a:pt x="168" y="541"/>
                    <a:pt x="118" y="767"/>
                  </a:cubicBezTo>
                  <a:cubicBezTo>
                    <a:pt x="102" y="815"/>
                    <a:pt x="66" y="914"/>
                    <a:pt x="68" y="914"/>
                  </a:cubicBezTo>
                  <a:cubicBezTo>
                    <a:pt x="68" y="914"/>
                    <a:pt x="73" y="902"/>
                    <a:pt x="86" y="872"/>
                  </a:cubicBezTo>
                  <a:lnTo>
                    <a:pt x="86" y="872"/>
                  </a:lnTo>
                  <a:cubicBezTo>
                    <a:pt x="30" y="1021"/>
                    <a:pt x="0" y="1170"/>
                    <a:pt x="43" y="1318"/>
                  </a:cubicBezTo>
                  <a:cubicBezTo>
                    <a:pt x="93" y="1469"/>
                    <a:pt x="193" y="1644"/>
                    <a:pt x="369" y="1719"/>
                  </a:cubicBezTo>
                  <a:cubicBezTo>
                    <a:pt x="575" y="1809"/>
                    <a:pt x="780" y="1873"/>
                    <a:pt x="983" y="1873"/>
                  </a:cubicBezTo>
                  <a:cubicBezTo>
                    <a:pt x="1175" y="1873"/>
                    <a:pt x="1364" y="1816"/>
                    <a:pt x="1547" y="1669"/>
                  </a:cubicBezTo>
                  <a:cubicBezTo>
                    <a:pt x="1672" y="1594"/>
                    <a:pt x="1772" y="1469"/>
                    <a:pt x="1847" y="1343"/>
                  </a:cubicBezTo>
                  <a:cubicBezTo>
                    <a:pt x="1898" y="1268"/>
                    <a:pt x="1923" y="1193"/>
                    <a:pt x="1948" y="1143"/>
                  </a:cubicBezTo>
                  <a:cubicBezTo>
                    <a:pt x="2048" y="867"/>
                    <a:pt x="1948" y="566"/>
                    <a:pt x="1797" y="366"/>
                  </a:cubicBezTo>
                  <a:cubicBezTo>
                    <a:pt x="1613" y="139"/>
                    <a:pt x="1323" y="0"/>
                    <a:pt x="103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2"/>
            <p:cNvSpPr/>
            <p:nvPr/>
          </p:nvSpPr>
          <p:spPr>
            <a:xfrm>
              <a:off x="5324725" y="4248150"/>
              <a:ext cx="57675" cy="44400"/>
            </a:xfrm>
            <a:custGeom>
              <a:avLst/>
              <a:gdLst/>
              <a:ahLst/>
              <a:cxnLst/>
              <a:rect l="l" t="t" r="r" b="b"/>
              <a:pathLst>
                <a:path w="2307" h="1776" extrusionOk="0">
                  <a:moveTo>
                    <a:pt x="1379" y="1"/>
                  </a:moveTo>
                  <a:cubicBezTo>
                    <a:pt x="1253" y="1"/>
                    <a:pt x="1103" y="26"/>
                    <a:pt x="978" y="51"/>
                  </a:cubicBezTo>
                  <a:cubicBezTo>
                    <a:pt x="752" y="76"/>
                    <a:pt x="577" y="151"/>
                    <a:pt x="401" y="252"/>
                  </a:cubicBezTo>
                  <a:cubicBezTo>
                    <a:pt x="50" y="477"/>
                    <a:pt x="0" y="953"/>
                    <a:pt x="276" y="1254"/>
                  </a:cubicBezTo>
                  <a:cubicBezTo>
                    <a:pt x="426" y="1429"/>
                    <a:pt x="552" y="1530"/>
                    <a:pt x="777" y="1605"/>
                  </a:cubicBezTo>
                  <a:cubicBezTo>
                    <a:pt x="878" y="1655"/>
                    <a:pt x="1003" y="1730"/>
                    <a:pt x="1128" y="1755"/>
                  </a:cubicBezTo>
                  <a:cubicBezTo>
                    <a:pt x="1199" y="1769"/>
                    <a:pt x="1270" y="1776"/>
                    <a:pt x="1339" y="1776"/>
                  </a:cubicBezTo>
                  <a:cubicBezTo>
                    <a:pt x="1782" y="1776"/>
                    <a:pt x="2166" y="1502"/>
                    <a:pt x="2231" y="1003"/>
                  </a:cubicBezTo>
                  <a:cubicBezTo>
                    <a:pt x="2306" y="452"/>
                    <a:pt x="1905" y="51"/>
                    <a:pt x="137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2"/>
            <p:cNvSpPr/>
            <p:nvPr/>
          </p:nvSpPr>
          <p:spPr>
            <a:xfrm>
              <a:off x="5262700" y="4202375"/>
              <a:ext cx="45750" cy="35650"/>
            </a:xfrm>
            <a:custGeom>
              <a:avLst/>
              <a:gdLst/>
              <a:ahLst/>
              <a:cxnLst/>
              <a:rect l="l" t="t" r="r" b="b"/>
              <a:pathLst>
                <a:path w="1830" h="1426" extrusionOk="0">
                  <a:moveTo>
                    <a:pt x="559" y="0"/>
                  </a:moveTo>
                  <a:cubicBezTo>
                    <a:pt x="323" y="0"/>
                    <a:pt x="97" y="191"/>
                    <a:pt x="50" y="403"/>
                  </a:cubicBezTo>
                  <a:cubicBezTo>
                    <a:pt x="0" y="679"/>
                    <a:pt x="100" y="905"/>
                    <a:pt x="301" y="1055"/>
                  </a:cubicBezTo>
                  <a:cubicBezTo>
                    <a:pt x="376" y="1105"/>
                    <a:pt x="451" y="1155"/>
                    <a:pt x="526" y="1205"/>
                  </a:cubicBezTo>
                  <a:cubicBezTo>
                    <a:pt x="652" y="1306"/>
                    <a:pt x="752" y="1356"/>
                    <a:pt x="902" y="1406"/>
                  </a:cubicBezTo>
                  <a:cubicBezTo>
                    <a:pt x="944" y="1420"/>
                    <a:pt x="992" y="1426"/>
                    <a:pt x="1043" y="1426"/>
                  </a:cubicBezTo>
                  <a:cubicBezTo>
                    <a:pt x="1173" y="1426"/>
                    <a:pt x="1320" y="1385"/>
                    <a:pt x="1429" y="1331"/>
                  </a:cubicBezTo>
                  <a:cubicBezTo>
                    <a:pt x="1579" y="1255"/>
                    <a:pt x="1704" y="1080"/>
                    <a:pt x="1754" y="930"/>
                  </a:cubicBezTo>
                  <a:cubicBezTo>
                    <a:pt x="1830" y="529"/>
                    <a:pt x="1629" y="203"/>
                    <a:pt x="1253" y="77"/>
                  </a:cubicBezTo>
                  <a:cubicBezTo>
                    <a:pt x="1053" y="2"/>
                    <a:pt x="802" y="27"/>
                    <a:pt x="602" y="2"/>
                  </a:cubicBezTo>
                  <a:cubicBezTo>
                    <a:pt x="587" y="1"/>
                    <a:pt x="573"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2"/>
            <p:cNvSpPr/>
            <p:nvPr/>
          </p:nvSpPr>
          <p:spPr>
            <a:xfrm>
              <a:off x="5071575" y="4287500"/>
              <a:ext cx="59550" cy="47900"/>
            </a:xfrm>
            <a:custGeom>
              <a:avLst/>
              <a:gdLst/>
              <a:ahLst/>
              <a:cxnLst/>
              <a:rect l="l" t="t" r="r" b="b"/>
              <a:pathLst>
                <a:path w="2382" h="1916" extrusionOk="0">
                  <a:moveTo>
                    <a:pt x="1345" y="1"/>
                  </a:moveTo>
                  <a:cubicBezTo>
                    <a:pt x="1156" y="1"/>
                    <a:pt x="923" y="66"/>
                    <a:pt x="728" y="131"/>
                  </a:cubicBezTo>
                  <a:cubicBezTo>
                    <a:pt x="452" y="206"/>
                    <a:pt x="252" y="407"/>
                    <a:pt x="126" y="657"/>
                  </a:cubicBezTo>
                  <a:cubicBezTo>
                    <a:pt x="1" y="833"/>
                    <a:pt x="1" y="1084"/>
                    <a:pt x="126" y="1284"/>
                  </a:cubicBezTo>
                  <a:cubicBezTo>
                    <a:pt x="252" y="1535"/>
                    <a:pt x="452" y="1710"/>
                    <a:pt x="728" y="1785"/>
                  </a:cubicBezTo>
                  <a:cubicBezTo>
                    <a:pt x="923" y="1850"/>
                    <a:pt x="1156" y="1916"/>
                    <a:pt x="1345" y="1916"/>
                  </a:cubicBezTo>
                  <a:cubicBezTo>
                    <a:pt x="1374" y="1916"/>
                    <a:pt x="1403" y="1914"/>
                    <a:pt x="1430" y="1911"/>
                  </a:cubicBezTo>
                  <a:cubicBezTo>
                    <a:pt x="1705" y="1860"/>
                    <a:pt x="1906" y="1810"/>
                    <a:pt x="2106" y="1635"/>
                  </a:cubicBezTo>
                  <a:cubicBezTo>
                    <a:pt x="2257" y="1459"/>
                    <a:pt x="2382" y="1184"/>
                    <a:pt x="2382" y="958"/>
                  </a:cubicBezTo>
                  <a:cubicBezTo>
                    <a:pt x="2357" y="708"/>
                    <a:pt x="2282" y="457"/>
                    <a:pt x="2106" y="282"/>
                  </a:cubicBezTo>
                  <a:cubicBezTo>
                    <a:pt x="1906" y="106"/>
                    <a:pt x="1705" y="56"/>
                    <a:pt x="1430" y="6"/>
                  </a:cubicBezTo>
                  <a:cubicBezTo>
                    <a:pt x="1403" y="2"/>
                    <a:pt x="1374" y="1"/>
                    <a:pt x="134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2"/>
            <p:cNvSpPr/>
            <p:nvPr/>
          </p:nvSpPr>
          <p:spPr>
            <a:xfrm>
              <a:off x="5544650" y="4334675"/>
              <a:ext cx="63300" cy="49600"/>
            </a:xfrm>
            <a:custGeom>
              <a:avLst/>
              <a:gdLst/>
              <a:ahLst/>
              <a:cxnLst/>
              <a:rect l="l" t="t" r="r" b="b"/>
              <a:pathLst>
                <a:path w="2532" h="1984" extrusionOk="0">
                  <a:moveTo>
                    <a:pt x="1075" y="0"/>
                  </a:moveTo>
                  <a:cubicBezTo>
                    <a:pt x="872" y="0"/>
                    <a:pt x="686" y="44"/>
                    <a:pt x="477" y="149"/>
                  </a:cubicBezTo>
                  <a:cubicBezTo>
                    <a:pt x="126" y="349"/>
                    <a:pt x="0" y="851"/>
                    <a:pt x="201" y="1227"/>
                  </a:cubicBezTo>
                  <a:cubicBezTo>
                    <a:pt x="376" y="1502"/>
                    <a:pt x="577" y="1653"/>
                    <a:pt x="878" y="1753"/>
                  </a:cubicBezTo>
                  <a:cubicBezTo>
                    <a:pt x="1003" y="1828"/>
                    <a:pt x="1153" y="1878"/>
                    <a:pt x="1304" y="1953"/>
                  </a:cubicBezTo>
                  <a:cubicBezTo>
                    <a:pt x="1360" y="1975"/>
                    <a:pt x="1429" y="1984"/>
                    <a:pt x="1504" y="1984"/>
                  </a:cubicBezTo>
                  <a:cubicBezTo>
                    <a:pt x="1691" y="1984"/>
                    <a:pt x="1912" y="1925"/>
                    <a:pt x="2055" y="1853"/>
                  </a:cubicBezTo>
                  <a:cubicBezTo>
                    <a:pt x="2256" y="1728"/>
                    <a:pt x="2431" y="1502"/>
                    <a:pt x="2482" y="1277"/>
                  </a:cubicBezTo>
                  <a:cubicBezTo>
                    <a:pt x="2532" y="1026"/>
                    <a:pt x="2532" y="750"/>
                    <a:pt x="2381" y="525"/>
                  </a:cubicBezTo>
                  <a:cubicBezTo>
                    <a:pt x="2256" y="324"/>
                    <a:pt x="2055" y="124"/>
                    <a:pt x="1805" y="74"/>
                  </a:cubicBezTo>
                  <a:cubicBezTo>
                    <a:pt x="1654" y="74"/>
                    <a:pt x="1504" y="49"/>
                    <a:pt x="1354" y="24"/>
                  </a:cubicBezTo>
                  <a:cubicBezTo>
                    <a:pt x="1255" y="8"/>
                    <a:pt x="1163" y="0"/>
                    <a:pt x="107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2"/>
            <p:cNvSpPr/>
            <p:nvPr/>
          </p:nvSpPr>
          <p:spPr>
            <a:xfrm>
              <a:off x="5765825" y="4301625"/>
              <a:ext cx="339625" cy="266100"/>
            </a:xfrm>
            <a:custGeom>
              <a:avLst/>
              <a:gdLst/>
              <a:ahLst/>
              <a:cxnLst/>
              <a:rect l="l" t="t" r="r" b="b"/>
              <a:pathLst>
                <a:path w="13585" h="10644" extrusionOk="0">
                  <a:moveTo>
                    <a:pt x="9738" y="0"/>
                  </a:moveTo>
                  <a:cubicBezTo>
                    <a:pt x="9079" y="0"/>
                    <a:pt x="8410" y="217"/>
                    <a:pt x="7870" y="669"/>
                  </a:cubicBezTo>
                  <a:cubicBezTo>
                    <a:pt x="7068" y="1321"/>
                    <a:pt x="5865" y="2774"/>
                    <a:pt x="7344" y="5356"/>
                  </a:cubicBezTo>
                  <a:cubicBezTo>
                    <a:pt x="4286" y="7060"/>
                    <a:pt x="2657" y="7285"/>
                    <a:pt x="76" y="8363"/>
                  </a:cubicBezTo>
                  <a:cubicBezTo>
                    <a:pt x="1" y="8363"/>
                    <a:pt x="1128" y="10569"/>
                    <a:pt x="1153" y="10644"/>
                  </a:cubicBezTo>
                  <a:cubicBezTo>
                    <a:pt x="3384" y="9867"/>
                    <a:pt x="6442" y="9165"/>
                    <a:pt x="8622" y="8288"/>
                  </a:cubicBezTo>
                  <a:cubicBezTo>
                    <a:pt x="8948" y="8890"/>
                    <a:pt x="9524" y="9391"/>
                    <a:pt x="10176" y="9616"/>
                  </a:cubicBezTo>
                  <a:cubicBezTo>
                    <a:pt x="10452" y="9716"/>
                    <a:pt x="10745" y="9764"/>
                    <a:pt x="11036" y="9764"/>
                  </a:cubicBezTo>
                  <a:cubicBezTo>
                    <a:pt x="11696" y="9764"/>
                    <a:pt x="12348" y="9517"/>
                    <a:pt x="12783" y="9065"/>
                  </a:cubicBezTo>
                  <a:cubicBezTo>
                    <a:pt x="13409" y="8413"/>
                    <a:pt x="13585" y="7361"/>
                    <a:pt x="13158" y="6534"/>
                  </a:cubicBezTo>
                  <a:cubicBezTo>
                    <a:pt x="12833" y="5882"/>
                    <a:pt x="12156" y="5381"/>
                    <a:pt x="11429" y="5255"/>
                  </a:cubicBezTo>
                  <a:cubicBezTo>
                    <a:pt x="11479" y="5180"/>
                    <a:pt x="11554" y="5130"/>
                    <a:pt x="11605" y="5080"/>
                  </a:cubicBezTo>
                  <a:cubicBezTo>
                    <a:pt x="12281" y="4253"/>
                    <a:pt x="12657" y="3150"/>
                    <a:pt x="12432" y="2072"/>
                  </a:cubicBezTo>
                  <a:cubicBezTo>
                    <a:pt x="12124" y="727"/>
                    <a:pt x="10946" y="0"/>
                    <a:pt x="9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2"/>
            <p:cNvSpPr/>
            <p:nvPr/>
          </p:nvSpPr>
          <p:spPr>
            <a:xfrm>
              <a:off x="5199400" y="4430400"/>
              <a:ext cx="709300" cy="423650"/>
            </a:xfrm>
            <a:custGeom>
              <a:avLst/>
              <a:gdLst/>
              <a:ahLst/>
              <a:cxnLst/>
              <a:rect l="l" t="t" r="r" b="b"/>
              <a:pathLst>
                <a:path w="28372" h="16946" extrusionOk="0">
                  <a:moveTo>
                    <a:pt x="25539" y="0"/>
                  </a:moveTo>
                  <a:cubicBezTo>
                    <a:pt x="25237" y="0"/>
                    <a:pt x="24922" y="112"/>
                    <a:pt x="24663" y="280"/>
                  </a:cubicBezTo>
                  <a:cubicBezTo>
                    <a:pt x="24262" y="556"/>
                    <a:pt x="23961" y="1007"/>
                    <a:pt x="23685" y="1408"/>
                  </a:cubicBezTo>
                  <a:cubicBezTo>
                    <a:pt x="23560" y="1583"/>
                    <a:pt x="23409" y="1784"/>
                    <a:pt x="23284" y="1959"/>
                  </a:cubicBezTo>
                  <a:cubicBezTo>
                    <a:pt x="22192" y="2327"/>
                    <a:pt x="21035" y="2467"/>
                    <a:pt x="19861" y="2467"/>
                  </a:cubicBezTo>
                  <a:cubicBezTo>
                    <a:pt x="18393" y="2467"/>
                    <a:pt x="16898" y="2249"/>
                    <a:pt x="15464" y="1984"/>
                  </a:cubicBezTo>
                  <a:cubicBezTo>
                    <a:pt x="13524" y="1642"/>
                    <a:pt x="11542" y="1246"/>
                    <a:pt x="9600" y="1246"/>
                  </a:cubicBezTo>
                  <a:cubicBezTo>
                    <a:pt x="8556" y="1246"/>
                    <a:pt x="7524" y="1360"/>
                    <a:pt x="6517" y="1658"/>
                  </a:cubicBezTo>
                  <a:cubicBezTo>
                    <a:pt x="2983" y="2736"/>
                    <a:pt x="1" y="6596"/>
                    <a:pt x="226" y="10305"/>
                  </a:cubicBezTo>
                  <a:cubicBezTo>
                    <a:pt x="302" y="11433"/>
                    <a:pt x="627" y="12536"/>
                    <a:pt x="1354" y="13538"/>
                  </a:cubicBezTo>
                  <a:cubicBezTo>
                    <a:pt x="3012" y="15921"/>
                    <a:pt x="5680" y="16945"/>
                    <a:pt x="8440" y="16945"/>
                  </a:cubicBezTo>
                  <a:cubicBezTo>
                    <a:pt x="11688" y="16945"/>
                    <a:pt x="15063" y="15527"/>
                    <a:pt x="17069" y="13237"/>
                  </a:cubicBezTo>
                  <a:cubicBezTo>
                    <a:pt x="19249" y="10731"/>
                    <a:pt x="21079" y="7498"/>
                    <a:pt x="24186" y="6245"/>
                  </a:cubicBezTo>
                  <a:cubicBezTo>
                    <a:pt x="24262" y="6270"/>
                    <a:pt x="24337" y="6295"/>
                    <a:pt x="24412" y="6320"/>
                  </a:cubicBezTo>
                  <a:cubicBezTo>
                    <a:pt x="24938" y="6495"/>
                    <a:pt x="25465" y="6721"/>
                    <a:pt x="26016" y="6821"/>
                  </a:cubicBezTo>
                  <a:cubicBezTo>
                    <a:pt x="26196" y="6854"/>
                    <a:pt x="26378" y="6873"/>
                    <a:pt x="26558" y="6873"/>
                  </a:cubicBezTo>
                  <a:cubicBezTo>
                    <a:pt x="26932" y="6873"/>
                    <a:pt x="27299" y="6790"/>
                    <a:pt x="27620" y="6571"/>
                  </a:cubicBezTo>
                  <a:cubicBezTo>
                    <a:pt x="28096" y="6270"/>
                    <a:pt x="28372" y="5668"/>
                    <a:pt x="28171" y="5142"/>
                  </a:cubicBezTo>
                  <a:cubicBezTo>
                    <a:pt x="28046" y="4766"/>
                    <a:pt x="27695" y="4490"/>
                    <a:pt x="27294" y="4365"/>
                  </a:cubicBezTo>
                  <a:cubicBezTo>
                    <a:pt x="27219" y="4340"/>
                    <a:pt x="27144" y="4315"/>
                    <a:pt x="27044" y="4290"/>
                  </a:cubicBezTo>
                  <a:cubicBezTo>
                    <a:pt x="27069" y="4290"/>
                    <a:pt x="27094" y="4290"/>
                    <a:pt x="27119" y="4265"/>
                  </a:cubicBezTo>
                  <a:cubicBezTo>
                    <a:pt x="27520" y="4114"/>
                    <a:pt x="27921" y="3839"/>
                    <a:pt x="28121" y="3438"/>
                  </a:cubicBezTo>
                  <a:cubicBezTo>
                    <a:pt x="28272" y="3137"/>
                    <a:pt x="28272" y="2761"/>
                    <a:pt x="28146" y="2460"/>
                  </a:cubicBezTo>
                  <a:cubicBezTo>
                    <a:pt x="28096" y="2360"/>
                    <a:pt x="28046" y="2260"/>
                    <a:pt x="27971" y="2185"/>
                  </a:cubicBezTo>
                  <a:cubicBezTo>
                    <a:pt x="27747" y="1961"/>
                    <a:pt x="27441" y="1869"/>
                    <a:pt x="27133" y="1869"/>
                  </a:cubicBezTo>
                  <a:cubicBezTo>
                    <a:pt x="27061" y="1869"/>
                    <a:pt x="26989" y="1874"/>
                    <a:pt x="26918" y="1884"/>
                  </a:cubicBezTo>
                  <a:cubicBezTo>
                    <a:pt x="26693" y="1909"/>
                    <a:pt x="26517" y="1984"/>
                    <a:pt x="26317" y="2059"/>
                  </a:cubicBezTo>
                  <a:cubicBezTo>
                    <a:pt x="26367" y="1959"/>
                    <a:pt x="26442" y="1859"/>
                    <a:pt x="26467" y="1759"/>
                  </a:cubicBezTo>
                  <a:cubicBezTo>
                    <a:pt x="26693" y="1207"/>
                    <a:pt x="26592" y="480"/>
                    <a:pt x="26091" y="155"/>
                  </a:cubicBezTo>
                  <a:cubicBezTo>
                    <a:pt x="25924" y="47"/>
                    <a:pt x="25734" y="0"/>
                    <a:pt x="255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2"/>
            <p:cNvSpPr/>
            <p:nvPr/>
          </p:nvSpPr>
          <p:spPr>
            <a:xfrm>
              <a:off x="5330350" y="4667950"/>
              <a:ext cx="29475" cy="23225"/>
            </a:xfrm>
            <a:custGeom>
              <a:avLst/>
              <a:gdLst/>
              <a:ahLst/>
              <a:cxnLst/>
              <a:rect l="l" t="t" r="r" b="b"/>
              <a:pathLst>
                <a:path w="1179" h="929" extrusionOk="0">
                  <a:moveTo>
                    <a:pt x="502" y="1"/>
                  </a:moveTo>
                  <a:cubicBezTo>
                    <a:pt x="377" y="1"/>
                    <a:pt x="201" y="51"/>
                    <a:pt x="101" y="151"/>
                  </a:cubicBezTo>
                  <a:cubicBezTo>
                    <a:pt x="26" y="227"/>
                    <a:pt x="1" y="327"/>
                    <a:pt x="26" y="427"/>
                  </a:cubicBezTo>
                  <a:cubicBezTo>
                    <a:pt x="51" y="552"/>
                    <a:pt x="176" y="728"/>
                    <a:pt x="302" y="803"/>
                  </a:cubicBezTo>
                  <a:cubicBezTo>
                    <a:pt x="327" y="828"/>
                    <a:pt x="377" y="828"/>
                    <a:pt x="427" y="853"/>
                  </a:cubicBezTo>
                  <a:cubicBezTo>
                    <a:pt x="502" y="878"/>
                    <a:pt x="552" y="903"/>
                    <a:pt x="627" y="928"/>
                  </a:cubicBezTo>
                  <a:cubicBezTo>
                    <a:pt x="703" y="928"/>
                    <a:pt x="778" y="928"/>
                    <a:pt x="828" y="903"/>
                  </a:cubicBezTo>
                  <a:cubicBezTo>
                    <a:pt x="978" y="878"/>
                    <a:pt x="1104" y="753"/>
                    <a:pt x="1129" y="602"/>
                  </a:cubicBezTo>
                  <a:cubicBezTo>
                    <a:pt x="1179" y="452"/>
                    <a:pt x="1129" y="302"/>
                    <a:pt x="1028" y="201"/>
                  </a:cubicBezTo>
                  <a:cubicBezTo>
                    <a:pt x="928" y="76"/>
                    <a:pt x="678" y="1"/>
                    <a:pt x="5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2"/>
            <p:cNvSpPr/>
            <p:nvPr/>
          </p:nvSpPr>
          <p:spPr>
            <a:xfrm>
              <a:off x="5342275" y="4615025"/>
              <a:ext cx="36975" cy="29425"/>
            </a:xfrm>
            <a:custGeom>
              <a:avLst/>
              <a:gdLst/>
              <a:ahLst/>
              <a:cxnLst/>
              <a:rect l="l" t="t" r="r" b="b"/>
              <a:pathLst>
                <a:path w="1479" h="1177" extrusionOk="0">
                  <a:moveTo>
                    <a:pt x="575" y="0"/>
                  </a:moveTo>
                  <a:cubicBezTo>
                    <a:pt x="371" y="0"/>
                    <a:pt x="184" y="101"/>
                    <a:pt x="100" y="288"/>
                  </a:cubicBezTo>
                  <a:cubicBezTo>
                    <a:pt x="0" y="539"/>
                    <a:pt x="100" y="790"/>
                    <a:pt x="301" y="940"/>
                  </a:cubicBezTo>
                  <a:cubicBezTo>
                    <a:pt x="401" y="990"/>
                    <a:pt x="476" y="1040"/>
                    <a:pt x="577" y="1090"/>
                  </a:cubicBezTo>
                  <a:cubicBezTo>
                    <a:pt x="659" y="1150"/>
                    <a:pt x="751" y="1177"/>
                    <a:pt x="842" y="1177"/>
                  </a:cubicBezTo>
                  <a:cubicBezTo>
                    <a:pt x="1055" y="1177"/>
                    <a:pt x="1266" y="1033"/>
                    <a:pt x="1353" y="840"/>
                  </a:cubicBezTo>
                  <a:cubicBezTo>
                    <a:pt x="1479" y="539"/>
                    <a:pt x="1328" y="163"/>
                    <a:pt x="1003" y="88"/>
                  </a:cubicBezTo>
                  <a:lnTo>
                    <a:pt x="702" y="13"/>
                  </a:lnTo>
                  <a:cubicBezTo>
                    <a:pt x="659" y="4"/>
                    <a:pt x="617" y="0"/>
                    <a:pt x="57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2"/>
            <p:cNvSpPr/>
            <p:nvPr/>
          </p:nvSpPr>
          <p:spPr>
            <a:xfrm>
              <a:off x="5379850" y="4648625"/>
              <a:ext cx="35125" cy="27875"/>
            </a:xfrm>
            <a:custGeom>
              <a:avLst/>
              <a:gdLst/>
              <a:ahLst/>
              <a:cxnLst/>
              <a:rect l="l" t="t" r="r" b="b"/>
              <a:pathLst>
                <a:path w="1405" h="1115" extrusionOk="0">
                  <a:moveTo>
                    <a:pt x="835" y="0"/>
                  </a:moveTo>
                  <a:cubicBezTo>
                    <a:pt x="784" y="0"/>
                    <a:pt x="731" y="7"/>
                    <a:pt x="678" y="22"/>
                  </a:cubicBezTo>
                  <a:cubicBezTo>
                    <a:pt x="502" y="72"/>
                    <a:pt x="327" y="223"/>
                    <a:pt x="176" y="323"/>
                  </a:cubicBezTo>
                  <a:cubicBezTo>
                    <a:pt x="26" y="448"/>
                    <a:pt x="1" y="749"/>
                    <a:pt x="101" y="899"/>
                  </a:cubicBezTo>
                  <a:cubicBezTo>
                    <a:pt x="201" y="1039"/>
                    <a:pt x="332" y="1115"/>
                    <a:pt x="496" y="1115"/>
                  </a:cubicBezTo>
                  <a:cubicBezTo>
                    <a:pt x="537" y="1115"/>
                    <a:pt x="581" y="1110"/>
                    <a:pt x="627" y="1100"/>
                  </a:cubicBezTo>
                  <a:cubicBezTo>
                    <a:pt x="778" y="1075"/>
                    <a:pt x="953" y="1050"/>
                    <a:pt x="1104" y="974"/>
                  </a:cubicBezTo>
                  <a:cubicBezTo>
                    <a:pt x="1304" y="824"/>
                    <a:pt x="1404" y="573"/>
                    <a:pt x="1304" y="323"/>
                  </a:cubicBezTo>
                  <a:cubicBezTo>
                    <a:pt x="1223" y="121"/>
                    <a:pt x="1045" y="0"/>
                    <a:pt x="83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2"/>
            <p:cNvSpPr/>
            <p:nvPr/>
          </p:nvSpPr>
          <p:spPr>
            <a:xfrm>
              <a:off x="5604800" y="4511700"/>
              <a:ext cx="29475" cy="23575"/>
            </a:xfrm>
            <a:custGeom>
              <a:avLst/>
              <a:gdLst/>
              <a:ahLst/>
              <a:cxnLst/>
              <a:rect l="l" t="t" r="r" b="b"/>
              <a:pathLst>
                <a:path w="1179" h="943" extrusionOk="0">
                  <a:moveTo>
                    <a:pt x="606" y="0"/>
                  </a:moveTo>
                  <a:cubicBezTo>
                    <a:pt x="521" y="0"/>
                    <a:pt x="443" y="24"/>
                    <a:pt x="351" y="60"/>
                  </a:cubicBezTo>
                  <a:cubicBezTo>
                    <a:pt x="301" y="85"/>
                    <a:pt x="251" y="111"/>
                    <a:pt x="226" y="136"/>
                  </a:cubicBezTo>
                  <a:cubicBezTo>
                    <a:pt x="25" y="261"/>
                    <a:pt x="0" y="537"/>
                    <a:pt x="151" y="687"/>
                  </a:cubicBezTo>
                  <a:cubicBezTo>
                    <a:pt x="201" y="712"/>
                    <a:pt x="226" y="762"/>
                    <a:pt x="276" y="787"/>
                  </a:cubicBezTo>
                  <a:cubicBezTo>
                    <a:pt x="401" y="913"/>
                    <a:pt x="527" y="913"/>
                    <a:pt x="702" y="938"/>
                  </a:cubicBezTo>
                  <a:cubicBezTo>
                    <a:pt x="716" y="941"/>
                    <a:pt x="730" y="943"/>
                    <a:pt x="745" y="943"/>
                  </a:cubicBezTo>
                  <a:cubicBezTo>
                    <a:pt x="841" y="943"/>
                    <a:pt x="963" y="877"/>
                    <a:pt x="1028" y="812"/>
                  </a:cubicBezTo>
                  <a:cubicBezTo>
                    <a:pt x="1103" y="737"/>
                    <a:pt x="1178" y="587"/>
                    <a:pt x="1153" y="487"/>
                  </a:cubicBezTo>
                  <a:cubicBezTo>
                    <a:pt x="1153" y="361"/>
                    <a:pt x="1128" y="236"/>
                    <a:pt x="1028" y="136"/>
                  </a:cubicBezTo>
                  <a:cubicBezTo>
                    <a:pt x="928" y="60"/>
                    <a:pt x="827" y="35"/>
                    <a:pt x="702" y="10"/>
                  </a:cubicBezTo>
                  <a:cubicBezTo>
                    <a:pt x="669" y="4"/>
                    <a:pt x="637" y="0"/>
                    <a:pt x="60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2"/>
            <p:cNvSpPr/>
            <p:nvPr/>
          </p:nvSpPr>
          <p:spPr>
            <a:xfrm>
              <a:off x="5566575" y="4552300"/>
              <a:ext cx="31975" cy="23950"/>
            </a:xfrm>
            <a:custGeom>
              <a:avLst/>
              <a:gdLst/>
              <a:ahLst/>
              <a:cxnLst/>
              <a:rect l="l" t="t" r="r" b="b"/>
              <a:pathLst>
                <a:path w="1279" h="958" extrusionOk="0">
                  <a:moveTo>
                    <a:pt x="795" y="1"/>
                  </a:moveTo>
                  <a:cubicBezTo>
                    <a:pt x="756" y="1"/>
                    <a:pt x="717" y="6"/>
                    <a:pt x="677" y="15"/>
                  </a:cubicBezTo>
                  <a:cubicBezTo>
                    <a:pt x="477" y="66"/>
                    <a:pt x="251" y="91"/>
                    <a:pt x="126" y="241"/>
                  </a:cubicBezTo>
                  <a:cubicBezTo>
                    <a:pt x="1" y="366"/>
                    <a:pt x="1" y="567"/>
                    <a:pt x="126" y="717"/>
                  </a:cubicBezTo>
                  <a:cubicBezTo>
                    <a:pt x="251" y="868"/>
                    <a:pt x="477" y="893"/>
                    <a:pt x="677" y="943"/>
                  </a:cubicBezTo>
                  <a:cubicBezTo>
                    <a:pt x="717" y="953"/>
                    <a:pt x="756" y="957"/>
                    <a:pt x="794" y="957"/>
                  </a:cubicBezTo>
                  <a:cubicBezTo>
                    <a:pt x="1051" y="957"/>
                    <a:pt x="1279" y="750"/>
                    <a:pt x="1279" y="467"/>
                  </a:cubicBezTo>
                  <a:cubicBezTo>
                    <a:pt x="1279" y="205"/>
                    <a:pt x="1052" y="1"/>
                    <a:pt x="79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2"/>
            <p:cNvSpPr/>
            <p:nvPr/>
          </p:nvSpPr>
          <p:spPr>
            <a:xfrm>
              <a:off x="5528975" y="4647275"/>
              <a:ext cx="41375" cy="42025"/>
            </a:xfrm>
            <a:custGeom>
              <a:avLst/>
              <a:gdLst/>
              <a:ahLst/>
              <a:cxnLst/>
              <a:rect l="l" t="t" r="r" b="b"/>
              <a:pathLst>
                <a:path w="1655" h="1681" extrusionOk="0">
                  <a:moveTo>
                    <a:pt x="903" y="1"/>
                  </a:moveTo>
                  <a:cubicBezTo>
                    <a:pt x="703" y="26"/>
                    <a:pt x="477" y="76"/>
                    <a:pt x="352" y="226"/>
                  </a:cubicBezTo>
                  <a:cubicBezTo>
                    <a:pt x="226" y="402"/>
                    <a:pt x="101" y="552"/>
                    <a:pt x="51" y="753"/>
                  </a:cubicBezTo>
                  <a:cubicBezTo>
                    <a:pt x="51" y="878"/>
                    <a:pt x="1" y="1003"/>
                    <a:pt x="1" y="1154"/>
                  </a:cubicBezTo>
                  <a:cubicBezTo>
                    <a:pt x="1" y="1429"/>
                    <a:pt x="251" y="1680"/>
                    <a:pt x="527" y="1680"/>
                  </a:cubicBezTo>
                  <a:cubicBezTo>
                    <a:pt x="677" y="1680"/>
                    <a:pt x="803" y="1630"/>
                    <a:pt x="928" y="1630"/>
                  </a:cubicBezTo>
                  <a:cubicBezTo>
                    <a:pt x="1129" y="1580"/>
                    <a:pt x="1279" y="1455"/>
                    <a:pt x="1454" y="1304"/>
                  </a:cubicBezTo>
                  <a:cubicBezTo>
                    <a:pt x="1580" y="1204"/>
                    <a:pt x="1655" y="953"/>
                    <a:pt x="1655" y="778"/>
                  </a:cubicBezTo>
                  <a:cubicBezTo>
                    <a:pt x="1655" y="577"/>
                    <a:pt x="1580" y="377"/>
                    <a:pt x="1454" y="226"/>
                  </a:cubicBezTo>
                  <a:cubicBezTo>
                    <a:pt x="1304" y="101"/>
                    <a:pt x="1104" y="1"/>
                    <a:pt x="90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3" name="Google Shape;6053;p52"/>
          <p:cNvSpPr/>
          <p:nvPr/>
        </p:nvSpPr>
        <p:spPr>
          <a:xfrm>
            <a:off x="6531446" y="3359175"/>
            <a:ext cx="1974900" cy="1271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2"/>
          <p:cNvSpPr txBox="1"/>
          <p:nvPr/>
        </p:nvSpPr>
        <p:spPr>
          <a:xfrm>
            <a:off x="6760975" y="3874150"/>
            <a:ext cx="15159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Salt and black pepper</a:t>
            </a:r>
            <a:endParaRPr>
              <a:solidFill>
                <a:schemeClr val="lt1"/>
              </a:solidFill>
              <a:latin typeface="Source Sans Pro"/>
              <a:ea typeface="Source Sans Pro"/>
              <a:cs typeface="Source Sans Pro"/>
              <a:sym typeface="Source Sans Pro"/>
            </a:endParaRPr>
          </a:p>
        </p:txBody>
      </p:sp>
      <p:sp>
        <p:nvSpPr>
          <p:cNvPr id="6055" name="Google Shape;6055;p52"/>
          <p:cNvSpPr txBox="1"/>
          <p:nvPr/>
        </p:nvSpPr>
        <p:spPr>
          <a:xfrm>
            <a:off x="6760975" y="3643692"/>
            <a:ext cx="15159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SALT &amp; PEPPER</a:t>
            </a:r>
            <a:endParaRPr sz="1800">
              <a:solidFill>
                <a:srgbClr val="E75151"/>
              </a:solidFill>
              <a:latin typeface="Crushed"/>
              <a:ea typeface="Crushed"/>
              <a:cs typeface="Crushed"/>
              <a:sym typeface="Crushed"/>
            </a:endParaRPr>
          </a:p>
        </p:txBody>
      </p:sp>
      <p:sp>
        <p:nvSpPr>
          <p:cNvPr id="6056" name="Google Shape;6056;p52"/>
          <p:cNvSpPr/>
          <p:nvPr/>
        </p:nvSpPr>
        <p:spPr>
          <a:xfrm>
            <a:off x="6531475" y="1178493"/>
            <a:ext cx="1974900" cy="1271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2"/>
          <p:cNvSpPr txBox="1"/>
          <p:nvPr/>
        </p:nvSpPr>
        <p:spPr>
          <a:xfrm>
            <a:off x="6817684" y="1693456"/>
            <a:ext cx="14025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Whole chicken, giblets removed</a:t>
            </a:r>
            <a:endParaRPr>
              <a:solidFill>
                <a:schemeClr val="lt1"/>
              </a:solidFill>
              <a:latin typeface="Source Sans Pro"/>
              <a:ea typeface="Source Sans Pro"/>
              <a:cs typeface="Source Sans Pro"/>
              <a:sym typeface="Source Sans Pro"/>
            </a:endParaRPr>
          </a:p>
        </p:txBody>
      </p:sp>
      <p:sp>
        <p:nvSpPr>
          <p:cNvPr id="6058" name="Google Shape;6058;p52"/>
          <p:cNvSpPr txBox="1"/>
          <p:nvPr/>
        </p:nvSpPr>
        <p:spPr>
          <a:xfrm>
            <a:off x="6817684" y="1463000"/>
            <a:ext cx="14025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CHICKEN</a:t>
            </a:r>
            <a:endParaRPr sz="1800">
              <a:solidFill>
                <a:srgbClr val="E75151"/>
              </a:solidFill>
              <a:latin typeface="Crushed"/>
              <a:ea typeface="Crushed"/>
              <a:cs typeface="Crushed"/>
              <a:sym typeface="Crushed"/>
            </a:endParaRPr>
          </a:p>
        </p:txBody>
      </p:sp>
      <p:sp>
        <p:nvSpPr>
          <p:cNvPr id="6059" name="Google Shape;6059;p52"/>
          <p:cNvSpPr/>
          <p:nvPr/>
        </p:nvSpPr>
        <p:spPr>
          <a:xfrm>
            <a:off x="1350871" y="3359175"/>
            <a:ext cx="1974900" cy="1271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2"/>
          <p:cNvSpPr txBox="1"/>
          <p:nvPr/>
        </p:nvSpPr>
        <p:spPr>
          <a:xfrm>
            <a:off x="1580400" y="3874150"/>
            <a:ext cx="15159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½ cup margarine</a:t>
            </a:r>
            <a:endParaRPr>
              <a:solidFill>
                <a:schemeClr val="lt1"/>
              </a:solidFill>
              <a:latin typeface="Source Sans Pro"/>
              <a:ea typeface="Source Sans Pro"/>
              <a:cs typeface="Source Sans Pro"/>
              <a:sym typeface="Source Sans Pro"/>
            </a:endParaRPr>
          </a:p>
        </p:txBody>
      </p:sp>
      <p:sp>
        <p:nvSpPr>
          <p:cNvPr id="6061" name="Google Shape;6061;p52"/>
          <p:cNvSpPr txBox="1"/>
          <p:nvPr/>
        </p:nvSpPr>
        <p:spPr>
          <a:xfrm>
            <a:off x="1580400" y="3643692"/>
            <a:ext cx="15159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MARGARINE</a:t>
            </a:r>
            <a:endParaRPr sz="1800">
              <a:solidFill>
                <a:srgbClr val="E75151"/>
              </a:solidFill>
              <a:latin typeface="Crushed"/>
              <a:ea typeface="Crushed"/>
              <a:cs typeface="Crushed"/>
              <a:sym typeface="Crushed"/>
            </a:endParaRPr>
          </a:p>
        </p:txBody>
      </p:sp>
      <p:sp>
        <p:nvSpPr>
          <p:cNvPr id="6062" name="Google Shape;6062;p52"/>
          <p:cNvSpPr/>
          <p:nvPr/>
        </p:nvSpPr>
        <p:spPr>
          <a:xfrm>
            <a:off x="1350938" y="1178525"/>
            <a:ext cx="1974900" cy="1271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2"/>
          <p:cNvSpPr txBox="1"/>
          <p:nvPr/>
        </p:nvSpPr>
        <p:spPr>
          <a:xfrm>
            <a:off x="1637109" y="1693456"/>
            <a:ext cx="14025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1 tablespoon onion powder</a:t>
            </a:r>
            <a:endParaRPr>
              <a:solidFill>
                <a:schemeClr val="lt1"/>
              </a:solidFill>
              <a:latin typeface="Source Sans Pro"/>
              <a:ea typeface="Source Sans Pro"/>
              <a:cs typeface="Source Sans Pro"/>
              <a:sym typeface="Source Sans Pro"/>
            </a:endParaRPr>
          </a:p>
        </p:txBody>
      </p:sp>
      <p:sp>
        <p:nvSpPr>
          <p:cNvPr id="6064" name="Google Shape;6064;p52"/>
          <p:cNvSpPr txBox="1"/>
          <p:nvPr/>
        </p:nvSpPr>
        <p:spPr>
          <a:xfrm>
            <a:off x="1637109" y="1463000"/>
            <a:ext cx="14025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ONION</a:t>
            </a:r>
            <a:endParaRPr sz="1800">
              <a:solidFill>
                <a:srgbClr val="E75151"/>
              </a:solidFill>
              <a:latin typeface="Crushed"/>
              <a:ea typeface="Crushed"/>
              <a:cs typeface="Crushed"/>
              <a:sym typeface="Crushed"/>
            </a:endParaRPr>
          </a:p>
        </p:txBody>
      </p:sp>
      <p:cxnSp>
        <p:nvCxnSpPr>
          <p:cNvPr id="6065" name="Google Shape;6065;p52"/>
          <p:cNvCxnSpPr>
            <a:stCxn id="6056" idx="1"/>
          </p:cNvCxnSpPr>
          <p:nvPr/>
        </p:nvCxnSpPr>
        <p:spPr>
          <a:xfrm flipH="1">
            <a:off x="5317975" y="1814343"/>
            <a:ext cx="1213500" cy="2101200"/>
          </a:xfrm>
          <a:prstGeom prst="bentConnector2">
            <a:avLst/>
          </a:prstGeom>
          <a:noFill/>
          <a:ln w="19050" cap="flat" cmpd="sng">
            <a:solidFill>
              <a:schemeClr val="accent5"/>
            </a:solidFill>
            <a:prstDash val="solid"/>
            <a:round/>
            <a:headEnd type="none" w="med" len="med"/>
            <a:tailEnd type="oval" w="med" len="med"/>
          </a:ln>
        </p:spPr>
      </p:cxnSp>
      <p:cxnSp>
        <p:nvCxnSpPr>
          <p:cNvPr id="6066" name="Google Shape;6066;p52"/>
          <p:cNvCxnSpPr>
            <a:stCxn id="6053" idx="1"/>
          </p:cNvCxnSpPr>
          <p:nvPr/>
        </p:nvCxnSpPr>
        <p:spPr>
          <a:xfrm flipH="1">
            <a:off x="4826246" y="3995025"/>
            <a:ext cx="1705200" cy="414000"/>
          </a:xfrm>
          <a:prstGeom prst="bentConnector3">
            <a:avLst>
              <a:gd name="adj1" fmla="val 50000"/>
            </a:avLst>
          </a:prstGeom>
          <a:noFill/>
          <a:ln w="19050" cap="flat" cmpd="sng">
            <a:solidFill>
              <a:schemeClr val="accent5"/>
            </a:solidFill>
            <a:prstDash val="solid"/>
            <a:round/>
            <a:headEnd type="none" w="med" len="med"/>
            <a:tailEnd type="oval" w="med" len="med"/>
          </a:ln>
        </p:spPr>
      </p:cxnSp>
      <p:cxnSp>
        <p:nvCxnSpPr>
          <p:cNvPr id="6067" name="Google Shape;6067;p52"/>
          <p:cNvCxnSpPr>
            <a:stCxn id="6062" idx="3"/>
          </p:cNvCxnSpPr>
          <p:nvPr/>
        </p:nvCxnSpPr>
        <p:spPr>
          <a:xfrm>
            <a:off x="3325838" y="1814375"/>
            <a:ext cx="1253700" cy="1902000"/>
          </a:xfrm>
          <a:prstGeom prst="bentConnector2">
            <a:avLst/>
          </a:prstGeom>
          <a:noFill/>
          <a:ln w="19050" cap="flat" cmpd="sng">
            <a:solidFill>
              <a:schemeClr val="accent5"/>
            </a:solidFill>
            <a:prstDash val="solid"/>
            <a:round/>
            <a:headEnd type="none" w="med" len="med"/>
            <a:tailEnd type="oval" w="med" len="med"/>
          </a:ln>
        </p:spPr>
      </p:cxnSp>
      <p:cxnSp>
        <p:nvCxnSpPr>
          <p:cNvPr id="6068" name="Google Shape;6068;p52"/>
          <p:cNvCxnSpPr>
            <a:stCxn id="6059" idx="3"/>
          </p:cNvCxnSpPr>
          <p:nvPr/>
        </p:nvCxnSpPr>
        <p:spPr>
          <a:xfrm>
            <a:off x="3325771" y="3995025"/>
            <a:ext cx="1007400" cy="752700"/>
          </a:xfrm>
          <a:prstGeom prst="bentConnector3">
            <a:avLst>
              <a:gd name="adj1" fmla="val 50000"/>
            </a:avLst>
          </a:prstGeom>
          <a:noFill/>
          <a:ln w="19050" cap="flat" cmpd="sng">
            <a:solidFill>
              <a:schemeClr val="accent5"/>
            </a:solidFill>
            <a:prstDash val="solid"/>
            <a:round/>
            <a:headEnd type="none" w="med" len="med"/>
            <a:tailEnd type="oval" w="med" len="med"/>
          </a:ln>
        </p:spPr>
      </p:cxnSp>
      <p:pic>
        <p:nvPicPr>
          <p:cNvPr id="6069" name="Google Shape;6069;p52">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070" name="Google Shape;6070;p52">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071" name="Google Shape;6071;p52">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072" name="Google Shape;6072;p52">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073" name="Google Shape;6073;p52">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074" name="Google Shape;6074;p52">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075" name="Google Shape;6075;p52">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079"/>
        <p:cNvGrpSpPr/>
        <p:nvPr/>
      </p:nvGrpSpPr>
      <p:grpSpPr>
        <a:xfrm>
          <a:off x="0" y="0"/>
          <a:ext cx="0" cy="0"/>
          <a:chOff x="0" y="0"/>
          <a:chExt cx="0" cy="0"/>
        </a:xfrm>
      </p:grpSpPr>
      <p:sp>
        <p:nvSpPr>
          <p:cNvPr id="6080" name="Google Shape;6080;p53"/>
          <p:cNvSpPr/>
          <p:nvPr/>
        </p:nvSpPr>
        <p:spPr>
          <a:xfrm>
            <a:off x="5109582" y="1280844"/>
            <a:ext cx="3367200" cy="340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txBox="1">
            <a:spLocks noGrp="1"/>
          </p:cNvSpPr>
          <p:nvPr>
            <p:ph type="title"/>
          </p:nvPr>
        </p:nvSpPr>
        <p:spPr>
          <a:xfrm>
            <a:off x="5403242" y="1649683"/>
            <a:ext cx="2779800" cy="17664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A PICTURE ALWAYS REINFORCES THE CONCEPT</a:t>
            </a:r>
            <a:endParaRPr>
              <a:solidFill>
                <a:schemeClr val="accent2"/>
              </a:solidFill>
            </a:endParaRPr>
          </a:p>
        </p:txBody>
      </p:sp>
      <p:sp>
        <p:nvSpPr>
          <p:cNvPr id="6082" name="Google Shape;6082;p53"/>
          <p:cNvSpPr txBox="1">
            <a:spLocks noGrp="1"/>
          </p:cNvSpPr>
          <p:nvPr>
            <p:ph type="subTitle" idx="1"/>
          </p:nvPr>
        </p:nvSpPr>
        <p:spPr>
          <a:xfrm>
            <a:off x="5614984" y="3416066"/>
            <a:ext cx="2568300" cy="878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Images reveal large amounts of data, so remember: use an image instead of long texts</a:t>
            </a:r>
            <a:endParaRPr/>
          </a:p>
        </p:txBody>
      </p:sp>
      <p:pic>
        <p:nvPicPr>
          <p:cNvPr id="6083" name="Google Shape;6083;p53">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084" name="Google Shape;6084;p53"/>
          <p:cNvPicPr preferRelativeResize="0"/>
          <p:nvPr/>
        </p:nvPicPr>
        <p:blipFill rotWithShape="1">
          <a:blip r:embed="rId4">
            <a:alphaModFix/>
          </a:blip>
          <a:srcRect r="37394"/>
          <a:stretch/>
        </p:blipFill>
        <p:spPr>
          <a:xfrm>
            <a:off x="1613751" y="1280844"/>
            <a:ext cx="3249600" cy="3382800"/>
          </a:xfrm>
          <a:prstGeom prst="roundRect">
            <a:avLst>
              <a:gd name="adj" fmla="val 16667"/>
            </a:avLst>
          </a:prstGeom>
          <a:noFill/>
          <a:ln>
            <a:noFill/>
          </a:ln>
        </p:spPr>
      </p:pic>
      <p:pic>
        <p:nvPicPr>
          <p:cNvPr id="6085" name="Google Shape;6085;p53">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086" name="Google Shape;6086;p53">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accent2"/>
                </a:solidFill>
              </a:rPr>
              <a:t>TRAD</a:t>
            </a:r>
            <a:endParaRPr sz="1600">
              <a:solidFill>
                <a:schemeClr val="accent2"/>
              </a:solidFill>
            </a:endParaRPr>
          </a:p>
        </p:txBody>
      </p:sp>
      <p:sp>
        <p:nvSpPr>
          <p:cNvPr id="6087" name="Google Shape;6087;p53">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accent2"/>
                </a:solidFill>
              </a:rPr>
              <a:t>EVENT</a:t>
            </a:r>
            <a:endParaRPr sz="1600">
              <a:solidFill>
                <a:schemeClr val="accent2"/>
              </a:solidFill>
            </a:endParaRPr>
          </a:p>
        </p:txBody>
      </p:sp>
      <p:sp>
        <p:nvSpPr>
          <p:cNvPr id="6088" name="Google Shape;6088;p53">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accent2"/>
                </a:solidFill>
              </a:rPr>
              <a:t>LTR</a:t>
            </a:r>
            <a:endParaRPr sz="1600">
              <a:solidFill>
                <a:schemeClr val="accent2"/>
              </a:solidFill>
            </a:endParaRPr>
          </a:p>
        </p:txBody>
      </p:sp>
      <p:pic>
        <p:nvPicPr>
          <p:cNvPr id="6089" name="Google Shape;6089;p53">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pSp>
        <p:nvGrpSpPr>
          <p:cNvPr id="6090" name="Google Shape;6090;p53"/>
          <p:cNvGrpSpPr/>
          <p:nvPr/>
        </p:nvGrpSpPr>
        <p:grpSpPr>
          <a:xfrm rot="-397462" flipH="1">
            <a:off x="1479324" y="3562742"/>
            <a:ext cx="1232123" cy="1208378"/>
            <a:chOff x="3113300" y="3279250"/>
            <a:chExt cx="553925" cy="543250"/>
          </a:xfrm>
        </p:grpSpPr>
        <p:sp>
          <p:nvSpPr>
            <p:cNvPr id="6091" name="Google Shape;6091;p5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1" name="Google Shape;6101;p53">
            <a:hlinkClick r:id="rId10" action="ppaction://hlinksldjump"/>
          </p:cNvPr>
          <p:cNvSpPr txBox="1"/>
          <p:nvPr/>
        </p:nvSpPr>
        <p:spPr>
          <a:xfrm>
            <a:off x="182149" y="1422100"/>
            <a:ext cx="484500" cy="572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rgbClr val="FCC88A"/>
                </a:solidFill>
                <a:latin typeface="Crushed"/>
                <a:ea typeface="Crushed"/>
                <a:cs typeface="Crushed"/>
                <a:sym typeface="Crushed"/>
              </a:rPr>
              <a:t>GIFTS</a:t>
            </a:r>
            <a:endParaRPr sz="1600">
              <a:solidFill>
                <a:srgbClr val="FCC88A"/>
              </a:solidFill>
              <a:latin typeface="Crushed"/>
              <a:ea typeface="Crushed"/>
              <a:cs typeface="Crushed"/>
              <a:sym typeface="Crushed"/>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05"/>
        <p:cNvGrpSpPr/>
        <p:nvPr/>
      </p:nvGrpSpPr>
      <p:grpSpPr>
        <a:xfrm>
          <a:off x="0" y="0"/>
          <a:ext cx="0" cy="0"/>
          <a:chOff x="0" y="0"/>
          <a:chExt cx="0" cy="0"/>
        </a:xfrm>
      </p:grpSpPr>
      <p:cxnSp>
        <p:nvCxnSpPr>
          <p:cNvPr id="6106" name="Google Shape;6106;p54"/>
          <p:cNvCxnSpPr>
            <a:stCxn id="6107" idx="2"/>
            <a:endCxn id="6108" idx="0"/>
          </p:cNvCxnSpPr>
          <p:nvPr/>
        </p:nvCxnSpPr>
        <p:spPr>
          <a:xfrm>
            <a:off x="5711275" y="2198025"/>
            <a:ext cx="0" cy="520500"/>
          </a:xfrm>
          <a:prstGeom prst="straightConnector1">
            <a:avLst/>
          </a:prstGeom>
          <a:noFill/>
          <a:ln w="19050" cap="flat" cmpd="sng">
            <a:solidFill>
              <a:schemeClr val="accent1"/>
            </a:solidFill>
            <a:prstDash val="solid"/>
            <a:round/>
            <a:headEnd type="none" w="med" len="med"/>
            <a:tailEnd type="none" w="med" len="med"/>
          </a:ln>
        </p:spPr>
      </p:cxnSp>
      <p:cxnSp>
        <p:nvCxnSpPr>
          <p:cNvPr id="6109" name="Google Shape;6109;p54"/>
          <p:cNvCxnSpPr>
            <a:stCxn id="6110" idx="0"/>
            <a:endCxn id="6111" idx="4"/>
          </p:cNvCxnSpPr>
          <p:nvPr/>
        </p:nvCxnSpPr>
        <p:spPr>
          <a:xfrm rot="10800000">
            <a:off x="3927475" y="3109625"/>
            <a:ext cx="0" cy="518400"/>
          </a:xfrm>
          <a:prstGeom prst="straightConnector1">
            <a:avLst/>
          </a:prstGeom>
          <a:noFill/>
          <a:ln w="19050" cap="flat" cmpd="sng">
            <a:solidFill>
              <a:schemeClr val="accent1"/>
            </a:solidFill>
            <a:prstDash val="solid"/>
            <a:round/>
            <a:headEnd type="none" w="med" len="med"/>
            <a:tailEnd type="none" w="med" len="med"/>
          </a:ln>
        </p:spPr>
      </p:cxnSp>
      <p:cxnSp>
        <p:nvCxnSpPr>
          <p:cNvPr id="6112" name="Google Shape;6112;p54"/>
          <p:cNvCxnSpPr>
            <a:stCxn id="6113" idx="0"/>
            <a:endCxn id="6114" idx="4"/>
          </p:cNvCxnSpPr>
          <p:nvPr/>
        </p:nvCxnSpPr>
        <p:spPr>
          <a:xfrm rot="10800000">
            <a:off x="7495075" y="3109625"/>
            <a:ext cx="0" cy="518400"/>
          </a:xfrm>
          <a:prstGeom prst="straightConnector1">
            <a:avLst/>
          </a:prstGeom>
          <a:noFill/>
          <a:ln w="19050" cap="flat" cmpd="sng">
            <a:solidFill>
              <a:schemeClr val="accent1"/>
            </a:solidFill>
            <a:prstDash val="solid"/>
            <a:round/>
            <a:headEnd type="none" w="med" len="med"/>
            <a:tailEnd type="none" w="med" len="med"/>
          </a:ln>
        </p:spPr>
      </p:cxnSp>
      <p:cxnSp>
        <p:nvCxnSpPr>
          <p:cNvPr id="6115" name="Google Shape;6115;p54"/>
          <p:cNvCxnSpPr>
            <a:stCxn id="6116" idx="2"/>
            <a:endCxn id="6117" idx="0"/>
          </p:cNvCxnSpPr>
          <p:nvPr/>
        </p:nvCxnSpPr>
        <p:spPr>
          <a:xfrm>
            <a:off x="2143625" y="2198025"/>
            <a:ext cx="0" cy="520500"/>
          </a:xfrm>
          <a:prstGeom prst="straightConnector1">
            <a:avLst/>
          </a:prstGeom>
          <a:noFill/>
          <a:ln w="19050" cap="flat" cmpd="sng">
            <a:solidFill>
              <a:schemeClr val="accent1"/>
            </a:solidFill>
            <a:prstDash val="solid"/>
            <a:round/>
            <a:headEnd type="none" w="med" len="med"/>
            <a:tailEnd type="none" w="med" len="med"/>
          </a:ln>
        </p:spPr>
      </p:cxnSp>
      <p:sp>
        <p:nvSpPr>
          <p:cNvPr id="6118" name="Google Shape;6118;p54"/>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HOMEMADE CANDY CANES</a:t>
            </a:r>
            <a:endParaRPr/>
          </a:p>
        </p:txBody>
      </p:sp>
      <p:sp>
        <p:nvSpPr>
          <p:cNvPr id="6116" name="Google Shape;6116;p54"/>
          <p:cNvSpPr/>
          <p:nvPr/>
        </p:nvSpPr>
        <p:spPr>
          <a:xfrm>
            <a:off x="1161875" y="1265325"/>
            <a:ext cx="19635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4"/>
          <p:cNvSpPr txBox="1"/>
          <p:nvPr/>
        </p:nvSpPr>
        <p:spPr>
          <a:xfrm>
            <a:off x="1321375" y="1610802"/>
            <a:ext cx="16446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Bring the sugar, water and corn syrup</a:t>
            </a:r>
            <a:endParaRPr>
              <a:solidFill>
                <a:schemeClr val="lt1"/>
              </a:solidFill>
              <a:latin typeface="Source Sans Pro"/>
              <a:ea typeface="Source Sans Pro"/>
              <a:cs typeface="Source Sans Pro"/>
              <a:sym typeface="Source Sans Pro"/>
            </a:endParaRPr>
          </a:p>
        </p:txBody>
      </p:sp>
      <p:sp>
        <p:nvSpPr>
          <p:cNvPr id="6120" name="Google Shape;6120;p54"/>
          <p:cNvSpPr txBox="1"/>
          <p:nvPr/>
        </p:nvSpPr>
        <p:spPr>
          <a:xfrm>
            <a:off x="1321375" y="1380350"/>
            <a:ext cx="16446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BOIL</a:t>
            </a:r>
            <a:endParaRPr sz="1800">
              <a:solidFill>
                <a:srgbClr val="E75151"/>
              </a:solidFill>
              <a:latin typeface="Crushed"/>
              <a:ea typeface="Crushed"/>
              <a:cs typeface="Crushed"/>
              <a:sym typeface="Crushed"/>
            </a:endParaRPr>
          </a:p>
        </p:txBody>
      </p:sp>
      <p:sp>
        <p:nvSpPr>
          <p:cNvPr id="6110" name="Google Shape;6110;p54"/>
          <p:cNvSpPr/>
          <p:nvPr/>
        </p:nvSpPr>
        <p:spPr>
          <a:xfrm>
            <a:off x="2945725" y="3628025"/>
            <a:ext cx="19635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4"/>
          <p:cNvSpPr txBox="1"/>
          <p:nvPr/>
        </p:nvSpPr>
        <p:spPr>
          <a:xfrm>
            <a:off x="3105175" y="3973502"/>
            <a:ext cx="16446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Stir in extract and food coloring</a:t>
            </a:r>
            <a:endParaRPr>
              <a:solidFill>
                <a:schemeClr val="lt1"/>
              </a:solidFill>
              <a:latin typeface="Source Sans Pro"/>
              <a:ea typeface="Source Sans Pro"/>
              <a:cs typeface="Source Sans Pro"/>
              <a:sym typeface="Source Sans Pro"/>
            </a:endParaRPr>
          </a:p>
        </p:txBody>
      </p:sp>
      <p:sp>
        <p:nvSpPr>
          <p:cNvPr id="6122" name="Google Shape;6122;p54"/>
          <p:cNvSpPr txBox="1"/>
          <p:nvPr/>
        </p:nvSpPr>
        <p:spPr>
          <a:xfrm>
            <a:off x="3105175" y="3743050"/>
            <a:ext cx="16446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COLORING</a:t>
            </a:r>
            <a:endParaRPr sz="1800">
              <a:solidFill>
                <a:srgbClr val="E75151"/>
              </a:solidFill>
              <a:latin typeface="Crushed"/>
              <a:ea typeface="Crushed"/>
              <a:cs typeface="Crushed"/>
              <a:sym typeface="Crushed"/>
            </a:endParaRPr>
          </a:p>
        </p:txBody>
      </p:sp>
      <p:sp>
        <p:nvSpPr>
          <p:cNvPr id="6107" name="Google Shape;6107;p54"/>
          <p:cNvSpPr/>
          <p:nvPr/>
        </p:nvSpPr>
        <p:spPr>
          <a:xfrm>
            <a:off x="4729525" y="1265325"/>
            <a:ext cx="19635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4"/>
          <p:cNvSpPr txBox="1"/>
          <p:nvPr/>
        </p:nvSpPr>
        <p:spPr>
          <a:xfrm>
            <a:off x="4888975" y="1610802"/>
            <a:ext cx="16446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Roll each strip and cut each into two 5-in</a:t>
            </a:r>
            <a:endParaRPr>
              <a:solidFill>
                <a:schemeClr val="lt1"/>
              </a:solidFill>
              <a:latin typeface="Source Sans Pro"/>
              <a:ea typeface="Source Sans Pro"/>
              <a:cs typeface="Source Sans Pro"/>
              <a:sym typeface="Source Sans Pro"/>
            </a:endParaRPr>
          </a:p>
        </p:txBody>
      </p:sp>
      <p:sp>
        <p:nvSpPr>
          <p:cNvPr id="6124" name="Google Shape;6124;p54"/>
          <p:cNvSpPr txBox="1"/>
          <p:nvPr/>
        </p:nvSpPr>
        <p:spPr>
          <a:xfrm>
            <a:off x="4888975" y="1380350"/>
            <a:ext cx="16446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ROLL UP</a:t>
            </a:r>
            <a:endParaRPr sz="1800">
              <a:solidFill>
                <a:srgbClr val="E75151"/>
              </a:solidFill>
              <a:latin typeface="Crushed"/>
              <a:ea typeface="Crushed"/>
              <a:cs typeface="Crushed"/>
              <a:sym typeface="Crushed"/>
            </a:endParaRPr>
          </a:p>
        </p:txBody>
      </p:sp>
      <p:sp>
        <p:nvSpPr>
          <p:cNvPr id="6113" name="Google Shape;6113;p54"/>
          <p:cNvSpPr/>
          <p:nvPr/>
        </p:nvSpPr>
        <p:spPr>
          <a:xfrm>
            <a:off x="6513325" y="3628025"/>
            <a:ext cx="19635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4"/>
          <p:cNvSpPr txBox="1"/>
          <p:nvPr/>
        </p:nvSpPr>
        <p:spPr>
          <a:xfrm>
            <a:off x="6672775" y="3973502"/>
            <a:ext cx="16446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Curve the top to form the handle of a cane</a:t>
            </a:r>
            <a:endParaRPr>
              <a:solidFill>
                <a:schemeClr val="lt1"/>
              </a:solidFill>
              <a:latin typeface="Source Sans Pro"/>
              <a:ea typeface="Source Sans Pro"/>
              <a:cs typeface="Source Sans Pro"/>
              <a:sym typeface="Source Sans Pro"/>
            </a:endParaRPr>
          </a:p>
        </p:txBody>
      </p:sp>
      <p:sp>
        <p:nvSpPr>
          <p:cNvPr id="6126" name="Google Shape;6126;p54"/>
          <p:cNvSpPr txBox="1"/>
          <p:nvPr/>
        </p:nvSpPr>
        <p:spPr>
          <a:xfrm>
            <a:off x="6672775" y="3743050"/>
            <a:ext cx="16446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CURVE</a:t>
            </a:r>
            <a:endParaRPr sz="1800">
              <a:solidFill>
                <a:srgbClr val="E75151"/>
              </a:solidFill>
              <a:latin typeface="Crushed"/>
              <a:ea typeface="Crushed"/>
              <a:cs typeface="Crushed"/>
              <a:sym typeface="Crushed"/>
            </a:endParaRPr>
          </a:p>
        </p:txBody>
      </p:sp>
      <p:grpSp>
        <p:nvGrpSpPr>
          <p:cNvPr id="6127" name="Google Shape;6127;p54"/>
          <p:cNvGrpSpPr/>
          <p:nvPr/>
        </p:nvGrpSpPr>
        <p:grpSpPr>
          <a:xfrm>
            <a:off x="1183576" y="2073432"/>
            <a:ext cx="7263528" cy="996623"/>
            <a:chOff x="1160539" y="2289282"/>
            <a:chExt cx="7263528" cy="996623"/>
          </a:xfrm>
        </p:grpSpPr>
        <p:sp>
          <p:nvSpPr>
            <p:cNvPr id="6128" name="Google Shape;6128;p54"/>
            <p:cNvSpPr/>
            <p:nvPr/>
          </p:nvSpPr>
          <p:spPr>
            <a:xfrm rot="5400000">
              <a:off x="5832294"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4"/>
            <p:cNvSpPr/>
            <p:nvPr/>
          </p:nvSpPr>
          <p:spPr>
            <a:xfrm rot="5400000">
              <a:off x="6860867" y="2864401"/>
              <a:ext cx="312247" cy="530762"/>
            </a:xfrm>
            <a:custGeom>
              <a:avLst/>
              <a:gdLst/>
              <a:ahLst/>
              <a:cxnLst/>
              <a:rect l="l" t="t" r="r" b="b"/>
              <a:pathLst>
                <a:path w="7373" h="12532" extrusionOk="0">
                  <a:moveTo>
                    <a:pt x="7373" y="0"/>
                  </a:moveTo>
                  <a:cubicBezTo>
                    <a:pt x="4953" y="1781"/>
                    <a:pt x="2329" y="3698"/>
                    <a:pt x="0" y="5387"/>
                  </a:cubicBezTo>
                  <a:lnTo>
                    <a:pt x="0" y="12531"/>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4"/>
            <p:cNvSpPr/>
            <p:nvPr/>
          </p:nvSpPr>
          <p:spPr>
            <a:xfrm rot="5400000">
              <a:off x="6346580" y="2864401"/>
              <a:ext cx="312247" cy="530762"/>
            </a:xfrm>
            <a:custGeom>
              <a:avLst/>
              <a:gdLst/>
              <a:ahLst/>
              <a:cxnLst/>
              <a:rect l="l" t="t" r="r" b="b"/>
              <a:pathLst>
                <a:path w="7373" h="12532" extrusionOk="0">
                  <a:moveTo>
                    <a:pt x="7373" y="0"/>
                  </a:moveTo>
                  <a:cubicBezTo>
                    <a:pt x="4953" y="1781"/>
                    <a:pt x="2329" y="3698"/>
                    <a:pt x="0" y="5387"/>
                  </a:cubicBezTo>
                  <a:lnTo>
                    <a:pt x="0" y="12531"/>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4"/>
            <p:cNvSpPr/>
            <p:nvPr/>
          </p:nvSpPr>
          <p:spPr>
            <a:xfrm rot="5400000">
              <a:off x="7375640" y="2864888"/>
              <a:ext cx="312247" cy="529787"/>
            </a:xfrm>
            <a:custGeom>
              <a:avLst/>
              <a:gdLst/>
              <a:ahLst/>
              <a:cxnLst/>
              <a:rect l="l" t="t" r="r" b="b"/>
              <a:pathLst>
                <a:path w="7373" h="12509" extrusionOk="0">
                  <a:moveTo>
                    <a:pt x="7373" y="0"/>
                  </a:moveTo>
                  <a:cubicBezTo>
                    <a:pt x="4953" y="1781"/>
                    <a:pt x="2329" y="3698"/>
                    <a:pt x="0" y="5387"/>
                  </a:cubicBezTo>
                  <a:lnTo>
                    <a:pt x="0" y="12509"/>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4"/>
            <p:cNvSpPr/>
            <p:nvPr/>
          </p:nvSpPr>
          <p:spPr>
            <a:xfrm rot="5400000">
              <a:off x="5318008"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4"/>
            <p:cNvSpPr/>
            <p:nvPr/>
          </p:nvSpPr>
          <p:spPr>
            <a:xfrm rot="5400000">
              <a:off x="2745601"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4"/>
            <p:cNvSpPr/>
            <p:nvPr/>
          </p:nvSpPr>
          <p:spPr>
            <a:xfrm rot="5400000">
              <a:off x="7827564" y="2870205"/>
              <a:ext cx="354808" cy="447624"/>
            </a:xfrm>
            <a:custGeom>
              <a:avLst/>
              <a:gdLst/>
              <a:ahLst/>
              <a:cxnLst/>
              <a:rect l="l" t="t" r="r" b="b"/>
              <a:pathLst>
                <a:path w="8378" h="10569" extrusionOk="0">
                  <a:moveTo>
                    <a:pt x="5981" y="0"/>
                  </a:moveTo>
                  <a:cubicBezTo>
                    <a:pt x="4109" y="1370"/>
                    <a:pt x="2078" y="2854"/>
                    <a:pt x="1" y="4314"/>
                  </a:cubicBezTo>
                  <a:cubicBezTo>
                    <a:pt x="845" y="5501"/>
                    <a:pt x="1347" y="7305"/>
                    <a:pt x="1347" y="9473"/>
                  </a:cubicBezTo>
                  <a:lnTo>
                    <a:pt x="1347" y="10569"/>
                  </a:lnTo>
                  <a:lnTo>
                    <a:pt x="8378" y="5752"/>
                  </a:lnTo>
                  <a:cubicBezTo>
                    <a:pt x="7944" y="3470"/>
                    <a:pt x="7099" y="1553"/>
                    <a:pt x="59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4"/>
            <p:cNvSpPr/>
            <p:nvPr/>
          </p:nvSpPr>
          <p:spPr>
            <a:xfrm rot="5400000">
              <a:off x="2256451" y="2889537"/>
              <a:ext cx="312247" cy="480489"/>
            </a:xfrm>
            <a:custGeom>
              <a:avLst/>
              <a:gdLst/>
              <a:ahLst/>
              <a:cxnLst/>
              <a:rect l="l" t="t" r="r" b="b"/>
              <a:pathLst>
                <a:path w="7373" h="11345" extrusionOk="0">
                  <a:moveTo>
                    <a:pt x="7373" y="1"/>
                  </a:moveTo>
                  <a:cubicBezTo>
                    <a:pt x="4953" y="1781"/>
                    <a:pt x="2329" y="3698"/>
                    <a:pt x="0" y="5387"/>
                  </a:cubicBezTo>
                  <a:lnTo>
                    <a:pt x="0" y="7647"/>
                  </a:lnTo>
                  <a:cubicBezTo>
                    <a:pt x="0" y="9701"/>
                    <a:pt x="1644" y="11345"/>
                    <a:pt x="3675" y="11345"/>
                  </a:cubicBezTo>
                  <a:cubicBezTo>
                    <a:pt x="5730" y="11345"/>
                    <a:pt x="7373" y="9701"/>
                    <a:pt x="7373" y="7647"/>
                  </a:cubicBez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4"/>
            <p:cNvSpPr/>
            <p:nvPr/>
          </p:nvSpPr>
          <p:spPr>
            <a:xfrm rot="5400000">
              <a:off x="3259888"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4"/>
            <p:cNvSpPr/>
            <p:nvPr/>
          </p:nvSpPr>
          <p:spPr>
            <a:xfrm rot="5400000">
              <a:off x="3774661" y="2864888"/>
              <a:ext cx="312247" cy="529787"/>
            </a:xfrm>
            <a:custGeom>
              <a:avLst/>
              <a:gdLst/>
              <a:ahLst/>
              <a:cxnLst/>
              <a:rect l="l" t="t" r="r" b="b"/>
              <a:pathLst>
                <a:path w="7373" h="12509" extrusionOk="0">
                  <a:moveTo>
                    <a:pt x="7373" y="0"/>
                  </a:moveTo>
                  <a:cubicBezTo>
                    <a:pt x="4953" y="1781"/>
                    <a:pt x="2329" y="3698"/>
                    <a:pt x="0" y="5387"/>
                  </a:cubicBezTo>
                  <a:lnTo>
                    <a:pt x="0" y="12509"/>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4"/>
            <p:cNvSpPr/>
            <p:nvPr/>
          </p:nvSpPr>
          <p:spPr>
            <a:xfrm rot="5400000">
              <a:off x="4803721" y="2864401"/>
              <a:ext cx="312247" cy="530762"/>
            </a:xfrm>
            <a:custGeom>
              <a:avLst/>
              <a:gdLst/>
              <a:ahLst/>
              <a:cxnLst/>
              <a:rect l="l" t="t" r="r" b="b"/>
              <a:pathLst>
                <a:path w="7373" h="12532" extrusionOk="0">
                  <a:moveTo>
                    <a:pt x="7373" y="1"/>
                  </a:moveTo>
                  <a:cubicBezTo>
                    <a:pt x="4953" y="1781"/>
                    <a:pt x="2329" y="3721"/>
                    <a:pt x="0" y="5387"/>
                  </a:cubicBezTo>
                  <a:lnTo>
                    <a:pt x="0" y="12532"/>
                  </a:lnTo>
                  <a:lnTo>
                    <a:pt x="7373" y="7487"/>
                  </a:ln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4"/>
            <p:cNvSpPr/>
            <p:nvPr/>
          </p:nvSpPr>
          <p:spPr>
            <a:xfrm rot="5400000">
              <a:off x="4289435" y="2864401"/>
              <a:ext cx="312247" cy="530762"/>
            </a:xfrm>
            <a:custGeom>
              <a:avLst/>
              <a:gdLst/>
              <a:ahLst/>
              <a:cxnLst/>
              <a:rect l="l" t="t" r="r" b="b"/>
              <a:pathLst>
                <a:path w="7373" h="12532" extrusionOk="0">
                  <a:moveTo>
                    <a:pt x="7373" y="1"/>
                  </a:moveTo>
                  <a:cubicBezTo>
                    <a:pt x="4953" y="1781"/>
                    <a:pt x="2329" y="3721"/>
                    <a:pt x="0" y="5410"/>
                  </a:cubicBezTo>
                  <a:lnTo>
                    <a:pt x="0" y="12532"/>
                  </a:lnTo>
                  <a:lnTo>
                    <a:pt x="7373" y="7487"/>
                  </a:ln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4"/>
            <p:cNvSpPr/>
            <p:nvPr/>
          </p:nvSpPr>
          <p:spPr>
            <a:xfrm rot="5400000">
              <a:off x="7747339" y="2372355"/>
              <a:ext cx="757896" cy="595561"/>
            </a:xfrm>
            <a:custGeom>
              <a:avLst/>
              <a:gdLst/>
              <a:ahLst/>
              <a:cxnLst/>
              <a:rect l="l" t="t" r="r" b="b"/>
              <a:pathLst>
                <a:path w="17896" h="14062" extrusionOk="0">
                  <a:moveTo>
                    <a:pt x="12098" y="1"/>
                  </a:moveTo>
                  <a:cubicBezTo>
                    <a:pt x="11573" y="1"/>
                    <a:pt x="11048" y="46"/>
                    <a:pt x="10523" y="138"/>
                  </a:cubicBezTo>
                  <a:cubicBezTo>
                    <a:pt x="7830" y="2055"/>
                    <a:pt x="5045" y="4018"/>
                    <a:pt x="2397" y="5821"/>
                  </a:cubicBezTo>
                  <a:cubicBezTo>
                    <a:pt x="1028" y="8104"/>
                    <a:pt x="206" y="10911"/>
                    <a:pt x="1" y="14061"/>
                  </a:cubicBezTo>
                  <a:lnTo>
                    <a:pt x="17896" y="1827"/>
                  </a:lnTo>
                  <a:cubicBezTo>
                    <a:pt x="16138" y="617"/>
                    <a:pt x="14107" y="1"/>
                    <a:pt x="12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4"/>
            <p:cNvSpPr/>
            <p:nvPr/>
          </p:nvSpPr>
          <p:spPr>
            <a:xfrm rot="5400000">
              <a:off x="7584924" y="2363664"/>
              <a:ext cx="264899" cy="218539"/>
            </a:xfrm>
            <a:custGeom>
              <a:avLst/>
              <a:gdLst/>
              <a:ahLst/>
              <a:cxnLst/>
              <a:rect l="l" t="t" r="r" b="b"/>
              <a:pathLst>
                <a:path w="6255" h="5160" extrusionOk="0">
                  <a:moveTo>
                    <a:pt x="6255" y="1"/>
                  </a:moveTo>
                  <a:cubicBezTo>
                    <a:pt x="4041" y="1507"/>
                    <a:pt x="1918" y="2945"/>
                    <a:pt x="1" y="4201"/>
                  </a:cubicBezTo>
                  <a:cubicBezTo>
                    <a:pt x="663" y="4794"/>
                    <a:pt x="1530" y="5159"/>
                    <a:pt x="2489" y="5159"/>
                  </a:cubicBezTo>
                  <a:cubicBezTo>
                    <a:pt x="4520" y="5159"/>
                    <a:pt x="6186" y="3516"/>
                    <a:pt x="6186" y="1462"/>
                  </a:cubicBezTo>
                  <a:cubicBezTo>
                    <a:pt x="6186" y="937"/>
                    <a:pt x="6209" y="457"/>
                    <a:pt x="6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4"/>
            <p:cNvSpPr/>
            <p:nvPr/>
          </p:nvSpPr>
          <p:spPr>
            <a:xfrm rot="5400000">
              <a:off x="2481195"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4"/>
            <p:cNvSpPr/>
            <p:nvPr/>
          </p:nvSpPr>
          <p:spPr>
            <a:xfrm rot="5400000">
              <a:off x="2995968" y="2916600"/>
              <a:ext cx="312247" cy="426363"/>
            </a:xfrm>
            <a:custGeom>
              <a:avLst/>
              <a:gdLst/>
              <a:ahLst/>
              <a:cxnLst/>
              <a:rect l="l" t="t" r="r" b="b"/>
              <a:pathLst>
                <a:path w="7373" h="10067" extrusionOk="0">
                  <a:moveTo>
                    <a:pt x="7373" y="0"/>
                  </a:moveTo>
                  <a:lnTo>
                    <a:pt x="0" y="5068"/>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4"/>
            <p:cNvSpPr/>
            <p:nvPr/>
          </p:nvSpPr>
          <p:spPr>
            <a:xfrm rot="5400000">
              <a:off x="3510255"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4"/>
            <p:cNvSpPr/>
            <p:nvPr/>
          </p:nvSpPr>
          <p:spPr>
            <a:xfrm rot="5400000">
              <a:off x="4024541"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4"/>
            <p:cNvSpPr/>
            <p:nvPr/>
          </p:nvSpPr>
          <p:spPr>
            <a:xfrm rot="5400000">
              <a:off x="4538827" y="2916600"/>
              <a:ext cx="312247" cy="426363"/>
            </a:xfrm>
            <a:custGeom>
              <a:avLst/>
              <a:gdLst/>
              <a:ahLst/>
              <a:cxnLst/>
              <a:rect l="l" t="t" r="r" b="b"/>
              <a:pathLst>
                <a:path w="7373" h="10067" extrusionOk="0">
                  <a:moveTo>
                    <a:pt x="7373" y="0"/>
                  </a:moveTo>
                  <a:lnTo>
                    <a:pt x="0" y="5045"/>
                  </a:lnTo>
                  <a:lnTo>
                    <a:pt x="0" y="10066"/>
                  </a:lnTo>
                  <a:cubicBezTo>
                    <a:pt x="2329" y="8377"/>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4"/>
            <p:cNvSpPr/>
            <p:nvPr/>
          </p:nvSpPr>
          <p:spPr>
            <a:xfrm rot="5400000">
              <a:off x="5053601" y="2917087"/>
              <a:ext cx="312247" cy="425389"/>
            </a:xfrm>
            <a:custGeom>
              <a:avLst/>
              <a:gdLst/>
              <a:ahLst/>
              <a:cxnLst/>
              <a:rect l="l" t="t" r="r" b="b"/>
              <a:pathLst>
                <a:path w="7373" h="10044" extrusionOk="0">
                  <a:moveTo>
                    <a:pt x="7373" y="0"/>
                  </a:moveTo>
                  <a:lnTo>
                    <a:pt x="0" y="5045"/>
                  </a:lnTo>
                  <a:lnTo>
                    <a:pt x="0" y="10043"/>
                  </a:lnTo>
                  <a:cubicBezTo>
                    <a:pt x="2329" y="8377"/>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4"/>
            <p:cNvSpPr/>
            <p:nvPr/>
          </p:nvSpPr>
          <p:spPr>
            <a:xfrm rot="5400000">
              <a:off x="5567887" y="2917087"/>
              <a:ext cx="312247" cy="425389"/>
            </a:xfrm>
            <a:custGeom>
              <a:avLst/>
              <a:gdLst/>
              <a:ahLst/>
              <a:cxnLst/>
              <a:rect l="l" t="t" r="r" b="b"/>
              <a:pathLst>
                <a:path w="7373" h="10044" extrusionOk="0">
                  <a:moveTo>
                    <a:pt x="7373" y="0"/>
                  </a:moveTo>
                  <a:lnTo>
                    <a:pt x="0" y="5045"/>
                  </a:lnTo>
                  <a:lnTo>
                    <a:pt x="0" y="10043"/>
                  </a:lnTo>
                  <a:cubicBezTo>
                    <a:pt x="2329" y="8354"/>
                    <a:pt x="4953" y="6437"/>
                    <a:pt x="7373" y="4656"/>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4"/>
            <p:cNvSpPr/>
            <p:nvPr/>
          </p:nvSpPr>
          <p:spPr>
            <a:xfrm rot="5400000">
              <a:off x="6082174" y="2917087"/>
              <a:ext cx="312247" cy="425389"/>
            </a:xfrm>
            <a:custGeom>
              <a:avLst/>
              <a:gdLst/>
              <a:ahLst/>
              <a:cxnLst/>
              <a:rect l="l" t="t" r="r" b="b"/>
              <a:pathLst>
                <a:path w="7373" h="10044" extrusionOk="0">
                  <a:moveTo>
                    <a:pt x="7373" y="0"/>
                  </a:moveTo>
                  <a:lnTo>
                    <a:pt x="0" y="5044"/>
                  </a:lnTo>
                  <a:lnTo>
                    <a:pt x="0" y="10043"/>
                  </a:lnTo>
                  <a:cubicBezTo>
                    <a:pt x="2329" y="8354"/>
                    <a:pt x="4953" y="6437"/>
                    <a:pt x="7373" y="4656"/>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4"/>
            <p:cNvSpPr/>
            <p:nvPr/>
          </p:nvSpPr>
          <p:spPr>
            <a:xfrm rot="5400000">
              <a:off x="6596947" y="2916600"/>
              <a:ext cx="312247" cy="426363"/>
            </a:xfrm>
            <a:custGeom>
              <a:avLst/>
              <a:gdLst/>
              <a:ahLst/>
              <a:cxnLst/>
              <a:rect l="l" t="t" r="r" b="b"/>
              <a:pathLst>
                <a:path w="7373" h="10067" extrusionOk="0">
                  <a:moveTo>
                    <a:pt x="7373" y="0"/>
                  </a:moveTo>
                  <a:lnTo>
                    <a:pt x="0" y="5067"/>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4"/>
            <p:cNvSpPr/>
            <p:nvPr/>
          </p:nvSpPr>
          <p:spPr>
            <a:xfrm rot="5400000">
              <a:off x="7111234"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4"/>
            <p:cNvSpPr/>
            <p:nvPr/>
          </p:nvSpPr>
          <p:spPr>
            <a:xfrm rot="5400000">
              <a:off x="7620692" y="2921428"/>
              <a:ext cx="312247" cy="416706"/>
            </a:xfrm>
            <a:custGeom>
              <a:avLst/>
              <a:gdLst/>
              <a:ahLst/>
              <a:cxnLst/>
              <a:rect l="l" t="t" r="r" b="b"/>
              <a:pathLst>
                <a:path w="7373" h="9839" extrusionOk="0">
                  <a:moveTo>
                    <a:pt x="7031" y="0"/>
                  </a:moveTo>
                  <a:lnTo>
                    <a:pt x="0" y="4817"/>
                  </a:lnTo>
                  <a:lnTo>
                    <a:pt x="0" y="9838"/>
                  </a:lnTo>
                  <a:cubicBezTo>
                    <a:pt x="2329" y="8149"/>
                    <a:pt x="4953" y="6232"/>
                    <a:pt x="7373" y="4451"/>
                  </a:cubicBezTo>
                  <a:lnTo>
                    <a:pt x="7373" y="3721"/>
                  </a:lnTo>
                  <a:cubicBezTo>
                    <a:pt x="7373" y="2397"/>
                    <a:pt x="7259" y="1164"/>
                    <a:pt x="7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4"/>
            <p:cNvSpPr/>
            <p:nvPr/>
          </p:nvSpPr>
          <p:spPr>
            <a:xfrm rot="5400000">
              <a:off x="7557413" y="2380589"/>
              <a:ext cx="880626" cy="698012"/>
            </a:xfrm>
            <a:custGeom>
              <a:avLst/>
              <a:gdLst/>
              <a:ahLst/>
              <a:cxnLst/>
              <a:rect l="l" t="t" r="r" b="b"/>
              <a:pathLst>
                <a:path w="20794" h="16481" extrusionOk="0">
                  <a:moveTo>
                    <a:pt x="17941" y="1"/>
                  </a:moveTo>
                  <a:lnTo>
                    <a:pt x="46" y="12235"/>
                  </a:lnTo>
                  <a:cubicBezTo>
                    <a:pt x="23" y="12737"/>
                    <a:pt x="0" y="13239"/>
                    <a:pt x="0" y="13742"/>
                  </a:cubicBezTo>
                  <a:cubicBezTo>
                    <a:pt x="0" y="14837"/>
                    <a:pt x="479" y="15796"/>
                    <a:pt x="1210" y="16481"/>
                  </a:cubicBezTo>
                  <a:cubicBezTo>
                    <a:pt x="3127" y="15225"/>
                    <a:pt x="5250" y="13787"/>
                    <a:pt x="7464" y="12281"/>
                  </a:cubicBezTo>
                  <a:cubicBezTo>
                    <a:pt x="7692" y="9610"/>
                    <a:pt x="8514" y="8035"/>
                    <a:pt x="9244" y="7145"/>
                  </a:cubicBezTo>
                  <a:cubicBezTo>
                    <a:pt x="10066" y="6118"/>
                    <a:pt x="11093" y="5570"/>
                    <a:pt x="12143" y="5570"/>
                  </a:cubicBezTo>
                  <a:cubicBezTo>
                    <a:pt x="13193" y="5570"/>
                    <a:pt x="14129" y="6118"/>
                    <a:pt x="14814" y="7099"/>
                  </a:cubicBezTo>
                  <a:cubicBezTo>
                    <a:pt x="16891" y="5639"/>
                    <a:pt x="18922" y="4155"/>
                    <a:pt x="20794" y="2785"/>
                  </a:cubicBezTo>
                  <a:cubicBezTo>
                    <a:pt x="19972" y="1644"/>
                    <a:pt x="19014" y="708"/>
                    <a:pt x="17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4"/>
            <p:cNvSpPr/>
            <p:nvPr/>
          </p:nvSpPr>
          <p:spPr>
            <a:xfrm rot="5400000">
              <a:off x="8125789" y="2444403"/>
              <a:ext cx="344178" cy="240774"/>
            </a:xfrm>
            <a:custGeom>
              <a:avLst/>
              <a:gdLst/>
              <a:ahLst/>
              <a:cxnLst/>
              <a:rect l="l" t="t" r="r" b="b"/>
              <a:pathLst>
                <a:path w="8127" h="5685" extrusionOk="0">
                  <a:moveTo>
                    <a:pt x="8126" y="1"/>
                  </a:moveTo>
                  <a:lnTo>
                    <a:pt x="8126" y="1"/>
                  </a:lnTo>
                  <a:cubicBezTo>
                    <a:pt x="5433" y="412"/>
                    <a:pt x="2899" y="1895"/>
                    <a:pt x="1050" y="4201"/>
                  </a:cubicBezTo>
                  <a:cubicBezTo>
                    <a:pt x="662" y="4680"/>
                    <a:pt x="320" y="5159"/>
                    <a:pt x="0" y="5684"/>
                  </a:cubicBezTo>
                  <a:lnTo>
                    <a:pt x="0" y="5684"/>
                  </a:lnTo>
                  <a:cubicBezTo>
                    <a:pt x="2648" y="3881"/>
                    <a:pt x="5433" y="1918"/>
                    <a:pt x="8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4"/>
            <p:cNvSpPr/>
            <p:nvPr/>
          </p:nvSpPr>
          <p:spPr>
            <a:xfrm rot="-5400000">
              <a:off x="1610239" y="2524200"/>
              <a:ext cx="312000" cy="12114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4"/>
            <p:cNvSpPr/>
            <p:nvPr/>
          </p:nvSpPr>
          <p:spPr>
            <a:xfrm rot="5400000">
              <a:off x="1966920"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4"/>
            <p:cNvSpPr/>
            <p:nvPr/>
          </p:nvSpPr>
          <p:spPr>
            <a:xfrm rot="5400000">
              <a:off x="1495382"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7" name="Google Shape;6117;p54"/>
          <p:cNvSpPr/>
          <p:nvPr/>
        </p:nvSpPr>
        <p:spPr>
          <a:xfrm>
            <a:off x="1948075" y="2718400"/>
            <a:ext cx="391200" cy="3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Crushed"/>
                <a:ea typeface="Crushed"/>
                <a:cs typeface="Crushed"/>
                <a:sym typeface="Crushed"/>
              </a:rPr>
              <a:t>1</a:t>
            </a:r>
            <a:endParaRPr sz="2000">
              <a:solidFill>
                <a:schemeClr val="dk1"/>
              </a:solidFill>
              <a:latin typeface="Crushed"/>
              <a:ea typeface="Crushed"/>
              <a:cs typeface="Crushed"/>
              <a:sym typeface="Crushed"/>
            </a:endParaRPr>
          </a:p>
        </p:txBody>
      </p:sp>
      <p:sp>
        <p:nvSpPr>
          <p:cNvPr id="6111" name="Google Shape;6111;p54"/>
          <p:cNvSpPr/>
          <p:nvPr/>
        </p:nvSpPr>
        <p:spPr>
          <a:xfrm>
            <a:off x="3731875" y="2718400"/>
            <a:ext cx="391200" cy="3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Crushed"/>
                <a:ea typeface="Crushed"/>
                <a:cs typeface="Crushed"/>
                <a:sym typeface="Crushed"/>
              </a:rPr>
              <a:t>2</a:t>
            </a:r>
            <a:endParaRPr sz="2000">
              <a:solidFill>
                <a:schemeClr val="dk1"/>
              </a:solidFill>
              <a:latin typeface="Crushed"/>
              <a:ea typeface="Crushed"/>
              <a:cs typeface="Crushed"/>
              <a:sym typeface="Crushed"/>
            </a:endParaRPr>
          </a:p>
        </p:txBody>
      </p:sp>
      <p:sp>
        <p:nvSpPr>
          <p:cNvPr id="6108" name="Google Shape;6108;p54"/>
          <p:cNvSpPr/>
          <p:nvPr/>
        </p:nvSpPr>
        <p:spPr>
          <a:xfrm>
            <a:off x="5515675" y="2718400"/>
            <a:ext cx="391200" cy="3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Crushed"/>
                <a:ea typeface="Crushed"/>
                <a:cs typeface="Crushed"/>
                <a:sym typeface="Crushed"/>
              </a:rPr>
              <a:t>3</a:t>
            </a:r>
            <a:endParaRPr sz="2000">
              <a:solidFill>
                <a:schemeClr val="dk1"/>
              </a:solidFill>
              <a:latin typeface="Crushed"/>
              <a:ea typeface="Crushed"/>
              <a:cs typeface="Crushed"/>
              <a:sym typeface="Crushed"/>
            </a:endParaRPr>
          </a:p>
        </p:txBody>
      </p:sp>
      <p:sp>
        <p:nvSpPr>
          <p:cNvPr id="6114" name="Google Shape;6114;p54"/>
          <p:cNvSpPr/>
          <p:nvPr/>
        </p:nvSpPr>
        <p:spPr>
          <a:xfrm>
            <a:off x="7299475" y="2718400"/>
            <a:ext cx="391200" cy="3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Crushed"/>
                <a:ea typeface="Crushed"/>
                <a:cs typeface="Crushed"/>
                <a:sym typeface="Crushed"/>
              </a:rPr>
              <a:t>4</a:t>
            </a:r>
            <a:endParaRPr sz="2000">
              <a:solidFill>
                <a:schemeClr val="dk1"/>
              </a:solidFill>
              <a:latin typeface="Crushed"/>
              <a:ea typeface="Crushed"/>
              <a:cs typeface="Crushed"/>
              <a:sym typeface="Crushed"/>
            </a:endParaRPr>
          </a:p>
        </p:txBody>
      </p:sp>
      <p:pic>
        <p:nvPicPr>
          <p:cNvPr id="6158" name="Google Shape;6158;p5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159" name="Google Shape;6159;p5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160" name="Google Shape;6160;p5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161" name="Google Shape;6161;p54">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162" name="Google Shape;6162;p54">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163" name="Google Shape;6163;p54">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164" name="Google Shape;6164;p54">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168"/>
        <p:cNvGrpSpPr/>
        <p:nvPr/>
      </p:nvGrpSpPr>
      <p:grpSpPr>
        <a:xfrm>
          <a:off x="0" y="0"/>
          <a:ext cx="0" cy="0"/>
          <a:chOff x="0" y="0"/>
          <a:chExt cx="0" cy="0"/>
        </a:xfrm>
      </p:grpSpPr>
      <p:sp>
        <p:nvSpPr>
          <p:cNvPr id="6169" name="Google Shape;6169;p55"/>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5"/>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600" dirty="0"/>
              <a:t>CHRISTMAS LETTER</a:t>
            </a:r>
            <a:endParaRPr sz="3600" dirty="0"/>
          </a:p>
        </p:txBody>
      </p:sp>
      <p:sp>
        <p:nvSpPr>
          <p:cNvPr id="6171" name="Google Shape;6171;p55"/>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could enter a subtitle here if you need it</a:t>
            </a:r>
            <a:endParaRPr/>
          </a:p>
        </p:txBody>
      </p:sp>
      <p:sp>
        <p:nvSpPr>
          <p:cNvPr id="6172" name="Google Shape;6172;p55"/>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04.</a:t>
            </a:r>
            <a:endParaRPr dirty="0"/>
          </a:p>
        </p:txBody>
      </p:sp>
      <p:grpSp>
        <p:nvGrpSpPr>
          <p:cNvPr id="6173" name="Google Shape;6173;p55"/>
          <p:cNvGrpSpPr/>
          <p:nvPr/>
        </p:nvGrpSpPr>
        <p:grpSpPr>
          <a:xfrm>
            <a:off x="6975663" y="3523000"/>
            <a:ext cx="433750" cy="247975"/>
            <a:chOff x="4945050" y="4035300"/>
            <a:chExt cx="433750" cy="247975"/>
          </a:xfrm>
        </p:grpSpPr>
        <p:sp>
          <p:nvSpPr>
            <p:cNvPr id="6174" name="Google Shape;6174;p55"/>
            <p:cNvSpPr/>
            <p:nvPr/>
          </p:nvSpPr>
          <p:spPr>
            <a:xfrm>
              <a:off x="5144800" y="4049450"/>
              <a:ext cx="150675" cy="126000"/>
            </a:xfrm>
            <a:custGeom>
              <a:avLst/>
              <a:gdLst/>
              <a:ahLst/>
              <a:cxnLst/>
              <a:rect l="l" t="t" r="r" b="b"/>
              <a:pathLst>
                <a:path w="6027" h="5040" extrusionOk="0">
                  <a:moveTo>
                    <a:pt x="4241" y="252"/>
                  </a:moveTo>
                  <a:cubicBezTo>
                    <a:pt x="4560" y="252"/>
                    <a:pt x="4858" y="413"/>
                    <a:pt x="5099" y="823"/>
                  </a:cubicBezTo>
                  <a:cubicBezTo>
                    <a:pt x="5826" y="2026"/>
                    <a:pt x="4347" y="3204"/>
                    <a:pt x="3445" y="3655"/>
                  </a:cubicBezTo>
                  <a:cubicBezTo>
                    <a:pt x="2563" y="4107"/>
                    <a:pt x="1626" y="4430"/>
                    <a:pt x="665" y="4623"/>
                  </a:cubicBezTo>
                  <a:lnTo>
                    <a:pt x="665" y="4623"/>
                  </a:lnTo>
                  <a:cubicBezTo>
                    <a:pt x="1016" y="3783"/>
                    <a:pt x="1376" y="2947"/>
                    <a:pt x="1866" y="2177"/>
                  </a:cubicBezTo>
                  <a:cubicBezTo>
                    <a:pt x="2255" y="1564"/>
                    <a:pt x="3332" y="252"/>
                    <a:pt x="4241" y="252"/>
                  </a:cubicBezTo>
                  <a:close/>
                  <a:moveTo>
                    <a:pt x="4239" y="0"/>
                  </a:moveTo>
                  <a:cubicBezTo>
                    <a:pt x="3743" y="0"/>
                    <a:pt x="3225" y="225"/>
                    <a:pt x="2843" y="523"/>
                  </a:cubicBezTo>
                  <a:cubicBezTo>
                    <a:pt x="1565" y="1550"/>
                    <a:pt x="913" y="3179"/>
                    <a:pt x="287" y="4633"/>
                  </a:cubicBezTo>
                  <a:cubicBezTo>
                    <a:pt x="279" y="4654"/>
                    <a:pt x="275" y="4674"/>
                    <a:pt x="274" y="4694"/>
                  </a:cubicBezTo>
                  <a:lnTo>
                    <a:pt x="274" y="4694"/>
                  </a:lnTo>
                  <a:cubicBezTo>
                    <a:pt x="245" y="4699"/>
                    <a:pt x="216" y="4704"/>
                    <a:pt x="187" y="4708"/>
                  </a:cubicBezTo>
                  <a:cubicBezTo>
                    <a:pt x="0" y="4755"/>
                    <a:pt x="74" y="5039"/>
                    <a:pt x="246" y="5039"/>
                  </a:cubicBezTo>
                  <a:cubicBezTo>
                    <a:pt x="259" y="5039"/>
                    <a:pt x="273" y="5037"/>
                    <a:pt x="287" y="5034"/>
                  </a:cubicBezTo>
                  <a:cubicBezTo>
                    <a:pt x="1740" y="4783"/>
                    <a:pt x="3345" y="4307"/>
                    <a:pt x="4497" y="3380"/>
                  </a:cubicBezTo>
                  <a:cubicBezTo>
                    <a:pt x="5324" y="2753"/>
                    <a:pt x="6026" y="1425"/>
                    <a:pt x="5274" y="472"/>
                  </a:cubicBezTo>
                  <a:cubicBezTo>
                    <a:pt x="4991" y="134"/>
                    <a:pt x="4621" y="0"/>
                    <a:pt x="4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5048650" y="4035300"/>
              <a:ext cx="113675" cy="139375"/>
            </a:xfrm>
            <a:custGeom>
              <a:avLst/>
              <a:gdLst/>
              <a:ahLst/>
              <a:cxnLst/>
              <a:rect l="l" t="t" r="r" b="b"/>
              <a:pathLst>
                <a:path w="4547" h="5575" extrusionOk="0">
                  <a:moveTo>
                    <a:pt x="2667" y="316"/>
                  </a:moveTo>
                  <a:cubicBezTo>
                    <a:pt x="2748" y="316"/>
                    <a:pt x="2836" y="330"/>
                    <a:pt x="2930" y="362"/>
                  </a:cubicBezTo>
                  <a:cubicBezTo>
                    <a:pt x="3807" y="663"/>
                    <a:pt x="3932" y="2292"/>
                    <a:pt x="4033" y="3018"/>
                  </a:cubicBezTo>
                  <a:cubicBezTo>
                    <a:pt x="4095" y="3687"/>
                    <a:pt x="4158" y="4355"/>
                    <a:pt x="4134" y="5009"/>
                  </a:cubicBezTo>
                  <a:lnTo>
                    <a:pt x="4134" y="5009"/>
                  </a:lnTo>
                  <a:cubicBezTo>
                    <a:pt x="3574" y="4387"/>
                    <a:pt x="3086" y="3656"/>
                    <a:pt x="2654" y="2943"/>
                  </a:cubicBezTo>
                  <a:cubicBezTo>
                    <a:pt x="2378" y="2467"/>
                    <a:pt x="2078" y="1941"/>
                    <a:pt x="1977" y="1364"/>
                  </a:cubicBezTo>
                  <a:cubicBezTo>
                    <a:pt x="1913" y="868"/>
                    <a:pt x="2164" y="316"/>
                    <a:pt x="2667" y="316"/>
                  </a:cubicBezTo>
                  <a:close/>
                  <a:moveTo>
                    <a:pt x="2761" y="1"/>
                  </a:moveTo>
                  <a:cubicBezTo>
                    <a:pt x="2710" y="1"/>
                    <a:pt x="2658" y="4"/>
                    <a:pt x="2604" y="11"/>
                  </a:cubicBezTo>
                  <a:cubicBezTo>
                    <a:pt x="1" y="327"/>
                    <a:pt x="3208" y="4517"/>
                    <a:pt x="4108" y="5450"/>
                  </a:cubicBezTo>
                  <a:lnTo>
                    <a:pt x="4108" y="5450"/>
                  </a:lnTo>
                  <a:cubicBezTo>
                    <a:pt x="4120" y="5529"/>
                    <a:pt x="4184" y="5569"/>
                    <a:pt x="4252" y="5569"/>
                  </a:cubicBezTo>
                  <a:cubicBezTo>
                    <a:pt x="4253" y="5569"/>
                    <a:pt x="4254" y="5569"/>
                    <a:pt x="4256" y="5569"/>
                  </a:cubicBezTo>
                  <a:lnTo>
                    <a:pt x="4256" y="5569"/>
                  </a:lnTo>
                  <a:cubicBezTo>
                    <a:pt x="4270" y="5572"/>
                    <a:pt x="4284" y="5574"/>
                    <a:pt x="4297" y="5574"/>
                  </a:cubicBezTo>
                  <a:cubicBezTo>
                    <a:pt x="4415" y="5574"/>
                    <a:pt x="4522" y="5442"/>
                    <a:pt x="4439" y="5331"/>
                  </a:cubicBezTo>
                  <a:lnTo>
                    <a:pt x="4439" y="5331"/>
                  </a:lnTo>
                  <a:cubicBezTo>
                    <a:pt x="4532" y="4095"/>
                    <a:pt x="4547" y="1"/>
                    <a:pt x="2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5156125" y="4163250"/>
              <a:ext cx="222675" cy="120025"/>
            </a:xfrm>
            <a:custGeom>
              <a:avLst/>
              <a:gdLst/>
              <a:ahLst/>
              <a:cxnLst/>
              <a:rect l="l" t="t" r="r" b="b"/>
              <a:pathLst>
                <a:path w="8907" h="4801" extrusionOk="0">
                  <a:moveTo>
                    <a:pt x="244" y="0"/>
                  </a:moveTo>
                  <a:cubicBezTo>
                    <a:pt x="72" y="0"/>
                    <a:pt x="0" y="283"/>
                    <a:pt x="210" y="306"/>
                  </a:cubicBezTo>
                  <a:cubicBezTo>
                    <a:pt x="2744" y="688"/>
                    <a:pt x="3954" y="4801"/>
                    <a:pt x="6532" y="4801"/>
                  </a:cubicBezTo>
                  <a:cubicBezTo>
                    <a:pt x="6835" y="4801"/>
                    <a:pt x="7157" y="4744"/>
                    <a:pt x="7503" y="4617"/>
                  </a:cubicBezTo>
                  <a:cubicBezTo>
                    <a:pt x="8556" y="4216"/>
                    <a:pt x="8907" y="3139"/>
                    <a:pt x="8631" y="2086"/>
                  </a:cubicBezTo>
                  <a:cubicBezTo>
                    <a:pt x="8455" y="1454"/>
                    <a:pt x="7887" y="872"/>
                    <a:pt x="7286" y="872"/>
                  </a:cubicBezTo>
                  <a:cubicBezTo>
                    <a:pt x="7029" y="872"/>
                    <a:pt x="6766" y="978"/>
                    <a:pt x="6526" y="1234"/>
                  </a:cubicBezTo>
                  <a:cubicBezTo>
                    <a:pt x="6410" y="1369"/>
                    <a:pt x="6532" y="1534"/>
                    <a:pt x="6663" y="1534"/>
                  </a:cubicBezTo>
                  <a:cubicBezTo>
                    <a:pt x="6702" y="1534"/>
                    <a:pt x="6742" y="1519"/>
                    <a:pt x="6776" y="1484"/>
                  </a:cubicBezTo>
                  <a:cubicBezTo>
                    <a:pt x="6928" y="1318"/>
                    <a:pt x="7100" y="1250"/>
                    <a:pt x="7273" y="1250"/>
                  </a:cubicBezTo>
                  <a:cubicBezTo>
                    <a:pt x="7702" y="1250"/>
                    <a:pt x="8137" y="1668"/>
                    <a:pt x="8280" y="2061"/>
                  </a:cubicBezTo>
                  <a:cubicBezTo>
                    <a:pt x="8380" y="2362"/>
                    <a:pt x="8405" y="2687"/>
                    <a:pt x="8355" y="3013"/>
                  </a:cubicBezTo>
                  <a:cubicBezTo>
                    <a:pt x="8280" y="3690"/>
                    <a:pt x="7879" y="4166"/>
                    <a:pt x="7227" y="4342"/>
                  </a:cubicBezTo>
                  <a:cubicBezTo>
                    <a:pt x="7019" y="4397"/>
                    <a:pt x="6815" y="4423"/>
                    <a:pt x="6616" y="4423"/>
                  </a:cubicBezTo>
                  <a:cubicBezTo>
                    <a:pt x="5738" y="4423"/>
                    <a:pt x="4958" y="3922"/>
                    <a:pt x="4345" y="3289"/>
                  </a:cubicBezTo>
                  <a:cubicBezTo>
                    <a:pt x="3092" y="2036"/>
                    <a:pt x="2190" y="256"/>
                    <a:pt x="285" y="6"/>
                  </a:cubicBezTo>
                  <a:cubicBezTo>
                    <a:pt x="271" y="2"/>
                    <a:pt x="257" y="0"/>
                    <a:pt x="2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4945050" y="4144425"/>
              <a:ext cx="220075" cy="74200"/>
            </a:xfrm>
            <a:custGeom>
              <a:avLst/>
              <a:gdLst/>
              <a:ahLst/>
              <a:cxnLst/>
              <a:rect l="l" t="t" r="r" b="b"/>
              <a:pathLst>
                <a:path w="8803" h="2968" extrusionOk="0">
                  <a:moveTo>
                    <a:pt x="2215" y="1"/>
                  </a:moveTo>
                  <a:cubicBezTo>
                    <a:pt x="800" y="1"/>
                    <a:pt x="0" y="2023"/>
                    <a:pt x="1510" y="2789"/>
                  </a:cubicBezTo>
                  <a:cubicBezTo>
                    <a:pt x="1761" y="2914"/>
                    <a:pt x="2027" y="2968"/>
                    <a:pt x="2295" y="2968"/>
                  </a:cubicBezTo>
                  <a:cubicBezTo>
                    <a:pt x="2939" y="2968"/>
                    <a:pt x="3596" y="2659"/>
                    <a:pt x="4091" y="2288"/>
                  </a:cubicBezTo>
                  <a:cubicBezTo>
                    <a:pt x="4618" y="1912"/>
                    <a:pt x="5069" y="1435"/>
                    <a:pt x="5620" y="1110"/>
                  </a:cubicBezTo>
                  <a:cubicBezTo>
                    <a:pt x="6073" y="831"/>
                    <a:pt x="6515" y="703"/>
                    <a:pt x="6953" y="703"/>
                  </a:cubicBezTo>
                  <a:cubicBezTo>
                    <a:pt x="7462" y="703"/>
                    <a:pt x="7966" y="875"/>
                    <a:pt x="8477" y="1185"/>
                  </a:cubicBezTo>
                  <a:cubicBezTo>
                    <a:pt x="8507" y="1200"/>
                    <a:pt x="8536" y="1206"/>
                    <a:pt x="8563" y="1206"/>
                  </a:cubicBezTo>
                  <a:cubicBezTo>
                    <a:pt x="8715" y="1206"/>
                    <a:pt x="8802" y="991"/>
                    <a:pt x="8653" y="884"/>
                  </a:cubicBezTo>
                  <a:cubicBezTo>
                    <a:pt x="8075" y="542"/>
                    <a:pt x="7530" y="378"/>
                    <a:pt x="6999" y="378"/>
                  </a:cubicBezTo>
                  <a:cubicBezTo>
                    <a:pt x="6285" y="378"/>
                    <a:pt x="5598" y="674"/>
                    <a:pt x="4893" y="1235"/>
                  </a:cubicBezTo>
                  <a:cubicBezTo>
                    <a:pt x="4141" y="1811"/>
                    <a:pt x="3390" y="2588"/>
                    <a:pt x="2337" y="2638"/>
                  </a:cubicBezTo>
                  <a:cubicBezTo>
                    <a:pt x="2321" y="2639"/>
                    <a:pt x="2304" y="2639"/>
                    <a:pt x="2288" y="2639"/>
                  </a:cubicBezTo>
                  <a:cubicBezTo>
                    <a:pt x="632" y="2639"/>
                    <a:pt x="776" y="331"/>
                    <a:pt x="2172" y="331"/>
                  </a:cubicBezTo>
                  <a:cubicBezTo>
                    <a:pt x="2315" y="331"/>
                    <a:pt x="2470" y="355"/>
                    <a:pt x="2638" y="408"/>
                  </a:cubicBezTo>
                  <a:cubicBezTo>
                    <a:pt x="2652" y="411"/>
                    <a:pt x="2666" y="413"/>
                    <a:pt x="2679" y="413"/>
                  </a:cubicBezTo>
                  <a:cubicBezTo>
                    <a:pt x="2851" y="413"/>
                    <a:pt x="2922" y="129"/>
                    <a:pt x="2713" y="82"/>
                  </a:cubicBezTo>
                  <a:cubicBezTo>
                    <a:pt x="2541" y="26"/>
                    <a:pt x="2374" y="1"/>
                    <a:pt x="2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5128775" y="4164925"/>
              <a:ext cx="54525" cy="48950"/>
            </a:xfrm>
            <a:custGeom>
              <a:avLst/>
              <a:gdLst/>
              <a:ahLst/>
              <a:cxnLst/>
              <a:rect l="l" t="t" r="r" b="b"/>
              <a:pathLst>
                <a:path w="2181" h="1958" extrusionOk="0">
                  <a:moveTo>
                    <a:pt x="1088" y="0"/>
                  </a:moveTo>
                  <a:cubicBezTo>
                    <a:pt x="672" y="0"/>
                    <a:pt x="275" y="277"/>
                    <a:pt x="151" y="691"/>
                  </a:cubicBezTo>
                  <a:cubicBezTo>
                    <a:pt x="1" y="1217"/>
                    <a:pt x="276" y="1743"/>
                    <a:pt x="803" y="1919"/>
                  </a:cubicBezTo>
                  <a:cubicBezTo>
                    <a:pt x="890" y="1945"/>
                    <a:pt x="980" y="1957"/>
                    <a:pt x="1068" y="1957"/>
                  </a:cubicBezTo>
                  <a:cubicBezTo>
                    <a:pt x="1485" y="1957"/>
                    <a:pt x="1882" y="1680"/>
                    <a:pt x="2006" y="1267"/>
                  </a:cubicBezTo>
                  <a:cubicBezTo>
                    <a:pt x="2181" y="741"/>
                    <a:pt x="1880" y="214"/>
                    <a:pt x="1354" y="39"/>
                  </a:cubicBezTo>
                  <a:cubicBezTo>
                    <a:pt x="1266" y="13"/>
                    <a:pt x="1177" y="0"/>
                    <a:pt x="1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55"/>
          <p:cNvGrpSpPr/>
          <p:nvPr/>
        </p:nvGrpSpPr>
        <p:grpSpPr>
          <a:xfrm>
            <a:off x="2468750" y="3521050"/>
            <a:ext cx="4730137" cy="1172756"/>
            <a:chOff x="2468750" y="3521050"/>
            <a:chExt cx="4730137" cy="1172756"/>
          </a:xfrm>
        </p:grpSpPr>
        <p:sp>
          <p:nvSpPr>
            <p:cNvPr id="6180" name="Google Shape;6180;p55"/>
            <p:cNvSpPr/>
            <p:nvPr/>
          </p:nvSpPr>
          <p:spPr>
            <a:xfrm>
              <a:off x="2664850" y="3676225"/>
              <a:ext cx="4534037" cy="322275"/>
            </a:xfrm>
            <a:custGeom>
              <a:avLst/>
              <a:gdLst/>
              <a:ahLst/>
              <a:cxnLst/>
              <a:rect l="l" t="t" r="r" b="b"/>
              <a:pathLst>
                <a:path w="79909" h="12891" extrusionOk="0">
                  <a:moveTo>
                    <a:pt x="79657" y="1"/>
                  </a:moveTo>
                  <a:cubicBezTo>
                    <a:pt x="79618" y="1"/>
                    <a:pt x="79578" y="15"/>
                    <a:pt x="79540" y="47"/>
                  </a:cubicBezTo>
                  <a:cubicBezTo>
                    <a:pt x="75956" y="3581"/>
                    <a:pt x="71419" y="6037"/>
                    <a:pt x="66758" y="7842"/>
                  </a:cubicBezTo>
                  <a:cubicBezTo>
                    <a:pt x="61419" y="9897"/>
                    <a:pt x="55805" y="11150"/>
                    <a:pt x="50141" y="11852"/>
                  </a:cubicBezTo>
                  <a:cubicBezTo>
                    <a:pt x="46420" y="12309"/>
                    <a:pt x="42633" y="12553"/>
                    <a:pt x="38837" y="12553"/>
                  </a:cubicBezTo>
                  <a:cubicBezTo>
                    <a:pt x="30767" y="12553"/>
                    <a:pt x="22655" y="11450"/>
                    <a:pt x="15053" y="8945"/>
                  </a:cubicBezTo>
                  <a:cubicBezTo>
                    <a:pt x="9715" y="7165"/>
                    <a:pt x="4452" y="4609"/>
                    <a:pt x="366" y="674"/>
                  </a:cubicBezTo>
                  <a:cubicBezTo>
                    <a:pt x="326" y="639"/>
                    <a:pt x="282" y="624"/>
                    <a:pt x="241" y="624"/>
                  </a:cubicBezTo>
                  <a:cubicBezTo>
                    <a:pt x="106" y="624"/>
                    <a:pt x="0" y="784"/>
                    <a:pt x="116" y="899"/>
                  </a:cubicBezTo>
                  <a:cubicBezTo>
                    <a:pt x="3700" y="4358"/>
                    <a:pt x="8186" y="6764"/>
                    <a:pt x="12798" y="8493"/>
                  </a:cubicBezTo>
                  <a:cubicBezTo>
                    <a:pt x="18236" y="10549"/>
                    <a:pt x="23950" y="11727"/>
                    <a:pt x="29715" y="12353"/>
                  </a:cubicBezTo>
                  <a:cubicBezTo>
                    <a:pt x="32972" y="12706"/>
                    <a:pt x="36279" y="12891"/>
                    <a:pt x="39596" y="12891"/>
                  </a:cubicBezTo>
                  <a:cubicBezTo>
                    <a:pt x="48302" y="12891"/>
                    <a:pt x="57081" y="11618"/>
                    <a:pt x="65229" y="8769"/>
                  </a:cubicBezTo>
                  <a:cubicBezTo>
                    <a:pt x="70542" y="6889"/>
                    <a:pt x="75730" y="4258"/>
                    <a:pt x="79790" y="298"/>
                  </a:cubicBezTo>
                  <a:cubicBezTo>
                    <a:pt x="79908" y="180"/>
                    <a:pt x="79795" y="1"/>
                    <a:pt x="79657" y="1"/>
                  </a:cubicBezTo>
                  <a:close/>
                </a:path>
              </a:pathLst>
            </a:custGeom>
            <a:solidFill>
              <a:srgbClr val="FFFFFF"/>
            </a:solidFill>
            <a:ln w="9525" cap="flat" cmpd="sng">
              <a:solidFill>
                <a:srgbClr val="56869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1" name="Google Shape;6181;p55"/>
            <p:cNvGrpSpPr/>
            <p:nvPr/>
          </p:nvGrpSpPr>
          <p:grpSpPr>
            <a:xfrm>
              <a:off x="2468750" y="3521050"/>
              <a:ext cx="432375" cy="238050"/>
              <a:chOff x="2967100" y="4033350"/>
              <a:chExt cx="432375" cy="238050"/>
            </a:xfrm>
          </p:grpSpPr>
          <p:sp>
            <p:nvSpPr>
              <p:cNvPr id="6182" name="Google Shape;6182;p55"/>
              <p:cNvSpPr/>
              <p:nvPr/>
            </p:nvSpPr>
            <p:spPr>
              <a:xfrm>
                <a:off x="3153850" y="4033350"/>
                <a:ext cx="118425" cy="151275"/>
              </a:xfrm>
              <a:custGeom>
                <a:avLst/>
                <a:gdLst/>
                <a:ahLst/>
                <a:cxnLst/>
                <a:rect l="l" t="t" r="r" b="b"/>
                <a:pathLst>
                  <a:path w="4737" h="6051" extrusionOk="0">
                    <a:moveTo>
                      <a:pt x="2994" y="401"/>
                    </a:moveTo>
                    <a:cubicBezTo>
                      <a:pt x="3453" y="401"/>
                      <a:pt x="3882" y="651"/>
                      <a:pt x="4035" y="1192"/>
                    </a:cubicBezTo>
                    <a:cubicBezTo>
                      <a:pt x="4539" y="3071"/>
                      <a:pt x="2130" y="4699"/>
                      <a:pt x="564" y="5538"/>
                    </a:cubicBezTo>
                    <a:lnTo>
                      <a:pt x="564" y="5538"/>
                    </a:lnTo>
                    <a:cubicBezTo>
                      <a:pt x="663" y="4528"/>
                      <a:pt x="791" y="3477"/>
                      <a:pt x="1102" y="2495"/>
                    </a:cubicBezTo>
                    <a:cubicBezTo>
                      <a:pt x="1278" y="1944"/>
                      <a:pt x="1528" y="1317"/>
                      <a:pt x="1955" y="866"/>
                    </a:cubicBezTo>
                    <a:cubicBezTo>
                      <a:pt x="2234" y="564"/>
                      <a:pt x="2624" y="401"/>
                      <a:pt x="2994" y="401"/>
                    </a:cubicBezTo>
                    <a:close/>
                    <a:moveTo>
                      <a:pt x="3073" y="0"/>
                    </a:moveTo>
                    <a:cubicBezTo>
                      <a:pt x="2449" y="0"/>
                      <a:pt x="1812" y="454"/>
                      <a:pt x="1453" y="966"/>
                    </a:cubicBezTo>
                    <a:cubicBezTo>
                      <a:pt x="526" y="2319"/>
                      <a:pt x="376" y="4099"/>
                      <a:pt x="200" y="5678"/>
                    </a:cubicBezTo>
                    <a:cubicBezTo>
                      <a:pt x="198" y="5696"/>
                      <a:pt x="199" y="5712"/>
                      <a:pt x="201" y="5727"/>
                    </a:cubicBezTo>
                    <a:lnTo>
                      <a:pt x="201" y="5727"/>
                    </a:lnTo>
                    <a:cubicBezTo>
                      <a:pt x="184" y="5736"/>
                      <a:pt x="167" y="5745"/>
                      <a:pt x="150" y="5753"/>
                    </a:cubicBezTo>
                    <a:cubicBezTo>
                      <a:pt x="1" y="5838"/>
                      <a:pt x="87" y="6050"/>
                      <a:pt x="240" y="6050"/>
                    </a:cubicBezTo>
                    <a:cubicBezTo>
                      <a:pt x="266" y="6050"/>
                      <a:pt x="295" y="6044"/>
                      <a:pt x="325" y="6029"/>
                    </a:cubicBezTo>
                    <a:cubicBezTo>
                      <a:pt x="1629" y="5377"/>
                      <a:pt x="3032" y="4450"/>
                      <a:pt x="3884" y="3222"/>
                    </a:cubicBezTo>
                    <a:cubicBezTo>
                      <a:pt x="4436" y="2420"/>
                      <a:pt x="4736" y="1116"/>
                      <a:pt x="3909" y="340"/>
                    </a:cubicBezTo>
                    <a:cubicBezTo>
                      <a:pt x="3654" y="100"/>
                      <a:pt x="3365" y="0"/>
                      <a:pt x="3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3056075" y="4058225"/>
                <a:ext cx="114325" cy="124475"/>
              </a:xfrm>
              <a:custGeom>
                <a:avLst/>
                <a:gdLst/>
                <a:ahLst/>
                <a:cxnLst/>
                <a:rect l="l" t="t" r="r" b="b"/>
                <a:pathLst>
                  <a:path w="4573" h="4979" extrusionOk="0">
                    <a:moveTo>
                      <a:pt x="1437" y="424"/>
                    </a:moveTo>
                    <a:cubicBezTo>
                      <a:pt x="1977" y="424"/>
                      <a:pt x="2396" y="870"/>
                      <a:pt x="2683" y="1299"/>
                    </a:cubicBezTo>
                    <a:cubicBezTo>
                      <a:pt x="2908" y="1600"/>
                      <a:pt x="3084" y="1926"/>
                      <a:pt x="3259" y="2277"/>
                    </a:cubicBezTo>
                    <a:cubicBezTo>
                      <a:pt x="3622" y="2960"/>
                      <a:pt x="3876" y="3697"/>
                      <a:pt x="4067" y="4458"/>
                    </a:cubicBezTo>
                    <a:lnTo>
                      <a:pt x="4067" y="4458"/>
                    </a:lnTo>
                    <a:cubicBezTo>
                      <a:pt x="3473" y="4124"/>
                      <a:pt x="2906" y="3732"/>
                      <a:pt x="2407" y="3254"/>
                    </a:cubicBezTo>
                    <a:cubicBezTo>
                      <a:pt x="2106" y="2979"/>
                      <a:pt x="101" y="873"/>
                      <a:pt x="1053" y="497"/>
                    </a:cubicBezTo>
                    <a:cubicBezTo>
                      <a:pt x="1187" y="447"/>
                      <a:pt x="1315" y="424"/>
                      <a:pt x="1437" y="424"/>
                    </a:cubicBezTo>
                    <a:close/>
                    <a:moveTo>
                      <a:pt x="1535" y="1"/>
                    </a:moveTo>
                    <a:cubicBezTo>
                      <a:pt x="1300" y="1"/>
                      <a:pt x="1056" y="84"/>
                      <a:pt x="803" y="272"/>
                    </a:cubicBezTo>
                    <a:cubicBezTo>
                      <a:pt x="1" y="873"/>
                      <a:pt x="778" y="1851"/>
                      <a:pt x="1204" y="2427"/>
                    </a:cubicBezTo>
                    <a:cubicBezTo>
                      <a:pt x="2012" y="3481"/>
                      <a:pt x="3012" y="4295"/>
                      <a:pt x="4180" y="4916"/>
                    </a:cubicBezTo>
                    <a:lnTo>
                      <a:pt x="4180" y="4916"/>
                    </a:lnTo>
                    <a:cubicBezTo>
                      <a:pt x="4205" y="4956"/>
                      <a:pt x="4248" y="4975"/>
                      <a:pt x="4294" y="4975"/>
                    </a:cubicBezTo>
                    <a:cubicBezTo>
                      <a:pt x="4297" y="4975"/>
                      <a:pt x="4301" y="4975"/>
                      <a:pt x="4304" y="4974"/>
                    </a:cubicBezTo>
                    <a:lnTo>
                      <a:pt x="4304" y="4974"/>
                    </a:lnTo>
                    <a:cubicBezTo>
                      <a:pt x="4317" y="4977"/>
                      <a:pt x="4330" y="4979"/>
                      <a:pt x="4342" y="4979"/>
                    </a:cubicBezTo>
                    <a:cubicBezTo>
                      <a:pt x="4485" y="4979"/>
                      <a:pt x="4572" y="4781"/>
                      <a:pt x="4470" y="4682"/>
                    </a:cubicBezTo>
                    <a:lnTo>
                      <a:pt x="4470" y="4682"/>
                    </a:lnTo>
                    <a:cubicBezTo>
                      <a:pt x="4213" y="3596"/>
                      <a:pt x="3081" y="1"/>
                      <a:pt x="1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3163575" y="4138000"/>
                <a:ext cx="235900" cy="103125"/>
              </a:xfrm>
              <a:custGeom>
                <a:avLst/>
                <a:gdLst/>
                <a:ahLst/>
                <a:cxnLst/>
                <a:rect l="l" t="t" r="r" b="b"/>
                <a:pathLst>
                  <a:path w="9436" h="4125" extrusionOk="0">
                    <a:moveTo>
                      <a:pt x="7511" y="1"/>
                    </a:moveTo>
                    <a:cubicBezTo>
                      <a:pt x="7140" y="1"/>
                      <a:pt x="6788" y="183"/>
                      <a:pt x="6578" y="615"/>
                    </a:cubicBezTo>
                    <a:cubicBezTo>
                      <a:pt x="6510" y="735"/>
                      <a:pt x="6617" y="854"/>
                      <a:pt x="6723" y="854"/>
                    </a:cubicBezTo>
                    <a:cubicBezTo>
                      <a:pt x="6773" y="854"/>
                      <a:pt x="6822" y="829"/>
                      <a:pt x="6854" y="765"/>
                    </a:cubicBezTo>
                    <a:cubicBezTo>
                      <a:pt x="7024" y="432"/>
                      <a:pt x="7240" y="302"/>
                      <a:pt x="7466" y="302"/>
                    </a:cubicBezTo>
                    <a:cubicBezTo>
                      <a:pt x="8041" y="302"/>
                      <a:pt x="8683" y="1146"/>
                      <a:pt x="8809" y="1667"/>
                    </a:cubicBezTo>
                    <a:cubicBezTo>
                      <a:pt x="9009" y="2419"/>
                      <a:pt x="8708" y="3046"/>
                      <a:pt x="8057" y="3422"/>
                    </a:cubicBezTo>
                    <a:cubicBezTo>
                      <a:pt x="7674" y="3646"/>
                      <a:pt x="7278" y="3738"/>
                      <a:pt x="6883" y="3738"/>
                    </a:cubicBezTo>
                    <a:cubicBezTo>
                      <a:pt x="6217" y="3738"/>
                      <a:pt x="5556" y="3476"/>
                      <a:pt x="4974" y="3146"/>
                    </a:cubicBezTo>
                    <a:cubicBezTo>
                      <a:pt x="3587" y="2350"/>
                      <a:pt x="2344" y="1204"/>
                      <a:pt x="703" y="1204"/>
                    </a:cubicBezTo>
                    <a:cubicBezTo>
                      <a:pt x="536" y="1204"/>
                      <a:pt x="364" y="1216"/>
                      <a:pt x="187" y="1241"/>
                    </a:cubicBezTo>
                    <a:cubicBezTo>
                      <a:pt x="1" y="1288"/>
                      <a:pt x="52" y="1572"/>
                      <a:pt x="242" y="1572"/>
                    </a:cubicBezTo>
                    <a:cubicBezTo>
                      <a:pt x="256" y="1572"/>
                      <a:pt x="271" y="1571"/>
                      <a:pt x="287" y="1567"/>
                    </a:cubicBezTo>
                    <a:cubicBezTo>
                      <a:pt x="412" y="1548"/>
                      <a:pt x="537" y="1539"/>
                      <a:pt x="661" y="1539"/>
                    </a:cubicBezTo>
                    <a:cubicBezTo>
                      <a:pt x="2769" y="1539"/>
                      <a:pt x="4837" y="4125"/>
                      <a:pt x="6907" y="4125"/>
                    </a:cubicBezTo>
                    <a:cubicBezTo>
                      <a:pt x="7440" y="4125"/>
                      <a:pt x="7974" y="3953"/>
                      <a:pt x="8508" y="3522"/>
                    </a:cubicBezTo>
                    <a:cubicBezTo>
                      <a:pt x="9435" y="2770"/>
                      <a:pt x="9385" y="1517"/>
                      <a:pt x="8683" y="615"/>
                    </a:cubicBezTo>
                    <a:cubicBezTo>
                      <a:pt x="8389" y="240"/>
                      <a:pt x="7937" y="1"/>
                      <a:pt x="7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2967100" y="4169975"/>
                <a:ext cx="206300" cy="101425"/>
              </a:xfrm>
              <a:custGeom>
                <a:avLst/>
                <a:gdLst/>
                <a:ahLst/>
                <a:cxnLst/>
                <a:rect l="l" t="t" r="r" b="b"/>
                <a:pathLst>
                  <a:path w="8252" h="4057" extrusionOk="0">
                    <a:moveTo>
                      <a:pt x="7105" y="1"/>
                    </a:moveTo>
                    <a:cubicBezTo>
                      <a:pt x="6157" y="1"/>
                      <a:pt x="5383" y="443"/>
                      <a:pt x="4738" y="1316"/>
                    </a:cubicBezTo>
                    <a:cubicBezTo>
                      <a:pt x="4211" y="2017"/>
                      <a:pt x="3810" y="2895"/>
                      <a:pt x="3033" y="3371"/>
                    </a:cubicBezTo>
                    <a:cubicBezTo>
                      <a:pt x="2734" y="3562"/>
                      <a:pt x="2366" y="3691"/>
                      <a:pt x="2014" y="3691"/>
                    </a:cubicBezTo>
                    <a:cubicBezTo>
                      <a:pt x="1629" y="3691"/>
                      <a:pt x="1264" y="3538"/>
                      <a:pt x="1028" y="3145"/>
                    </a:cubicBezTo>
                    <a:cubicBezTo>
                      <a:pt x="577" y="2318"/>
                      <a:pt x="1279" y="1416"/>
                      <a:pt x="2156" y="1416"/>
                    </a:cubicBezTo>
                    <a:cubicBezTo>
                      <a:pt x="2382" y="1416"/>
                      <a:pt x="2382" y="1090"/>
                      <a:pt x="2156" y="1090"/>
                    </a:cubicBezTo>
                    <a:cubicBezTo>
                      <a:pt x="226" y="1090"/>
                      <a:pt x="1" y="3897"/>
                      <a:pt x="1931" y="4047"/>
                    </a:cubicBezTo>
                    <a:cubicBezTo>
                      <a:pt x="1987" y="4054"/>
                      <a:pt x="2043" y="4057"/>
                      <a:pt x="2099" y="4057"/>
                    </a:cubicBezTo>
                    <a:cubicBezTo>
                      <a:pt x="2957" y="4057"/>
                      <a:pt x="3717" y="3352"/>
                      <a:pt x="4211" y="2669"/>
                    </a:cubicBezTo>
                    <a:cubicBezTo>
                      <a:pt x="4587" y="2168"/>
                      <a:pt x="4863" y="1616"/>
                      <a:pt x="5289" y="1140"/>
                    </a:cubicBezTo>
                    <a:cubicBezTo>
                      <a:pt x="5808" y="568"/>
                      <a:pt x="6428" y="328"/>
                      <a:pt x="7114" y="328"/>
                    </a:cubicBezTo>
                    <a:cubicBezTo>
                      <a:pt x="7390" y="328"/>
                      <a:pt x="7676" y="367"/>
                      <a:pt x="7971" y="438"/>
                    </a:cubicBezTo>
                    <a:cubicBezTo>
                      <a:pt x="7994" y="446"/>
                      <a:pt x="8016" y="450"/>
                      <a:pt x="8035" y="450"/>
                    </a:cubicBezTo>
                    <a:cubicBezTo>
                      <a:pt x="8209" y="450"/>
                      <a:pt x="8251" y="183"/>
                      <a:pt x="8071" y="138"/>
                    </a:cubicBezTo>
                    <a:cubicBezTo>
                      <a:pt x="7730" y="46"/>
                      <a:pt x="7409" y="1"/>
                      <a:pt x="71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3145675" y="4172150"/>
                <a:ext cx="48275" cy="48900"/>
              </a:xfrm>
              <a:custGeom>
                <a:avLst/>
                <a:gdLst/>
                <a:ahLst/>
                <a:cxnLst/>
                <a:rect l="l" t="t" r="r" b="b"/>
                <a:pathLst>
                  <a:path w="1931" h="1956" extrusionOk="0">
                    <a:moveTo>
                      <a:pt x="978" y="1"/>
                    </a:moveTo>
                    <a:cubicBezTo>
                      <a:pt x="427" y="1"/>
                      <a:pt x="1" y="427"/>
                      <a:pt x="1" y="978"/>
                    </a:cubicBezTo>
                    <a:cubicBezTo>
                      <a:pt x="1" y="1504"/>
                      <a:pt x="427" y="1955"/>
                      <a:pt x="978" y="1955"/>
                    </a:cubicBezTo>
                    <a:cubicBezTo>
                      <a:pt x="1505" y="1955"/>
                      <a:pt x="1931" y="1504"/>
                      <a:pt x="1931" y="978"/>
                    </a:cubicBezTo>
                    <a:cubicBezTo>
                      <a:pt x="1931" y="427"/>
                      <a:pt x="1505" y="1"/>
                      <a:pt x="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5"/>
            <p:cNvGrpSpPr/>
            <p:nvPr/>
          </p:nvGrpSpPr>
          <p:grpSpPr>
            <a:xfrm>
              <a:off x="3395427" y="3889212"/>
              <a:ext cx="343009" cy="714294"/>
              <a:chOff x="4593952" y="4081987"/>
              <a:chExt cx="343009" cy="714294"/>
            </a:xfrm>
          </p:grpSpPr>
          <p:sp>
            <p:nvSpPr>
              <p:cNvPr id="6188" name="Google Shape;6188;p55"/>
              <p:cNvSpPr/>
              <p:nvPr/>
            </p:nvSpPr>
            <p:spPr>
              <a:xfrm>
                <a:off x="4709475" y="4081987"/>
                <a:ext cx="31449" cy="73584"/>
              </a:xfrm>
              <a:custGeom>
                <a:avLst/>
                <a:gdLst/>
                <a:ahLst/>
                <a:cxnLst/>
                <a:rect l="l" t="t" r="r" b="b"/>
                <a:pathLst>
                  <a:path w="1774" h="7158" extrusionOk="0">
                    <a:moveTo>
                      <a:pt x="948" y="1"/>
                    </a:moveTo>
                    <a:cubicBezTo>
                      <a:pt x="925" y="1"/>
                      <a:pt x="902" y="2"/>
                      <a:pt x="878" y="5"/>
                    </a:cubicBezTo>
                    <a:cubicBezTo>
                      <a:pt x="51" y="105"/>
                      <a:pt x="76" y="1809"/>
                      <a:pt x="51" y="2386"/>
                    </a:cubicBezTo>
                    <a:cubicBezTo>
                      <a:pt x="1" y="3915"/>
                      <a:pt x="327" y="5443"/>
                      <a:pt x="652" y="6922"/>
                    </a:cubicBezTo>
                    <a:cubicBezTo>
                      <a:pt x="673" y="7004"/>
                      <a:pt x="740" y="7040"/>
                      <a:pt x="808" y="7040"/>
                    </a:cubicBezTo>
                    <a:cubicBezTo>
                      <a:pt x="906" y="7040"/>
                      <a:pt x="1008" y="6965"/>
                      <a:pt x="978" y="6847"/>
                    </a:cubicBezTo>
                    <a:cubicBezTo>
                      <a:pt x="753" y="5769"/>
                      <a:pt x="502" y="4717"/>
                      <a:pt x="427" y="3614"/>
                    </a:cubicBezTo>
                    <a:cubicBezTo>
                      <a:pt x="377" y="3163"/>
                      <a:pt x="377" y="2686"/>
                      <a:pt x="402" y="2235"/>
                    </a:cubicBezTo>
                    <a:cubicBezTo>
                      <a:pt x="402" y="2107"/>
                      <a:pt x="475" y="578"/>
                      <a:pt x="946" y="578"/>
                    </a:cubicBezTo>
                    <a:cubicBezTo>
                      <a:pt x="1028" y="578"/>
                      <a:pt x="1121" y="624"/>
                      <a:pt x="1229" y="732"/>
                    </a:cubicBezTo>
                    <a:cubicBezTo>
                      <a:pt x="1429" y="957"/>
                      <a:pt x="1329" y="2035"/>
                      <a:pt x="1329" y="2336"/>
                    </a:cubicBezTo>
                    <a:cubicBezTo>
                      <a:pt x="1354" y="2837"/>
                      <a:pt x="1354" y="3313"/>
                      <a:pt x="1354" y="3789"/>
                    </a:cubicBezTo>
                    <a:cubicBezTo>
                      <a:pt x="1329" y="4867"/>
                      <a:pt x="1254" y="5945"/>
                      <a:pt x="1129" y="6997"/>
                    </a:cubicBezTo>
                    <a:cubicBezTo>
                      <a:pt x="1117" y="7107"/>
                      <a:pt x="1187" y="7157"/>
                      <a:pt x="1266" y="7157"/>
                    </a:cubicBezTo>
                    <a:cubicBezTo>
                      <a:pt x="1349" y="7157"/>
                      <a:pt x="1442" y="7100"/>
                      <a:pt x="1455" y="6997"/>
                    </a:cubicBezTo>
                    <a:cubicBezTo>
                      <a:pt x="1655" y="5393"/>
                      <a:pt x="1730" y="3789"/>
                      <a:pt x="1655" y="2185"/>
                    </a:cubicBezTo>
                    <a:cubicBezTo>
                      <a:pt x="1655" y="1746"/>
                      <a:pt x="1774"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4593952" y="4112461"/>
                <a:ext cx="343009" cy="683803"/>
              </a:xfrm>
              <a:custGeom>
                <a:avLst/>
                <a:gdLst/>
                <a:ahLst/>
                <a:cxnLst/>
                <a:rect l="l" t="t" r="r" b="b"/>
                <a:pathLst>
                  <a:path w="19349" h="38573" extrusionOk="0">
                    <a:moveTo>
                      <a:pt x="14126" y="1"/>
                    </a:moveTo>
                    <a:cubicBezTo>
                      <a:pt x="12915" y="1"/>
                      <a:pt x="543" y="4073"/>
                      <a:pt x="276" y="4727"/>
                    </a:cubicBezTo>
                    <a:cubicBezTo>
                      <a:pt x="1" y="5429"/>
                      <a:pt x="6692" y="25354"/>
                      <a:pt x="6692" y="27585"/>
                    </a:cubicBezTo>
                    <a:cubicBezTo>
                      <a:pt x="6692" y="29790"/>
                      <a:pt x="4587" y="38161"/>
                      <a:pt x="5289" y="38562"/>
                    </a:cubicBezTo>
                    <a:cubicBezTo>
                      <a:pt x="5300" y="38569"/>
                      <a:pt x="5314" y="38572"/>
                      <a:pt x="5331" y="38572"/>
                    </a:cubicBezTo>
                    <a:cubicBezTo>
                      <a:pt x="6371" y="38572"/>
                      <a:pt x="17981" y="25872"/>
                      <a:pt x="18647" y="23825"/>
                    </a:cubicBezTo>
                    <a:cubicBezTo>
                      <a:pt x="19349" y="21720"/>
                      <a:pt x="14612" y="291"/>
                      <a:pt x="14211" y="16"/>
                    </a:cubicBezTo>
                    <a:cubicBezTo>
                      <a:pt x="14197" y="6"/>
                      <a:pt x="14168" y="1"/>
                      <a:pt x="14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4677484" y="4632568"/>
                <a:ext cx="127088" cy="163713"/>
              </a:xfrm>
              <a:custGeom>
                <a:avLst/>
                <a:gdLst/>
                <a:ahLst/>
                <a:cxnLst/>
                <a:rect l="l" t="t" r="r" b="b"/>
                <a:pathLst>
                  <a:path w="7169" h="9235" extrusionOk="0">
                    <a:moveTo>
                      <a:pt x="1780" y="0"/>
                    </a:moveTo>
                    <a:cubicBezTo>
                      <a:pt x="1304" y="3258"/>
                      <a:pt x="0" y="8897"/>
                      <a:pt x="577" y="9223"/>
                    </a:cubicBezTo>
                    <a:cubicBezTo>
                      <a:pt x="589" y="9231"/>
                      <a:pt x="604" y="9235"/>
                      <a:pt x="623" y="9235"/>
                    </a:cubicBezTo>
                    <a:cubicBezTo>
                      <a:pt x="1141" y="9235"/>
                      <a:pt x="4143" y="6222"/>
                      <a:pt x="7168" y="2882"/>
                    </a:cubicBezTo>
                    <a:cubicBezTo>
                      <a:pt x="5464" y="1629"/>
                      <a:pt x="3133" y="551"/>
                      <a:pt x="17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4831111" y="4566196"/>
                <a:ext cx="8385" cy="15122"/>
              </a:xfrm>
              <a:custGeom>
                <a:avLst/>
                <a:gdLst/>
                <a:ahLst/>
                <a:cxnLst/>
                <a:rect l="l" t="t" r="r" b="b"/>
                <a:pathLst>
                  <a:path w="473" h="853" extrusionOk="0">
                    <a:moveTo>
                      <a:pt x="209" y="1"/>
                    </a:moveTo>
                    <a:cubicBezTo>
                      <a:pt x="113" y="1"/>
                      <a:pt x="0" y="86"/>
                      <a:pt x="31" y="210"/>
                    </a:cubicBezTo>
                    <a:cubicBezTo>
                      <a:pt x="56" y="386"/>
                      <a:pt x="81" y="561"/>
                      <a:pt x="131" y="737"/>
                    </a:cubicBezTo>
                    <a:cubicBezTo>
                      <a:pt x="151" y="817"/>
                      <a:pt x="212" y="853"/>
                      <a:pt x="275" y="853"/>
                    </a:cubicBezTo>
                    <a:cubicBezTo>
                      <a:pt x="370" y="853"/>
                      <a:pt x="472" y="772"/>
                      <a:pt x="457" y="636"/>
                    </a:cubicBezTo>
                    <a:cubicBezTo>
                      <a:pt x="407" y="461"/>
                      <a:pt x="382" y="285"/>
                      <a:pt x="332" y="110"/>
                    </a:cubicBezTo>
                    <a:cubicBezTo>
                      <a:pt x="322" y="33"/>
                      <a:pt x="269"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4745380" y="4577400"/>
                <a:ext cx="10654" cy="18614"/>
              </a:xfrm>
              <a:custGeom>
                <a:avLst/>
                <a:gdLst/>
                <a:ahLst/>
                <a:cxnLst/>
                <a:rect l="l" t="t" r="r" b="b"/>
                <a:pathLst>
                  <a:path w="601" h="1050" extrusionOk="0">
                    <a:moveTo>
                      <a:pt x="204" y="1"/>
                    </a:moveTo>
                    <a:cubicBezTo>
                      <a:pt x="104" y="1"/>
                      <a:pt x="0" y="85"/>
                      <a:pt x="30" y="205"/>
                    </a:cubicBezTo>
                    <a:cubicBezTo>
                      <a:pt x="105" y="455"/>
                      <a:pt x="180" y="706"/>
                      <a:pt x="256" y="932"/>
                    </a:cubicBezTo>
                    <a:cubicBezTo>
                      <a:pt x="276" y="1014"/>
                      <a:pt x="343" y="1050"/>
                      <a:pt x="409" y="1050"/>
                    </a:cubicBezTo>
                    <a:cubicBezTo>
                      <a:pt x="505" y="1050"/>
                      <a:pt x="601" y="975"/>
                      <a:pt x="556" y="856"/>
                    </a:cubicBezTo>
                    <a:cubicBezTo>
                      <a:pt x="506" y="606"/>
                      <a:pt x="431" y="35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4693474" y="4522356"/>
                <a:ext cx="170184" cy="15157"/>
              </a:xfrm>
              <a:custGeom>
                <a:avLst/>
                <a:gdLst/>
                <a:ahLst/>
                <a:cxnLst/>
                <a:rect l="l" t="t" r="r" b="b"/>
                <a:pathLst>
                  <a:path w="9600" h="855" extrusionOk="0">
                    <a:moveTo>
                      <a:pt x="9421" y="0"/>
                    </a:moveTo>
                    <a:cubicBezTo>
                      <a:pt x="9414" y="0"/>
                      <a:pt x="9407" y="1"/>
                      <a:pt x="9399" y="1"/>
                    </a:cubicBezTo>
                    <a:cubicBezTo>
                      <a:pt x="6341" y="352"/>
                      <a:pt x="3284" y="252"/>
                      <a:pt x="226" y="528"/>
                    </a:cubicBezTo>
                    <a:cubicBezTo>
                      <a:pt x="8" y="528"/>
                      <a:pt x="1" y="855"/>
                      <a:pt x="204" y="855"/>
                    </a:cubicBezTo>
                    <a:cubicBezTo>
                      <a:pt x="211" y="855"/>
                      <a:pt x="218" y="854"/>
                      <a:pt x="226" y="854"/>
                    </a:cubicBezTo>
                    <a:cubicBezTo>
                      <a:pt x="3284" y="603"/>
                      <a:pt x="6341" y="703"/>
                      <a:pt x="9399" y="327"/>
                    </a:cubicBezTo>
                    <a:cubicBezTo>
                      <a:pt x="9592" y="303"/>
                      <a:pt x="9599" y="0"/>
                      <a:pt x="9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4708596" y="4611206"/>
                <a:ext cx="135509" cy="20918"/>
              </a:xfrm>
              <a:custGeom>
                <a:avLst/>
                <a:gdLst/>
                <a:ahLst/>
                <a:cxnLst/>
                <a:rect l="l" t="t" r="r" b="b"/>
                <a:pathLst>
                  <a:path w="7644" h="1180" extrusionOk="0">
                    <a:moveTo>
                      <a:pt x="179" y="1"/>
                    </a:moveTo>
                    <a:cubicBezTo>
                      <a:pt x="0" y="1"/>
                      <a:pt x="7" y="304"/>
                      <a:pt x="200" y="328"/>
                    </a:cubicBezTo>
                    <a:cubicBezTo>
                      <a:pt x="2631" y="604"/>
                      <a:pt x="4987" y="1055"/>
                      <a:pt x="7418" y="1180"/>
                    </a:cubicBezTo>
                    <a:cubicBezTo>
                      <a:pt x="7644" y="1180"/>
                      <a:pt x="7644" y="854"/>
                      <a:pt x="7418" y="829"/>
                    </a:cubicBezTo>
                    <a:cubicBezTo>
                      <a:pt x="4987" y="704"/>
                      <a:pt x="2631" y="278"/>
                      <a:pt x="200" y="2"/>
                    </a:cubicBezTo>
                    <a:cubicBezTo>
                      <a:pt x="193" y="1"/>
                      <a:pt x="186"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4861868" y="4441519"/>
                <a:ext cx="66212" cy="152403"/>
              </a:xfrm>
              <a:custGeom>
                <a:avLst/>
                <a:gdLst/>
                <a:ahLst/>
                <a:cxnLst/>
                <a:rect l="l" t="t" r="r" b="b"/>
                <a:pathLst>
                  <a:path w="3735" h="8597" extrusionOk="0">
                    <a:moveTo>
                      <a:pt x="3083" y="0"/>
                    </a:moveTo>
                    <a:cubicBezTo>
                      <a:pt x="1980" y="652"/>
                      <a:pt x="1028" y="1955"/>
                      <a:pt x="552" y="3584"/>
                    </a:cubicBezTo>
                    <a:cubicBezTo>
                      <a:pt x="0" y="5539"/>
                      <a:pt x="301" y="7444"/>
                      <a:pt x="1178" y="8597"/>
                    </a:cubicBezTo>
                    <a:cubicBezTo>
                      <a:pt x="2457" y="7043"/>
                      <a:pt x="3359" y="5790"/>
                      <a:pt x="3559" y="5263"/>
                    </a:cubicBezTo>
                    <a:cubicBezTo>
                      <a:pt x="3735" y="4687"/>
                      <a:pt x="3509" y="2632"/>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4643642" y="4214607"/>
                <a:ext cx="14856" cy="33363"/>
              </a:xfrm>
              <a:custGeom>
                <a:avLst/>
                <a:gdLst/>
                <a:ahLst/>
                <a:cxnLst/>
                <a:rect l="l" t="t" r="r" b="b"/>
                <a:pathLst>
                  <a:path w="838" h="1882" extrusionOk="0">
                    <a:moveTo>
                      <a:pt x="200" y="0"/>
                    </a:moveTo>
                    <a:cubicBezTo>
                      <a:pt x="102" y="0"/>
                      <a:pt x="0" y="75"/>
                      <a:pt x="30" y="193"/>
                    </a:cubicBezTo>
                    <a:lnTo>
                      <a:pt x="481" y="1772"/>
                    </a:lnTo>
                    <a:cubicBezTo>
                      <a:pt x="500" y="1849"/>
                      <a:pt x="559" y="1882"/>
                      <a:pt x="623" y="1882"/>
                    </a:cubicBezTo>
                    <a:cubicBezTo>
                      <a:pt x="725" y="1882"/>
                      <a:pt x="838" y="1796"/>
                      <a:pt x="807" y="1672"/>
                    </a:cubicBezTo>
                    <a:cubicBezTo>
                      <a:pt x="656" y="1146"/>
                      <a:pt x="506" y="645"/>
                      <a:pt x="355" y="118"/>
                    </a:cubicBezTo>
                    <a:cubicBezTo>
                      <a:pt x="335" y="36"/>
                      <a:pt x="268"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4730684" y="4297837"/>
                <a:ext cx="12232" cy="22549"/>
              </a:xfrm>
              <a:custGeom>
                <a:avLst/>
                <a:gdLst/>
                <a:ahLst/>
                <a:cxnLst/>
                <a:rect l="l" t="t" r="r" b="b"/>
                <a:pathLst>
                  <a:path w="690" h="1272" extrusionOk="0">
                    <a:moveTo>
                      <a:pt x="216" y="1"/>
                    </a:moveTo>
                    <a:cubicBezTo>
                      <a:pt x="114" y="1"/>
                      <a:pt x="1" y="86"/>
                      <a:pt x="32" y="210"/>
                    </a:cubicBezTo>
                    <a:cubicBezTo>
                      <a:pt x="132" y="511"/>
                      <a:pt x="232" y="837"/>
                      <a:pt x="333" y="1163"/>
                    </a:cubicBezTo>
                    <a:cubicBezTo>
                      <a:pt x="352" y="1239"/>
                      <a:pt x="411" y="1272"/>
                      <a:pt x="474" y="1272"/>
                    </a:cubicBezTo>
                    <a:cubicBezTo>
                      <a:pt x="577" y="1272"/>
                      <a:pt x="689" y="1186"/>
                      <a:pt x="659" y="1062"/>
                    </a:cubicBezTo>
                    <a:lnTo>
                      <a:pt x="358" y="110"/>
                    </a:lnTo>
                    <a:cubicBezTo>
                      <a:pt x="339" y="33"/>
                      <a:pt x="279"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4769366" y="4170181"/>
                <a:ext cx="10406" cy="19270"/>
              </a:xfrm>
              <a:custGeom>
                <a:avLst/>
                <a:gdLst/>
                <a:ahLst/>
                <a:cxnLst/>
                <a:rect l="l" t="t" r="r" b="b"/>
                <a:pathLst>
                  <a:path w="587" h="1087" extrusionOk="0">
                    <a:moveTo>
                      <a:pt x="201" y="0"/>
                    </a:moveTo>
                    <a:cubicBezTo>
                      <a:pt x="102" y="0"/>
                      <a:pt x="1" y="75"/>
                      <a:pt x="30" y="193"/>
                    </a:cubicBezTo>
                    <a:cubicBezTo>
                      <a:pt x="106" y="469"/>
                      <a:pt x="181" y="720"/>
                      <a:pt x="231" y="970"/>
                    </a:cubicBezTo>
                    <a:cubicBezTo>
                      <a:pt x="251" y="1050"/>
                      <a:pt x="315" y="1086"/>
                      <a:pt x="382" y="1086"/>
                    </a:cubicBezTo>
                    <a:cubicBezTo>
                      <a:pt x="482" y="1086"/>
                      <a:pt x="587" y="1005"/>
                      <a:pt x="557" y="870"/>
                    </a:cubicBezTo>
                    <a:cubicBezTo>
                      <a:pt x="482" y="619"/>
                      <a:pt x="431" y="369"/>
                      <a:pt x="356" y="118"/>
                    </a:cubicBezTo>
                    <a:cubicBezTo>
                      <a:pt x="336" y="36"/>
                      <a:pt x="26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4843112" y="4264173"/>
                <a:ext cx="9981" cy="21238"/>
              </a:xfrm>
              <a:custGeom>
                <a:avLst/>
                <a:gdLst/>
                <a:ahLst/>
                <a:cxnLst/>
                <a:rect l="l" t="t" r="r" b="b"/>
                <a:pathLst>
                  <a:path w="563" h="1198" extrusionOk="0">
                    <a:moveTo>
                      <a:pt x="199" y="1"/>
                    </a:moveTo>
                    <a:cubicBezTo>
                      <a:pt x="105" y="1"/>
                      <a:pt x="1" y="85"/>
                      <a:pt x="31" y="205"/>
                    </a:cubicBezTo>
                    <a:lnTo>
                      <a:pt x="206" y="1082"/>
                    </a:lnTo>
                    <a:cubicBezTo>
                      <a:pt x="226" y="1162"/>
                      <a:pt x="290" y="1198"/>
                      <a:pt x="357" y="1198"/>
                    </a:cubicBezTo>
                    <a:cubicBezTo>
                      <a:pt x="457" y="1198"/>
                      <a:pt x="562" y="1117"/>
                      <a:pt x="532" y="981"/>
                    </a:cubicBezTo>
                    <a:cubicBezTo>
                      <a:pt x="457" y="706"/>
                      <a:pt x="407" y="405"/>
                      <a:pt x="332" y="129"/>
                    </a:cubicBezTo>
                    <a:cubicBezTo>
                      <a:pt x="322" y="39"/>
                      <a:pt x="263"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4840896" y="4357260"/>
                <a:ext cx="11736" cy="26574"/>
              </a:xfrm>
              <a:custGeom>
                <a:avLst/>
                <a:gdLst/>
                <a:ahLst/>
                <a:cxnLst/>
                <a:rect l="l" t="t" r="r" b="b"/>
                <a:pathLst>
                  <a:path w="662" h="1499" extrusionOk="0">
                    <a:moveTo>
                      <a:pt x="206" y="0"/>
                    </a:moveTo>
                    <a:cubicBezTo>
                      <a:pt x="106" y="0"/>
                      <a:pt x="0" y="81"/>
                      <a:pt x="31" y="217"/>
                    </a:cubicBezTo>
                    <a:cubicBezTo>
                      <a:pt x="131" y="593"/>
                      <a:pt x="206" y="994"/>
                      <a:pt x="306" y="1370"/>
                    </a:cubicBezTo>
                    <a:cubicBezTo>
                      <a:pt x="326" y="1460"/>
                      <a:pt x="391" y="1498"/>
                      <a:pt x="458" y="1498"/>
                    </a:cubicBezTo>
                    <a:cubicBezTo>
                      <a:pt x="558" y="1498"/>
                      <a:pt x="662" y="1414"/>
                      <a:pt x="632" y="1294"/>
                    </a:cubicBezTo>
                    <a:cubicBezTo>
                      <a:pt x="532" y="893"/>
                      <a:pt x="457" y="492"/>
                      <a:pt x="356" y="116"/>
                    </a:cubicBezTo>
                    <a:cubicBezTo>
                      <a:pt x="336" y="36"/>
                      <a:pt x="272"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4705387" y="4403245"/>
                <a:ext cx="10424" cy="20670"/>
              </a:xfrm>
              <a:custGeom>
                <a:avLst/>
                <a:gdLst/>
                <a:ahLst/>
                <a:cxnLst/>
                <a:rect l="l" t="t" r="r" b="b"/>
                <a:pathLst>
                  <a:path w="588" h="1166" extrusionOk="0">
                    <a:moveTo>
                      <a:pt x="204" y="0"/>
                    </a:moveTo>
                    <a:cubicBezTo>
                      <a:pt x="105" y="0"/>
                      <a:pt x="0" y="84"/>
                      <a:pt x="30" y="204"/>
                    </a:cubicBezTo>
                    <a:cubicBezTo>
                      <a:pt x="106" y="480"/>
                      <a:pt x="156" y="756"/>
                      <a:pt x="231" y="1056"/>
                    </a:cubicBezTo>
                    <a:cubicBezTo>
                      <a:pt x="250" y="1133"/>
                      <a:pt x="309" y="1166"/>
                      <a:pt x="373" y="1166"/>
                    </a:cubicBezTo>
                    <a:cubicBezTo>
                      <a:pt x="475" y="1166"/>
                      <a:pt x="588" y="1080"/>
                      <a:pt x="557" y="956"/>
                    </a:cubicBezTo>
                    <a:cubicBezTo>
                      <a:pt x="481" y="680"/>
                      <a:pt x="406" y="405"/>
                      <a:pt x="356" y="129"/>
                    </a:cubicBezTo>
                    <a:cubicBezTo>
                      <a:pt x="336" y="38"/>
                      <a:pt x="271"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4781988" y="4447883"/>
                <a:ext cx="14661" cy="35278"/>
              </a:xfrm>
              <a:custGeom>
                <a:avLst/>
                <a:gdLst/>
                <a:ahLst/>
                <a:cxnLst/>
                <a:rect l="l" t="t" r="r" b="b"/>
                <a:pathLst>
                  <a:path w="827" h="1990" extrusionOk="0">
                    <a:moveTo>
                      <a:pt x="202" y="1"/>
                    </a:moveTo>
                    <a:cubicBezTo>
                      <a:pt x="99" y="1"/>
                      <a:pt x="0" y="82"/>
                      <a:pt x="45" y="218"/>
                    </a:cubicBezTo>
                    <a:cubicBezTo>
                      <a:pt x="196" y="769"/>
                      <a:pt x="321" y="1320"/>
                      <a:pt x="471" y="1872"/>
                    </a:cubicBezTo>
                    <a:cubicBezTo>
                      <a:pt x="492" y="1954"/>
                      <a:pt x="559" y="1990"/>
                      <a:pt x="627" y="1990"/>
                    </a:cubicBezTo>
                    <a:cubicBezTo>
                      <a:pt x="725" y="1990"/>
                      <a:pt x="827" y="1915"/>
                      <a:pt x="797" y="1796"/>
                    </a:cubicBezTo>
                    <a:cubicBezTo>
                      <a:pt x="647" y="1220"/>
                      <a:pt x="496" y="669"/>
                      <a:pt x="371" y="117"/>
                    </a:cubicBezTo>
                    <a:cubicBezTo>
                      <a:pt x="341" y="37"/>
                      <a:pt x="271" y="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4620863" y="4190568"/>
                <a:ext cx="249018" cy="88442"/>
              </a:xfrm>
              <a:custGeom>
                <a:avLst/>
                <a:gdLst/>
                <a:ahLst/>
                <a:cxnLst/>
                <a:rect l="l" t="t" r="r" b="b"/>
                <a:pathLst>
                  <a:path w="14047" h="4989" extrusionOk="0">
                    <a:moveTo>
                      <a:pt x="13801" y="0"/>
                    </a:moveTo>
                    <a:cubicBezTo>
                      <a:pt x="13776" y="0"/>
                      <a:pt x="13749" y="7"/>
                      <a:pt x="13721" y="21"/>
                    </a:cubicBezTo>
                    <a:cubicBezTo>
                      <a:pt x="9335" y="1900"/>
                      <a:pt x="4773" y="3354"/>
                      <a:pt x="187" y="4657"/>
                    </a:cubicBezTo>
                    <a:cubicBezTo>
                      <a:pt x="1" y="4704"/>
                      <a:pt x="74" y="4988"/>
                      <a:pt x="246" y="4988"/>
                    </a:cubicBezTo>
                    <a:cubicBezTo>
                      <a:pt x="259" y="4988"/>
                      <a:pt x="273" y="4987"/>
                      <a:pt x="287" y="4983"/>
                    </a:cubicBezTo>
                    <a:cubicBezTo>
                      <a:pt x="4899" y="3655"/>
                      <a:pt x="9485" y="2201"/>
                      <a:pt x="13896" y="296"/>
                    </a:cubicBezTo>
                    <a:cubicBezTo>
                      <a:pt x="14047" y="232"/>
                      <a:pt x="13957" y="0"/>
                      <a:pt x="1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4644848" y="4283106"/>
                <a:ext cx="245490" cy="89205"/>
              </a:xfrm>
              <a:custGeom>
                <a:avLst/>
                <a:gdLst/>
                <a:ahLst/>
                <a:cxnLst/>
                <a:rect l="l" t="t" r="r" b="b"/>
                <a:pathLst>
                  <a:path w="13848" h="5032" extrusionOk="0">
                    <a:moveTo>
                      <a:pt x="13582" y="1"/>
                    </a:moveTo>
                    <a:cubicBezTo>
                      <a:pt x="13562" y="1"/>
                      <a:pt x="13541" y="5"/>
                      <a:pt x="13521" y="14"/>
                    </a:cubicBezTo>
                    <a:cubicBezTo>
                      <a:pt x="9185" y="1893"/>
                      <a:pt x="4724" y="3397"/>
                      <a:pt x="187" y="4700"/>
                    </a:cubicBezTo>
                    <a:cubicBezTo>
                      <a:pt x="1" y="4747"/>
                      <a:pt x="53" y="5031"/>
                      <a:pt x="222" y="5031"/>
                    </a:cubicBezTo>
                    <a:cubicBezTo>
                      <a:pt x="235" y="5031"/>
                      <a:pt x="248" y="5030"/>
                      <a:pt x="262" y="5026"/>
                    </a:cubicBezTo>
                    <a:cubicBezTo>
                      <a:pt x="4824" y="3723"/>
                      <a:pt x="9335" y="2169"/>
                      <a:pt x="13671" y="314"/>
                    </a:cubicBezTo>
                    <a:cubicBezTo>
                      <a:pt x="13848" y="226"/>
                      <a:pt x="13732" y="1"/>
                      <a:pt x="13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4670641" y="4383089"/>
                <a:ext cx="238364" cy="81635"/>
              </a:xfrm>
              <a:custGeom>
                <a:avLst/>
                <a:gdLst/>
                <a:ahLst/>
                <a:cxnLst/>
                <a:rect l="l" t="t" r="r" b="b"/>
                <a:pathLst>
                  <a:path w="13446" h="4605" extrusionOk="0">
                    <a:moveTo>
                      <a:pt x="13162" y="0"/>
                    </a:moveTo>
                    <a:cubicBezTo>
                      <a:pt x="13140" y="0"/>
                      <a:pt x="13117" y="4"/>
                      <a:pt x="13093" y="13"/>
                    </a:cubicBezTo>
                    <a:cubicBezTo>
                      <a:pt x="8933" y="1817"/>
                      <a:pt x="4547" y="3045"/>
                      <a:pt x="186" y="4274"/>
                    </a:cubicBezTo>
                    <a:cubicBezTo>
                      <a:pt x="1" y="4343"/>
                      <a:pt x="51" y="4605"/>
                      <a:pt x="237" y="4605"/>
                    </a:cubicBezTo>
                    <a:cubicBezTo>
                      <a:pt x="253" y="4605"/>
                      <a:pt x="269" y="4603"/>
                      <a:pt x="286" y="4599"/>
                    </a:cubicBezTo>
                    <a:cubicBezTo>
                      <a:pt x="4672" y="3346"/>
                      <a:pt x="9058" y="2118"/>
                      <a:pt x="13269" y="314"/>
                    </a:cubicBezTo>
                    <a:cubicBezTo>
                      <a:pt x="13446" y="225"/>
                      <a:pt x="13330" y="0"/>
                      <a:pt x="13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55"/>
            <p:cNvGrpSpPr/>
            <p:nvPr/>
          </p:nvGrpSpPr>
          <p:grpSpPr>
            <a:xfrm>
              <a:off x="5455457" y="3952724"/>
              <a:ext cx="343009" cy="722636"/>
              <a:chOff x="5038257" y="4014524"/>
              <a:chExt cx="343009" cy="722636"/>
            </a:xfrm>
          </p:grpSpPr>
          <p:sp>
            <p:nvSpPr>
              <p:cNvPr id="6207" name="Google Shape;6207;p55"/>
              <p:cNvSpPr/>
              <p:nvPr/>
            </p:nvSpPr>
            <p:spPr>
              <a:xfrm>
                <a:off x="5096084" y="4111238"/>
                <a:ext cx="34055" cy="96012"/>
              </a:xfrm>
              <a:custGeom>
                <a:avLst/>
                <a:gdLst/>
                <a:ahLst/>
                <a:cxnLst/>
                <a:rect l="l" t="t" r="r" b="b"/>
                <a:pathLst>
                  <a:path w="1921" h="5416" extrusionOk="0">
                    <a:moveTo>
                      <a:pt x="207" y="0"/>
                    </a:moveTo>
                    <a:cubicBezTo>
                      <a:pt x="107" y="0"/>
                      <a:pt x="0" y="86"/>
                      <a:pt x="47" y="210"/>
                    </a:cubicBezTo>
                    <a:cubicBezTo>
                      <a:pt x="598" y="1889"/>
                      <a:pt x="974" y="3618"/>
                      <a:pt x="1550" y="5298"/>
                    </a:cubicBezTo>
                    <a:cubicBezTo>
                      <a:pt x="1581" y="5380"/>
                      <a:pt x="1654" y="5416"/>
                      <a:pt x="1724" y="5416"/>
                    </a:cubicBezTo>
                    <a:cubicBezTo>
                      <a:pt x="1825" y="5416"/>
                      <a:pt x="1921" y="5341"/>
                      <a:pt x="1876" y="5222"/>
                    </a:cubicBezTo>
                    <a:cubicBezTo>
                      <a:pt x="1275" y="3543"/>
                      <a:pt x="924" y="1789"/>
                      <a:pt x="347" y="110"/>
                    </a:cubicBezTo>
                    <a:cubicBezTo>
                      <a:pt x="328" y="33"/>
                      <a:pt x="269" y="0"/>
                      <a:pt x="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5159548" y="4092287"/>
                <a:ext cx="7570" cy="5797"/>
              </a:xfrm>
              <a:custGeom>
                <a:avLst/>
                <a:gdLst/>
                <a:ahLst/>
                <a:cxnLst/>
                <a:rect l="l" t="t" r="r" b="b"/>
                <a:pathLst>
                  <a:path w="427" h="327" extrusionOk="0">
                    <a:moveTo>
                      <a:pt x="226" y="1"/>
                    </a:moveTo>
                    <a:cubicBezTo>
                      <a:pt x="0" y="1"/>
                      <a:pt x="0" y="327"/>
                      <a:pt x="226" y="327"/>
                    </a:cubicBezTo>
                    <a:cubicBezTo>
                      <a:pt x="427" y="327"/>
                      <a:pt x="427" y="1"/>
                      <a:pt x="2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5142225" y="4014524"/>
                <a:ext cx="31852" cy="83542"/>
              </a:xfrm>
              <a:custGeom>
                <a:avLst/>
                <a:gdLst/>
                <a:ahLst/>
                <a:cxnLst/>
                <a:rect l="l" t="t" r="r" b="b"/>
                <a:pathLst>
                  <a:path w="1797" h="7148" extrusionOk="0">
                    <a:moveTo>
                      <a:pt x="973" y="1"/>
                    </a:moveTo>
                    <a:cubicBezTo>
                      <a:pt x="950" y="1"/>
                      <a:pt x="927" y="2"/>
                      <a:pt x="902" y="5"/>
                    </a:cubicBezTo>
                    <a:cubicBezTo>
                      <a:pt x="75" y="80"/>
                      <a:pt x="100" y="1809"/>
                      <a:pt x="75" y="2386"/>
                    </a:cubicBezTo>
                    <a:cubicBezTo>
                      <a:pt x="0" y="3914"/>
                      <a:pt x="351" y="5418"/>
                      <a:pt x="677" y="6922"/>
                    </a:cubicBezTo>
                    <a:cubicBezTo>
                      <a:pt x="697" y="7002"/>
                      <a:pt x="761" y="7038"/>
                      <a:pt x="827" y="7038"/>
                    </a:cubicBezTo>
                    <a:cubicBezTo>
                      <a:pt x="927" y="7038"/>
                      <a:pt x="1033" y="6957"/>
                      <a:pt x="1003" y="6822"/>
                    </a:cubicBezTo>
                    <a:cubicBezTo>
                      <a:pt x="752" y="5769"/>
                      <a:pt x="526" y="4716"/>
                      <a:pt x="426" y="3614"/>
                    </a:cubicBezTo>
                    <a:cubicBezTo>
                      <a:pt x="401" y="3163"/>
                      <a:pt x="376" y="2686"/>
                      <a:pt x="401" y="2235"/>
                    </a:cubicBezTo>
                    <a:cubicBezTo>
                      <a:pt x="422" y="2107"/>
                      <a:pt x="480" y="578"/>
                      <a:pt x="946" y="578"/>
                    </a:cubicBezTo>
                    <a:cubicBezTo>
                      <a:pt x="1027" y="578"/>
                      <a:pt x="1121" y="624"/>
                      <a:pt x="1228" y="731"/>
                    </a:cubicBezTo>
                    <a:cubicBezTo>
                      <a:pt x="1454" y="957"/>
                      <a:pt x="1353" y="2035"/>
                      <a:pt x="1353" y="2335"/>
                    </a:cubicBezTo>
                    <a:cubicBezTo>
                      <a:pt x="1378" y="2812"/>
                      <a:pt x="1378" y="3313"/>
                      <a:pt x="1378" y="3789"/>
                    </a:cubicBezTo>
                    <a:cubicBezTo>
                      <a:pt x="1353" y="4867"/>
                      <a:pt x="1278" y="5919"/>
                      <a:pt x="1128" y="6997"/>
                    </a:cubicBezTo>
                    <a:cubicBezTo>
                      <a:pt x="1115" y="7097"/>
                      <a:pt x="1197" y="7148"/>
                      <a:pt x="1284" y="7148"/>
                    </a:cubicBezTo>
                    <a:cubicBezTo>
                      <a:pt x="1372" y="7148"/>
                      <a:pt x="1466" y="7097"/>
                      <a:pt x="1479" y="6997"/>
                    </a:cubicBezTo>
                    <a:cubicBezTo>
                      <a:pt x="1679" y="5393"/>
                      <a:pt x="1754" y="3789"/>
                      <a:pt x="1679" y="2185"/>
                    </a:cubicBezTo>
                    <a:cubicBezTo>
                      <a:pt x="1655" y="1722"/>
                      <a:pt x="1797"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5038257" y="4052967"/>
                <a:ext cx="343009" cy="684193"/>
              </a:xfrm>
              <a:custGeom>
                <a:avLst/>
                <a:gdLst/>
                <a:ahLst/>
                <a:cxnLst/>
                <a:rect l="l" t="t" r="r" b="b"/>
                <a:pathLst>
                  <a:path w="19349" h="38595" extrusionOk="0">
                    <a:moveTo>
                      <a:pt x="14113" y="1"/>
                    </a:moveTo>
                    <a:cubicBezTo>
                      <a:pt x="12979" y="1"/>
                      <a:pt x="543" y="4070"/>
                      <a:pt x="276" y="4750"/>
                    </a:cubicBezTo>
                    <a:cubicBezTo>
                      <a:pt x="0" y="5452"/>
                      <a:pt x="6667" y="25352"/>
                      <a:pt x="6667" y="27582"/>
                    </a:cubicBezTo>
                    <a:cubicBezTo>
                      <a:pt x="6667" y="29813"/>
                      <a:pt x="4587" y="38159"/>
                      <a:pt x="5289" y="38585"/>
                    </a:cubicBezTo>
                    <a:cubicBezTo>
                      <a:pt x="5300" y="38592"/>
                      <a:pt x="5314" y="38595"/>
                      <a:pt x="5331" y="38595"/>
                    </a:cubicBezTo>
                    <a:cubicBezTo>
                      <a:pt x="6370" y="38595"/>
                      <a:pt x="17957" y="25894"/>
                      <a:pt x="18647" y="23823"/>
                    </a:cubicBezTo>
                    <a:cubicBezTo>
                      <a:pt x="19349" y="21743"/>
                      <a:pt x="14612" y="289"/>
                      <a:pt x="14186" y="13"/>
                    </a:cubicBezTo>
                    <a:cubicBezTo>
                      <a:pt x="14173" y="5"/>
                      <a:pt x="14149" y="1"/>
                      <a:pt x="14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5306172" y="4381972"/>
                <a:ext cx="66212" cy="152421"/>
              </a:xfrm>
              <a:custGeom>
                <a:avLst/>
                <a:gdLst/>
                <a:ahLst/>
                <a:cxnLst/>
                <a:rect l="l" t="t" r="r" b="b"/>
                <a:pathLst>
                  <a:path w="3735" h="8598" extrusionOk="0">
                    <a:moveTo>
                      <a:pt x="3083" y="1"/>
                    </a:moveTo>
                    <a:cubicBezTo>
                      <a:pt x="1980" y="677"/>
                      <a:pt x="1028" y="1981"/>
                      <a:pt x="552" y="3610"/>
                    </a:cubicBezTo>
                    <a:cubicBezTo>
                      <a:pt x="0" y="5540"/>
                      <a:pt x="276" y="7444"/>
                      <a:pt x="1178" y="8597"/>
                    </a:cubicBezTo>
                    <a:cubicBezTo>
                      <a:pt x="2456" y="7043"/>
                      <a:pt x="3359" y="5790"/>
                      <a:pt x="3534" y="5264"/>
                    </a:cubicBezTo>
                    <a:cubicBezTo>
                      <a:pt x="3735" y="4687"/>
                      <a:pt x="3509" y="2657"/>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5121789" y="4573464"/>
                <a:ext cx="127088" cy="163696"/>
              </a:xfrm>
              <a:custGeom>
                <a:avLst/>
                <a:gdLst/>
                <a:ahLst/>
                <a:cxnLst/>
                <a:rect l="l" t="t" r="r" b="b"/>
                <a:pathLst>
                  <a:path w="7169" h="9234" extrusionOk="0">
                    <a:moveTo>
                      <a:pt x="1780" y="1"/>
                    </a:moveTo>
                    <a:cubicBezTo>
                      <a:pt x="1303" y="3259"/>
                      <a:pt x="0" y="8898"/>
                      <a:pt x="577" y="9224"/>
                    </a:cubicBezTo>
                    <a:cubicBezTo>
                      <a:pt x="587" y="9230"/>
                      <a:pt x="601" y="9233"/>
                      <a:pt x="617" y="9233"/>
                    </a:cubicBezTo>
                    <a:cubicBezTo>
                      <a:pt x="1118" y="9233"/>
                      <a:pt x="4132" y="6211"/>
                      <a:pt x="7168" y="2883"/>
                    </a:cubicBezTo>
                    <a:cubicBezTo>
                      <a:pt x="5464" y="1630"/>
                      <a:pt x="3133" y="552"/>
                      <a:pt x="1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5167880" y="4210760"/>
                <a:ext cx="12055" cy="22549"/>
              </a:xfrm>
              <a:custGeom>
                <a:avLst/>
                <a:gdLst/>
                <a:ahLst/>
                <a:cxnLst/>
                <a:rect l="l" t="t" r="r" b="b"/>
                <a:pathLst>
                  <a:path w="680" h="1272" extrusionOk="0">
                    <a:moveTo>
                      <a:pt x="205" y="0"/>
                    </a:moveTo>
                    <a:cubicBezTo>
                      <a:pt x="104" y="0"/>
                      <a:pt x="1" y="86"/>
                      <a:pt x="32" y="210"/>
                    </a:cubicBezTo>
                    <a:cubicBezTo>
                      <a:pt x="132" y="511"/>
                      <a:pt x="232" y="837"/>
                      <a:pt x="307" y="1162"/>
                    </a:cubicBezTo>
                    <a:cubicBezTo>
                      <a:pt x="336" y="1239"/>
                      <a:pt x="401" y="1272"/>
                      <a:pt x="467" y="1272"/>
                    </a:cubicBezTo>
                    <a:cubicBezTo>
                      <a:pt x="573" y="1272"/>
                      <a:pt x="680" y="1186"/>
                      <a:pt x="633" y="1062"/>
                    </a:cubicBezTo>
                    <a:lnTo>
                      <a:pt x="358" y="110"/>
                    </a:ln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5296280" y="4251196"/>
                <a:ext cx="10176" cy="21344"/>
              </a:xfrm>
              <a:custGeom>
                <a:avLst/>
                <a:gdLst/>
                <a:ahLst/>
                <a:cxnLst/>
                <a:rect l="l" t="t" r="r" b="b"/>
                <a:pathLst>
                  <a:path w="574" h="1204" extrusionOk="0">
                    <a:moveTo>
                      <a:pt x="216" y="0"/>
                    </a:moveTo>
                    <a:cubicBezTo>
                      <a:pt x="114" y="0"/>
                      <a:pt x="1" y="86"/>
                      <a:pt x="32" y="210"/>
                    </a:cubicBezTo>
                    <a:lnTo>
                      <a:pt x="232" y="1087"/>
                    </a:lnTo>
                    <a:cubicBezTo>
                      <a:pt x="252" y="1167"/>
                      <a:pt x="313" y="1203"/>
                      <a:pt x="376" y="1203"/>
                    </a:cubicBezTo>
                    <a:cubicBezTo>
                      <a:pt x="471" y="1203"/>
                      <a:pt x="573" y="1122"/>
                      <a:pt x="558" y="987"/>
                    </a:cubicBezTo>
                    <a:cubicBezTo>
                      <a:pt x="483" y="711"/>
                      <a:pt x="433" y="410"/>
                      <a:pt x="358" y="109"/>
                    </a:cubicBezTo>
                    <a:cubicBezTo>
                      <a:pt x="339" y="33"/>
                      <a:pt x="27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5299844" y="4360929"/>
                <a:ext cx="11771" cy="26556"/>
              </a:xfrm>
              <a:custGeom>
                <a:avLst/>
                <a:gdLst/>
                <a:ahLst/>
                <a:cxnLst/>
                <a:rect l="l" t="t" r="r" b="b"/>
                <a:pathLst>
                  <a:path w="664" h="1498" extrusionOk="0">
                    <a:moveTo>
                      <a:pt x="215" y="1"/>
                    </a:moveTo>
                    <a:cubicBezTo>
                      <a:pt x="113" y="1"/>
                      <a:pt x="0" y="86"/>
                      <a:pt x="31" y="210"/>
                    </a:cubicBezTo>
                    <a:cubicBezTo>
                      <a:pt x="132" y="586"/>
                      <a:pt x="207" y="987"/>
                      <a:pt x="307" y="1388"/>
                    </a:cubicBezTo>
                    <a:cubicBezTo>
                      <a:pt x="326" y="1465"/>
                      <a:pt x="386" y="1497"/>
                      <a:pt x="449" y="1497"/>
                    </a:cubicBezTo>
                    <a:cubicBezTo>
                      <a:pt x="551" y="1497"/>
                      <a:pt x="664" y="1412"/>
                      <a:pt x="633" y="1288"/>
                    </a:cubicBezTo>
                    <a:cubicBezTo>
                      <a:pt x="533" y="912"/>
                      <a:pt x="457" y="511"/>
                      <a:pt x="357" y="110"/>
                    </a:cubicBezTo>
                    <a:cubicBezTo>
                      <a:pt x="338" y="33"/>
                      <a:pt x="279"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5132797" y="4310601"/>
                <a:ext cx="10424" cy="20794"/>
              </a:xfrm>
              <a:custGeom>
                <a:avLst/>
                <a:gdLst/>
                <a:ahLst/>
                <a:cxnLst/>
                <a:rect l="l" t="t" r="r" b="b"/>
                <a:pathLst>
                  <a:path w="588" h="1173" extrusionOk="0">
                    <a:moveTo>
                      <a:pt x="206" y="1"/>
                    </a:moveTo>
                    <a:cubicBezTo>
                      <a:pt x="106" y="1"/>
                      <a:pt x="1" y="82"/>
                      <a:pt x="31" y="217"/>
                    </a:cubicBezTo>
                    <a:cubicBezTo>
                      <a:pt x="106" y="493"/>
                      <a:pt x="156" y="768"/>
                      <a:pt x="231" y="1044"/>
                    </a:cubicBezTo>
                    <a:cubicBezTo>
                      <a:pt x="251" y="1135"/>
                      <a:pt x="316" y="1173"/>
                      <a:pt x="383" y="1173"/>
                    </a:cubicBezTo>
                    <a:cubicBezTo>
                      <a:pt x="483" y="1173"/>
                      <a:pt x="587" y="1089"/>
                      <a:pt x="557" y="969"/>
                    </a:cubicBezTo>
                    <a:cubicBezTo>
                      <a:pt x="482" y="693"/>
                      <a:pt x="432" y="393"/>
                      <a:pt x="357" y="117"/>
                    </a:cubicBezTo>
                    <a:cubicBezTo>
                      <a:pt x="337" y="37"/>
                      <a:pt x="272" y="1"/>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5226115" y="4388762"/>
                <a:ext cx="14838" cy="35278"/>
              </a:xfrm>
              <a:custGeom>
                <a:avLst/>
                <a:gdLst/>
                <a:ahLst/>
                <a:cxnLst/>
                <a:rect l="l" t="t" r="r" b="b"/>
                <a:pathLst>
                  <a:path w="837" h="1990" extrusionOk="0">
                    <a:moveTo>
                      <a:pt x="200" y="1"/>
                    </a:moveTo>
                    <a:cubicBezTo>
                      <a:pt x="102" y="1"/>
                      <a:pt x="0" y="76"/>
                      <a:pt x="30" y="194"/>
                    </a:cubicBezTo>
                    <a:cubicBezTo>
                      <a:pt x="180" y="745"/>
                      <a:pt x="331" y="1322"/>
                      <a:pt x="481" y="1873"/>
                    </a:cubicBezTo>
                    <a:cubicBezTo>
                      <a:pt x="501" y="1953"/>
                      <a:pt x="565" y="1990"/>
                      <a:pt x="632" y="1990"/>
                    </a:cubicBezTo>
                    <a:cubicBezTo>
                      <a:pt x="732" y="1990"/>
                      <a:pt x="837" y="1908"/>
                      <a:pt x="807" y="1773"/>
                    </a:cubicBezTo>
                    <a:cubicBezTo>
                      <a:pt x="657" y="1222"/>
                      <a:pt x="506" y="670"/>
                      <a:pt x="356" y="119"/>
                    </a:cubicBezTo>
                    <a:cubicBezTo>
                      <a:pt x="335" y="37"/>
                      <a:pt x="269" y="1"/>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5275238" y="4506986"/>
                <a:ext cx="8367" cy="15015"/>
              </a:xfrm>
              <a:custGeom>
                <a:avLst/>
                <a:gdLst/>
                <a:ahLst/>
                <a:cxnLst/>
                <a:rect l="l" t="t" r="r" b="b"/>
                <a:pathLst>
                  <a:path w="472" h="847" extrusionOk="0">
                    <a:moveTo>
                      <a:pt x="198" y="0"/>
                    </a:moveTo>
                    <a:cubicBezTo>
                      <a:pt x="103" y="0"/>
                      <a:pt x="1" y="82"/>
                      <a:pt x="16" y="217"/>
                    </a:cubicBezTo>
                    <a:cubicBezTo>
                      <a:pt x="66" y="392"/>
                      <a:pt x="91" y="568"/>
                      <a:pt x="141" y="718"/>
                    </a:cubicBezTo>
                    <a:cubicBezTo>
                      <a:pt x="151" y="809"/>
                      <a:pt x="210" y="847"/>
                      <a:pt x="273" y="847"/>
                    </a:cubicBezTo>
                    <a:cubicBezTo>
                      <a:pt x="367" y="847"/>
                      <a:pt x="472" y="763"/>
                      <a:pt x="442" y="643"/>
                    </a:cubicBezTo>
                    <a:cubicBezTo>
                      <a:pt x="417" y="467"/>
                      <a:pt x="392" y="292"/>
                      <a:pt x="342" y="117"/>
                    </a:cubicBezTo>
                    <a:cubicBezTo>
                      <a:pt x="322" y="36"/>
                      <a:pt x="261"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5196971" y="4536715"/>
                <a:ext cx="10690" cy="18720"/>
              </a:xfrm>
              <a:custGeom>
                <a:avLst/>
                <a:gdLst/>
                <a:ahLst/>
                <a:cxnLst/>
                <a:rect l="l" t="t" r="r" b="b"/>
                <a:pathLst>
                  <a:path w="603" h="1056" extrusionOk="0">
                    <a:moveTo>
                      <a:pt x="197" y="1"/>
                    </a:moveTo>
                    <a:cubicBezTo>
                      <a:pt x="96" y="1"/>
                      <a:pt x="0" y="76"/>
                      <a:pt x="45" y="194"/>
                    </a:cubicBezTo>
                    <a:cubicBezTo>
                      <a:pt x="95" y="445"/>
                      <a:pt x="170" y="695"/>
                      <a:pt x="245" y="946"/>
                    </a:cubicBezTo>
                    <a:cubicBezTo>
                      <a:pt x="265" y="1022"/>
                      <a:pt x="324" y="1055"/>
                      <a:pt x="387" y="1055"/>
                    </a:cubicBezTo>
                    <a:cubicBezTo>
                      <a:pt x="490" y="1055"/>
                      <a:pt x="602" y="970"/>
                      <a:pt x="571" y="846"/>
                    </a:cubicBezTo>
                    <a:cubicBezTo>
                      <a:pt x="496" y="595"/>
                      <a:pt x="421" y="369"/>
                      <a:pt x="371" y="119"/>
                    </a:cubicBezTo>
                    <a:cubicBezTo>
                      <a:pt x="340" y="37"/>
                      <a:pt x="267"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5"/>
              <p:cNvSpPr/>
              <p:nvPr/>
            </p:nvSpPr>
            <p:spPr>
              <a:xfrm>
                <a:off x="5085057" y="4206984"/>
                <a:ext cx="243700" cy="85287"/>
              </a:xfrm>
              <a:custGeom>
                <a:avLst/>
                <a:gdLst/>
                <a:ahLst/>
                <a:cxnLst/>
                <a:rect l="l" t="t" r="r" b="b"/>
                <a:pathLst>
                  <a:path w="13747" h="4811" extrusionOk="0">
                    <a:moveTo>
                      <a:pt x="13503" y="0"/>
                    </a:moveTo>
                    <a:cubicBezTo>
                      <a:pt x="13478" y="0"/>
                      <a:pt x="13452" y="7"/>
                      <a:pt x="13426" y="22"/>
                    </a:cubicBezTo>
                    <a:cubicBezTo>
                      <a:pt x="9290" y="2152"/>
                      <a:pt x="4779" y="3606"/>
                      <a:pt x="217" y="4483"/>
                    </a:cubicBezTo>
                    <a:cubicBezTo>
                      <a:pt x="0" y="4507"/>
                      <a:pt x="85" y="4810"/>
                      <a:pt x="271" y="4810"/>
                    </a:cubicBezTo>
                    <a:cubicBezTo>
                      <a:pt x="278" y="4810"/>
                      <a:pt x="285" y="4810"/>
                      <a:pt x="293" y="4809"/>
                    </a:cubicBezTo>
                    <a:cubicBezTo>
                      <a:pt x="4879" y="3932"/>
                      <a:pt x="9416" y="2453"/>
                      <a:pt x="13576" y="298"/>
                    </a:cubicBezTo>
                    <a:cubicBezTo>
                      <a:pt x="13746" y="212"/>
                      <a:pt x="13645" y="0"/>
                      <a:pt x="13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5"/>
              <p:cNvSpPr/>
              <p:nvPr/>
            </p:nvSpPr>
            <p:spPr>
              <a:xfrm>
                <a:off x="5103813" y="4273657"/>
                <a:ext cx="240084" cy="83550"/>
              </a:xfrm>
              <a:custGeom>
                <a:avLst/>
                <a:gdLst/>
                <a:ahLst/>
                <a:cxnLst/>
                <a:rect l="l" t="t" r="r" b="b"/>
                <a:pathLst>
                  <a:path w="13543" h="4713" extrusionOk="0">
                    <a:moveTo>
                      <a:pt x="13276" y="0"/>
                    </a:moveTo>
                    <a:cubicBezTo>
                      <a:pt x="13250" y="0"/>
                      <a:pt x="13223" y="6"/>
                      <a:pt x="13195" y="20"/>
                    </a:cubicBezTo>
                    <a:cubicBezTo>
                      <a:pt x="9109" y="2101"/>
                      <a:pt x="4623" y="3228"/>
                      <a:pt x="187" y="4381"/>
                    </a:cubicBezTo>
                    <a:cubicBezTo>
                      <a:pt x="1" y="4428"/>
                      <a:pt x="74" y="4712"/>
                      <a:pt x="246" y="4712"/>
                    </a:cubicBezTo>
                    <a:cubicBezTo>
                      <a:pt x="259" y="4712"/>
                      <a:pt x="273" y="4711"/>
                      <a:pt x="287" y="4707"/>
                    </a:cubicBezTo>
                    <a:cubicBezTo>
                      <a:pt x="4723" y="3554"/>
                      <a:pt x="9260" y="2401"/>
                      <a:pt x="13370" y="321"/>
                    </a:cubicBezTo>
                    <a:cubicBezTo>
                      <a:pt x="13543" y="235"/>
                      <a:pt x="13437" y="0"/>
                      <a:pt x="13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5109149" y="4292288"/>
                <a:ext cx="238275" cy="83567"/>
              </a:xfrm>
              <a:custGeom>
                <a:avLst/>
                <a:gdLst/>
                <a:ahLst/>
                <a:cxnLst/>
                <a:rect l="l" t="t" r="r" b="b"/>
                <a:pathLst>
                  <a:path w="13441" h="4714" extrusionOk="0">
                    <a:moveTo>
                      <a:pt x="13197" y="0"/>
                    </a:moveTo>
                    <a:cubicBezTo>
                      <a:pt x="13172" y="0"/>
                      <a:pt x="13145" y="7"/>
                      <a:pt x="13119" y="22"/>
                    </a:cubicBezTo>
                    <a:cubicBezTo>
                      <a:pt x="9084" y="2177"/>
                      <a:pt x="4648" y="3431"/>
                      <a:pt x="187" y="4383"/>
                    </a:cubicBezTo>
                    <a:cubicBezTo>
                      <a:pt x="1" y="4430"/>
                      <a:pt x="74" y="4714"/>
                      <a:pt x="246" y="4714"/>
                    </a:cubicBezTo>
                    <a:cubicBezTo>
                      <a:pt x="259" y="4714"/>
                      <a:pt x="273" y="4712"/>
                      <a:pt x="287" y="4709"/>
                    </a:cubicBezTo>
                    <a:cubicBezTo>
                      <a:pt x="4748" y="3756"/>
                      <a:pt x="9234" y="2478"/>
                      <a:pt x="13270" y="298"/>
                    </a:cubicBezTo>
                    <a:cubicBezTo>
                      <a:pt x="13440" y="212"/>
                      <a:pt x="13339" y="0"/>
                      <a:pt x="13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5160771" y="4089025"/>
                <a:ext cx="34232" cy="96012"/>
              </a:xfrm>
              <a:custGeom>
                <a:avLst/>
                <a:gdLst/>
                <a:ahLst/>
                <a:cxnLst/>
                <a:rect l="l" t="t" r="r" b="b"/>
                <a:pathLst>
                  <a:path w="1931" h="5416" extrusionOk="0">
                    <a:moveTo>
                      <a:pt x="205" y="0"/>
                    </a:moveTo>
                    <a:cubicBezTo>
                      <a:pt x="104" y="0"/>
                      <a:pt x="1" y="86"/>
                      <a:pt x="32" y="210"/>
                    </a:cubicBezTo>
                    <a:cubicBezTo>
                      <a:pt x="608" y="1889"/>
                      <a:pt x="959" y="3618"/>
                      <a:pt x="1561" y="5298"/>
                    </a:cubicBezTo>
                    <a:cubicBezTo>
                      <a:pt x="1591" y="5380"/>
                      <a:pt x="1664" y="5415"/>
                      <a:pt x="1734" y="5415"/>
                    </a:cubicBezTo>
                    <a:cubicBezTo>
                      <a:pt x="1835" y="5415"/>
                      <a:pt x="1931" y="5341"/>
                      <a:pt x="1886" y="5222"/>
                    </a:cubicBezTo>
                    <a:cubicBezTo>
                      <a:pt x="1285" y="3543"/>
                      <a:pt x="909" y="1789"/>
                      <a:pt x="358" y="110"/>
                    </a:cubicBez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5225370" y="4066812"/>
                <a:ext cx="34250" cy="96012"/>
              </a:xfrm>
              <a:custGeom>
                <a:avLst/>
                <a:gdLst/>
                <a:ahLst/>
                <a:cxnLst/>
                <a:rect l="l" t="t" r="r" b="b"/>
                <a:pathLst>
                  <a:path w="1932" h="5416" extrusionOk="0">
                    <a:moveTo>
                      <a:pt x="213" y="0"/>
                    </a:moveTo>
                    <a:cubicBezTo>
                      <a:pt x="107" y="0"/>
                      <a:pt x="0" y="86"/>
                      <a:pt x="47" y="210"/>
                    </a:cubicBezTo>
                    <a:cubicBezTo>
                      <a:pt x="598" y="1889"/>
                      <a:pt x="974" y="3618"/>
                      <a:pt x="1576" y="5297"/>
                    </a:cubicBezTo>
                    <a:cubicBezTo>
                      <a:pt x="1596" y="5379"/>
                      <a:pt x="1663" y="5415"/>
                      <a:pt x="1731" y="5415"/>
                    </a:cubicBezTo>
                    <a:cubicBezTo>
                      <a:pt x="1830" y="5415"/>
                      <a:pt x="1931" y="5341"/>
                      <a:pt x="1902" y="5222"/>
                    </a:cubicBezTo>
                    <a:cubicBezTo>
                      <a:pt x="1300" y="3543"/>
                      <a:pt x="924" y="1789"/>
                      <a:pt x="373" y="109"/>
                    </a:cubicBezTo>
                    <a:cubicBezTo>
                      <a:pt x="344" y="33"/>
                      <a:pt x="279"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5"/>
            <p:cNvGrpSpPr/>
            <p:nvPr/>
          </p:nvGrpSpPr>
          <p:grpSpPr>
            <a:xfrm>
              <a:off x="4417109" y="3974664"/>
              <a:ext cx="343453" cy="719142"/>
              <a:chOff x="4132771" y="4010502"/>
              <a:chExt cx="343453" cy="719142"/>
            </a:xfrm>
          </p:grpSpPr>
          <p:sp>
            <p:nvSpPr>
              <p:cNvPr id="6226" name="Google Shape;6226;p55"/>
              <p:cNvSpPr/>
              <p:nvPr/>
            </p:nvSpPr>
            <p:spPr>
              <a:xfrm>
                <a:off x="4255825" y="4010502"/>
                <a:ext cx="31475" cy="69250"/>
              </a:xfrm>
              <a:custGeom>
                <a:avLst/>
                <a:gdLst/>
                <a:ahLst/>
                <a:cxnLst/>
                <a:rect l="l" t="t" r="r" b="b"/>
                <a:pathLst>
                  <a:path w="1775" h="7165" extrusionOk="0">
                    <a:moveTo>
                      <a:pt x="932" y="1"/>
                    </a:moveTo>
                    <a:cubicBezTo>
                      <a:pt x="914" y="1"/>
                      <a:pt x="896" y="1"/>
                      <a:pt x="878" y="3"/>
                    </a:cubicBezTo>
                    <a:cubicBezTo>
                      <a:pt x="51" y="103"/>
                      <a:pt x="76" y="1833"/>
                      <a:pt x="51" y="2384"/>
                    </a:cubicBezTo>
                    <a:cubicBezTo>
                      <a:pt x="1" y="3913"/>
                      <a:pt x="327" y="5442"/>
                      <a:pt x="652" y="6920"/>
                    </a:cubicBezTo>
                    <a:cubicBezTo>
                      <a:pt x="673" y="7011"/>
                      <a:pt x="737" y="7049"/>
                      <a:pt x="804" y="7049"/>
                    </a:cubicBezTo>
                    <a:cubicBezTo>
                      <a:pt x="904" y="7049"/>
                      <a:pt x="1008" y="6965"/>
                      <a:pt x="978" y="6845"/>
                    </a:cubicBezTo>
                    <a:cubicBezTo>
                      <a:pt x="753" y="5767"/>
                      <a:pt x="502" y="4715"/>
                      <a:pt x="427" y="3637"/>
                    </a:cubicBezTo>
                    <a:cubicBezTo>
                      <a:pt x="377" y="3161"/>
                      <a:pt x="377" y="2685"/>
                      <a:pt x="402" y="2234"/>
                    </a:cubicBezTo>
                    <a:cubicBezTo>
                      <a:pt x="402" y="2127"/>
                      <a:pt x="474" y="593"/>
                      <a:pt x="941" y="593"/>
                    </a:cubicBezTo>
                    <a:cubicBezTo>
                      <a:pt x="1024" y="593"/>
                      <a:pt x="1119" y="641"/>
                      <a:pt x="1229" y="755"/>
                    </a:cubicBezTo>
                    <a:cubicBezTo>
                      <a:pt x="1429" y="955"/>
                      <a:pt x="1329" y="2033"/>
                      <a:pt x="1329" y="2359"/>
                    </a:cubicBezTo>
                    <a:cubicBezTo>
                      <a:pt x="1354" y="2835"/>
                      <a:pt x="1354" y="3311"/>
                      <a:pt x="1354" y="3787"/>
                    </a:cubicBezTo>
                    <a:cubicBezTo>
                      <a:pt x="1329" y="4865"/>
                      <a:pt x="1254" y="5943"/>
                      <a:pt x="1129" y="6996"/>
                    </a:cubicBezTo>
                    <a:cubicBezTo>
                      <a:pt x="1116" y="7108"/>
                      <a:pt x="1191" y="7165"/>
                      <a:pt x="1273" y="7165"/>
                    </a:cubicBezTo>
                    <a:cubicBezTo>
                      <a:pt x="1354" y="7165"/>
                      <a:pt x="1442" y="7108"/>
                      <a:pt x="1454" y="6996"/>
                    </a:cubicBezTo>
                    <a:cubicBezTo>
                      <a:pt x="1655" y="5391"/>
                      <a:pt x="1730" y="3787"/>
                      <a:pt x="1655" y="2183"/>
                    </a:cubicBezTo>
                    <a:cubicBezTo>
                      <a:pt x="1630" y="1742"/>
                      <a:pt x="1774"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4132771" y="4045823"/>
                <a:ext cx="343453" cy="683785"/>
              </a:xfrm>
              <a:custGeom>
                <a:avLst/>
                <a:gdLst/>
                <a:ahLst/>
                <a:cxnLst/>
                <a:rect l="l" t="t" r="r" b="b"/>
                <a:pathLst>
                  <a:path w="19374" h="38572" extrusionOk="0">
                    <a:moveTo>
                      <a:pt x="14126" y="0"/>
                    </a:moveTo>
                    <a:cubicBezTo>
                      <a:pt x="12916" y="0"/>
                      <a:pt x="567" y="4073"/>
                      <a:pt x="276" y="4727"/>
                    </a:cubicBezTo>
                    <a:cubicBezTo>
                      <a:pt x="0" y="5429"/>
                      <a:pt x="6692" y="25354"/>
                      <a:pt x="6692" y="27584"/>
                    </a:cubicBezTo>
                    <a:cubicBezTo>
                      <a:pt x="6692" y="29790"/>
                      <a:pt x="4612" y="38161"/>
                      <a:pt x="5289" y="38562"/>
                    </a:cubicBezTo>
                    <a:cubicBezTo>
                      <a:pt x="5300" y="38569"/>
                      <a:pt x="5314" y="38572"/>
                      <a:pt x="5331" y="38572"/>
                    </a:cubicBezTo>
                    <a:cubicBezTo>
                      <a:pt x="6371" y="38572"/>
                      <a:pt x="17982" y="25872"/>
                      <a:pt x="18672" y="23825"/>
                    </a:cubicBezTo>
                    <a:cubicBezTo>
                      <a:pt x="19374" y="21720"/>
                      <a:pt x="14637" y="291"/>
                      <a:pt x="14211" y="15"/>
                    </a:cubicBezTo>
                    <a:cubicBezTo>
                      <a:pt x="14197" y="5"/>
                      <a:pt x="14168" y="0"/>
                      <a:pt x="14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4216746" y="4565912"/>
                <a:ext cx="127088" cy="163731"/>
              </a:xfrm>
              <a:custGeom>
                <a:avLst/>
                <a:gdLst/>
                <a:ahLst/>
                <a:cxnLst/>
                <a:rect l="l" t="t" r="r" b="b"/>
                <a:pathLst>
                  <a:path w="7169" h="9236" extrusionOk="0">
                    <a:moveTo>
                      <a:pt x="1780" y="1"/>
                    </a:moveTo>
                    <a:cubicBezTo>
                      <a:pt x="1278" y="3259"/>
                      <a:pt x="0" y="8898"/>
                      <a:pt x="552" y="9224"/>
                    </a:cubicBezTo>
                    <a:cubicBezTo>
                      <a:pt x="564" y="9231"/>
                      <a:pt x="579" y="9235"/>
                      <a:pt x="597" y="9235"/>
                    </a:cubicBezTo>
                    <a:cubicBezTo>
                      <a:pt x="1116" y="9235"/>
                      <a:pt x="4119" y="6223"/>
                      <a:pt x="7168" y="2883"/>
                    </a:cubicBezTo>
                    <a:cubicBezTo>
                      <a:pt x="5439" y="1630"/>
                      <a:pt x="3133" y="552"/>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4369912" y="4499558"/>
                <a:ext cx="8669" cy="15122"/>
              </a:xfrm>
              <a:custGeom>
                <a:avLst/>
                <a:gdLst/>
                <a:ahLst/>
                <a:cxnLst/>
                <a:rect l="l" t="t" r="r" b="b"/>
                <a:pathLst>
                  <a:path w="489" h="853" extrusionOk="0">
                    <a:moveTo>
                      <a:pt x="216" y="0"/>
                    </a:moveTo>
                    <a:cubicBezTo>
                      <a:pt x="114" y="0"/>
                      <a:pt x="1" y="86"/>
                      <a:pt x="32" y="210"/>
                    </a:cubicBezTo>
                    <a:cubicBezTo>
                      <a:pt x="57" y="385"/>
                      <a:pt x="107" y="561"/>
                      <a:pt x="132" y="736"/>
                    </a:cubicBezTo>
                    <a:cubicBezTo>
                      <a:pt x="152" y="816"/>
                      <a:pt x="216" y="852"/>
                      <a:pt x="283" y="852"/>
                    </a:cubicBezTo>
                    <a:cubicBezTo>
                      <a:pt x="383" y="852"/>
                      <a:pt x="488" y="771"/>
                      <a:pt x="458" y="636"/>
                    </a:cubicBezTo>
                    <a:cubicBezTo>
                      <a:pt x="408" y="460"/>
                      <a:pt x="383" y="285"/>
                      <a:pt x="358" y="110"/>
                    </a:cubicBezTo>
                    <a:cubicBezTo>
                      <a:pt x="339"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4291734" y="4529199"/>
                <a:ext cx="10690" cy="18809"/>
              </a:xfrm>
              <a:custGeom>
                <a:avLst/>
                <a:gdLst/>
                <a:ahLst/>
                <a:cxnLst/>
                <a:rect l="l" t="t" r="r" b="b"/>
                <a:pathLst>
                  <a:path w="603" h="1061" extrusionOk="0">
                    <a:moveTo>
                      <a:pt x="206" y="0"/>
                    </a:moveTo>
                    <a:cubicBezTo>
                      <a:pt x="106" y="0"/>
                      <a:pt x="1" y="82"/>
                      <a:pt x="31" y="217"/>
                    </a:cubicBezTo>
                    <a:cubicBezTo>
                      <a:pt x="106" y="443"/>
                      <a:pt x="181" y="693"/>
                      <a:pt x="256" y="944"/>
                    </a:cubicBezTo>
                    <a:cubicBezTo>
                      <a:pt x="277" y="1024"/>
                      <a:pt x="341" y="1060"/>
                      <a:pt x="406" y="1060"/>
                    </a:cubicBezTo>
                    <a:cubicBezTo>
                      <a:pt x="503" y="1060"/>
                      <a:pt x="602" y="979"/>
                      <a:pt x="557" y="844"/>
                    </a:cubicBezTo>
                    <a:cubicBezTo>
                      <a:pt x="507" y="618"/>
                      <a:pt x="432" y="367"/>
                      <a:pt x="357" y="117"/>
                    </a:cubicBezTo>
                    <a:cubicBezTo>
                      <a:pt x="337" y="37"/>
                      <a:pt x="273"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4400687" y="4374863"/>
                <a:ext cx="66212" cy="152421"/>
              </a:xfrm>
              <a:custGeom>
                <a:avLst/>
                <a:gdLst/>
                <a:ahLst/>
                <a:cxnLst/>
                <a:rect l="l" t="t" r="r" b="b"/>
                <a:pathLst>
                  <a:path w="3735" h="8598" extrusionOk="0">
                    <a:moveTo>
                      <a:pt x="3108" y="1"/>
                    </a:moveTo>
                    <a:cubicBezTo>
                      <a:pt x="1980" y="652"/>
                      <a:pt x="1028" y="1956"/>
                      <a:pt x="552" y="3585"/>
                    </a:cubicBezTo>
                    <a:cubicBezTo>
                      <a:pt x="0" y="5540"/>
                      <a:pt x="301" y="7444"/>
                      <a:pt x="1203" y="8597"/>
                    </a:cubicBezTo>
                    <a:cubicBezTo>
                      <a:pt x="2456" y="7043"/>
                      <a:pt x="3384" y="5790"/>
                      <a:pt x="3559" y="5264"/>
                    </a:cubicBezTo>
                    <a:cubicBezTo>
                      <a:pt x="3735" y="4687"/>
                      <a:pt x="3534" y="2632"/>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4188223" y="4151550"/>
                <a:ext cx="14678" cy="33452"/>
              </a:xfrm>
              <a:custGeom>
                <a:avLst/>
                <a:gdLst/>
                <a:ahLst/>
                <a:cxnLst/>
                <a:rect l="l" t="t" r="r" b="b"/>
                <a:pathLst>
                  <a:path w="828" h="1887" extrusionOk="0">
                    <a:moveTo>
                      <a:pt x="205" y="0"/>
                    </a:moveTo>
                    <a:cubicBezTo>
                      <a:pt x="105" y="0"/>
                      <a:pt x="0" y="81"/>
                      <a:pt x="30" y="217"/>
                    </a:cubicBezTo>
                    <a:cubicBezTo>
                      <a:pt x="181" y="718"/>
                      <a:pt x="331" y="1244"/>
                      <a:pt x="481" y="1771"/>
                    </a:cubicBezTo>
                    <a:cubicBezTo>
                      <a:pt x="501" y="1851"/>
                      <a:pt x="566" y="1887"/>
                      <a:pt x="631" y="1887"/>
                    </a:cubicBezTo>
                    <a:cubicBezTo>
                      <a:pt x="728" y="1887"/>
                      <a:pt x="827" y="1806"/>
                      <a:pt x="782" y="1670"/>
                    </a:cubicBezTo>
                    <a:cubicBezTo>
                      <a:pt x="657" y="1169"/>
                      <a:pt x="506" y="643"/>
                      <a:pt x="356" y="116"/>
                    </a:cubicBezTo>
                    <a:cubicBezTo>
                      <a:pt x="336" y="36"/>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4269681" y="4231200"/>
                <a:ext cx="12321" cy="22549"/>
              </a:xfrm>
              <a:custGeom>
                <a:avLst/>
                <a:gdLst/>
                <a:ahLst/>
                <a:cxnLst/>
                <a:rect l="l" t="t" r="r" b="b"/>
                <a:pathLst>
                  <a:path w="695" h="1272" extrusionOk="0">
                    <a:moveTo>
                      <a:pt x="213" y="0"/>
                    </a:moveTo>
                    <a:cubicBezTo>
                      <a:pt x="107" y="0"/>
                      <a:pt x="0" y="86"/>
                      <a:pt x="47" y="210"/>
                    </a:cubicBezTo>
                    <a:cubicBezTo>
                      <a:pt x="147" y="511"/>
                      <a:pt x="222" y="836"/>
                      <a:pt x="323" y="1162"/>
                    </a:cubicBezTo>
                    <a:cubicBezTo>
                      <a:pt x="351" y="1239"/>
                      <a:pt x="417" y="1272"/>
                      <a:pt x="482" y="1272"/>
                    </a:cubicBezTo>
                    <a:cubicBezTo>
                      <a:pt x="588" y="1272"/>
                      <a:pt x="695" y="1186"/>
                      <a:pt x="648" y="1062"/>
                    </a:cubicBezTo>
                    <a:cubicBezTo>
                      <a:pt x="548" y="736"/>
                      <a:pt x="448" y="435"/>
                      <a:pt x="373" y="110"/>
                    </a:cubicBezTo>
                    <a:cubicBezTo>
                      <a:pt x="344" y="33"/>
                      <a:pt x="27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4318396" y="4134212"/>
                <a:ext cx="13544" cy="32459"/>
              </a:xfrm>
              <a:custGeom>
                <a:avLst/>
                <a:gdLst/>
                <a:ahLst/>
                <a:cxnLst/>
                <a:rect l="l" t="t" r="r" b="b"/>
                <a:pathLst>
                  <a:path w="764" h="1831" extrusionOk="0">
                    <a:moveTo>
                      <a:pt x="195" y="1"/>
                    </a:moveTo>
                    <a:cubicBezTo>
                      <a:pt x="97" y="1"/>
                      <a:pt x="1" y="82"/>
                      <a:pt x="31" y="217"/>
                    </a:cubicBezTo>
                    <a:cubicBezTo>
                      <a:pt x="156" y="718"/>
                      <a:pt x="281" y="1220"/>
                      <a:pt x="407" y="1721"/>
                    </a:cubicBezTo>
                    <a:cubicBezTo>
                      <a:pt x="426" y="1798"/>
                      <a:pt x="485" y="1830"/>
                      <a:pt x="548" y="1830"/>
                    </a:cubicBezTo>
                    <a:cubicBezTo>
                      <a:pt x="651" y="1830"/>
                      <a:pt x="763" y="1745"/>
                      <a:pt x="732" y="1621"/>
                    </a:cubicBezTo>
                    <a:cubicBezTo>
                      <a:pt x="607" y="1119"/>
                      <a:pt x="482" y="618"/>
                      <a:pt x="356" y="117"/>
                    </a:cubicBezTo>
                    <a:cubicBezTo>
                      <a:pt x="326" y="37"/>
                      <a:pt x="260"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4381931" y="4197535"/>
                <a:ext cx="9963" cy="21238"/>
              </a:xfrm>
              <a:custGeom>
                <a:avLst/>
                <a:gdLst/>
                <a:ahLst/>
                <a:cxnLst/>
                <a:rect l="l" t="t" r="r" b="b"/>
                <a:pathLst>
                  <a:path w="562" h="1198" extrusionOk="0">
                    <a:moveTo>
                      <a:pt x="205" y="0"/>
                    </a:moveTo>
                    <a:cubicBezTo>
                      <a:pt x="105" y="0"/>
                      <a:pt x="1" y="84"/>
                      <a:pt x="31" y="204"/>
                    </a:cubicBezTo>
                    <a:lnTo>
                      <a:pt x="206" y="1081"/>
                    </a:lnTo>
                    <a:cubicBezTo>
                      <a:pt x="226" y="1161"/>
                      <a:pt x="290" y="1198"/>
                      <a:pt x="357" y="1198"/>
                    </a:cubicBezTo>
                    <a:cubicBezTo>
                      <a:pt x="457" y="1198"/>
                      <a:pt x="562" y="1116"/>
                      <a:pt x="532" y="981"/>
                    </a:cubicBezTo>
                    <a:cubicBezTo>
                      <a:pt x="482" y="705"/>
                      <a:pt x="407" y="405"/>
                      <a:pt x="356" y="129"/>
                    </a:cubicBezTo>
                    <a:cubicBezTo>
                      <a:pt x="336" y="38"/>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4389022" y="4316504"/>
                <a:ext cx="11789" cy="26556"/>
              </a:xfrm>
              <a:custGeom>
                <a:avLst/>
                <a:gdLst/>
                <a:ahLst/>
                <a:cxnLst/>
                <a:rect l="l" t="t" r="r" b="b"/>
                <a:pathLst>
                  <a:path w="665" h="1498" extrusionOk="0">
                    <a:moveTo>
                      <a:pt x="216" y="0"/>
                    </a:moveTo>
                    <a:cubicBezTo>
                      <a:pt x="113" y="0"/>
                      <a:pt x="1" y="86"/>
                      <a:pt x="32" y="210"/>
                    </a:cubicBezTo>
                    <a:cubicBezTo>
                      <a:pt x="132" y="586"/>
                      <a:pt x="207" y="987"/>
                      <a:pt x="307" y="1388"/>
                    </a:cubicBezTo>
                    <a:cubicBezTo>
                      <a:pt x="326" y="1464"/>
                      <a:pt x="386" y="1497"/>
                      <a:pt x="449" y="1497"/>
                    </a:cubicBezTo>
                    <a:cubicBezTo>
                      <a:pt x="552" y="1497"/>
                      <a:pt x="664" y="1412"/>
                      <a:pt x="633" y="1288"/>
                    </a:cubicBezTo>
                    <a:cubicBezTo>
                      <a:pt x="533" y="912"/>
                      <a:pt x="458" y="511"/>
                      <a:pt x="357" y="110"/>
                    </a:cubicBezTo>
                    <a:cubicBezTo>
                      <a:pt x="338"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4244206" y="4336589"/>
                <a:ext cx="10424" cy="20688"/>
              </a:xfrm>
              <a:custGeom>
                <a:avLst/>
                <a:gdLst/>
                <a:ahLst/>
                <a:cxnLst/>
                <a:rect l="l" t="t" r="r" b="b"/>
                <a:pathLst>
                  <a:path w="588" h="1167" extrusionOk="0">
                    <a:moveTo>
                      <a:pt x="204" y="1"/>
                    </a:moveTo>
                    <a:cubicBezTo>
                      <a:pt x="105" y="1"/>
                      <a:pt x="0" y="85"/>
                      <a:pt x="30" y="205"/>
                    </a:cubicBezTo>
                    <a:cubicBezTo>
                      <a:pt x="105" y="480"/>
                      <a:pt x="155" y="756"/>
                      <a:pt x="231" y="1057"/>
                    </a:cubicBezTo>
                    <a:cubicBezTo>
                      <a:pt x="250" y="1133"/>
                      <a:pt x="309" y="1166"/>
                      <a:pt x="372" y="1166"/>
                    </a:cubicBezTo>
                    <a:cubicBezTo>
                      <a:pt x="475" y="1166"/>
                      <a:pt x="587" y="1081"/>
                      <a:pt x="557" y="957"/>
                    </a:cubicBezTo>
                    <a:cubicBezTo>
                      <a:pt x="481" y="681"/>
                      <a:pt x="431" y="40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4321055" y="4381245"/>
                <a:ext cx="14678" cy="35278"/>
              </a:xfrm>
              <a:custGeom>
                <a:avLst/>
                <a:gdLst/>
                <a:ahLst/>
                <a:cxnLst/>
                <a:rect l="l" t="t" r="r" b="b"/>
                <a:pathLst>
                  <a:path w="828" h="1990" extrusionOk="0">
                    <a:moveTo>
                      <a:pt x="206" y="1"/>
                    </a:moveTo>
                    <a:cubicBezTo>
                      <a:pt x="106" y="1"/>
                      <a:pt x="1" y="82"/>
                      <a:pt x="31" y="217"/>
                    </a:cubicBezTo>
                    <a:cubicBezTo>
                      <a:pt x="181" y="768"/>
                      <a:pt x="332" y="1320"/>
                      <a:pt x="457" y="1871"/>
                    </a:cubicBezTo>
                    <a:cubicBezTo>
                      <a:pt x="488" y="1953"/>
                      <a:pt x="561" y="1989"/>
                      <a:pt x="631" y="1989"/>
                    </a:cubicBezTo>
                    <a:cubicBezTo>
                      <a:pt x="732" y="1989"/>
                      <a:pt x="827" y="1914"/>
                      <a:pt x="783" y="1796"/>
                    </a:cubicBezTo>
                    <a:cubicBezTo>
                      <a:pt x="633" y="1220"/>
                      <a:pt x="507" y="668"/>
                      <a:pt x="357" y="117"/>
                    </a:cubicBezTo>
                    <a:cubicBezTo>
                      <a:pt x="337" y="37"/>
                      <a:pt x="27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9" name="Google Shape;6239;p55"/>
          <p:cNvGrpSpPr/>
          <p:nvPr/>
        </p:nvGrpSpPr>
        <p:grpSpPr>
          <a:xfrm>
            <a:off x="6540040" y="3183782"/>
            <a:ext cx="1303081" cy="1708309"/>
            <a:chOff x="6283707" y="2736897"/>
            <a:chExt cx="1562260" cy="2048578"/>
          </a:xfrm>
        </p:grpSpPr>
        <p:sp>
          <p:nvSpPr>
            <p:cNvPr id="6240" name="Google Shape;6240;p55"/>
            <p:cNvSpPr/>
            <p:nvPr/>
          </p:nvSpPr>
          <p:spPr>
            <a:xfrm>
              <a:off x="7635725" y="3931900"/>
              <a:ext cx="210241" cy="153369"/>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7135725" y="4068025"/>
              <a:ext cx="112175" cy="139750"/>
            </a:xfrm>
            <a:custGeom>
              <a:avLst/>
              <a:gdLst/>
              <a:ahLst/>
              <a:cxnLst/>
              <a:rect l="l" t="t" r="r" b="b"/>
              <a:pathLst>
                <a:path w="4487" h="5590" extrusionOk="0">
                  <a:moveTo>
                    <a:pt x="3910" y="0"/>
                  </a:moveTo>
                  <a:lnTo>
                    <a:pt x="0" y="852"/>
                  </a:lnTo>
                  <a:lnTo>
                    <a:pt x="802" y="5589"/>
                  </a:lnTo>
                  <a:lnTo>
                    <a:pt x="4487" y="4913"/>
                  </a:lnTo>
                  <a:lnTo>
                    <a:pt x="39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7170800" y="4277925"/>
              <a:ext cx="92775" cy="59550"/>
            </a:xfrm>
            <a:custGeom>
              <a:avLst/>
              <a:gdLst/>
              <a:ahLst/>
              <a:cxnLst/>
              <a:rect l="l" t="t" r="r" b="b"/>
              <a:pathLst>
                <a:path w="3711" h="2382" extrusionOk="0">
                  <a:moveTo>
                    <a:pt x="3485" y="0"/>
                  </a:moveTo>
                  <a:lnTo>
                    <a:pt x="1" y="627"/>
                  </a:lnTo>
                  <a:lnTo>
                    <a:pt x="302" y="2381"/>
                  </a:lnTo>
                  <a:lnTo>
                    <a:pt x="3710" y="1780"/>
                  </a:lnTo>
                  <a:lnTo>
                    <a:pt x="34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7181450" y="4343700"/>
              <a:ext cx="89625" cy="58925"/>
            </a:xfrm>
            <a:custGeom>
              <a:avLst/>
              <a:gdLst/>
              <a:ahLst/>
              <a:cxnLst/>
              <a:rect l="l" t="t" r="r" b="b"/>
              <a:pathLst>
                <a:path w="3585" h="2357" extrusionOk="0">
                  <a:moveTo>
                    <a:pt x="3384" y="1"/>
                  </a:moveTo>
                  <a:lnTo>
                    <a:pt x="1" y="602"/>
                  </a:lnTo>
                  <a:lnTo>
                    <a:pt x="302" y="2357"/>
                  </a:lnTo>
                  <a:lnTo>
                    <a:pt x="3585" y="1780"/>
                  </a:lnTo>
                  <a:lnTo>
                    <a:pt x="33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7192750" y="4408875"/>
              <a:ext cx="93375" cy="100900"/>
            </a:xfrm>
            <a:custGeom>
              <a:avLst/>
              <a:gdLst/>
              <a:ahLst/>
              <a:cxnLst/>
              <a:rect l="l" t="t" r="r" b="b"/>
              <a:pathLst>
                <a:path w="3735" h="4036" extrusionOk="0">
                  <a:moveTo>
                    <a:pt x="3233" y="0"/>
                  </a:moveTo>
                  <a:lnTo>
                    <a:pt x="0" y="602"/>
                  </a:lnTo>
                  <a:lnTo>
                    <a:pt x="577" y="4036"/>
                  </a:lnTo>
                  <a:lnTo>
                    <a:pt x="3734" y="4036"/>
                  </a:lnTo>
                  <a:lnTo>
                    <a:pt x="32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7155775" y="4190825"/>
              <a:ext cx="94625" cy="37625"/>
            </a:xfrm>
            <a:custGeom>
              <a:avLst/>
              <a:gdLst/>
              <a:ahLst/>
              <a:cxnLst/>
              <a:rect l="l" t="t" r="r" b="b"/>
              <a:pathLst>
                <a:path w="3785" h="1505" extrusionOk="0">
                  <a:moveTo>
                    <a:pt x="3685" y="1"/>
                  </a:moveTo>
                  <a:lnTo>
                    <a:pt x="0" y="677"/>
                  </a:lnTo>
                  <a:lnTo>
                    <a:pt x="151" y="1504"/>
                  </a:lnTo>
                  <a:lnTo>
                    <a:pt x="3785" y="853"/>
                  </a:lnTo>
                  <a:lnTo>
                    <a:pt x="368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7167050" y="4256625"/>
              <a:ext cx="90875" cy="36975"/>
            </a:xfrm>
            <a:custGeom>
              <a:avLst/>
              <a:gdLst/>
              <a:ahLst/>
              <a:cxnLst/>
              <a:rect l="l" t="t" r="r" b="b"/>
              <a:pathLst>
                <a:path w="3635" h="1479" extrusionOk="0">
                  <a:moveTo>
                    <a:pt x="3534" y="0"/>
                  </a:moveTo>
                  <a:lnTo>
                    <a:pt x="1" y="652"/>
                  </a:lnTo>
                  <a:lnTo>
                    <a:pt x="151" y="1479"/>
                  </a:lnTo>
                  <a:lnTo>
                    <a:pt x="3635" y="852"/>
                  </a:lnTo>
                  <a:lnTo>
                    <a:pt x="35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7178325" y="4322400"/>
              <a:ext cx="87750" cy="36375"/>
            </a:xfrm>
            <a:custGeom>
              <a:avLst/>
              <a:gdLst/>
              <a:ahLst/>
              <a:cxnLst/>
              <a:rect l="l" t="t" r="r" b="b"/>
              <a:pathLst>
                <a:path w="3510" h="1455" extrusionOk="0">
                  <a:moveTo>
                    <a:pt x="3409" y="1"/>
                  </a:moveTo>
                  <a:lnTo>
                    <a:pt x="1" y="602"/>
                  </a:lnTo>
                  <a:lnTo>
                    <a:pt x="126" y="1454"/>
                  </a:lnTo>
                  <a:lnTo>
                    <a:pt x="3509" y="853"/>
                  </a:lnTo>
                  <a:lnTo>
                    <a:pt x="34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7188975" y="4388200"/>
              <a:ext cx="84625" cy="35725"/>
            </a:xfrm>
            <a:custGeom>
              <a:avLst/>
              <a:gdLst/>
              <a:ahLst/>
              <a:cxnLst/>
              <a:rect l="l" t="t" r="r" b="b"/>
              <a:pathLst>
                <a:path w="3385" h="1429" extrusionOk="0">
                  <a:moveTo>
                    <a:pt x="3284" y="0"/>
                  </a:moveTo>
                  <a:lnTo>
                    <a:pt x="1" y="577"/>
                  </a:lnTo>
                  <a:lnTo>
                    <a:pt x="151" y="1429"/>
                  </a:lnTo>
                  <a:lnTo>
                    <a:pt x="3384" y="827"/>
                  </a:lnTo>
                  <a:lnTo>
                    <a:pt x="32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6451500" y="4666400"/>
              <a:ext cx="1362200" cy="119075"/>
            </a:xfrm>
            <a:custGeom>
              <a:avLst/>
              <a:gdLst/>
              <a:ahLst/>
              <a:cxnLst/>
              <a:rect l="l" t="t" r="r" b="b"/>
              <a:pathLst>
                <a:path w="54488" h="4763" extrusionOk="0">
                  <a:moveTo>
                    <a:pt x="27244" y="0"/>
                  </a:moveTo>
                  <a:cubicBezTo>
                    <a:pt x="12206" y="0"/>
                    <a:pt x="1" y="1078"/>
                    <a:pt x="1" y="2381"/>
                  </a:cubicBezTo>
                  <a:cubicBezTo>
                    <a:pt x="1" y="3685"/>
                    <a:pt x="12206" y="4762"/>
                    <a:pt x="27244" y="4762"/>
                  </a:cubicBezTo>
                  <a:cubicBezTo>
                    <a:pt x="42282" y="4762"/>
                    <a:pt x="54487" y="3685"/>
                    <a:pt x="54487" y="2381"/>
                  </a:cubicBezTo>
                  <a:cubicBezTo>
                    <a:pt x="54487" y="1078"/>
                    <a:pt x="42282" y="0"/>
                    <a:pt x="27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6880075" y="4151350"/>
              <a:ext cx="174850" cy="23200"/>
            </a:xfrm>
            <a:custGeom>
              <a:avLst/>
              <a:gdLst/>
              <a:ahLst/>
              <a:cxnLst/>
              <a:rect l="l" t="t" r="r" b="b"/>
              <a:pathLst>
                <a:path w="6994" h="928" fill="none" extrusionOk="0">
                  <a:moveTo>
                    <a:pt x="1" y="928"/>
                  </a:moveTo>
                  <a:lnTo>
                    <a:pt x="6993" y="1"/>
                  </a:lnTo>
                </a:path>
              </a:pathLst>
            </a:custGeom>
            <a:noFill/>
            <a:ln w="21300"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6917675" y="4492825"/>
              <a:ext cx="110925" cy="236875"/>
            </a:xfrm>
            <a:custGeom>
              <a:avLst/>
              <a:gdLst/>
              <a:ahLst/>
              <a:cxnLst/>
              <a:rect l="l" t="t" r="r" b="b"/>
              <a:pathLst>
                <a:path w="4437" h="9475" extrusionOk="0">
                  <a:moveTo>
                    <a:pt x="4437" y="1"/>
                  </a:moveTo>
                  <a:lnTo>
                    <a:pt x="1" y="678"/>
                  </a:lnTo>
                  <a:lnTo>
                    <a:pt x="928" y="9475"/>
                  </a:lnTo>
                  <a:lnTo>
                    <a:pt x="4437" y="9475"/>
                  </a:lnTo>
                  <a:lnTo>
                    <a:pt x="4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6805800" y="4658875"/>
              <a:ext cx="222800" cy="78750"/>
            </a:xfrm>
            <a:custGeom>
              <a:avLst/>
              <a:gdLst/>
              <a:ahLst/>
              <a:cxnLst/>
              <a:rect l="l" t="t" r="r" b="b"/>
              <a:pathLst>
                <a:path w="8912" h="3150" extrusionOk="0">
                  <a:moveTo>
                    <a:pt x="6706" y="1"/>
                  </a:moveTo>
                  <a:cubicBezTo>
                    <a:pt x="6706" y="1"/>
                    <a:pt x="4890" y="847"/>
                    <a:pt x="3286" y="847"/>
                  </a:cubicBezTo>
                  <a:cubicBezTo>
                    <a:pt x="2484" y="847"/>
                    <a:pt x="1735" y="635"/>
                    <a:pt x="1293" y="1"/>
                  </a:cubicBezTo>
                  <a:lnTo>
                    <a:pt x="1293" y="1"/>
                  </a:lnTo>
                  <a:cubicBezTo>
                    <a:pt x="1292" y="1"/>
                    <a:pt x="0" y="3150"/>
                    <a:pt x="5435" y="3150"/>
                  </a:cubicBezTo>
                  <a:cubicBezTo>
                    <a:pt x="6378" y="3150"/>
                    <a:pt x="7523" y="3055"/>
                    <a:pt x="8912" y="2833"/>
                  </a:cubicBezTo>
                  <a:lnTo>
                    <a:pt x="6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6940225" y="4431425"/>
              <a:ext cx="73975" cy="78350"/>
            </a:xfrm>
            <a:custGeom>
              <a:avLst/>
              <a:gdLst/>
              <a:ahLst/>
              <a:cxnLst/>
              <a:rect l="l" t="t" r="r" b="b"/>
              <a:pathLst>
                <a:path w="2959" h="3134" extrusionOk="0">
                  <a:moveTo>
                    <a:pt x="2958" y="1"/>
                  </a:moveTo>
                  <a:lnTo>
                    <a:pt x="1" y="377"/>
                  </a:lnTo>
                  <a:lnTo>
                    <a:pt x="126" y="3134"/>
                  </a:lnTo>
                  <a:lnTo>
                    <a:pt x="2958" y="2833"/>
                  </a:lnTo>
                  <a:lnTo>
                    <a:pt x="29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6937100" y="4365650"/>
              <a:ext cx="77100" cy="54525"/>
            </a:xfrm>
            <a:custGeom>
              <a:avLst/>
              <a:gdLst/>
              <a:ahLst/>
              <a:cxnLst/>
              <a:rect l="l" t="t" r="r" b="b"/>
              <a:pathLst>
                <a:path w="3084" h="2181" extrusionOk="0">
                  <a:moveTo>
                    <a:pt x="3083" y="0"/>
                  </a:moveTo>
                  <a:lnTo>
                    <a:pt x="0" y="401"/>
                  </a:lnTo>
                  <a:lnTo>
                    <a:pt x="76" y="2181"/>
                  </a:lnTo>
                  <a:lnTo>
                    <a:pt x="3083" y="1780"/>
                  </a:lnTo>
                  <a:lnTo>
                    <a:pt x="30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6934600" y="4299225"/>
              <a:ext cx="79600" cy="55175"/>
            </a:xfrm>
            <a:custGeom>
              <a:avLst/>
              <a:gdLst/>
              <a:ahLst/>
              <a:cxnLst/>
              <a:rect l="l" t="t" r="r" b="b"/>
              <a:pathLst>
                <a:path w="3184" h="2207" extrusionOk="0">
                  <a:moveTo>
                    <a:pt x="3183" y="1"/>
                  </a:moveTo>
                  <a:lnTo>
                    <a:pt x="0" y="427"/>
                  </a:lnTo>
                  <a:lnTo>
                    <a:pt x="75" y="2206"/>
                  </a:lnTo>
                  <a:lnTo>
                    <a:pt x="3183" y="1805"/>
                  </a:lnTo>
                  <a:lnTo>
                    <a:pt x="3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6931450" y="4233425"/>
              <a:ext cx="82750" cy="55175"/>
            </a:xfrm>
            <a:custGeom>
              <a:avLst/>
              <a:gdLst/>
              <a:ahLst/>
              <a:cxnLst/>
              <a:rect l="l" t="t" r="r" b="b"/>
              <a:pathLst>
                <a:path w="3310" h="2207" extrusionOk="0">
                  <a:moveTo>
                    <a:pt x="3309" y="1"/>
                  </a:moveTo>
                  <a:lnTo>
                    <a:pt x="1" y="427"/>
                  </a:lnTo>
                  <a:lnTo>
                    <a:pt x="76" y="2206"/>
                  </a:lnTo>
                  <a:lnTo>
                    <a:pt x="3309" y="1780"/>
                  </a:lnTo>
                  <a:lnTo>
                    <a:pt x="33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6925825" y="4094975"/>
              <a:ext cx="88375" cy="128450"/>
            </a:xfrm>
            <a:custGeom>
              <a:avLst/>
              <a:gdLst/>
              <a:ahLst/>
              <a:cxnLst/>
              <a:rect l="l" t="t" r="r" b="b"/>
              <a:pathLst>
                <a:path w="3535" h="5138" extrusionOk="0">
                  <a:moveTo>
                    <a:pt x="3534" y="0"/>
                  </a:moveTo>
                  <a:lnTo>
                    <a:pt x="0" y="702"/>
                  </a:lnTo>
                  <a:lnTo>
                    <a:pt x="201" y="5138"/>
                  </a:lnTo>
                  <a:lnTo>
                    <a:pt x="3534" y="4687"/>
                  </a:lnTo>
                  <a:lnTo>
                    <a:pt x="3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6930825" y="4212125"/>
              <a:ext cx="83375" cy="31975"/>
            </a:xfrm>
            <a:custGeom>
              <a:avLst/>
              <a:gdLst/>
              <a:ahLst/>
              <a:cxnLst/>
              <a:rect l="l" t="t" r="r" b="b"/>
              <a:pathLst>
                <a:path w="3335" h="1279" extrusionOk="0">
                  <a:moveTo>
                    <a:pt x="3334" y="1"/>
                  </a:moveTo>
                  <a:lnTo>
                    <a:pt x="1" y="452"/>
                  </a:lnTo>
                  <a:lnTo>
                    <a:pt x="26" y="1279"/>
                  </a:lnTo>
                  <a:lnTo>
                    <a:pt x="3334" y="853"/>
                  </a:lnTo>
                  <a:lnTo>
                    <a:pt x="33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6933350" y="4277925"/>
              <a:ext cx="80850" cy="31975"/>
            </a:xfrm>
            <a:custGeom>
              <a:avLst/>
              <a:gdLst/>
              <a:ahLst/>
              <a:cxnLst/>
              <a:rect l="l" t="t" r="r" b="b"/>
              <a:pathLst>
                <a:path w="3234" h="1279" extrusionOk="0">
                  <a:moveTo>
                    <a:pt x="3233" y="0"/>
                  </a:moveTo>
                  <a:lnTo>
                    <a:pt x="0" y="426"/>
                  </a:lnTo>
                  <a:lnTo>
                    <a:pt x="50" y="1279"/>
                  </a:lnTo>
                  <a:lnTo>
                    <a:pt x="3233" y="853"/>
                  </a:lnTo>
                  <a:lnTo>
                    <a:pt x="32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6936475" y="4344350"/>
              <a:ext cx="77725" cy="31350"/>
            </a:xfrm>
            <a:custGeom>
              <a:avLst/>
              <a:gdLst/>
              <a:ahLst/>
              <a:cxnLst/>
              <a:rect l="l" t="t" r="r" b="b"/>
              <a:pathLst>
                <a:path w="3109" h="1254" extrusionOk="0">
                  <a:moveTo>
                    <a:pt x="3108" y="0"/>
                  </a:moveTo>
                  <a:lnTo>
                    <a:pt x="0" y="401"/>
                  </a:lnTo>
                  <a:lnTo>
                    <a:pt x="25" y="1253"/>
                  </a:lnTo>
                  <a:lnTo>
                    <a:pt x="3108" y="852"/>
                  </a:lnTo>
                  <a:lnTo>
                    <a:pt x="3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rot="2700000">
              <a:off x="6310365" y="3565978"/>
              <a:ext cx="188242" cy="153373"/>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6938975" y="4410125"/>
              <a:ext cx="75225" cy="30725"/>
            </a:xfrm>
            <a:custGeom>
              <a:avLst/>
              <a:gdLst/>
              <a:ahLst/>
              <a:cxnLst/>
              <a:rect l="l" t="t" r="r" b="b"/>
              <a:pathLst>
                <a:path w="3009" h="1229" extrusionOk="0">
                  <a:moveTo>
                    <a:pt x="3008" y="1"/>
                  </a:moveTo>
                  <a:lnTo>
                    <a:pt x="1" y="402"/>
                  </a:lnTo>
                  <a:lnTo>
                    <a:pt x="51" y="1229"/>
                  </a:lnTo>
                  <a:lnTo>
                    <a:pt x="3008" y="853"/>
                  </a:lnTo>
                  <a:lnTo>
                    <a:pt x="30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7192125" y="4492825"/>
              <a:ext cx="139750" cy="236875"/>
            </a:xfrm>
            <a:custGeom>
              <a:avLst/>
              <a:gdLst/>
              <a:ahLst/>
              <a:cxnLst/>
              <a:rect l="l" t="t" r="r" b="b"/>
              <a:pathLst>
                <a:path w="5590" h="9475" extrusionOk="0">
                  <a:moveTo>
                    <a:pt x="0" y="1"/>
                  </a:moveTo>
                  <a:lnTo>
                    <a:pt x="2105" y="9475"/>
                  </a:lnTo>
                  <a:lnTo>
                    <a:pt x="5589" y="9475"/>
                  </a:lnTo>
                  <a:lnTo>
                    <a:pt x="4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7244750" y="4658875"/>
              <a:ext cx="222800" cy="78750"/>
            </a:xfrm>
            <a:custGeom>
              <a:avLst/>
              <a:gdLst/>
              <a:ahLst/>
              <a:cxnLst/>
              <a:rect l="l" t="t" r="r" b="b"/>
              <a:pathLst>
                <a:path w="8912" h="3150" extrusionOk="0">
                  <a:moveTo>
                    <a:pt x="2206" y="1"/>
                  </a:moveTo>
                  <a:lnTo>
                    <a:pt x="0" y="2833"/>
                  </a:lnTo>
                  <a:cubicBezTo>
                    <a:pt x="1389" y="3055"/>
                    <a:pt x="2534" y="3150"/>
                    <a:pt x="3477" y="3150"/>
                  </a:cubicBezTo>
                  <a:cubicBezTo>
                    <a:pt x="8912" y="3150"/>
                    <a:pt x="7620" y="1"/>
                    <a:pt x="7619" y="1"/>
                  </a:cubicBezTo>
                  <a:lnTo>
                    <a:pt x="7619" y="1"/>
                  </a:lnTo>
                  <a:cubicBezTo>
                    <a:pt x="7177" y="635"/>
                    <a:pt x="6428" y="847"/>
                    <a:pt x="5626" y="847"/>
                  </a:cubicBezTo>
                  <a:cubicBezTo>
                    <a:pt x="4021" y="847"/>
                    <a:pt x="2206" y="1"/>
                    <a:pt x="22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6806150" y="3871275"/>
              <a:ext cx="517575" cy="416075"/>
            </a:xfrm>
            <a:custGeom>
              <a:avLst/>
              <a:gdLst/>
              <a:ahLst/>
              <a:cxnLst/>
              <a:rect l="l" t="t" r="r" b="b"/>
              <a:pathLst>
                <a:path w="20703" h="16643" extrusionOk="0">
                  <a:moveTo>
                    <a:pt x="3384" y="1"/>
                  </a:moveTo>
                  <a:cubicBezTo>
                    <a:pt x="1529" y="5765"/>
                    <a:pt x="0" y="14462"/>
                    <a:pt x="0" y="14462"/>
                  </a:cubicBezTo>
                  <a:lnTo>
                    <a:pt x="6441" y="11454"/>
                  </a:lnTo>
                  <a:lnTo>
                    <a:pt x="9950" y="16642"/>
                  </a:lnTo>
                  <a:lnTo>
                    <a:pt x="14712" y="11454"/>
                  </a:lnTo>
                  <a:lnTo>
                    <a:pt x="20502" y="15765"/>
                  </a:lnTo>
                  <a:cubicBezTo>
                    <a:pt x="20502" y="15765"/>
                    <a:pt x="20702" y="11028"/>
                    <a:pt x="20101" y="2732"/>
                  </a:cubicBezTo>
                  <a:lnTo>
                    <a:pt x="33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6875075" y="3494150"/>
              <a:ext cx="488125" cy="470225"/>
            </a:xfrm>
            <a:custGeom>
              <a:avLst/>
              <a:gdLst/>
              <a:ahLst/>
              <a:cxnLst/>
              <a:rect l="l" t="t" r="r" b="b"/>
              <a:pathLst>
                <a:path w="19525" h="18809" extrusionOk="0">
                  <a:moveTo>
                    <a:pt x="10623" y="0"/>
                  </a:moveTo>
                  <a:cubicBezTo>
                    <a:pt x="9045" y="0"/>
                    <a:pt x="6443" y="208"/>
                    <a:pt x="3860" y="1326"/>
                  </a:cubicBezTo>
                  <a:cubicBezTo>
                    <a:pt x="3860" y="1326"/>
                    <a:pt x="1404" y="9622"/>
                    <a:pt x="0" y="17817"/>
                  </a:cubicBezTo>
                  <a:cubicBezTo>
                    <a:pt x="0" y="17817"/>
                    <a:pt x="4111" y="18809"/>
                    <a:pt x="9249" y="18809"/>
                  </a:cubicBezTo>
                  <a:cubicBezTo>
                    <a:pt x="11819" y="18809"/>
                    <a:pt x="14645" y="18561"/>
                    <a:pt x="17344" y="17817"/>
                  </a:cubicBezTo>
                  <a:lnTo>
                    <a:pt x="19524" y="5863"/>
                  </a:lnTo>
                  <a:lnTo>
                    <a:pt x="17344" y="1025"/>
                  </a:lnTo>
                  <a:cubicBezTo>
                    <a:pt x="17344" y="1025"/>
                    <a:pt x="15487" y="73"/>
                    <a:pt x="12256" y="73"/>
                  </a:cubicBezTo>
                  <a:cubicBezTo>
                    <a:pt x="12214" y="73"/>
                    <a:pt x="12173" y="73"/>
                    <a:pt x="12131" y="73"/>
                  </a:cubicBezTo>
                  <a:cubicBezTo>
                    <a:pt x="12131" y="73"/>
                    <a:pt x="11556" y="0"/>
                    <a:pt x="10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6871300" y="3869625"/>
              <a:ext cx="440525" cy="97550"/>
            </a:xfrm>
            <a:custGeom>
              <a:avLst/>
              <a:gdLst/>
              <a:ahLst/>
              <a:cxnLst/>
              <a:rect l="l" t="t" r="r" b="b"/>
              <a:pathLst>
                <a:path w="17621" h="3902" extrusionOk="0">
                  <a:moveTo>
                    <a:pt x="5599" y="1"/>
                  </a:moveTo>
                  <a:cubicBezTo>
                    <a:pt x="2628" y="1"/>
                    <a:pt x="763" y="318"/>
                    <a:pt x="602" y="342"/>
                  </a:cubicBezTo>
                  <a:lnTo>
                    <a:pt x="1" y="2748"/>
                  </a:lnTo>
                  <a:cubicBezTo>
                    <a:pt x="40" y="2735"/>
                    <a:pt x="2341" y="2384"/>
                    <a:pt x="5775" y="2384"/>
                  </a:cubicBezTo>
                  <a:cubicBezTo>
                    <a:pt x="9015" y="2384"/>
                    <a:pt x="13263" y="2697"/>
                    <a:pt x="17570" y="3901"/>
                  </a:cubicBezTo>
                  <a:lnTo>
                    <a:pt x="17620" y="1671"/>
                  </a:lnTo>
                  <a:cubicBezTo>
                    <a:pt x="12879" y="336"/>
                    <a:pt x="8654" y="1"/>
                    <a:pt x="559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7015425" y="3858675"/>
              <a:ext cx="129725" cy="88450"/>
            </a:xfrm>
            <a:custGeom>
              <a:avLst/>
              <a:gdLst/>
              <a:ahLst/>
              <a:cxnLst/>
              <a:rect l="l" t="t" r="r" b="b"/>
              <a:pathLst>
                <a:path w="5189" h="3538" extrusionOk="0">
                  <a:moveTo>
                    <a:pt x="880" y="1"/>
                  </a:moveTo>
                  <a:cubicBezTo>
                    <a:pt x="649" y="1"/>
                    <a:pt x="450" y="170"/>
                    <a:pt x="426" y="404"/>
                  </a:cubicBezTo>
                  <a:lnTo>
                    <a:pt x="50" y="2685"/>
                  </a:lnTo>
                  <a:cubicBezTo>
                    <a:pt x="0" y="2961"/>
                    <a:pt x="201" y="3211"/>
                    <a:pt x="477" y="3236"/>
                  </a:cubicBezTo>
                  <a:lnTo>
                    <a:pt x="4361" y="3537"/>
                  </a:lnTo>
                  <a:cubicBezTo>
                    <a:pt x="4612" y="3537"/>
                    <a:pt x="4837" y="3362"/>
                    <a:pt x="4888" y="3111"/>
                  </a:cubicBezTo>
                  <a:lnTo>
                    <a:pt x="5163" y="830"/>
                  </a:lnTo>
                  <a:cubicBezTo>
                    <a:pt x="5188" y="555"/>
                    <a:pt x="4988" y="304"/>
                    <a:pt x="4712" y="304"/>
                  </a:cubicBezTo>
                  <a:lnTo>
                    <a:pt x="928" y="3"/>
                  </a:lnTo>
                  <a:cubicBezTo>
                    <a:pt x="912" y="2"/>
                    <a:pt x="896" y="1"/>
                    <a:pt x="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6451500" y="3502225"/>
              <a:ext cx="603425" cy="197400"/>
            </a:xfrm>
            <a:custGeom>
              <a:avLst/>
              <a:gdLst/>
              <a:ahLst/>
              <a:cxnLst/>
              <a:rect l="l" t="t" r="r" b="b"/>
              <a:pathLst>
                <a:path w="24137" h="7896" extrusionOk="0">
                  <a:moveTo>
                    <a:pt x="24136" y="1"/>
                  </a:moveTo>
                  <a:lnTo>
                    <a:pt x="1" y="3184"/>
                  </a:lnTo>
                  <a:lnTo>
                    <a:pt x="1956" y="7895"/>
                  </a:lnTo>
                  <a:lnTo>
                    <a:pt x="22081" y="5765"/>
                  </a:lnTo>
                  <a:lnTo>
                    <a:pt x="241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7230325" y="3495975"/>
              <a:ext cx="513825" cy="513800"/>
            </a:xfrm>
            <a:custGeom>
              <a:avLst/>
              <a:gdLst/>
              <a:ahLst/>
              <a:cxnLst/>
              <a:rect l="l" t="t" r="r" b="b"/>
              <a:pathLst>
                <a:path w="20553" h="20552" extrusionOk="0">
                  <a:moveTo>
                    <a:pt x="1" y="0"/>
                  </a:moveTo>
                  <a:lnTo>
                    <a:pt x="1755" y="6366"/>
                  </a:lnTo>
                  <a:lnTo>
                    <a:pt x="16617" y="20551"/>
                  </a:lnTo>
                  <a:lnTo>
                    <a:pt x="20552" y="16968"/>
                  </a:lnTo>
                  <a:cubicBezTo>
                    <a:pt x="20552" y="16968"/>
                    <a:pt x="8597" y="4962"/>
                    <a:pt x="6317" y="2682"/>
                  </a:cubicBezTo>
                  <a:cubicBezTo>
                    <a:pt x="4011" y="401"/>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7114425" y="3398850"/>
              <a:ext cx="121575" cy="163975"/>
            </a:xfrm>
            <a:custGeom>
              <a:avLst/>
              <a:gdLst/>
              <a:ahLst/>
              <a:cxnLst/>
              <a:rect l="l" t="t" r="r" b="b"/>
              <a:pathLst>
                <a:path w="4863" h="6559" extrusionOk="0">
                  <a:moveTo>
                    <a:pt x="4862" y="0"/>
                  </a:moveTo>
                  <a:lnTo>
                    <a:pt x="552" y="151"/>
                  </a:lnTo>
                  <a:lnTo>
                    <a:pt x="301" y="4913"/>
                  </a:lnTo>
                  <a:cubicBezTo>
                    <a:pt x="301" y="4913"/>
                    <a:pt x="0" y="6341"/>
                    <a:pt x="2406" y="6542"/>
                  </a:cubicBezTo>
                  <a:cubicBezTo>
                    <a:pt x="2529" y="6553"/>
                    <a:pt x="2645" y="6559"/>
                    <a:pt x="2755" y="6559"/>
                  </a:cubicBezTo>
                  <a:cubicBezTo>
                    <a:pt x="4559" y="6559"/>
                    <a:pt x="4537" y="5088"/>
                    <a:pt x="4537" y="5088"/>
                  </a:cubicBezTo>
                  <a:lnTo>
                    <a:pt x="4862" y="0"/>
                  </a:lnTo>
                  <a:close/>
                </a:path>
              </a:pathLst>
            </a:custGeom>
            <a:solidFill>
              <a:srgbClr val="FFB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7159525" y="4212125"/>
              <a:ext cx="95900" cy="60800"/>
            </a:xfrm>
            <a:custGeom>
              <a:avLst/>
              <a:gdLst/>
              <a:ahLst/>
              <a:cxnLst/>
              <a:rect l="l" t="t" r="r" b="b"/>
              <a:pathLst>
                <a:path w="3836" h="2432" extrusionOk="0">
                  <a:moveTo>
                    <a:pt x="3635" y="1"/>
                  </a:moveTo>
                  <a:lnTo>
                    <a:pt x="1" y="652"/>
                  </a:lnTo>
                  <a:lnTo>
                    <a:pt x="302" y="2432"/>
                  </a:lnTo>
                  <a:lnTo>
                    <a:pt x="3835" y="1780"/>
                  </a:lnTo>
                  <a:lnTo>
                    <a:pt x="36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3" name="Google Shape;6273;p55"/>
            <p:cNvGrpSpPr/>
            <p:nvPr/>
          </p:nvGrpSpPr>
          <p:grpSpPr>
            <a:xfrm rot="252063">
              <a:off x="6829325" y="2763876"/>
              <a:ext cx="765292" cy="783655"/>
              <a:chOff x="4738875" y="3058800"/>
              <a:chExt cx="1452400" cy="1487250"/>
            </a:xfrm>
          </p:grpSpPr>
          <p:sp>
            <p:nvSpPr>
              <p:cNvPr id="6274" name="Google Shape;6274;p55"/>
              <p:cNvSpPr/>
              <p:nvPr/>
            </p:nvSpPr>
            <p:spPr>
              <a:xfrm>
                <a:off x="4936875" y="3058800"/>
                <a:ext cx="959925" cy="796525"/>
              </a:xfrm>
              <a:custGeom>
                <a:avLst/>
                <a:gdLst/>
                <a:ahLst/>
                <a:cxnLst/>
                <a:rect l="l" t="t" r="r" b="b"/>
                <a:pathLst>
                  <a:path w="38397" h="31861" extrusionOk="0">
                    <a:moveTo>
                      <a:pt x="21615" y="1"/>
                    </a:moveTo>
                    <a:cubicBezTo>
                      <a:pt x="21103" y="1"/>
                      <a:pt x="20581" y="27"/>
                      <a:pt x="20051" y="81"/>
                    </a:cubicBezTo>
                    <a:cubicBezTo>
                      <a:pt x="19625" y="106"/>
                      <a:pt x="19199" y="181"/>
                      <a:pt x="18772" y="256"/>
                    </a:cubicBezTo>
                    <a:cubicBezTo>
                      <a:pt x="18622" y="281"/>
                      <a:pt x="18497" y="306"/>
                      <a:pt x="18346" y="332"/>
                    </a:cubicBezTo>
                    <a:cubicBezTo>
                      <a:pt x="17219" y="582"/>
                      <a:pt x="16041" y="958"/>
                      <a:pt x="14838" y="1484"/>
                    </a:cubicBezTo>
                    <a:cubicBezTo>
                      <a:pt x="14787" y="1484"/>
                      <a:pt x="14737" y="1509"/>
                      <a:pt x="14687" y="1535"/>
                    </a:cubicBezTo>
                    <a:cubicBezTo>
                      <a:pt x="14111" y="1785"/>
                      <a:pt x="13584" y="2061"/>
                      <a:pt x="13083" y="2337"/>
                    </a:cubicBezTo>
                    <a:cubicBezTo>
                      <a:pt x="13008" y="2362"/>
                      <a:pt x="12933" y="2412"/>
                      <a:pt x="12858" y="2437"/>
                    </a:cubicBezTo>
                    <a:cubicBezTo>
                      <a:pt x="12732" y="2537"/>
                      <a:pt x="12582" y="2612"/>
                      <a:pt x="12457" y="2687"/>
                    </a:cubicBezTo>
                    <a:cubicBezTo>
                      <a:pt x="11655" y="3164"/>
                      <a:pt x="10903" y="3690"/>
                      <a:pt x="10201" y="4266"/>
                    </a:cubicBezTo>
                    <a:cubicBezTo>
                      <a:pt x="9900" y="4517"/>
                      <a:pt x="9599" y="4768"/>
                      <a:pt x="9299" y="5018"/>
                    </a:cubicBezTo>
                    <a:cubicBezTo>
                      <a:pt x="8772" y="5520"/>
                      <a:pt x="8246" y="6021"/>
                      <a:pt x="7770" y="6572"/>
                    </a:cubicBezTo>
                    <a:cubicBezTo>
                      <a:pt x="7770" y="6572"/>
                      <a:pt x="7745" y="6597"/>
                      <a:pt x="7745" y="6597"/>
                    </a:cubicBezTo>
                    <a:cubicBezTo>
                      <a:pt x="7670" y="6697"/>
                      <a:pt x="7569" y="6798"/>
                      <a:pt x="7494" y="6873"/>
                    </a:cubicBezTo>
                    <a:cubicBezTo>
                      <a:pt x="7394" y="7023"/>
                      <a:pt x="7269" y="7149"/>
                      <a:pt x="7168" y="7274"/>
                    </a:cubicBezTo>
                    <a:cubicBezTo>
                      <a:pt x="6818" y="7675"/>
                      <a:pt x="6517" y="8101"/>
                      <a:pt x="6216" y="8527"/>
                    </a:cubicBezTo>
                    <a:cubicBezTo>
                      <a:pt x="6041" y="8753"/>
                      <a:pt x="5890" y="8978"/>
                      <a:pt x="5740" y="9229"/>
                    </a:cubicBezTo>
                    <a:cubicBezTo>
                      <a:pt x="5489" y="9580"/>
                      <a:pt x="5289" y="9931"/>
                      <a:pt x="5063" y="10281"/>
                    </a:cubicBezTo>
                    <a:cubicBezTo>
                      <a:pt x="5013" y="10357"/>
                      <a:pt x="4963" y="10457"/>
                      <a:pt x="4913" y="10532"/>
                    </a:cubicBezTo>
                    <a:cubicBezTo>
                      <a:pt x="4863" y="10632"/>
                      <a:pt x="4787" y="10733"/>
                      <a:pt x="4737" y="10858"/>
                    </a:cubicBezTo>
                    <a:cubicBezTo>
                      <a:pt x="4712" y="10883"/>
                      <a:pt x="4687" y="10933"/>
                      <a:pt x="4662" y="10958"/>
                    </a:cubicBezTo>
                    <a:cubicBezTo>
                      <a:pt x="4437" y="11384"/>
                      <a:pt x="4236" y="11785"/>
                      <a:pt x="4036" y="12211"/>
                    </a:cubicBezTo>
                    <a:cubicBezTo>
                      <a:pt x="3910" y="12437"/>
                      <a:pt x="3785" y="12662"/>
                      <a:pt x="3685" y="12913"/>
                    </a:cubicBezTo>
                    <a:cubicBezTo>
                      <a:pt x="3534" y="13214"/>
                      <a:pt x="3409" y="13540"/>
                      <a:pt x="3259" y="13865"/>
                    </a:cubicBezTo>
                    <a:cubicBezTo>
                      <a:pt x="3208" y="13966"/>
                      <a:pt x="3158" y="14091"/>
                      <a:pt x="3133" y="14191"/>
                    </a:cubicBezTo>
                    <a:cubicBezTo>
                      <a:pt x="3133" y="14216"/>
                      <a:pt x="3108" y="14216"/>
                      <a:pt x="3108" y="14241"/>
                    </a:cubicBezTo>
                    <a:cubicBezTo>
                      <a:pt x="3008" y="14467"/>
                      <a:pt x="2933" y="14692"/>
                      <a:pt x="2833" y="14918"/>
                    </a:cubicBezTo>
                    <a:cubicBezTo>
                      <a:pt x="2682" y="15369"/>
                      <a:pt x="2507" y="15820"/>
                      <a:pt x="2356" y="16271"/>
                    </a:cubicBezTo>
                    <a:cubicBezTo>
                      <a:pt x="2281" y="16472"/>
                      <a:pt x="2206" y="16698"/>
                      <a:pt x="2131" y="16923"/>
                    </a:cubicBezTo>
                    <a:cubicBezTo>
                      <a:pt x="2056" y="17199"/>
                      <a:pt x="1955" y="17500"/>
                      <a:pt x="1880" y="17775"/>
                    </a:cubicBezTo>
                    <a:cubicBezTo>
                      <a:pt x="1855" y="17875"/>
                      <a:pt x="1805" y="18001"/>
                      <a:pt x="1780" y="18126"/>
                    </a:cubicBezTo>
                    <a:cubicBezTo>
                      <a:pt x="1755" y="18176"/>
                      <a:pt x="1755" y="18251"/>
                      <a:pt x="1730" y="18327"/>
                    </a:cubicBezTo>
                    <a:cubicBezTo>
                      <a:pt x="1655" y="18552"/>
                      <a:pt x="1604" y="18778"/>
                      <a:pt x="1529" y="19003"/>
                    </a:cubicBezTo>
                    <a:cubicBezTo>
                      <a:pt x="1454" y="19304"/>
                      <a:pt x="1379" y="19605"/>
                      <a:pt x="1304" y="19906"/>
                    </a:cubicBezTo>
                    <a:cubicBezTo>
                      <a:pt x="1254" y="20131"/>
                      <a:pt x="1203" y="20357"/>
                      <a:pt x="1178" y="20582"/>
                    </a:cubicBezTo>
                    <a:cubicBezTo>
                      <a:pt x="1153" y="20607"/>
                      <a:pt x="1153" y="20607"/>
                      <a:pt x="1153" y="20632"/>
                    </a:cubicBezTo>
                    <a:cubicBezTo>
                      <a:pt x="1128" y="20758"/>
                      <a:pt x="1103" y="20883"/>
                      <a:pt x="1078" y="21008"/>
                    </a:cubicBezTo>
                    <a:cubicBezTo>
                      <a:pt x="1053" y="21109"/>
                      <a:pt x="1028" y="21209"/>
                      <a:pt x="1028" y="21309"/>
                    </a:cubicBezTo>
                    <a:cubicBezTo>
                      <a:pt x="928" y="21785"/>
                      <a:pt x="828" y="22261"/>
                      <a:pt x="752" y="22738"/>
                    </a:cubicBezTo>
                    <a:cubicBezTo>
                      <a:pt x="452" y="24442"/>
                      <a:pt x="301" y="25996"/>
                      <a:pt x="201" y="27349"/>
                    </a:cubicBezTo>
                    <a:cubicBezTo>
                      <a:pt x="0" y="30081"/>
                      <a:pt x="76" y="31861"/>
                      <a:pt x="76" y="31861"/>
                    </a:cubicBezTo>
                    <a:lnTo>
                      <a:pt x="3108" y="31184"/>
                    </a:lnTo>
                    <a:lnTo>
                      <a:pt x="15264" y="28402"/>
                    </a:lnTo>
                    <a:lnTo>
                      <a:pt x="32256" y="24542"/>
                    </a:lnTo>
                    <a:lnTo>
                      <a:pt x="36041" y="23690"/>
                    </a:lnTo>
                    <a:cubicBezTo>
                      <a:pt x="36041" y="23690"/>
                      <a:pt x="34562" y="21008"/>
                      <a:pt x="33159" y="18001"/>
                    </a:cubicBezTo>
                    <a:cubicBezTo>
                      <a:pt x="32833" y="17324"/>
                      <a:pt x="32507" y="16622"/>
                      <a:pt x="32231" y="15921"/>
                    </a:cubicBezTo>
                    <a:cubicBezTo>
                      <a:pt x="32181" y="15845"/>
                      <a:pt x="32131" y="15745"/>
                      <a:pt x="32106" y="15670"/>
                    </a:cubicBezTo>
                    <a:cubicBezTo>
                      <a:pt x="32056" y="15545"/>
                      <a:pt x="32006" y="15444"/>
                      <a:pt x="31955" y="15344"/>
                    </a:cubicBezTo>
                    <a:cubicBezTo>
                      <a:pt x="31730" y="14793"/>
                      <a:pt x="31504" y="14241"/>
                      <a:pt x="31329" y="13715"/>
                    </a:cubicBezTo>
                    <a:cubicBezTo>
                      <a:pt x="31304" y="13640"/>
                      <a:pt x="31279" y="13590"/>
                      <a:pt x="31254" y="13515"/>
                    </a:cubicBezTo>
                    <a:cubicBezTo>
                      <a:pt x="31254" y="13464"/>
                      <a:pt x="31229" y="13439"/>
                      <a:pt x="31204" y="13389"/>
                    </a:cubicBezTo>
                    <a:cubicBezTo>
                      <a:pt x="31153" y="13239"/>
                      <a:pt x="31103" y="13063"/>
                      <a:pt x="31053" y="12913"/>
                    </a:cubicBezTo>
                    <a:cubicBezTo>
                      <a:pt x="31028" y="12863"/>
                      <a:pt x="31028" y="12813"/>
                      <a:pt x="31003" y="12763"/>
                    </a:cubicBezTo>
                    <a:cubicBezTo>
                      <a:pt x="30978" y="12662"/>
                      <a:pt x="30928" y="12562"/>
                      <a:pt x="30903" y="12462"/>
                    </a:cubicBezTo>
                    <a:cubicBezTo>
                      <a:pt x="30878" y="12362"/>
                      <a:pt x="30853" y="12261"/>
                      <a:pt x="30828" y="12186"/>
                    </a:cubicBezTo>
                    <a:cubicBezTo>
                      <a:pt x="30803" y="12086"/>
                      <a:pt x="30778" y="11986"/>
                      <a:pt x="30752" y="11885"/>
                    </a:cubicBezTo>
                    <a:cubicBezTo>
                      <a:pt x="30752" y="11860"/>
                      <a:pt x="30727" y="11810"/>
                      <a:pt x="30727" y="11785"/>
                    </a:cubicBezTo>
                    <a:cubicBezTo>
                      <a:pt x="30702" y="11710"/>
                      <a:pt x="30702" y="11635"/>
                      <a:pt x="30677" y="11585"/>
                    </a:cubicBezTo>
                    <a:lnTo>
                      <a:pt x="30677" y="11560"/>
                    </a:lnTo>
                    <a:cubicBezTo>
                      <a:pt x="30652" y="11434"/>
                      <a:pt x="30627" y="11309"/>
                      <a:pt x="30602" y="11184"/>
                    </a:cubicBezTo>
                    <a:cubicBezTo>
                      <a:pt x="30577" y="11083"/>
                      <a:pt x="30577" y="10958"/>
                      <a:pt x="30577" y="10858"/>
                    </a:cubicBezTo>
                    <a:cubicBezTo>
                      <a:pt x="30552" y="10733"/>
                      <a:pt x="30552" y="10607"/>
                      <a:pt x="30552" y="10482"/>
                    </a:cubicBezTo>
                    <a:cubicBezTo>
                      <a:pt x="30552" y="10332"/>
                      <a:pt x="30577" y="10181"/>
                      <a:pt x="30627" y="10081"/>
                    </a:cubicBezTo>
                    <a:cubicBezTo>
                      <a:pt x="30627" y="10056"/>
                      <a:pt x="30627" y="10006"/>
                      <a:pt x="30652" y="9981"/>
                    </a:cubicBezTo>
                    <a:cubicBezTo>
                      <a:pt x="30677" y="9931"/>
                      <a:pt x="30727" y="9855"/>
                      <a:pt x="30752" y="9805"/>
                    </a:cubicBezTo>
                    <a:lnTo>
                      <a:pt x="30778" y="9805"/>
                    </a:lnTo>
                    <a:cubicBezTo>
                      <a:pt x="30828" y="9730"/>
                      <a:pt x="30903" y="9655"/>
                      <a:pt x="30978" y="9630"/>
                    </a:cubicBezTo>
                    <a:cubicBezTo>
                      <a:pt x="31135" y="9530"/>
                      <a:pt x="31333" y="9487"/>
                      <a:pt x="31562" y="9487"/>
                    </a:cubicBezTo>
                    <a:cubicBezTo>
                      <a:pt x="31735" y="9487"/>
                      <a:pt x="31926" y="9511"/>
                      <a:pt x="32131" y="9555"/>
                    </a:cubicBezTo>
                    <a:cubicBezTo>
                      <a:pt x="32231" y="9555"/>
                      <a:pt x="32331" y="9580"/>
                      <a:pt x="32432" y="9630"/>
                    </a:cubicBezTo>
                    <a:cubicBezTo>
                      <a:pt x="32632" y="9680"/>
                      <a:pt x="32858" y="9755"/>
                      <a:pt x="33083" y="9855"/>
                    </a:cubicBezTo>
                    <a:cubicBezTo>
                      <a:pt x="33159" y="9880"/>
                      <a:pt x="33234" y="9905"/>
                      <a:pt x="33309" y="9956"/>
                    </a:cubicBezTo>
                    <a:cubicBezTo>
                      <a:pt x="33359" y="9956"/>
                      <a:pt x="33359" y="9981"/>
                      <a:pt x="33384" y="9981"/>
                    </a:cubicBezTo>
                    <a:cubicBezTo>
                      <a:pt x="33685" y="10106"/>
                      <a:pt x="33961" y="10256"/>
                      <a:pt x="34261" y="10407"/>
                    </a:cubicBezTo>
                    <a:cubicBezTo>
                      <a:pt x="34362" y="10457"/>
                      <a:pt x="34437" y="10507"/>
                      <a:pt x="34537" y="10557"/>
                    </a:cubicBezTo>
                    <a:cubicBezTo>
                      <a:pt x="34712" y="10657"/>
                      <a:pt x="34863" y="10758"/>
                      <a:pt x="35038" y="10858"/>
                    </a:cubicBezTo>
                    <a:cubicBezTo>
                      <a:pt x="35063" y="10858"/>
                      <a:pt x="35088" y="10858"/>
                      <a:pt x="35088" y="10883"/>
                    </a:cubicBezTo>
                    <a:cubicBezTo>
                      <a:pt x="35339" y="11033"/>
                      <a:pt x="35590" y="11184"/>
                      <a:pt x="35840" y="11334"/>
                    </a:cubicBezTo>
                    <a:cubicBezTo>
                      <a:pt x="37194" y="12211"/>
                      <a:pt x="38296" y="13063"/>
                      <a:pt x="38397" y="13139"/>
                    </a:cubicBezTo>
                    <a:cubicBezTo>
                      <a:pt x="38347" y="13063"/>
                      <a:pt x="37996" y="12261"/>
                      <a:pt x="37344" y="11109"/>
                    </a:cubicBezTo>
                    <a:cubicBezTo>
                      <a:pt x="37244" y="10908"/>
                      <a:pt x="37118" y="10733"/>
                      <a:pt x="37018" y="10532"/>
                    </a:cubicBezTo>
                    <a:cubicBezTo>
                      <a:pt x="36793" y="10156"/>
                      <a:pt x="36542" y="9755"/>
                      <a:pt x="36266" y="9329"/>
                    </a:cubicBezTo>
                    <a:lnTo>
                      <a:pt x="36091" y="9103"/>
                    </a:lnTo>
                    <a:cubicBezTo>
                      <a:pt x="36016" y="9003"/>
                      <a:pt x="35940" y="8903"/>
                      <a:pt x="35865" y="8778"/>
                    </a:cubicBezTo>
                    <a:cubicBezTo>
                      <a:pt x="35690" y="8527"/>
                      <a:pt x="35489" y="8251"/>
                      <a:pt x="35289" y="7951"/>
                    </a:cubicBezTo>
                    <a:cubicBezTo>
                      <a:pt x="35214" y="7875"/>
                      <a:pt x="35164" y="7800"/>
                      <a:pt x="35113" y="7725"/>
                    </a:cubicBezTo>
                    <a:cubicBezTo>
                      <a:pt x="35088" y="7700"/>
                      <a:pt x="35063" y="7675"/>
                      <a:pt x="35063" y="7650"/>
                    </a:cubicBezTo>
                    <a:cubicBezTo>
                      <a:pt x="34913" y="7499"/>
                      <a:pt x="34788" y="7349"/>
                      <a:pt x="34662" y="7174"/>
                    </a:cubicBezTo>
                    <a:cubicBezTo>
                      <a:pt x="34537" y="7023"/>
                      <a:pt x="34412" y="6873"/>
                      <a:pt x="34286" y="6697"/>
                    </a:cubicBezTo>
                    <a:cubicBezTo>
                      <a:pt x="34111" y="6522"/>
                      <a:pt x="33961" y="6347"/>
                      <a:pt x="33810" y="6146"/>
                    </a:cubicBezTo>
                    <a:cubicBezTo>
                      <a:pt x="33685" y="6021"/>
                      <a:pt x="33560" y="5895"/>
                      <a:pt x="33459" y="5770"/>
                    </a:cubicBezTo>
                    <a:cubicBezTo>
                      <a:pt x="33359" y="5670"/>
                      <a:pt x="33259" y="5545"/>
                      <a:pt x="33133" y="5444"/>
                    </a:cubicBezTo>
                    <a:cubicBezTo>
                      <a:pt x="32933" y="5219"/>
                      <a:pt x="32707" y="5018"/>
                      <a:pt x="32482" y="4793"/>
                    </a:cubicBezTo>
                    <a:cubicBezTo>
                      <a:pt x="32306" y="4617"/>
                      <a:pt x="32106" y="4442"/>
                      <a:pt x="31905" y="4266"/>
                    </a:cubicBezTo>
                    <a:cubicBezTo>
                      <a:pt x="31780" y="4166"/>
                      <a:pt x="31680" y="4041"/>
                      <a:pt x="31554" y="3941"/>
                    </a:cubicBezTo>
                    <a:cubicBezTo>
                      <a:pt x="31429" y="3840"/>
                      <a:pt x="31304" y="3740"/>
                      <a:pt x="31204" y="3665"/>
                    </a:cubicBezTo>
                    <a:cubicBezTo>
                      <a:pt x="31103" y="3590"/>
                      <a:pt x="31028" y="3514"/>
                      <a:pt x="30928" y="3439"/>
                    </a:cubicBezTo>
                    <a:cubicBezTo>
                      <a:pt x="30702" y="3264"/>
                      <a:pt x="30477" y="3088"/>
                      <a:pt x="30226" y="2913"/>
                    </a:cubicBezTo>
                    <a:cubicBezTo>
                      <a:pt x="29900" y="2687"/>
                      <a:pt x="29549" y="2437"/>
                      <a:pt x="29174" y="2236"/>
                    </a:cubicBezTo>
                    <a:cubicBezTo>
                      <a:pt x="28898" y="2036"/>
                      <a:pt x="28597" y="1885"/>
                      <a:pt x="28296" y="1710"/>
                    </a:cubicBezTo>
                    <a:cubicBezTo>
                      <a:pt x="28071" y="1610"/>
                      <a:pt x="27870" y="1484"/>
                      <a:pt x="27645" y="1384"/>
                    </a:cubicBezTo>
                    <a:cubicBezTo>
                      <a:pt x="27494" y="1334"/>
                      <a:pt x="27369" y="1259"/>
                      <a:pt x="27219" y="1184"/>
                    </a:cubicBezTo>
                    <a:cubicBezTo>
                      <a:pt x="26742" y="983"/>
                      <a:pt x="26241" y="808"/>
                      <a:pt x="25740" y="657"/>
                    </a:cubicBezTo>
                    <a:cubicBezTo>
                      <a:pt x="25239" y="482"/>
                      <a:pt x="24687" y="332"/>
                      <a:pt x="24136" y="231"/>
                    </a:cubicBezTo>
                    <a:lnTo>
                      <a:pt x="24036" y="231"/>
                    </a:lnTo>
                    <a:cubicBezTo>
                      <a:pt x="23885" y="181"/>
                      <a:pt x="23735" y="156"/>
                      <a:pt x="23585" y="131"/>
                    </a:cubicBezTo>
                    <a:cubicBezTo>
                      <a:pt x="22944" y="46"/>
                      <a:pt x="22288" y="1"/>
                      <a:pt x="216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4975725" y="3381625"/>
                <a:ext cx="742500" cy="152275"/>
              </a:xfrm>
              <a:custGeom>
                <a:avLst/>
                <a:gdLst/>
                <a:ahLst/>
                <a:cxnLst/>
                <a:rect l="l" t="t" r="r" b="b"/>
                <a:pathLst>
                  <a:path w="29700" h="6091" extrusionOk="0">
                    <a:moveTo>
                      <a:pt x="29499" y="0"/>
                    </a:moveTo>
                    <a:cubicBezTo>
                      <a:pt x="28321" y="175"/>
                      <a:pt x="27118" y="351"/>
                      <a:pt x="25940" y="551"/>
                    </a:cubicBezTo>
                    <a:cubicBezTo>
                      <a:pt x="24712" y="727"/>
                      <a:pt x="23509" y="927"/>
                      <a:pt x="22281" y="1128"/>
                    </a:cubicBezTo>
                    <a:cubicBezTo>
                      <a:pt x="19700" y="1554"/>
                      <a:pt x="17118" y="2005"/>
                      <a:pt x="14537" y="2481"/>
                    </a:cubicBezTo>
                    <a:cubicBezTo>
                      <a:pt x="14211" y="2556"/>
                      <a:pt x="13885" y="2607"/>
                      <a:pt x="13534" y="2682"/>
                    </a:cubicBezTo>
                    <a:cubicBezTo>
                      <a:pt x="13509" y="2682"/>
                      <a:pt x="13484" y="2682"/>
                      <a:pt x="13434" y="2707"/>
                    </a:cubicBezTo>
                    <a:cubicBezTo>
                      <a:pt x="12933" y="2782"/>
                      <a:pt x="12431" y="2882"/>
                      <a:pt x="11930" y="2983"/>
                    </a:cubicBezTo>
                    <a:cubicBezTo>
                      <a:pt x="9975" y="3358"/>
                      <a:pt x="8020" y="3759"/>
                      <a:pt x="6040" y="4160"/>
                    </a:cubicBezTo>
                    <a:cubicBezTo>
                      <a:pt x="4562" y="4461"/>
                      <a:pt x="3083" y="4762"/>
                      <a:pt x="1604" y="5088"/>
                    </a:cubicBezTo>
                    <a:cubicBezTo>
                      <a:pt x="1128" y="5188"/>
                      <a:pt x="652" y="5288"/>
                      <a:pt x="176" y="5414"/>
                    </a:cubicBezTo>
                    <a:cubicBezTo>
                      <a:pt x="101" y="5639"/>
                      <a:pt x="50" y="5865"/>
                      <a:pt x="0" y="6090"/>
                    </a:cubicBezTo>
                    <a:cubicBezTo>
                      <a:pt x="176" y="6040"/>
                      <a:pt x="376" y="5990"/>
                      <a:pt x="577" y="5965"/>
                    </a:cubicBezTo>
                    <a:cubicBezTo>
                      <a:pt x="2306" y="5564"/>
                      <a:pt x="4035" y="5213"/>
                      <a:pt x="5765" y="4837"/>
                    </a:cubicBezTo>
                    <a:cubicBezTo>
                      <a:pt x="7619" y="4461"/>
                      <a:pt x="9449" y="4110"/>
                      <a:pt x="11304" y="3734"/>
                    </a:cubicBezTo>
                    <a:cubicBezTo>
                      <a:pt x="12056" y="3609"/>
                      <a:pt x="12782" y="3459"/>
                      <a:pt x="13534" y="3308"/>
                    </a:cubicBezTo>
                    <a:cubicBezTo>
                      <a:pt x="16642" y="2732"/>
                      <a:pt x="19750" y="2180"/>
                      <a:pt x="22858" y="1679"/>
                    </a:cubicBezTo>
                    <a:cubicBezTo>
                      <a:pt x="23284" y="1604"/>
                      <a:pt x="23735" y="1529"/>
                      <a:pt x="24186" y="1454"/>
                    </a:cubicBezTo>
                    <a:cubicBezTo>
                      <a:pt x="26016" y="1153"/>
                      <a:pt x="27845" y="877"/>
                      <a:pt x="29700" y="602"/>
                    </a:cubicBezTo>
                    <a:cubicBezTo>
                      <a:pt x="29700" y="551"/>
                      <a:pt x="29675" y="526"/>
                      <a:pt x="29650" y="476"/>
                    </a:cubicBezTo>
                    <a:cubicBezTo>
                      <a:pt x="29599" y="326"/>
                      <a:pt x="29549" y="150"/>
                      <a:pt x="29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4990125" y="3347775"/>
                <a:ext cx="717450" cy="134125"/>
              </a:xfrm>
              <a:custGeom>
                <a:avLst/>
                <a:gdLst/>
                <a:ahLst/>
                <a:cxnLst/>
                <a:rect l="l" t="t" r="r" b="b"/>
                <a:pathLst>
                  <a:path w="28698" h="5365" extrusionOk="0">
                    <a:moveTo>
                      <a:pt x="28547" y="1"/>
                    </a:moveTo>
                    <a:cubicBezTo>
                      <a:pt x="25866" y="452"/>
                      <a:pt x="23159" y="903"/>
                      <a:pt x="20477" y="1354"/>
                    </a:cubicBezTo>
                    <a:cubicBezTo>
                      <a:pt x="18898" y="1605"/>
                      <a:pt x="17319" y="1880"/>
                      <a:pt x="15765" y="2131"/>
                    </a:cubicBezTo>
                    <a:cubicBezTo>
                      <a:pt x="14838" y="2281"/>
                      <a:pt x="13936" y="2432"/>
                      <a:pt x="13033" y="2582"/>
                    </a:cubicBezTo>
                    <a:cubicBezTo>
                      <a:pt x="12332" y="2707"/>
                      <a:pt x="11655" y="2808"/>
                      <a:pt x="10978" y="2933"/>
                    </a:cubicBezTo>
                    <a:cubicBezTo>
                      <a:pt x="9399" y="3184"/>
                      <a:pt x="7795" y="3459"/>
                      <a:pt x="6216" y="3710"/>
                    </a:cubicBezTo>
                    <a:cubicBezTo>
                      <a:pt x="4211" y="4036"/>
                      <a:pt x="2231" y="4362"/>
                      <a:pt x="226" y="4712"/>
                    </a:cubicBezTo>
                    <a:cubicBezTo>
                      <a:pt x="151" y="4913"/>
                      <a:pt x="76" y="5139"/>
                      <a:pt x="1" y="5364"/>
                    </a:cubicBezTo>
                    <a:cubicBezTo>
                      <a:pt x="1981" y="5038"/>
                      <a:pt x="3961" y="4712"/>
                      <a:pt x="5941" y="4387"/>
                    </a:cubicBezTo>
                    <a:cubicBezTo>
                      <a:pt x="7896" y="4061"/>
                      <a:pt x="9850" y="3735"/>
                      <a:pt x="11805" y="3409"/>
                    </a:cubicBezTo>
                    <a:cubicBezTo>
                      <a:pt x="12206" y="3359"/>
                      <a:pt x="12582" y="3284"/>
                      <a:pt x="12983" y="3209"/>
                    </a:cubicBezTo>
                    <a:cubicBezTo>
                      <a:pt x="13660" y="3108"/>
                      <a:pt x="14312" y="3008"/>
                      <a:pt x="14963" y="2883"/>
                    </a:cubicBezTo>
                    <a:cubicBezTo>
                      <a:pt x="16993" y="2557"/>
                      <a:pt x="19023" y="2231"/>
                      <a:pt x="21054" y="1880"/>
                    </a:cubicBezTo>
                    <a:cubicBezTo>
                      <a:pt x="23184" y="1529"/>
                      <a:pt x="25314" y="1179"/>
                      <a:pt x="27445" y="828"/>
                    </a:cubicBezTo>
                    <a:cubicBezTo>
                      <a:pt x="27871" y="753"/>
                      <a:pt x="28297" y="677"/>
                      <a:pt x="28698" y="627"/>
                    </a:cubicBezTo>
                    <a:cubicBezTo>
                      <a:pt x="28673" y="527"/>
                      <a:pt x="28648" y="427"/>
                      <a:pt x="28622" y="326"/>
                    </a:cubicBezTo>
                    <a:cubicBezTo>
                      <a:pt x="28622" y="301"/>
                      <a:pt x="28597" y="251"/>
                      <a:pt x="28597" y="226"/>
                    </a:cubicBezTo>
                    <a:cubicBezTo>
                      <a:pt x="28572" y="151"/>
                      <a:pt x="28572" y="76"/>
                      <a:pt x="28547" y="26"/>
                    </a:cubicBezTo>
                    <a:lnTo>
                      <a:pt x="285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5812825" y="3322100"/>
                <a:ext cx="57650" cy="20075"/>
              </a:xfrm>
              <a:custGeom>
                <a:avLst/>
                <a:gdLst/>
                <a:ahLst/>
                <a:cxnLst/>
                <a:rect l="l" t="t" r="r" b="b"/>
                <a:pathLst>
                  <a:path w="2306" h="803" extrusionOk="0">
                    <a:moveTo>
                      <a:pt x="1980" y="0"/>
                    </a:moveTo>
                    <a:cubicBezTo>
                      <a:pt x="1303" y="100"/>
                      <a:pt x="652" y="201"/>
                      <a:pt x="0" y="326"/>
                    </a:cubicBezTo>
                    <a:cubicBezTo>
                      <a:pt x="276" y="476"/>
                      <a:pt x="552" y="652"/>
                      <a:pt x="802" y="802"/>
                    </a:cubicBezTo>
                    <a:cubicBezTo>
                      <a:pt x="1303" y="727"/>
                      <a:pt x="1805" y="652"/>
                      <a:pt x="2306" y="577"/>
                    </a:cubicBezTo>
                    <a:cubicBezTo>
                      <a:pt x="2206" y="376"/>
                      <a:pt x="2080" y="201"/>
                      <a:pt x="198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5008300" y="3303925"/>
                <a:ext cx="698025" cy="127850"/>
              </a:xfrm>
              <a:custGeom>
                <a:avLst/>
                <a:gdLst/>
                <a:ahLst/>
                <a:cxnLst/>
                <a:rect l="l" t="t" r="r" b="b"/>
                <a:pathLst>
                  <a:path w="27921" h="5114" extrusionOk="0">
                    <a:moveTo>
                      <a:pt x="27921" y="0"/>
                    </a:moveTo>
                    <a:lnTo>
                      <a:pt x="27921" y="0"/>
                    </a:lnTo>
                    <a:cubicBezTo>
                      <a:pt x="24662" y="602"/>
                      <a:pt x="21429" y="1128"/>
                      <a:pt x="18171" y="1629"/>
                    </a:cubicBezTo>
                    <a:cubicBezTo>
                      <a:pt x="17845" y="1679"/>
                      <a:pt x="17519" y="1730"/>
                      <a:pt x="17219" y="1780"/>
                    </a:cubicBezTo>
                    <a:cubicBezTo>
                      <a:pt x="15640" y="2030"/>
                      <a:pt x="14036" y="2256"/>
                      <a:pt x="12457" y="2507"/>
                    </a:cubicBezTo>
                    <a:cubicBezTo>
                      <a:pt x="10903" y="2732"/>
                      <a:pt x="9349" y="2958"/>
                      <a:pt x="7795" y="3208"/>
                    </a:cubicBezTo>
                    <a:cubicBezTo>
                      <a:pt x="7294" y="3283"/>
                      <a:pt x="6818" y="3359"/>
                      <a:pt x="6316" y="3434"/>
                    </a:cubicBezTo>
                    <a:cubicBezTo>
                      <a:pt x="4286" y="3760"/>
                      <a:pt x="2281" y="4085"/>
                      <a:pt x="251" y="4436"/>
                    </a:cubicBezTo>
                    <a:cubicBezTo>
                      <a:pt x="176" y="4662"/>
                      <a:pt x="76" y="4887"/>
                      <a:pt x="1" y="5113"/>
                    </a:cubicBezTo>
                    <a:cubicBezTo>
                      <a:pt x="2006" y="4762"/>
                      <a:pt x="4011" y="4436"/>
                      <a:pt x="6041" y="4111"/>
                    </a:cubicBezTo>
                    <a:cubicBezTo>
                      <a:pt x="6918" y="3985"/>
                      <a:pt x="7770" y="3835"/>
                      <a:pt x="8647" y="3710"/>
                    </a:cubicBezTo>
                    <a:cubicBezTo>
                      <a:pt x="9875" y="3509"/>
                      <a:pt x="11128" y="3334"/>
                      <a:pt x="12382" y="3158"/>
                    </a:cubicBezTo>
                    <a:cubicBezTo>
                      <a:pt x="13735" y="2933"/>
                      <a:pt x="15088" y="2732"/>
                      <a:pt x="16442" y="2532"/>
                    </a:cubicBezTo>
                    <a:cubicBezTo>
                      <a:pt x="17219" y="2431"/>
                      <a:pt x="17971" y="2306"/>
                      <a:pt x="18748" y="2181"/>
                    </a:cubicBezTo>
                    <a:cubicBezTo>
                      <a:pt x="21730" y="1730"/>
                      <a:pt x="24738" y="1228"/>
                      <a:pt x="27695" y="677"/>
                    </a:cubicBezTo>
                    <a:cubicBezTo>
                      <a:pt x="27695" y="527"/>
                      <a:pt x="27720" y="376"/>
                      <a:pt x="27770" y="276"/>
                    </a:cubicBezTo>
                    <a:cubicBezTo>
                      <a:pt x="27770" y="251"/>
                      <a:pt x="27795" y="201"/>
                      <a:pt x="27795" y="176"/>
                    </a:cubicBezTo>
                    <a:cubicBezTo>
                      <a:pt x="27820" y="126"/>
                      <a:pt x="27870" y="50"/>
                      <a:pt x="279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5740125" y="3278225"/>
                <a:ext cx="103425" cy="29475"/>
              </a:xfrm>
              <a:custGeom>
                <a:avLst/>
                <a:gdLst/>
                <a:ahLst/>
                <a:cxnLst/>
                <a:rect l="l" t="t" r="r" b="b"/>
                <a:pathLst>
                  <a:path w="4137" h="1179" extrusionOk="0">
                    <a:moveTo>
                      <a:pt x="3735" y="1"/>
                    </a:moveTo>
                    <a:cubicBezTo>
                      <a:pt x="2507" y="276"/>
                      <a:pt x="1254" y="527"/>
                      <a:pt x="1" y="778"/>
                    </a:cubicBezTo>
                    <a:cubicBezTo>
                      <a:pt x="101" y="778"/>
                      <a:pt x="201" y="803"/>
                      <a:pt x="302" y="853"/>
                    </a:cubicBezTo>
                    <a:cubicBezTo>
                      <a:pt x="502" y="903"/>
                      <a:pt x="728" y="978"/>
                      <a:pt x="953" y="1078"/>
                    </a:cubicBezTo>
                    <a:cubicBezTo>
                      <a:pt x="1029" y="1103"/>
                      <a:pt x="1104" y="1128"/>
                      <a:pt x="1204" y="1179"/>
                    </a:cubicBezTo>
                    <a:cubicBezTo>
                      <a:pt x="2181" y="978"/>
                      <a:pt x="3159" y="778"/>
                      <a:pt x="4136" y="552"/>
                    </a:cubicBezTo>
                    <a:cubicBezTo>
                      <a:pt x="4011" y="377"/>
                      <a:pt x="3886" y="201"/>
                      <a:pt x="373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5028975" y="3238125"/>
                <a:ext cx="785750" cy="143525"/>
              </a:xfrm>
              <a:custGeom>
                <a:avLst/>
                <a:gdLst/>
                <a:ahLst/>
                <a:cxnLst/>
                <a:rect l="l" t="t" r="r" b="b"/>
                <a:pathLst>
                  <a:path w="31430" h="5741" extrusionOk="0">
                    <a:moveTo>
                      <a:pt x="30978" y="1"/>
                    </a:moveTo>
                    <a:cubicBezTo>
                      <a:pt x="26342" y="928"/>
                      <a:pt x="21655" y="1555"/>
                      <a:pt x="16993" y="2231"/>
                    </a:cubicBezTo>
                    <a:cubicBezTo>
                      <a:pt x="15289" y="2482"/>
                      <a:pt x="13610" y="2732"/>
                      <a:pt x="11931" y="3008"/>
                    </a:cubicBezTo>
                    <a:cubicBezTo>
                      <a:pt x="8071" y="3610"/>
                      <a:pt x="4186" y="4286"/>
                      <a:pt x="352" y="5038"/>
                    </a:cubicBezTo>
                    <a:cubicBezTo>
                      <a:pt x="226" y="5264"/>
                      <a:pt x="101" y="5489"/>
                      <a:pt x="1" y="5740"/>
                    </a:cubicBezTo>
                    <a:cubicBezTo>
                      <a:pt x="3936" y="4988"/>
                      <a:pt x="7870" y="4286"/>
                      <a:pt x="11830" y="3660"/>
                    </a:cubicBezTo>
                    <a:cubicBezTo>
                      <a:pt x="13610" y="3359"/>
                      <a:pt x="15364" y="3083"/>
                      <a:pt x="17144" y="2833"/>
                    </a:cubicBezTo>
                    <a:cubicBezTo>
                      <a:pt x="21931" y="2131"/>
                      <a:pt x="26693" y="1504"/>
                      <a:pt x="31429" y="552"/>
                    </a:cubicBezTo>
                    <a:cubicBezTo>
                      <a:pt x="31404" y="527"/>
                      <a:pt x="31379" y="502"/>
                      <a:pt x="31379" y="477"/>
                    </a:cubicBezTo>
                    <a:cubicBezTo>
                      <a:pt x="31254" y="326"/>
                      <a:pt x="31129" y="176"/>
                      <a:pt x="30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5053425" y="3212450"/>
                <a:ext cx="740625" cy="120325"/>
              </a:xfrm>
              <a:custGeom>
                <a:avLst/>
                <a:gdLst/>
                <a:ahLst/>
                <a:cxnLst/>
                <a:rect l="l" t="t" r="r" b="b"/>
                <a:pathLst>
                  <a:path w="29625" h="4813" extrusionOk="0">
                    <a:moveTo>
                      <a:pt x="29148" y="0"/>
                    </a:moveTo>
                    <a:cubicBezTo>
                      <a:pt x="23208" y="1053"/>
                      <a:pt x="17218" y="1880"/>
                      <a:pt x="11228" y="2682"/>
                    </a:cubicBezTo>
                    <a:cubicBezTo>
                      <a:pt x="7619" y="3158"/>
                      <a:pt x="4010" y="3634"/>
                      <a:pt x="401" y="4135"/>
                    </a:cubicBezTo>
                    <a:cubicBezTo>
                      <a:pt x="351" y="4211"/>
                      <a:pt x="301" y="4311"/>
                      <a:pt x="251" y="4386"/>
                    </a:cubicBezTo>
                    <a:cubicBezTo>
                      <a:pt x="201" y="4486"/>
                      <a:pt x="125" y="4587"/>
                      <a:pt x="75" y="4712"/>
                    </a:cubicBezTo>
                    <a:cubicBezTo>
                      <a:pt x="50" y="4737"/>
                      <a:pt x="25" y="4787"/>
                      <a:pt x="0" y="4812"/>
                    </a:cubicBezTo>
                    <a:cubicBezTo>
                      <a:pt x="3709" y="4311"/>
                      <a:pt x="7394" y="3835"/>
                      <a:pt x="11103" y="3333"/>
                    </a:cubicBezTo>
                    <a:cubicBezTo>
                      <a:pt x="17293" y="2506"/>
                      <a:pt x="23484" y="1629"/>
                      <a:pt x="29624" y="551"/>
                    </a:cubicBezTo>
                    <a:cubicBezTo>
                      <a:pt x="29474" y="376"/>
                      <a:pt x="29299" y="201"/>
                      <a:pt x="29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5080350" y="3165450"/>
                <a:ext cx="668575" cy="124075"/>
              </a:xfrm>
              <a:custGeom>
                <a:avLst/>
                <a:gdLst/>
                <a:ahLst/>
                <a:cxnLst/>
                <a:rect l="l" t="t" r="r" b="b"/>
                <a:pathLst>
                  <a:path w="26743" h="4963" extrusionOk="0">
                    <a:moveTo>
                      <a:pt x="26166" y="0"/>
                    </a:moveTo>
                    <a:cubicBezTo>
                      <a:pt x="22783" y="577"/>
                      <a:pt x="19399" y="1153"/>
                      <a:pt x="16016" y="1705"/>
                    </a:cubicBezTo>
                    <a:cubicBezTo>
                      <a:pt x="14236" y="2005"/>
                      <a:pt x="12457" y="2331"/>
                      <a:pt x="10678" y="2657"/>
                    </a:cubicBezTo>
                    <a:cubicBezTo>
                      <a:pt x="7294" y="3259"/>
                      <a:pt x="3886" y="3835"/>
                      <a:pt x="477" y="4261"/>
                    </a:cubicBezTo>
                    <a:cubicBezTo>
                      <a:pt x="302" y="4487"/>
                      <a:pt x="151" y="4712"/>
                      <a:pt x="1" y="4963"/>
                    </a:cubicBezTo>
                    <a:cubicBezTo>
                      <a:pt x="3510" y="4537"/>
                      <a:pt x="6993" y="3910"/>
                      <a:pt x="10502" y="3309"/>
                    </a:cubicBezTo>
                    <a:cubicBezTo>
                      <a:pt x="12131" y="3008"/>
                      <a:pt x="13760" y="2732"/>
                      <a:pt x="15389" y="2457"/>
                    </a:cubicBezTo>
                    <a:cubicBezTo>
                      <a:pt x="19174" y="1805"/>
                      <a:pt x="22958" y="1178"/>
                      <a:pt x="26743" y="527"/>
                    </a:cubicBezTo>
                    <a:cubicBezTo>
                      <a:pt x="26567" y="351"/>
                      <a:pt x="26367" y="176"/>
                      <a:pt x="26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5116075" y="3131600"/>
                <a:ext cx="594000" cy="109050"/>
              </a:xfrm>
              <a:custGeom>
                <a:avLst/>
                <a:gdLst/>
                <a:ahLst/>
                <a:cxnLst/>
                <a:rect l="l" t="t" r="r" b="b"/>
                <a:pathLst>
                  <a:path w="23760" h="4362" extrusionOk="0">
                    <a:moveTo>
                      <a:pt x="23058" y="1"/>
                    </a:moveTo>
                    <a:cubicBezTo>
                      <a:pt x="19900" y="502"/>
                      <a:pt x="16742" y="1003"/>
                      <a:pt x="13584" y="1505"/>
                    </a:cubicBezTo>
                    <a:cubicBezTo>
                      <a:pt x="12381" y="1680"/>
                      <a:pt x="11153" y="1881"/>
                      <a:pt x="9950" y="2081"/>
                    </a:cubicBezTo>
                    <a:cubicBezTo>
                      <a:pt x="8622" y="2282"/>
                      <a:pt x="7269" y="2482"/>
                      <a:pt x="5940" y="2708"/>
                    </a:cubicBezTo>
                    <a:cubicBezTo>
                      <a:pt x="4261" y="2958"/>
                      <a:pt x="2406" y="3435"/>
                      <a:pt x="577" y="3685"/>
                    </a:cubicBezTo>
                    <a:cubicBezTo>
                      <a:pt x="502" y="3785"/>
                      <a:pt x="401" y="3886"/>
                      <a:pt x="326" y="3961"/>
                    </a:cubicBezTo>
                    <a:cubicBezTo>
                      <a:pt x="226" y="4111"/>
                      <a:pt x="101" y="4237"/>
                      <a:pt x="0" y="4362"/>
                    </a:cubicBezTo>
                    <a:cubicBezTo>
                      <a:pt x="1529" y="4161"/>
                      <a:pt x="3058" y="3785"/>
                      <a:pt x="4487" y="3560"/>
                    </a:cubicBezTo>
                    <a:lnTo>
                      <a:pt x="9700" y="2733"/>
                    </a:lnTo>
                    <a:lnTo>
                      <a:pt x="12958" y="2232"/>
                    </a:lnTo>
                    <a:cubicBezTo>
                      <a:pt x="16542" y="1655"/>
                      <a:pt x="20151" y="1104"/>
                      <a:pt x="23760" y="527"/>
                    </a:cubicBezTo>
                    <a:cubicBezTo>
                      <a:pt x="23534" y="352"/>
                      <a:pt x="23309" y="176"/>
                      <a:pt x="23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5169325" y="3101525"/>
                <a:ext cx="496900" cy="82750"/>
              </a:xfrm>
              <a:custGeom>
                <a:avLst/>
                <a:gdLst/>
                <a:ahLst/>
                <a:cxnLst/>
                <a:rect l="l" t="t" r="r" b="b"/>
                <a:pathLst>
                  <a:path w="19876" h="3310" extrusionOk="0">
                    <a:moveTo>
                      <a:pt x="18998" y="1"/>
                    </a:moveTo>
                    <a:cubicBezTo>
                      <a:pt x="15565" y="502"/>
                      <a:pt x="12106" y="978"/>
                      <a:pt x="8647" y="1480"/>
                    </a:cubicBezTo>
                    <a:cubicBezTo>
                      <a:pt x="6066" y="1831"/>
                      <a:pt x="3484" y="2206"/>
                      <a:pt x="903" y="2557"/>
                    </a:cubicBezTo>
                    <a:cubicBezTo>
                      <a:pt x="602" y="2808"/>
                      <a:pt x="301" y="3059"/>
                      <a:pt x="1" y="3309"/>
                    </a:cubicBezTo>
                    <a:cubicBezTo>
                      <a:pt x="2783" y="2933"/>
                      <a:pt x="5540" y="2532"/>
                      <a:pt x="8322" y="2156"/>
                    </a:cubicBezTo>
                    <a:cubicBezTo>
                      <a:pt x="12181" y="1605"/>
                      <a:pt x="16016" y="1054"/>
                      <a:pt x="19876" y="527"/>
                    </a:cubicBezTo>
                    <a:cubicBezTo>
                      <a:pt x="19600" y="327"/>
                      <a:pt x="19299" y="176"/>
                      <a:pt x="18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5263950" y="3064575"/>
                <a:ext cx="316425" cy="52650"/>
              </a:xfrm>
              <a:custGeom>
                <a:avLst/>
                <a:gdLst/>
                <a:ahLst/>
                <a:cxnLst/>
                <a:rect l="l" t="t" r="r" b="b"/>
                <a:pathLst>
                  <a:path w="12657" h="2106" extrusionOk="0">
                    <a:moveTo>
                      <a:pt x="11053" y="0"/>
                    </a:moveTo>
                    <a:cubicBezTo>
                      <a:pt x="9474" y="226"/>
                      <a:pt x="7870" y="426"/>
                      <a:pt x="6291" y="652"/>
                    </a:cubicBezTo>
                    <a:cubicBezTo>
                      <a:pt x="4787" y="852"/>
                      <a:pt x="3258" y="1053"/>
                      <a:pt x="1755" y="1253"/>
                    </a:cubicBezTo>
                    <a:cubicBezTo>
                      <a:pt x="1704" y="1253"/>
                      <a:pt x="1654" y="1278"/>
                      <a:pt x="1604" y="1304"/>
                    </a:cubicBezTo>
                    <a:cubicBezTo>
                      <a:pt x="1028" y="1554"/>
                      <a:pt x="501" y="1830"/>
                      <a:pt x="0" y="2106"/>
                    </a:cubicBezTo>
                    <a:cubicBezTo>
                      <a:pt x="1930" y="1855"/>
                      <a:pt x="3860" y="1579"/>
                      <a:pt x="5790" y="1329"/>
                    </a:cubicBezTo>
                    <a:cubicBezTo>
                      <a:pt x="8070" y="1028"/>
                      <a:pt x="10376" y="727"/>
                      <a:pt x="12657" y="426"/>
                    </a:cubicBezTo>
                    <a:cubicBezTo>
                      <a:pt x="12156" y="251"/>
                      <a:pt x="11604" y="101"/>
                      <a:pt x="1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4962575" y="3442400"/>
                <a:ext cx="780100" cy="149150"/>
              </a:xfrm>
              <a:custGeom>
                <a:avLst/>
                <a:gdLst/>
                <a:ahLst/>
                <a:cxnLst/>
                <a:rect l="l" t="t" r="r" b="b"/>
                <a:pathLst>
                  <a:path w="31204" h="5966" extrusionOk="0">
                    <a:moveTo>
                      <a:pt x="30927" y="0"/>
                    </a:moveTo>
                    <a:cubicBezTo>
                      <a:pt x="20652" y="1654"/>
                      <a:pt x="10376" y="3434"/>
                      <a:pt x="125" y="5288"/>
                    </a:cubicBezTo>
                    <a:cubicBezTo>
                      <a:pt x="100" y="5414"/>
                      <a:pt x="75" y="5539"/>
                      <a:pt x="50" y="5664"/>
                    </a:cubicBezTo>
                    <a:cubicBezTo>
                      <a:pt x="25" y="5765"/>
                      <a:pt x="0" y="5865"/>
                      <a:pt x="0" y="5965"/>
                    </a:cubicBezTo>
                    <a:cubicBezTo>
                      <a:pt x="10376" y="4060"/>
                      <a:pt x="20777" y="2256"/>
                      <a:pt x="31203" y="577"/>
                    </a:cubicBezTo>
                    <a:cubicBezTo>
                      <a:pt x="31103" y="401"/>
                      <a:pt x="31028" y="201"/>
                      <a:pt x="3092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4841000" y="3335250"/>
                <a:ext cx="1078975" cy="646650"/>
              </a:xfrm>
              <a:custGeom>
                <a:avLst/>
                <a:gdLst/>
                <a:ahLst/>
                <a:cxnLst/>
                <a:rect l="l" t="t" r="r" b="b"/>
                <a:pathLst>
                  <a:path w="43159" h="25866" extrusionOk="0">
                    <a:moveTo>
                      <a:pt x="24437" y="0"/>
                    </a:moveTo>
                    <a:lnTo>
                      <a:pt x="23911" y="527"/>
                    </a:lnTo>
                    <a:lnTo>
                      <a:pt x="23134" y="1279"/>
                    </a:lnTo>
                    <a:lnTo>
                      <a:pt x="21730" y="2632"/>
                    </a:lnTo>
                    <a:lnTo>
                      <a:pt x="20928" y="3384"/>
                    </a:lnTo>
                    <a:lnTo>
                      <a:pt x="19926" y="4336"/>
                    </a:lnTo>
                    <a:lnTo>
                      <a:pt x="19374" y="4888"/>
                    </a:lnTo>
                    <a:lnTo>
                      <a:pt x="18923" y="4612"/>
                    </a:lnTo>
                    <a:lnTo>
                      <a:pt x="18823" y="4562"/>
                    </a:lnTo>
                    <a:lnTo>
                      <a:pt x="17770" y="3910"/>
                    </a:lnTo>
                    <a:lnTo>
                      <a:pt x="16943" y="3434"/>
                    </a:lnTo>
                    <a:lnTo>
                      <a:pt x="15339" y="2457"/>
                    </a:lnTo>
                    <a:lnTo>
                      <a:pt x="14487" y="1955"/>
                    </a:lnTo>
                    <a:lnTo>
                      <a:pt x="13384" y="1279"/>
                    </a:lnTo>
                    <a:lnTo>
                      <a:pt x="13008" y="2181"/>
                    </a:lnTo>
                    <a:lnTo>
                      <a:pt x="12733" y="2858"/>
                    </a:lnTo>
                    <a:lnTo>
                      <a:pt x="12181" y="4211"/>
                    </a:lnTo>
                    <a:lnTo>
                      <a:pt x="11906" y="4888"/>
                    </a:lnTo>
                    <a:lnTo>
                      <a:pt x="11429" y="6015"/>
                    </a:lnTo>
                    <a:lnTo>
                      <a:pt x="11154" y="6692"/>
                    </a:lnTo>
                    <a:lnTo>
                      <a:pt x="10377" y="8597"/>
                    </a:lnTo>
                    <a:lnTo>
                      <a:pt x="10302" y="8797"/>
                    </a:lnTo>
                    <a:lnTo>
                      <a:pt x="9224" y="8822"/>
                    </a:lnTo>
                    <a:lnTo>
                      <a:pt x="5139" y="8848"/>
                    </a:lnTo>
                    <a:lnTo>
                      <a:pt x="3735" y="8873"/>
                    </a:lnTo>
                    <a:lnTo>
                      <a:pt x="4587" y="11680"/>
                    </a:lnTo>
                    <a:lnTo>
                      <a:pt x="5765" y="15564"/>
                    </a:lnTo>
                    <a:lnTo>
                      <a:pt x="4036" y="16291"/>
                    </a:lnTo>
                    <a:lnTo>
                      <a:pt x="1" y="17945"/>
                    </a:lnTo>
                    <a:lnTo>
                      <a:pt x="4412" y="25865"/>
                    </a:lnTo>
                    <a:lnTo>
                      <a:pt x="5439" y="25740"/>
                    </a:lnTo>
                    <a:lnTo>
                      <a:pt x="6392" y="25589"/>
                    </a:lnTo>
                    <a:lnTo>
                      <a:pt x="17896" y="24011"/>
                    </a:lnTo>
                    <a:lnTo>
                      <a:pt x="20477" y="23660"/>
                    </a:lnTo>
                    <a:lnTo>
                      <a:pt x="20577" y="23635"/>
                    </a:lnTo>
                    <a:lnTo>
                      <a:pt x="39099" y="21078"/>
                    </a:lnTo>
                    <a:lnTo>
                      <a:pt x="40502" y="20878"/>
                    </a:lnTo>
                    <a:lnTo>
                      <a:pt x="40703" y="20552"/>
                    </a:lnTo>
                    <a:lnTo>
                      <a:pt x="42482" y="17670"/>
                    </a:lnTo>
                    <a:lnTo>
                      <a:pt x="43159" y="16517"/>
                    </a:lnTo>
                    <a:lnTo>
                      <a:pt x="43059" y="15765"/>
                    </a:lnTo>
                    <a:lnTo>
                      <a:pt x="42608" y="12732"/>
                    </a:lnTo>
                    <a:lnTo>
                      <a:pt x="41806" y="7043"/>
                    </a:lnTo>
                    <a:lnTo>
                      <a:pt x="36994" y="6943"/>
                    </a:lnTo>
                    <a:lnTo>
                      <a:pt x="36567" y="6918"/>
                    </a:lnTo>
                    <a:lnTo>
                      <a:pt x="36016" y="4888"/>
                    </a:lnTo>
                    <a:lnTo>
                      <a:pt x="35941" y="4612"/>
                    </a:lnTo>
                    <a:lnTo>
                      <a:pt x="34863" y="577"/>
                    </a:lnTo>
                    <a:lnTo>
                      <a:pt x="34562" y="727"/>
                    </a:lnTo>
                    <a:lnTo>
                      <a:pt x="33410" y="1329"/>
                    </a:lnTo>
                    <a:lnTo>
                      <a:pt x="31329" y="2406"/>
                    </a:lnTo>
                    <a:lnTo>
                      <a:pt x="29575" y="3309"/>
                    </a:lnTo>
                    <a:lnTo>
                      <a:pt x="28572" y="3835"/>
                    </a:lnTo>
                    <a:lnTo>
                      <a:pt x="28247" y="3534"/>
                    </a:lnTo>
                    <a:lnTo>
                      <a:pt x="27670" y="2983"/>
                    </a:lnTo>
                    <a:lnTo>
                      <a:pt x="27019" y="2381"/>
                    </a:lnTo>
                    <a:lnTo>
                      <a:pt x="26442" y="1855"/>
                    </a:lnTo>
                    <a:lnTo>
                      <a:pt x="25440" y="928"/>
                    </a:lnTo>
                    <a:lnTo>
                      <a:pt x="24838" y="376"/>
                    </a:lnTo>
                    <a:lnTo>
                      <a:pt x="24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5806550" y="3272400"/>
                <a:ext cx="146025" cy="132000"/>
              </a:xfrm>
              <a:custGeom>
                <a:avLst/>
                <a:gdLst/>
                <a:ahLst/>
                <a:cxnLst/>
                <a:rect l="l" t="t" r="r" b="b"/>
                <a:pathLst>
                  <a:path w="5841" h="5280" extrusionOk="0">
                    <a:moveTo>
                      <a:pt x="2928" y="0"/>
                    </a:moveTo>
                    <a:cubicBezTo>
                      <a:pt x="2221" y="0"/>
                      <a:pt x="1516" y="283"/>
                      <a:pt x="1003" y="835"/>
                    </a:cubicBezTo>
                    <a:cubicBezTo>
                      <a:pt x="1" y="1913"/>
                      <a:pt x="51" y="3567"/>
                      <a:pt x="1128" y="4570"/>
                    </a:cubicBezTo>
                    <a:cubicBezTo>
                      <a:pt x="1641" y="5046"/>
                      <a:pt x="2284" y="5279"/>
                      <a:pt x="2925" y="5279"/>
                    </a:cubicBezTo>
                    <a:cubicBezTo>
                      <a:pt x="3632" y="5279"/>
                      <a:pt x="4337" y="4996"/>
                      <a:pt x="4863" y="4444"/>
                    </a:cubicBezTo>
                    <a:cubicBezTo>
                      <a:pt x="5840" y="3367"/>
                      <a:pt x="5790" y="1712"/>
                      <a:pt x="4712" y="710"/>
                    </a:cubicBezTo>
                    <a:cubicBezTo>
                      <a:pt x="4212" y="233"/>
                      <a:pt x="3569"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5216950" y="4327100"/>
                <a:ext cx="491875" cy="218950"/>
              </a:xfrm>
              <a:custGeom>
                <a:avLst/>
                <a:gdLst/>
                <a:ahLst/>
                <a:cxnLst/>
                <a:rect l="l" t="t" r="r" b="b"/>
                <a:pathLst>
                  <a:path w="19675" h="8758" extrusionOk="0">
                    <a:moveTo>
                      <a:pt x="16316" y="1"/>
                    </a:moveTo>
                    <a:lnTo>
                      <a:pt x="3384" y="1028"/>
                    </a:lnTo>
                    <a:cubicBezTo>
                      <a:pt x="3384" y="1028"/>
                      <a:pt x="2958" y="1505"/>
                      <a:pt x="2432" y="2231"/>
                    </a:cubicBezTo>
                    <a:cubicBezTo>
                      <a:pt x="2407" y="2281"/>
                      <a:pt x="2356" y="2307"/>
                      <a:pt x="2356" y="2357"/>
                    </a:cubicBezTo>
                    <a:cubicBezTo>
                      <a:pt x="1304" y="3835"/>
                      <a:pt x="1" y="6292"/>
                      <a:pt x="1254" y="7971"/>
                    </a:cubicBezTo>
                    <a:cubicBezTo>
                      <a:pt x="1507" y="8301"/>
                      <a:pt x="1788" y="8444"/>
                      <a:pt x="2086" y="8444"/>
                    </a:cubicBezTo>
                    <a:cubicBezTo>
                      <a:pt x="2963" y="8444"/>
                      <a:pt x="3983" y="7194"/>
                      <a:pt x="4863" y="5790"/>
                    </a:cubicBezTo>
                    <a:cubicBezTo>
                      <a:pt x="5564" y="4662"/>
                      <a:pt x="6166" y="3409"/>
                      <a:pt x="6517" y="2657"/>
                    </a:cubicBezTo>
                    <a:cubicBezTo>
                      <a:pt x="6717" y="2231"/>
                      <a:pt x="6843" y="1956"/>
                      <a:pt x="6843" y="1956"/>
                    </a:cubicBezTo>
                    <a:cubicBezTo>
                      <a:pt x="6843" y="1956"/>
                      <a:pt x="6868" y="2231"/>
                      <a:pt x="6943" y="2657"/>
                    </a:cubicBezTo>
                    <a:cubicBezTo>
                      <a:pt x="7211" y="4390"/>
                      <a:pt x="8145" y="8758"/>
                      <a:pt x="10552" y="8758"/>
                    </a:cubicBezTo>
                    <a:cubicBezTo>
                      <a:pt x="10618" y="8758"/>
                      <a:pt x="10684" y="8754"/>
                      <a:pt x="10752" y="8748"/>
                    </a:cubicBezTo>
                    <a:cubicBezTo>
                      <a:pt x="13334" y="8497"/>
                      <a:pt x="12356" y="3835"/>
                      <a:pt x="11930" y="2181"/>
                    </a:cubicBezTo>
                    <a:cubicBezTo>
                      <a:pt x="11830" y="1880"/>
                      <a:pt x="11780" y="1680"/>
                      <a:pt x="11755" y="1630"/>
                    </a:cubicBezTo>
                    <a:lnTo>
                      <a:pt x="11755" y="1630"/>
                    </a:lnTo>
                    <a:cubicBezTo>
                      <a:pt x="11805" y="1680"/>
                      <a:pt x="11905" y="1880"/>
                      <a:pt x="12056" y="2156"/>
                    </a:cubicBezTo>
                    <a:cubicBezTo>
                      <a:pt x="12881" y="3607"/>
                      <a:pt x="15257" y="7482"/>
                      <a:pt x="17166" y="7482"/>
                    </a:cubicBezTo>
                    <a:cubicBezTo>
                      <a:pt x="17401" y="7482"/>
                      <a:pt x="17628" y="7423"/>
                      <a:pt x="17845" y="7294"/>
                    </a:cubicBezTo>
                    <a:cubicBezTo>
                      <a:pt x="19675" y="6191"/>
                      <a:pt x="17845" y="2582"/>
                      <a:pt x="16868" y="878"/>
                    </a:cubicBezTo>
                    <a:cubicBezTo>
                      <a:pt x="16542" y="327"/>
                      <a:pt x="16316" y="1"/>
                      <a:pt x="16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5697525" y="3911375"/>
                <a:ext cx="359675" cy="431075"/>
              </a:xfrm>
              <a:custGeom>
                <a:avLst/>
                <a:gdLst/>
                <a:ahLst/>
                <a:cxnLst/>
                <a:rect l="l" t="t" r="r" b="b"/>
                <a:pathLst>
                  <a:path w="14387" h="17243" extrusionOk="0">
                    <a:moveTo>
                      <a:pt x="7065" y="1"/>
                    </a:moveTo>
                    <a:cubicBezTo>
                      <a:pt x="4245" y="1"/>
                      <a:pt x="3860" y="7457"/>
                      <a:pt x="3860" y="7457"/>
                    </a:cubicBezTo>
                    <a:lnTo>
                      <a:pt x="1" y="15126"/>
                    </a:lnTo>
                    <a:cubicBezTo>
                      <a:pt x="1" y="15126"/>
                      <a:pt x="1816" y="17242"/>
                      <a:pt x="3881" y="17242"/>
                    </a:cubicBezTo>
                    <a:cubicBezTo>
                      <a:pt x="4913" y="17242"/>
                      <a:pt x="6007" y="16713"/>
                      <a:pt x="6968" y="15126"/>
                    </a:cubicBezTo>
                    <a:cubicBezTo>
                      <a:pt x="6968" y="15126"/>
                      <a:pt x="7126" y="15159"/>
                      <a:pt x="7374" y="15159"/>
                    </a:cubicBezTo>
                    <a:cubicBezTo>
                      <a:pt x="8137" y="15159"/>
                      <a:pt x="9759" y="14846"/>
                      <a:pt x="10327" y="12294"/>
                    </a:cubicBezTo>
                    <a:cubicBezTo>
                      <a:pt x="10327" y="12294"/>
                      <a:pt x="10337" y="12294"/>
                      <a:pt x="10358" y="12294"/>
                    </a:cubicBezTo>
                    <a:cubicBezTo>
                      <a:pt x="10621" y="12294"/>
                      <a:pt x="12477" y="12208"/>
                      <a:pt x="13384" y="9813"/>
                    </a:cubicBezTo>
                    <a:cubicBezTo>
                      <a:pt x="14387" y="7231"/>
                      <a:pt x="11354" y="1617"/>
                      <a:pt x="7820" y="164"/>
                    </a:cubicBezTo>
                    <a:cubicBezTo>
                      <a:pt x="7551" y="52"/>
                      <a:pt x="7300" y="1"/>
                      <a:pt x="7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5719450" y="3929225"/>
                <a:ext cx="322100" cy="413300"/>
              </a:xfrm>
              <a:custGeom>
                <a:avLst/>
                <a:gdLst/>
                <a:ahLst/>
                <a:cxnLst/>
                <a:rect l="l" t="t" r="r" b="b"/>
                <a:pathLst>
                  <a:path w="12884" h="16532" extrusionOk="0">
                    <a:moveTo>
                      <a:pt x="8171" y="10352"/>
                    </a:moveTo>
                    <a:cubicBezTo>
                      <a:pt x="8322" y="10377"/>
                      <a:pt x="8472" y="10427"/>
                      <a:pt x="8622" y="10502"/>
                    </a:cubicBezTo>
                    <a:cubicBezTo>
                      <a:pt x="8898" y="10678"/>
                      <a:pt x="9124" y="10978"/>
                      <a:pt x="9199" y="11304"/>
                    </a:cubicBezTo>
                    <a:cubicBezTo>
                      <a:pt x="9233" y="11414"/>
                      <a:pt x="9249" y="11530"/>
                      <a:pt x="9252" y="11648"/>
                    </a:cubicBezTo>
                    <a:lnTo>
                      <a:pt x="9252" y="11648"/>
                    </a:lnTo>
                    <a:cubicBezTo>
                      <a:pt x="8919" y="11593"/>
                      <a:pt x="8610" y="11470"/>
                      <a:pt x="8347" y="11254"/>
                    </a:cubicBezTo>
                    <a:cubicBezTo>
                      <a:pt x="8221" y="11129"/>
                      <a:pt x="8096" y="11003"/>
                      <a:pt x="8021" y="10853"/>
                    </a:cubicBezTo>
                    <a:cubicBezTo>
                      <a:pt x="7971" y="10778"/>
                      <a:pt x="7946" y="10703"/>
                      <a:pt x="7921" y="10628"/>
                    </a:cubicBezTo>
                    <a:cubicBezTo>
                      <a:pt x="7896" y="10552"/>
                      <a:pt x="7871" y="10452"/>
                      <a:pt x="7896" y="10452"/>
                    </a:cubicBezTo>
                    <a:cubicBezTo>
                      <a:pt x="7871" y="10427"/>
                      <a:pt x="8021" y="10352"/>
                      <a:pt x="8171" y="10352"/>
                    </a:cubicBezTo>
                    <a:close/>
                    <a:moveTo>
                      <a:pt x="4829" y="13014"/>
                    </a:moveTo>
                    <a:cubicBezTo>
                      <a:pt x="4861" y="13014"/>
                      <a:pt x="4898" y="13020"/>
                      <a:pt x="4938" y="13034"/>
                    </a:cubicBezTo>
                    <a:cubicBezTo>
                      <a:pt x="5089" y="13109"/>
                      <a:pt x="5239" y="13209"/>
                      <a:pt x="5389" y="13334"/>
                    </a:cubicBezTo>
                    <a:cubicBezTo>
                      <a:pt x="5540" y="13435"/>
                      <a:pt x="5665" y="13560"/>
                      <a:pt x="5765" y="13710"/>
                    </a:cubicBezTo>
                    <a:cubicBezTo>
                      <a:pt x="5899" y="13873"/>
                      <a:pt x="5962" y="14071"/>
                      <a:pt x="5960" y="14274"/>
                    </a:cubicBezTo>
                    <a:lnTo>
                      <a:pt x="5960" y="14274"/>
                    </a:lnTo>
                    <a:cubicBezTo>
                      <a:pt x="5834" y="14248"/>
                      <a:pt x="5711" y="14211"/>
                      <a:pt x="5590" y="14161"/>
                    </a:cubicBezTo>
                    <a:cubicBezTo>
                      <a:pt x="5264" y="14036"/>
                      <a:pt x="4963" y="13811"/>
                      <a:pt x="4763" y="13535"/>
                    </a:cubicBezTo>
                    <a:cubicBezTo>
                      <a:pt x="4688" y="13410"/>
                      <a:pt x="4637" y="13234"/>
                      <a:pt x="4663" y="13134"/>
                    </a:cubicBezTo>
                    <a:cubicBezTo>
                      <a:pt x="4681" y="13060"/>
                      <a:pt x="4740" y="13014"/>
                      <a:pt x="4829" y="13014"/>
                    </a:cubicBezTo>
                    <a:close/>
                    <a:moveTo>
                      <a:pt x="8021" y="1"/>
                    </a:moveTo>
                    <a:lnTo>
                      <a:pt x="8021" y="1"/>
                    </a:lnTo>
                    <a:cubicBezTo>
                      <a:pt x="9049" y="1179"/>
                      <a:pt x="10176" y="2282"/>
                      <a:pt x="11028" y="3560"/>
                    </a:cubicBezTo>
                    <a:cubicBezTo>
                      <a:pt x="11906" y="4838"/>
                      <a:pt x="12607" y="6292"/>
                      <a:pt x="12557" y="7821"/>
                    </a:cubicBezTo>
                    <a:cubicBezTo>
                      <a:pt x="12532" y="8572"/>
                      <a:pt x="12307" y="9324"/>
                      <a:pt x="11931" y="9976"/>
                    </a:cubicBezTo>
                    <a:cubicBezTo>
                      <a:pt x="11555" y="10602"/>
                      <a:pt x="11003" y="11179"/>
                      <a:pt x="10352" y="11480"/>
                    </a:cubicBezTo>
                    <a:cubicBezTo>
                      <a:pt x="10137" y="11562"/>
                      <a:pt x="9900" y="11623"/>
                      <a:pt x="9663" y="11648"/>
                    </a:cubicBezTo>
                    <a:lnTo>
                      <a:pt x="9663" y="11648"/>
                    </a:lnTo>
                    <a:cubicBezTo>
                      <a:pt x="9662" y="11499"/>
                      <a:pt x="9643" y="11350"/>
                      <a:pt x="9600" y="11204"/>
                    </a:cubicBezTo>
                    <a:cubicBezTo>
                      <a:pt x="9475" y="10778"/>
                      <a:pt x="9224" y="10402"/>
                      <a:pt x="8848" y="10151"/>
                    </a:cubicBezTo>
                    <a:cubicBezTo>
                      <a:pt x="8648" y="10026"/>
                      <a:pt x="8422" y="9951"/>
                      <a:pt x="8196" y="9951"/>
                    </a:cubicBezTo>
                    <a:cubicBezTo>
                      <a:pt x="8071" y="9951"/>
                      <a:pt x="7946" y="9951"/>
                      <a:pt x="7820" y="10001"/>
                    </a:cubicBezTo>
                    <a:cubicBezTo>
                      <a:pt x="7695" y="10051"/>
                      <a:pt x="7545" y="10176"/>
                      <a:pt x="7495" y="10352"/>
                    </a:cubicBezTo>
                    <a:cubicBezTo>
                      <a:pt x="7445" y="10527"/>
                      <a:pt x="7495" y="10653"/>
                      <a:pt x="7520" y="10753"/>
                    </a:cubicBezTo>
                    <a:cubicBezTo>
                      <a:pt x="7570" y="10853"/>
                      <a:pt x="7620" y="10953"/>
                      <a:pt x="7670" y="11054"/>
                    </a:cubicBezTo>
                    <a:cubicBezTo>
                      <a:pt x="7770" y="11254"/>
                      <a:pt x="7921" y="11404"/>
                      <a:pt x="8096" y="11555"/>
                    </a:cubicBezTo>
                    <a:cubicBezTo>
                      <a:pt x="8413" y="11823"/>
                      <a:pt x="8801" y="11973"/>
                      <a:pt x="9214" y="12027"/>
                    </a:cubicBezTo>
                    <a:lnTo>
                      <a:pt x="9214" y="12027"/>
                    </a:lnTo>
                    <a:cubicBezTo>
                      <a:pt x="9192" y="12131"/>
                      <a:pt x="9161" y="12234"/>
                      <a:pt x="9124" y="12332"/>
                    </a:cubicBezTo>
                    <a:cubicBezTo>
                      <a:pt x="8873" y="13009"/>
                      <a:pt x="8322" y="13585"/>
                      <a:pt x="7695" y="13961"/>
                    </a:cubicBezTo>
                    <a:cubicBezTo>
                      <a:pt x="7295" y="14191"/>
                      <a:pt x="6849" y="14318"/>
                      <a:pt x="6407" y="14318"/>
                    </a:cubicBezTo>
                    <a:cubicBezTo>
                      <a:pt x="6347" y="14318"/>
                      <a:pt x="6288" y="14316"/>
                      <a:pt x="6228" y="14311"/>
                    </a:cubicBezTo>
                    <a:lnTo>
                      <a:pt x="6228" y="14311"/>
                    </a:lnTo>
                    <a:cubicBezTo>
                      <a:pt x="6239" y="14044"/>
                      <a:pt x="6170" y="13766"/>
                      <a:pt x="6016" y="13535"/>
                    </a:cubicBezTo>
                    <a:cubicBezTo>
                      <a:pt x="5891" y="13359"/>
                      <a:pt x="5740" y="13209"/>
                      <a:pt x="5565" y="13084"/>
                    </a:cubicBezTo>
                    <a:cubicBezTo>
                      <a:pt x="5414" y="12983"/>
                      <a:pt x="5264" y="12833"/>
                      <a:pt x="5038" y="12758"/>
                    </a:cubicBezTo>
                    <a:cubicBezTo>
                      <a:pt x="4965" y="12721"/>
                      <a:pt x="4878" y="12698"/>
                      <a:pt x="4778" y="12698"/>
                    </a:cubicBezTo>
                    <a:cubicBezTo>
                      <a:pt x="4741" y="12698"/>
                      <a:pt x="4703" y="12701"/>
                      <a:pt x="4663" y="12708"/>
                    </a:cubicBezTo>
                    <a:cubicBezTo>
                      <a:pt x="4512" y="12758"/>
                      <a:pt x="4387" y="12883"/>
                      <a:pt x="4337" y="13009"/>
                    </a:cubicBezTo>
                    <a:cubicBezTo>
                      <a:pt x="4262" y="13309"/>
                      <a:pt x="4362" y="13535"/>
                      <a:pt x="4487" y="13710"/>
                    </a:cubicBezTo>
                    <a:cubicBezTo>
                      <a:pt x="4713" y="14086"/>
                      <a:pt x="5064" y="14337"/>
                      <a:pt x="5465" y="14512"/>
                    </a:cubicBezTo>
                    <a:cubicBezTo>
                      <a:pt x="5604" y="14564"/>
                      <a:pt x="5746" y="14605"/>
                      <a:pt x="5889" y="14633"/>
                    </a:cubicBezTo>
                    <a:lnTo>
                      <a:pt x="5889" y="14633"/>
                    </a:lnTo>
                    <a:cubicBezTo>
                      <a:pt x="5882" y="14651"/>
                      <a:pt x="5874" y="14669"/>
                      <a:pt x="5866" y="14688"/>
                    </a:cubicBezTo>
                    <a:cubicBezTo>
                      <a:pt x="5615" y="15364"/>
                      <a:pt x="4938" y="15866"/>
                      <a:pt x="4236" y="16116"/>
                    </a:cubicBezTo>
                    <a:cubicBezTo>
                      <a:pt x="3804" y="16286"/>
                      <a:pt x="3333" y="16380"/>
                      <a:pt x="2860" y="16380"/>
                    </a:cubicBezTo>
                    <a:cubicBezTo>
                      <a:pt x="2565" y="16380"/>
                      <a:pt x="2269" y="16344"/>
                      <a:pt x="1981" y="16267"/>
                    </a:cubicBezTo>
                    <a:cubicBezTo>
                      <a:pt x="1254" y="16041"/>
                      <a:pt x="577" y="15640"/>
                      <a:pt x="1" y="15114"/>
                    </a:cubicBezTo>
                    <a:lnTo>
                      <a:pt x="1" y="15114"/>
                    </a:lnTo>
                    <a:cubicBezTo>
                      <a:pt x="527" y="15665"/>
                      <a:pt x="1204" y="16116"/>
                      <a:pt x="1956" y="16367"/>
                    </a:cubicBezTo>
                    <a:cubicBezTo>
                      <a:pt x="2294" y="16480"/>
                      <a:pt x="2654" y="16532"/>
                      <a:pt x="3015" y="16532"/>
                    </a:cubicBezTo>
                    <a:cubicBezTo>
                      <a:pt x="3455" y="16532"/>
                      <a:pt x="3898" y="16455"/>
                      <a:pt x="4312" y="16317"/>
                    </a:cubicBezTo>
                    <a:cubicBezTo>
                      <a:pt x="4688" y="16191"/>
                      <a:pt x="5038" y="15991"/>
                      <a:pt x="5364" y="15740"/>
                    </a:cubicBezTo>
                    <a:cubicBezTo>
                      <a:pt x="5690" y="15490"/>
                      <a:pt x="5966" y="15164"/>
                      <a:pt x="6116" y="14788"/>
                    </a:cubicBezTo>
                    <a:cubicBezTo>
                      <a:pt x="6134" y="14750"/>
                      <a:pt x="6149" y="14711"/>
                      <a:pt x="6163" y="14671"/>
                    </a:cubicBezTo>
                    <a:lnTo>
                      <a:pt x="6163" y="14671"/>
                    </a:lnTo>
                    <a:cubicBezTo>
                      <a:pt x="6238" y="14678"/>
                      <a:pt x="6313" y="14681"/>
                      <a:pt x="6388" y="14681"/>
                    </a:cubicBezTo>
                    <a:cubicBezTo>
                      <a:pt x="6491" y="14681"/>
                      <a:pt x="6592" y="14675"/>
                      <a:pt x="6693" y="14663"/>
                    </a:cubicBezTo>
                    <a:cubicBezTo>
                      <a:pt x="7119" y="14638"/>
                      <a:pt x="7520" y="14487"/>
                      <a:pt x="7871" y="14287"/>
                    </a:cubicBezTo>
                    <a:cubicBezTo>
                      <a:pt x="8572" y="13861"/>
                      <a:pt x="9174" y="13259"/>
                      <a:pt x="9500" y="12482"/>
                    </a:cubicBezTo>
                    <a:cubicBezTo>
                      <a:pt x="9553" y="12340"/>
                      <a:pt x="9597" y="12191"/>
                      <a:pt x="9626" y="12040"/>
                    </a:cubicBezTo>
                    <a:lnTo>
                      <a:pt x="9626" y="12040"/>
                    </a:lnTo>
                    <a:cubicBezTo>
                      <a:pt x="9937" y="12020"/>
                      <a:pt x="10233" y="11938"/>
                      <a:pt x="10502" y="11831"/>
                    </a:cubicBezTo>
                    <a:cubicBezTo>
                      <a:pt x="11254" y="11480"/>
                      <a:pt x="11856" y="10853"/>
                      <a:pt x="12257" y="10151"/>
                    </a:cubicBezTo>
                    <a:cubicBezTo>
                      <a:pt x="12658" y="9450"/>
                      <a:pt x="12883" y="8648"/>
                      <a:pt x="12858" y="7821"/>
                    </a:cubicBezTo>
                    <a:cubicBezTo>
                      <a:pt x="12883" y="7018"/>
                      <a:pt x="12683" y="6242"/>
                      <a:pt x="12382" y="5490"/>
                    </a:cubicBezTo>
                    <a:cubicBezTo>
                      <a:pt x="12081" y="4763"/>
                      <a:pt x="11655" y="4086"/>
                      <a:pt x="11204" y="3460"/>
                    </a:cubicBezTo>
                    <a:cubicBezTo>
                      <a:pt x="10277" y="2181"/>
                      <a:pt x="9124" y="1129"/>
                      <a:pt x="802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4866075" y="4112000"/>
                <a:ext cx="390375" cy="355025"/>
              </a:xfrm>
              <a:custGeom>
                <a:avLst/>
                <a:gdLst/>
                <a:ahLst/>
                <a:cxnLst/>
                <a:rect l="l" t="t" r="r" b="b"/>
                <a:pathLst>
                  <a:path w="15615" h="14201" extrusionOk="0">
                    <a:moveTo>
                      <a:pt x="2101" y="1"/>
                    </a:moveTo>
                    <a:cubicBezTo>
                      <a:pt x="2033" y="1"/>
                      <a:pt x="1968" y="3"/>
                      <a:pt x="1905" y="8"/>
                    </a:cubicBezTo>
                    <a:cubicBezTo>
                      <a:pt x="1905" y="8"/>
                      <a:pt x="1930" y="209"/>
                      <a:pt x="1930" y="535"/>
                    </a:cubicBezTo>
                    <a:cubicBezTo>
                      <a:pt x="1955" y="710"/>
                      <a:pt x="1955" y="911"/>
                      <a:pt x="1955" y="1161"/>
                    </a:cubicBezTo>
                    <a:lnTo>
                      <a:pt x="1955" y="1211"/>
                    </a:lnTo>
                    <a:cubicBezTo>
                      <a:pt x="1955" y="1236"/>
                      <a:pt x="1955" y="1236"/>
                      <a:pt x="1955" y="1236"/>
                    </a:cubicBezTo>
                    <a:cubicBezTo>
                      <a:pt x="2005" y="2439"/>
                      <a:pt x="1955" y="4269"/>
                      <a:pt x="1454" y="5572"/>
                    </a:cubicBezTo>
                    <a:cubicBezTo>
                      <a:pt x="1103" y="6500"/>
                      <a:pt x="577" y="7878"/>
                      <a:pt x="301" y="9256"/>
                    </a:cubicBezTo>
                    <a:cubicBezTo>
                      <a:pt x="226" y="9557"/>
                      <a:pt x="176" y="9858"/>
                      <a:pt x="151" y="10159"/>
                    </a:cubicBezTo>
                    <a:cubicBezTo>
                      <a:pt x="0" y="11562"/>
                      <a:pt x="201" y="12840"/>
                      <a:pt x="1228" y="13492"/>
                    </a:cubicBezTo>
                    <a:cubicBezTo>
                      <a:pt x="1746" y="13807"/>
                      <a:pt x="2215" y="13928"/>
                      <a:pt x="2630" y="13928"/>
                    </a:cubicBezTo>
                    <a:cubicBezTo>
                      <a:pt x="3701" y="13928"/>
                      <a:pt x="4409" y="13119"/>
                      <a:pt x="4662" y="12740"/>
                    </a:cubicBezTo>
                    <a:cubicBezTo>
                      <a:pt x="4762" y="12640"/>
                      <a:pt x="4787" y="12565"/>
                      <a:pt x="4787" y="12565"/>
                    </a:cubicBezTo>
                    <a:cubicBezTo>
                      <a:pt x="4787" y="12565"/>
                      <a:pt x="4837" y="12640"/>
                      <a:pt x="4913" y="12740"/>
                    </a:cubicBezTo>
                    <a:cubicBezTo>
                      <a:pt x="5188" y="13141"/>
                      <a:pt x="5965" y="14068"/>
                      <a:pt x="6842" y="14194"/>
                    </a:cubicBezTo>
                    <a:cubicBezTo>
                      <a:pt x="6883" y="14198"/>
                      <a:pt x="6923" y="14200"/>
                      <a:pt x="6963" y="14200"/>
                    </a:cubicBezTo>
                    <a:cubicBezTo>
                      <a:pt x="7587" y="14200"/>
                      <a:pt x="8117" y="13666"/>
                      <a:pt x="8447" y="13241"/>
                    </a:cubicBezTo>
                    <a:cubicBezTo>
                      <a:pt x="8447" y="13241"/>
                      <a:pt x="8447" y="13241"/>
                      <a:pt x="8447" y="13216"/>
                    </a:cubicBezTo>
                    <a:cubicBezTo>
                      <a:pt x="8572" y="13041"/>
                      <a:pt x="8672" y="12891"/>
                      <a:pt x="8747" y="12790"/>
                    </a:cubicBezTo>
                    <a:cubicBezTo>
                      <a:pt x="8772" y="12715"/>
                      <a:pt x="8797" y="12690"/>
                      <a:pt x="8797" y="12690"/>
                    </a:cubicBezTo>
                    <a:cubicBezTo>
                      <a:pt x="8797" y="12690"/>
                      <a:pt x="8797" y="12690"/>
                      <a:pt x="8848" y="12740"/>
                    </a:cubicBezTo>
                    <a:cubicBezTo>
                      <a:pt x="8873" y="12815"/>
                      <a:pt x="8948" y="12916"/>
                      <a:pt x="9073" y="13016"/>
                    </a:cubicBezTo>
                    <a:cubicBezTo>
                      <a:pt x="9290" y="13189"/>
                      <a:pt x="9657" y="13382"/>
                      <a:pt x="10271" y="13382"/>
                    </a:cubicBezTo>
                    <a:cubicBezTo>
                      <a:pt x="10367" y="13382"/>
                      <a:pt x="10469" y="13377"/>
                      <a:pt x="10577" y="13367"/>
                    </a:cubicBezTo>
                    <a:cubicBezTo>
                      <a:pt x="11254" y="13266"/>
                      <a:pt x="12256" y="12740"/>
                      <a:pt x="13183" y="12038"/>
                    </a:cubicBezTo>
                    <a:lnTo>
                      <a:pt x="13208" y="12038"/>
                    </a:lnTo>
                    <a:cubicBezTo>
                      <a:pt x="13760" y="11612"/>
                      <a:pt x="14311" y="11111"/>
                      <a:pt x="14737" y="10635"/>
                    </a:cubicBezTo>
                    <a:cubicBezTo>
                      <a:pt x="15063" y="10284"/>
                      <a:pt x="15339" y="9933"/>
                      <a:pt x="15514" y="9607"/>
                    </a:cubicBezTo>
                    <a:cubicBezTo>
                      <a:pt x="15539" y="9557"/>
                      <a:pt x="15539" y="9532"/>
                      <a:pt x="15564" y="9482"/>
                    </a:cubicBezTo>
                    <a:cubicBezTo>
                      <a:pt x="15614" y="9131"/>
                      <a:pt x="15289" y="8555"/>
                      <a:pt x="14687" y="7878"/>
                    </a:cubicBezTo>
                    <a:cubicBezTo>
                      <a:pt x="12883" y="5823"/>
                      <a:pt x="8697" y="2665"/>
                      <a:pt x="5389" y="1036"/>
                    </a:cubicBezTo>
                    <a:cubicBezTo>
                      <a:pt x="5038" y="860"/>
                      <a:pt x="4712" y="710"/>
                      <a:pt x="4386" y="585"/>
                    </a:cubicBezTo>
                    <a:cubicBezTo>
                      <a:pt x="3485" y="201"/>
                      <a:pt x="2704"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4856050" y="4125350"/>
                <a:ext cx="370325" cy="345975"/>
              </a:xfrm>
              <a:custGeom>
                <a:avLst/>
                <a:gdLst/>
                <a:ahLst/>
                <a:cxnLst/>
                <a:rect l="l" t="t" r="r" b="b"/>
                <a:pathLst>
                  <a:path w="14813" h="13839" extrusionOk="0">
                    <a:moveTo>
                      <a:pt x="5827" y="9597"/>
                    </a:moveTo>
                    <a:cubicBezTo>
                      <a:pt x="5863" y="9597"/>
                      <a:pt x="5884" y="9619"/>
                      <a:pt x="5915" y="9650"/>
                    </a:cubicBezTo>
                    <a:cubicBezTo>
                      <a:pt x="5965" y="9700"/>
                      <a:pt x="5990" y="9850"/>
                      <a:pt x="5990" y="9976"/>
                    </a:cubicBezTo>
                    <a:cubicBezTo>
                      <a:pt x="6015" y="10101"/>
                      <a:pt x="5965" y="10251"/>
                      <a:pt x="5915" y="10402"/>
                    </a:cubicBezTo>
                    <a:cubicBezTo>
                      <a:pt x="5790" y="10853"/>
                      <a:pt x="5539" y="11304"/>
                      <a:pt x="5238" y="11680"/>
                    </a:cubicBezTo>
                    <a:cubicBezTo>
                      <a:pt x="5213" y="11630"/>
                      <a:pt x="5188" y="11605"/>
                      <a:pt x="5163" y="11555"/>
                    </a:cubicBezTo>
                    <a:cubicBezTo>
                      <a:pt x="4988" y="11003"/>
                      <a:pt x="5063" y="10326"/>
                      <a:pt x="5414" y="9900"/>
                    </a:cubicBezTo>
                    <a:cubicBezTo>
                      <a:pt x="5514" y="9800"/>
                      <a:pt x="5639" y="9700"/>
                      <a:pt x="5740" y="9625"/>
                    </a:cubicBezTo>
                    <a:cubicBezTo>
                      <a:pt x="5778" y="9606"/>
                      <a:pt x="5805" y="9597"/>
                      <a:pt x="5827" y="9597"/>
                    </a:cubicBezTo>
                    <a:close/>
                    <a:moveTo>
                      <a:pt x="9399" y="10627"/>
                    </a:moveTo>
                    <a:cubicBezTo>
                      <a:pt x="9650" y="11053"/>
                      <a:pt x="9574" y="11630"/>
                      <a:pt x="9324" y="12081"/>
                    </a:cubicBezTo>
                    <a:cubicBezTo>
                      <a:pt x="9173" y="11880"/>
                      <a:pt x="9098" y="11605"/>
                      <a:pt x="9098" y="11354"/>
                    </a:cubicBezTo>
                    <a:cubicBezTo>
                      <a:pt x="9098" y="11078"/>
                      <a:pt x="9223" y="10803"/>
                      <a:pt x="9399" y="10627"/>
                    </a:cubicBezTo>
                    <a:close/>
                    <a:moveTo>
                      <a:pt x="2331" y="1"/>
                    </a:moveTo>
                    <a:cubicBezTo>
                      <a:pt x="2331" y="201"/>
                      <a:pt x="2331" y="402"/>
                      <a:pt x="2331" y="602"/>
                    </a:cubicBezTo>
                    <a:cubicBezTo>
                      <a:pt x="2331" y="1053"/>
                      <a:pt x="2356" y="1504"/>
                      <a:pt x="2356" y="1955"/>
                    </a:cubicBezTo>
                    <a:cubicBezTo>
                      <a:pt x="2356" y="2607"/>
                      <a:pt x="2281" y="3234"/>
                      <a:pt x="2106" y="3860"/>
                    </a:cubicBezTo>
                    <a:cubicBezTo>
                      <a:pt x="1805" y="5113"/>
                      <a:pt x="1228" y="6291"/>
                      <a:pt x="777" y="7519"/>
                    </a:cubicBezTo>
                    <a:cubicBezTo>
                      <a:pt x="301" y="8722"/>
                      <a:pt x="0" y="10101"/>
                      <a:pt x="351" y="11429"/>
                    </a:cubicBezTo>
                    <a:cubicBezTo>
                      <a:pt x="451" y="11755"/>
                      <a:pt x="577" y="12081"/>
                      <a:pt x="777" y="12382"/>
                    </a:cubicBezTo>
                    <a:cubicBezTo>
                      <a:pt x="978" y="12657"/>
                      <a:pt x="1228" y="12908"/>
                      <a:pt x="1529" y="13108"/>
                    </a:cubicBezTo>
                    <a:cubicBezTo>
                      <a:pt x="1830" y="13259"/>
                      <a:pt x="2156" y="13409"/>
                      <a:pt x="2507" y="13434"/>
                    </a:cubicBezTo>
                    <a:cubicBezTo>
                      <a:pt x="2624" y="13451"/>
                      <a:pt x="2743" y="13459"/>
                      <a:pt x="2863" y="13459"/>
                    </a:cubicBezTo>
                    <a:cubicBezTo>
                      <a:pt x="3103" y="13459"/>
                      <a:pt x="3342" y="13426"/>
                      <a:pt x="3559" y="13359"/>
                    </a:cubicBezTo>
                    <a:cubicBezTo>
                      <a:pt x="4186" y="13159"/>
                      <a:pt x="4712" y="12808"/>
                      <a:pt x="5163" y="12357"/>
                    </a:cubicBezTo>
                    <a:cubicBezTo>
                      <a:pt x="5414" y="12707"/>
                      <a:pt x="5740" y="13008"/>
                      <a:pt x="6091" y="13259"/>
                    </a:cubicBezTo>
                    <a:cubicBezTo>
                      <a:pt x="6366" y="13459"/>
                      <a:pt x="6667" y="13635"/>
                      <a:pt x="6993" y="13735"/>
                    </a:cubicBezTo>
                    <a:cubicBezTo>
                      <a:pt x="7176" y="13800"/>
                      <a:pt x="7366" y="13839"/>
                      <a:pt x="7556" y="13839"/>
                    </a:cubicBezTo>
                    <a:cubicBezTo>
                      <a:pt x="7730" y="13839"/>
                      <a:pt x="7903" y="13807"/>
                      <a:pt x="8071" y="13735"/>
                    </a:cubicBezTo>
                    <a:cubicBezTo>
                      <a:pt x="8421" y="13585"/>
                      <a:pt x="8672" y="13334"/>
                      <a:pt x="8923" y="13133"/>
                    </a:cubicBezTo>
                    <a:cubicBezTo>
                      <a:pt x="9098" y="12958"/>
                      <a:pt x="9274" y="12758"/>
                      <a:pt x="9424" y="12532"/>
                    </a:cubicBezTo>
                    <a:cubicBezTo>
                      <a:pt x="9799" y="12813"/>
                      <a:pt x="10242" y="12939"/>
                      <a:pt x="10680" y="12939"/>
                    </a:cubicBezTo>
                    <a:cubicBezTo>
                      <a:pt x="10945" y="12939"/>
                      <a:pt x="11208" y="12893"/>
                      <a:pt x="11454" y="12808"/>
                    </a:cubicBezTo>
                    <a:cubicBezTo>
                      <a:pt x="12181" y="12582"/>
                      <a:pt x="12807" y="12156"/>
                      <a:pt x="13384" y="11680"/>
                    </a:cubicBezTo>
                    <a:cubicBezTo>
                      <a:pt x="13459" y="11630"/>
                      <a:pt x="13534" y="11580"/>
                      <a:pt x="13584" y="11504"/>
                    </a:cubicBezTo>
                    <a:lnTo>
                      <a:pt x="13609" y="11504"/>
                    </a:lnTo>
                    <a:cubicBezTo>
                      <a:pt x="14086" y="11078"/>
                      <a:pt x="14512" y="10577"/>
                      <a:pt x="14812" y="10026"/>
                    </a:cubicBezTo>
                    <a:lnTo>
                      <a:pt x="14812" y="10026"/>
                    </a:lnTo>
                    <a:cubicBezTo>
                      <a:pt x="14437" y="10652"/>
                      <a:pt x="13910" y="11179"/>
                      <a:pt x="13334" y="11605"/>
                    </a:cubicBezTo>
                    <a:cubicBezTo>
                      <a:pt x="12732" y="12031"/>
                      <a:pt x="12106" y="12457"/>
                      <a:pt x="11404" y="12632"/>
                    </a:cubicBezTo>
                    <a:cubicBezTo>
                      <a:pt x="11195" y="12691"/>
                      <a:pt x="10975" y="12721"/>
                      <a:pt x="10756" y="12721"/>
                    </a:cubicBezTo>
                    <a:cubicBezTo>
                      <a:pt x="10318" y="12721"/>
                      <a:pt x="9883" y="12599"/>
                      <a:pt x="9549" y="12331"/>
                    </a:cubicBezTo>
                    <a:lnTo>
                      <a:pt x="9574" y="12331"/>
                    </a:lnTo>
                    <a:cubicBezTo>
                      <a:pt x="9925" y="11730"/>
                      <a:pt x="10000" y="10903"/>
                      <a:pt x="9549" y="10301"/>
                    </a:cubicBezTo>
                    <a:lnTo>
                      <a:pt x="9474" y="10201"/>
                    </a:lnTo>
                    <a:lnTo>
                      <a:pt x="9374" y="10276"/>
                    </a:lnTo>
                    <a:cubicBezTo>
                      <a:pt x="8998" y="10502"/>
                      <a:pt x="8822" y="10953"/>
                      <a:pt x="8822" y="11329"/>
                    </a:cubicBezTo>
                    <a:cubicBezTo>
                      <a:pt x="8822" y="11680"/>
                      <a:pt x="8923" y="12006"/>
                      <a:pt x="9148" y="12256"/>
                    </a:cubicBezTo>
                    <a:cubicBezTo>
                      <a:pt x="9148" y="12281"/>
                      <a:pt x="9148" y="12281"/>
                      <a:pt x="9173" y="12306"/>
                    </a:cubicBezTo>
                    <a:cubicBezTo>
                      <a:pt x="9073" y="12432"/>
                      <a:pt x="8973" y="12582"/>
                      <a:pt x="8848" y="12682"/>
                    </a:cubicBezTo>
                    <a:cubicBezTo>
                      <a:pt x="8848" y="12707"/>
                      <a:pt x="8848" y="12707"/>
                      <a:pt x="8848" y="12707"/>
                    </a:cubicBezTo>
                    <a:cubicBezTo>
                      <a:pt x="8797" y="12758"/>
                      <a:pt x="8747" y="12808"/>
                      <a:pt x="8672" y="12858"/>
                    </a:cubicBezTo>
                    <a:cubicBezTo>
                      <a:pt x="8446" y="13083"/>
                      <a:pt x="8196" y="13284"/>
                      <a:pt x="7945" y="13384"/>
                    </a:cubicBezTo>
                    <a:cubicBezTo>
                      <a:pt x="7819" y="13438"/>
                      <a:pt x="7686" y="13462"/>
                      <a:pt x="7552" y="13462"/>
                    </a:cubicBezTo>
                    <a:cubicBezTo>
                      <a:pt x="7126" y="13462"/>
                      <a:pt x="6678" y="13225"/>
                      <a:pt x="6316" y="12958"/>
                    </a:cubicBezTo>
                    <a:cubicBezTo>
                      <a:pt x="5965" y="12707"/>
                      <a:pt x="5665" y="12407"/>
                      <a:pt x="5439" y="12056"/>
                    </a:cubicBezTo>
                    <a:cubicBezTo>
                      <a:pt x="5815" y="11630"/>
                      <a:pt x="6141" y="11103"/>
                      <a:pt x="6316" y="10527"/>
                    </a:cubicBezTo>
                    <a:cubicBezTo>
                      <a:pt x="6366" y="10351"/>
                      <a:pt x="6416" y="10176"/>
                      <a:pt x="6416" y="9976"/>
                    </a:cubicBezTo>
                    <a:cubicBezTo>
                      <a:pt x="6416" y="9775"/>
                      <a:pt x="6391" y="9575"/>
                      <a:pt x="6241" y="9399"/>
                    </a:cubicBezTo>
                    <a:cubicBezTo>
                      <a:pt x="6166" y="9299"/>
                      <a:pt x="6040" y="9199"/>
                      <a:pt x="5890" y="9199"/>
                    </a:cubicBezTo>
                    <a:cubicBezTo>
                      <a:pt x="5867" y="9194"/>
                      <a:pt x="5843" y="9192"/>
                      <a:pt x="5819" y="9192"/>
                    </a:cubicBezTo>
                    <a:cubicBezTo>
                      <a:pt x="5712" y="9192"/>
                      <a:pt x="5601" y="9233"/>
                      <a:pt x="5539" y="9274"/>
                    </a:cubicBezTo>
                    <a:cubicBezTo>
                      <a:pt x="5364" y="9374"/>
                      <a:pt x="5238" y="9499"/>
                      <a:pt x="5113" y="9625"/>
                    </a:cubicBezTo>
                    <a:cubicBezTo>
                      <a:pt x="4637" y="10226"/>
                      <a:pt x="4562" y="11003"/>
                      <a:pt x="4812" y="11680"/>
                    </a:cubicBezTo>
                    <a:cubicBezTo>
                      <a:pt x="4837" y="11780"/>
                      <a:pt x="4888" y="11905"/>
                      <a:pt x="4963" y="12006"/>
                    </a:cubicBezTo>
                    <a:cubicBezTo>
                      <a:pt x="4537" y="12457"/>
                      <a:pt x="4010" y="12808"/>
                      <a:pt x="3459" y="12983"/>
                    </a:cubicBezTo>
                    <a:cubicBezTo>
                      <a:pt x="3259" y="13050"/>
                      <a:pt x="3058" y="13072"/>
                      <a:pt x="2857" y="13072"/>
                    </a:cubicBezTo>
                    <a:cubicBezTo>
                      <a:pt x="2757" y="13072"/>
                      <a:pt x="2657" y="13067"/>
                      <a:pt x="2557" y="13058"/>
                    </a:cubicBezTo>
                    <a:cubicBezTo>
                      <a:pt x="2281" y="13033"/>
                      <a:pt x="1980" y="12933"/>
                      <a:pt x="1730" y="12783"/>
                    </a:cubicBezTo>
                    <a:cubicBezTo>
                      <a:pt x="1454" y="12632"/>
                      <a:pt x="1253" y="12432"/>
                      <a:pt x="1078" y="12181"/>
                    </a:cubicBezTo>
                    <a:cubicBezTo>
                      <a:pt x="903" y="11930"/>
                      <a:pt x="777" y="11630"/>
                      <a:pt x="702" y="11354"/>
                    </a:cubicBezTo>
                    <a:cubicBezTo>
                      <a:pt x="552" y="10803"/>
                      <a:pt x="502" y="10201"/>
                      <a:pt x="552" y="9625"/>
                    </a:cubicBezTo>
                    <a:cubicBezTo>
                      <a:pt x="552" y="9575"/>
                      <a:pt x="552" y="9524"/>
                      <a:pt x="577" y="9474"/>
                    </a:cubicBezTo>
                    <a:cubicBezTo>
                      <a:pt x="602" y="9224"/>
                      <a:pt x="652" y="8973"/>
                      <a:pt x="702" y="8722"/>
                    </a:cubicBezTo>
                    <a:cubicBezTo>
                      <a:pt x="777" y="8346"/>
                      <a:pt x="903" y="7971"/>
                      <a:pt x="1028" y="7620"/>
                    </a:cubicBezTo>
                    <a:cubicBezTo>
                      <a:pt x="1429" y="6392"/>
                      <a:pt x="2005" y="5189"/>
                      <a:pt x="2281" y="3910"/>
                    </a:cubicBezTo>
                    <a:cubicBezTo>
                      <a:pt x="2406" y="3259"/>
                      <a:pt x="2456" y="2607"/>
                      <a:pt x="2431" y="1955"/>
                    </a:cubicBezTo>
                    <a:cubicBezTo>
                      <a:pt x="2431" y="1529"/>
                      <a:pt x="2406" y="1128"/>
                      <a:pt x="2381" y="702"/>
                    </a:cubicBezTo>
                    <a:cubicBezTo>
                      <a:pt x="2381" y="702"/>
                      <a:pt x="2356" y="702"/>
                      <a:pt x="2381" y="677"/>
                    </a:cubicBezTo>
                    <a:cubicBezTo>
                      <a:pt x="2356" y="677"/>
                      <a:pt x="2356" y="652"/>
                      <a:pt x="2356" y="627"/>
                    </a:cubicBezTo>
                    <a:cubicBezTo>
                      <a:pt x="2356" y="427"/>
                      <a:pt x="2331" y="201"/>
                      <a:pt x="233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4967575" y="3544200"/>
                <a:ext cx="945525" cy="849350"/>
              </a:xfrm>
              <a:custGeom>
                <a:avLst/>
                <a:gdLst/>
                <a:ahLst/>
                <a:cxnLst/>
                <a:rect l="l" t="t" r="r" b="b"/>
                <a:pathLst>
                  <a:path w="37821" h="33974" extrusionOk="0">
                    <a:moveTo>
                      <a:pt x="18157" y="1"/>
                    </a:moveTo>
                    <a:cubicBezTo>
                      <a:pt x="16813" y="1"/>
                      <a:pt x="15382" y="91"/>
                      <a:pt x="13935" y="364"/>
                    </a:cubicBezTo>
                    <a:cubicBezTo>
                      <a:pt x="9825" y="1166"/>
                      <a:pt x="5590" y="3422"/>
                      <a:pt x="2908" y="9337"/>
                    </a:cubicBezTo>
                    <a:cubicBezTo>
                      <a:pt x="2908" y="9337"/>
                      <a:pt x="2432" y="10264"/>
                      <a:pt x="1880" y="11768"/>
                    </a:cubicBezTo>
                    <a:cubicBezTo>
                      <a:pt x="1429" y="12971"/>
                      <a:pt x="928" y="14550"/>
                      <a:pt x="577" y="16304"/>
                    </a:cubicBezTo>
                    <a:cubicBezTo>
                      <a:pt x="502" y="16655"/>
                      <a:pt x="427" y="17006"/>
                      <a:pt x="376" y="17382"/>
                    </a:cubicBezTo>
                    <a:cubicBezTo>
                      <a:pt x="76" y="19262"/>
                      <a:pt x="1" y="21292"/>
                      <a:pt x="326" y="23297"/>
                    </a:cubicBezTo>
                    <a:cubicBezTo>
                      <a:pt x="402" y="23823"/>
                      <a:pt x="527" y="24324"/>
                      <a:pt x="677" y="24826"/>
                    </a:cubicBezTo>
                    <a:cubicBezTo>
                      <a:pt x="903" y="25602"/>
                      <a:pt x="1229" y="26379"/>
                      <a:pt x="1630" y="27106"/>
                    </a:cubicBezTo>
                    <a:cubicBezTo>
                      <a:pt x="3384" y="30339"/>
                      <a:pt x="6567" y="32294"/>
                      <a:pt x="10351" y="33272"/>
                    </a:cubicBezTo>
                    <a:cubicBezTo>
                      <a:pt x="10477" y="33297"/>
                      <a:pt x="10577" y="33322"/>
                      <a:pt x="10677" y="33347"/>
                    </a:cubicBezTo>
                    <a:cubicBezTo>
                      <a:pt x="11229" y="33472"/>
                      <a:pt x="11755" y="33572"/>
                      <a:pt x="12331" y="33673"/>
                    </a:cubicBezTo>
                    <a:cubicBezTo>
                      <a:pt x="12382" y="33673"/>
                      <a:pt x="12432" y="33698"/>
                      <a:pt x="12507" y="33698"/>
                    </a:cubicBezTo>
                    <a:cubicBezTo>
                      <a:pt x="13785" y="33898"/>
                      <a:pt x="15138" y="33973"/>
                      <a:pt x="16492" y="33973"/>
                    </a:cubicBezTo>
                    <a:lnTo>
                      <a:pt x="16918" y="33973"/>
                    </a:lnTo>
                    <a:cubicBezTo>
                      <a:pt x="18572" y="33948"/>
                      <a:pt x="20251" y="33798"/>
                      <a:pt x="21905" y="33497"/>
                    </a:cubicBezTo>
                    <a:cubicBezTo>
                      <a:pt x="21930" y="33497"/>
                      <a:pt x="21981" y="33472"/>
                      <a:pt x="22031" y="33472"/>
                    </a:cubicBezTo>
                    <a:cubicBezTo>
                      <a:pt x="23434" y="33222"/>
                      <a:pt x="24838" y="32871"/>
                      <a:pt x="26166" y="32445"/>
                    </a:cubicBezTo>
                    <a:cubicBezTo>
                      <a:pt x="26392" y="32369"/>
                      <a:pt x="26617" y="32294"/>
                      <a:pt x="26843" y="32194"/>
                    </a:cubicBezTo>
                    <a:cubicBezTo>
                      <a:pt x="27946" y="31793"/>
                      <a:pt x="28998" y="31242"/>
                      <a:pt x="30001" y="30565"/>
                    </a:cubicBezTo>
                    <a:cubicBezTo>
                      <a:pt x="34687" y="27407"/>
                      <a:pt x="37820" y="21743"/>
                      <a:pt x="36893" y="16104"/>
                    </a:cubicBezTo>
                    <a:cubicBezTo>
                      <a:pt x="36818" y="15653"/>
                      <a:pt x="36718" y="15176"/>
                      <a:pt x="36592" y="14725"/>
                    </a:cubicBezTo>
                    <a:cubicBezTo>
                      <a:pt x="36342" y="13873"/>
                      <a:pt x="36016" y="13021"/>
                      <a:pt x="35640" y="12194"/>
                    </a:cubicBezTo>
                    <a:cubicBezTo>
                      <a:pt x="35289" y="11417"/>
                      <a:pt x="34888" y="10640"/>
                      <a:pt x="34437" y="9888"/>
                    </a:cubicBezTo>
                    <a:cubicBezTo>
                      <a:pt x="33409" y="8209"/>
                      <a:pt x="32231" y="6605"/>
                      <a:pt x="31028" y="5126"/>
                    </a:cubicBezTo>
                    <a:cubicBezTo>
                      <a:pt x="30978" y="5076"/>
                      <a:pt x="30953" y="5051"/>
                      <a:pt x="30928" y="5001"/>
                    </a:cubicBezTo>
                    <a:cubicBezTo>
                      <a:pt x="29349" y="3096"/>
                      <a:pt x="26993" y="389"/>
                      <a:pt x="24261" y="339"/>
                    </a:cubicBezTo>
                    <a:cubicBezTo>
                      <a:pt x="22816" y="307"/>
                      <a:pt x="20633" y="1"/>
                      <a:pt x="181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5562200" y="3939875"/>
                <a:ext cx="35725" cy="58300"/>
              </a:xfrm>
              <a:custGeom>
                <a:avLst/>
                <a:gdLst/>
                <a:ahLst/>
                <a:cxnLst/>
                <a:rect l="l" t="t" r="r" b="b"/>
                <a:pathLst>
                  <a:path w="1429" h="2332" extrusionOk="0">
                    <a:moveTo>
                      <a:pt x="702" y="1"/>
                    </a:moveTo>
                    <a:cubicBezTo>
                      <a:pt x="326" y="1"/>
                      <a:pt x="0" y="527"/>
                      <a:pt x="25" y="1179"/>
                    </a:cubicBezTo>
                    <a:cubicBezTo>
                      <a:pt x="25" y="1806"/>
                      <a:pt x="326" y="2332"/>
                      <a:pt x="727" y="2332"/>
                    </a:cubicBezTo>
                    <a:cubicBezTo>
                      <a:pt x="1103" y="2332"/>
                      <a:pt x="1429" y="1806"/>
                      <a:pt x="1404" y="1154"/>
                    </a:cubicBezTo>
                    <a:cubicBezTo>
                      <a:pt x="1404" y="502"/>
                      <a:pt x="1103" y="1"/>
                      <a:pt x="702"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5203800" y="3953050"/>
                <a:ext cx="35725" cy="58925"/>
              </a:xfrm>
              <a:custGeom>
                <a:avLst/>
                <a:gdLst/>
                <a:ahLst/>
                <a:cxnLst/>
                <a:rect l="l" t="t" r="r" b="b"/>
                <a:pathLst>
                  <a:path w="1429" h="2357" extrusionOk="0">
                    <a:moveTo>
                      <a:pt x="702" y="0"/>
                    </a:moveTo>
                    <a:cubicBezTo>
                      <a:pt x="326" y="0"/>
                      <a:pt x="0" y="527"/>
                      <a:pt x="25" y="1178"/>
                    </a:cubicBezTo>
                    <a:cubicBezTo>
                      <a:pt x="25" y="1830"/>
                      <a:pt x="326" y="2356"/>
                      <a:pt x="727" y="2356"/>
                    </a:cubicBezTo>
                    <a:cubicBezTo>
                      <a:pt x="1103" y="2356"/>
                      <a:pt x="1429" y="1830"/>
                      <a:pt x="1404" y="1178"/>
                    </a:cubicBezTo>
                    <a:cubicBezTo>
                      <a:pt x="1404" y="527"/>
                      <a:pt x="1103" y="0"/>
                      <a:pt x="702"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5296525" y="3902300"/>
                <a:ext cx="136625" cy="216800"/>
              </a:xfrm>
              <a:custGeom>
                <a:avLst/>
                <a:gdLst/>
                <a:ahLst/>
                <a:cxnLst/>
                <a:rect l="l" t="t" r="r" b="b"/>
                <a:pathLst>
                  <a:path w="5465" h="8672" extrusionOk="0">
                    <a:moveTo>
                      <a:pt x="2331" y="0"/>
                    </a:moveTo>
                    <a:cubicBezTo>
                      <a:pt x="2281" y="727"/>
                      <a:pt x="2206" y="1454"/>
                      <a:pt x="2106" y="2156"/>
                    </a:cubicBezTo>
                    <a:cubicBezTo>
                      <a:pt x="1980" y="2882"/>
                      <a:pt x="1830" y="3584"/>
                      <a:pt x="1655" y="4286"/>
                    </a:cubicBezTo>
                    <a:cubicBezTo>
                      <a:pt x="1504" y="4988"/>
                      <a:pt x="1279" y="5664"/>
                      <a:pt x="1028" y="6341"/>
                    </a:cubicBezTo>
                    <a:cubicBezTo>
                      <a:pt x="802" y="7018"/>
                      <a:pt x="502" y="7669"/>
                      <a:pt x="176" y="8296"/>
                    </a:cubicBezTo>
                    <a:lnTo>
                      <a:pt x="0" y="8672"/>
                    </a:lnTo>
                    <a:lnTo>
                      <a:pt x="376" y="8597"/>
                    </a:lnTo>
                    <a:cubicBezTo>
                      <a:pt x="1003" y="8496"/>
                      <a:pt x="1529" y="8246"/>
                      <a:pt x="2031" y="7945"/>
                    </a:cubicBezTo>
                    <a:cubicBezTo>
                      <a:pt x="2532" y="7644"/>
                      <a:pt x="2983" y="7268"/>
                      <a:pt x="3409" y="6867"/>
                    </a:cubicBezTo>
                    <a:cubicBezTo>
                      <a:pt x="3835" y="6466"/>
                      <a:pt x="4211" y="6040"/>
                      <a:pt x="4537" y="5564"/>
                    </a:cubicBezTo>
                    <a:cubicBezTo>
                      <a:pt x="4712" y="5339"/>
                      <a:pt x="4863" y="5088"/>
                      <a:pt x="5038" y="4862"/>
                    </a:cubicBezTo>
                    <a:lnTo>
                      <a:pt x="5464" y="4111"/>
                    </a:lnTo>
                    <a:lnTo>
                      <a:pt x="4938" y="4812"/>
                    </a:lnTo>
                    <a:cubicBezTo>
                      <a:pt x="4762" y="5013"/>
                      <a:pt x="4587" y="5238"/>
                      <a:pt x="4412" y="5464"/>
                    </a:cubicBezTo>
                    <a:cubicBezTo>
                      <a:pt x="4011" y="5865"/>
                      <a:pt x="3635" y="6291"/>
                      <a:pt x="3209" y="6667"/>
                    </a:cubicBezTo>
                    <a:cubicBezTo>
                      <a:pt x="2782" y="7018"/>
                      <a:pt x="2331" y="7344"/>
                      <a:pt x="1855" y="7619"/>
                    </a:cubicBezTo>
                    <a:cubicBezTo>
                      <a:pt x="1604" y="7770"/>
                      <a:pt x="1354" y="7895"/>
                      <a:pt x="1103" y="7970"/>
                    </a:cubicBezTo>
                    <a:cubicBezTo>
                      <a:pt x="981" y="8019"/>
                      <a:pt x="854" y="8068"/>
                      <a:pt x="729" y="8108"/>
                    </a:cubicBezTo>
                    <a:lnTo>
                      <a:pt x="729" y="8108"/>
                    </a:lnTo>
                    <a:cubicBezTo>
                      <a:pt x="994" y="7577"/>
                      <a:pt x="1228" y="7030"/>
                      <a:pt x="1429" y="6466"/>
                    </a:cubicBezTo>
                    <a:cubicBezTo>
                      <a:pt x="1655" y="5790"/>
                      <a:pt x="1855" y="5063"/>
                      <a:pt x="2006" y="4361"/>
                    </a:cubicBezTo>
                    <a:cubicBezTo>
                      <a:pt x="2131" y="3634"/>
                      <a:pt x="2256" y="2907"/>
                      <a:pt x="2306" y="2181"/>
                    </a:cubicBezTo>
                    <a:cubicBezTo>
                      <a:pt x="2356" y="1454"/>
                      <a:pt x="2381" y="727"/>
                      <a:pt x="233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5138625" y="4011125"/>
                <a:ext cx="96525" cy="86550"/>
              </a:xfrm>
              <a:custGeom>
                <a:avLst/>
                <a:gdLst/>
                <a:ahLst/>
                <a:cxnLst/>
                <a:rect l="l" t="t" r="r" b="b"/>
                <a:pathLst>
                  <a:path w="3861" h="3462" extrusionOk="0">
                    <a:moveTo>
                      <a:pt x="1936" y="0"/>
                    </a:moveTo>
                    <a:cubicBezTo>
                      <a:pt x="1466" y="0"/>
                      <a:pt x="996" y="189"/>
                      <a:pt x="652" y="560"/>
                    </a:cubicBezTo>
                    <a:cubicBezTo>
                      <a:pt x="1" y="1261"/>
                      <a:pt x="51" y="2339"/>
                      <a:pt x="753" y="2991"/>
                    </a:cubicBezTo>
                    <a:cubicBezTo>
                      <a:pt x="1090" y="3304"/>
                      <a:pt x="1521" y="3461"/>
                      <a:pt x="1950" y="3461"/>
                    </a:cubicBezTo>
                    <a:cubicBezTo>
                      <a:pt x="2412" y="3461"/>
                      <a:pt x="2871" y="3279"/>
                      <a:pt x="3209" y="2915"/>
                    </a:cubicBezTo>
                    <a:cubicBezTo>
                      <a:pt x="3860" y="2214"/>
                      <a:pt x="3810" y="1111"/>
                      <a:pt x="3108" y="459"/>
                    </a:cubicBezTo>
                    <a:cubicBezTo>
                      <a:pt x="2777" y="152"/>
                      <a:pt x="2356" y="0"/>
                      <a:pt x="1936"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5593525" y="4003475"/>
                <a:ext cx="83350" cy="75400"/>
              </a:xfrm>
              <a:custGeom>
                <a:avLst/>
                <a:gdLst/>
                <a:ahLst/>
                <a:cxnLst/>
                <a:rect l="l" t="t" r="r" b="b"/>
                <a:pathLst>
                  <a:path w="3334" h="3016" extrusionOk="0">
                    <a:moveTo>
                      <a:pt x="1658" y="0"/>
                    </a:moveTo>
                    <a:cubicBezTo>
                      <a:pt x="1260" y="0"/>
                      <a:pt x="864" y="163"/>
                      <a:pt x="577" y="490"/>
                    </a:cubicBezTo>
                    <a:cubicBezTo>
                      <a:pt x="0" y="1091"/>
                      <a:pt x="25" y="2043"/>
                      <a:pt x="652" y="2620"/>
                    </a:cubicBezTo>
                    <a:cubicBezTo>
                      <a:pt x="940" y="2884"/>
                      <a:pt x="1307" y="3015"/>
                      <a:pt x="1676" y="3015"/>
                    </a:cubicBezTo>
                    <a:cubicBezTo>
                      <a:pt x="2078" y="3015"/>
                      <a:pt x="2481" y="2859"/>
                      <a:pt x="2782" y="2545"/>
                    </a:cubicBezTo>
                    <a:cubicBezTo>
                      <a:pt x="3334" y="1918"/>
                      <a:pt x="3309" y="966"/>
                      <a:pt x="2682" y="414"/>
                    </a:cubicBezTo>
                    <a:cubicBezTo>
                      <a:pt x="2394" y="138"/>
                      <a:pt x="2025" y="0"/>
                      <a:pt x="165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5380475" y="4067700"/>
                <a:ext cx="150400" cy="57725"/>
              </a:xfrm>
              <a:custGeom>
                <a:avLst/>
                <a:gdLst/>
                <a:ahLst/>
                <a:cxnLst/>
                <a:rect l="l" t="t" r="r" b="b"/>
                <a:pathLst>
                  <a:path w="6016" h="2309" extrusionOk="0">
                    <a:moveTo>
                      <a:pt x="6016" y="1"/>
                    </a:moveTo>
                    <a:cubicBezTo>
                      <a:pt x="5615" y="377"/>
                      <a:pt x="5214" y="753"/>
                      <a:pt x="4738" y="1053"/>
                    </a:cubicBezTo>
                    <a:cubicBezTo>
                      <a:pt x="4287" y="1354"/>
                      <a:pt x="3785" y="1580"/>
                      <a:pt x="3259" y="1730"/>
                    </a:cubicBezTo>
                    <a:cubicBezTo>
                      <a:pt x="2758" y="1880"/>
                      <a:pt x="2206" y="1956"/>
                      <a:pt x="1655" y="1956"/>
                    </a:cubicBezTo>
                    <a:cubicBezTo>
                      <a:pt x="1104" y="1956"/>
                      <a:pt x="552" y="1906"/>
                      <a:pt x="1" y="1780"/>
                    </a:cubicBezTo>
                    <a:lnTo>
                      <a:pt x="1" y="1780"/>
                    </a:lnTo>
                    <a:cubicBezTo>
                      <a:pt x="638" y="2130"/>
                      <a:pt x="1376" y="2309"/>
                      <a:pt x="2118" y="2309"/>
                    </a:cubicBezTo>
                    <a:cubicBezTo>
                      <a:pt x="2545" y="2309"/>
                      <a:pt x="2973" y="2250"/>
                      <a:pt x="3384" y="2131"/>
                    </a:cubicBezTo>
                    <a:cubicBezTo>
                      <a:pt x="3936" y="1956"/>
                      <a:pt x="4487" y="1705"/>
                      <a:pt x="4938" y="1329"/>
                    </a:cubicBezTo>
                    <a:cubicBezTo>
                      <a:pt x="5164" y="1154"/>
                      <a:pt x="5364" y="928"/>
                      <a:pt x="5540" y="703"/>
                    </a:cubicBezTo>
                    <a:cubicBezTo>
                      <a:pt x="5715" y="477"/>
                      <a:pt x="5891" y="226"/>
                      <a:pt x="601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4955050" y="3486675"/>
                <a:ext cx="901025" cy="480175"/>
              </a:xfrm>
              <a:custGeom>
                <a:avLst/>
                <a:gdLst/>
                <a:ahLst/>
                <a:cxnLst/>
                <a:rect l="l" t="t" r="r" b="b"/>
                <a:pathLst>
                  <a:path w="36041" h="19207" extrusionOk="0">
                    <a:moveTo>
                      <a:pt x="20499" y="1"/>
                    </a:moveTo>
                    <a:cubicBezTo>
                      <a:pt x="18951" y="1"/>
                      <a:pt x="17267" y="218"/>
                      <a:pt x="15439" y="710"/>
                    </a:cubicBezTo>
                    <a:cubicBezTo>
                      <a:pt x="0" y="4871"/>
                      <a:pt x="953" y="19207"/>
                      <a:pt x="953" y="19207"/>
                    </a:cubicBezTo>
                    <a:cubicBezTo>
                      <a:pt x="6216" y="17427"/>
                      <a:pt x="9574" y="8831"/>
                      <a:pt x="9574" y="8831"/>
                    </a:cubicBezTo>
                    <a:cubicBezTo>
                      <a:pt x="10413" y="11012"/>
                      <a:pt x="11406" y="11731"/>
                      <a:pt x="12351" y="11731"/>
                    </a:cubicBezTo>
                    <a:cubicBezTo>
                      <a:pt x="14173" y="11731"/>
                      <a:pt x="15815" y="9056"/>
                      <a:pt x="15815" y="9056"/>
                    </a:cubicBezTo>
                    <a:cubicBezTo>
                      <a:pt x="17162" y="10989"/>
                      <a:pt x="18375" y="11658"/>
                      <a:pt x="19408" y="11658"/>
                    </a:cubicBezTo>
                    <a:cubicBezTo>
                      <a:pt x="21739" y="11658"/>
                      <a:pt x="23158" y="8254"/>
                      <a:pt x="23158" y="8254"/>
                    </a:cubicBezTo>
                    <a:cubicBezTo>
                      <a:pt x="23876" y="9059"/>
                      <a:pt x="24569" y="9335"/>
                      <a:pt x="25182" y="9335"/>
                    </a:cubicBezTo>
                    <a:cubicBezTo>
                      <a:pt x="26516" y="9335"/>
                      <a:pt x="27469" y="8029"/>
                      <a:pt x="27469" y="8029"/>
                    </a:cubicBezTo>
                    <a:cubicBezTo>
                      <a:pt x="29158" y="11711"/>
                      <a:pt x="33752" y="12057"/>
                      <a:pt x="35423" y="12057"/>
                    </a:cubicBezTo>
                    <a:cubicBezTo>
                      <a:pt x="35810" y="12057"/>
                      <a:pt x="36041" y="12039"/>
                      <a:pt x="36041" y="12039"/>
                    </a:cubicBezTo>
                    <a:cubicBezTo>
                      <a:pt x="36041" y="12039"/>
                      <a:pt x="32028" y="1"/>
                      <a:pt x="20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5069075" y="3594650"/>
                <a:ext cx="676100" cy="312050"/>
              </a:xfrm>
              <a:custGeom>
                <a:avLst/>
                <a:gdLst/>
                <a:ahLst/>
                <a:cxnLst/>
                <a:rect l="l" t="t" r="r" b="b"/>
                <a:pathLst>
                  <a:path w="27044" h="12482" extrusionOk="0">
                    <a:moveTo>
                      <a:pt x="23041" y="595"/>
                    </a:moveTo>
                    <a:lnTo>
                      <a:pt x="23041" y="595"/>
                    </a:lnTo>
                    <a:cubicBezTo>
                      <a:pt x="23408" y="1041"/>
                      <a:pt x="23526" y="1657"/>
                      <a:pt x="23434" y="2231"/>
                    </a:cubicBezTo>
                    <a:cubicBezTo>
                      <a:pt x="23379" y="2692"/>
                      <a:pt x="23175" y="3125"/>
                      <a:pt x="22901" y="3512"/>
                    </a:cubicBezTo>
                    <a:lnTo>
                      <a:pt x="22901" y="3512"/>
                    </a:lnTo>
                    <a:cubicBezTo>
                      <a:pt x="22603" y="2552"/>
                      <a:pt x="22639" y="1494"/>
                      <a:pt x="23041" y="595"/>
                    </a:cubicBezTo>
                    <a:close/>
                    <a:moveTo>
                      <a:pt x="18296" y="369"/>
                    </a:moveTo>
                    <a:cubicBezTo>
                      <a:pt x="18425" y="369"/>
                      <a:pt x="18542" y="419"/>
                      <a:pt x="18622" y="527"/>
                    </a:cubicBezTo>
                    <a:cubicBezTo>
                      <a:pt x="18798" y="702"/>
                      <a:pt x="18848" y="1028"/>
                      <a:pt x="18873" y="1329"/>
                    </a:cubicBezTo>
                    <a:cubicBezTo>
                      <a:pt x="18873" y="1655"/>
                      <a:pt x="18873" y="1980"/>
                      <a:pt x="18848" y="2306"/>
                    </a:cubicBezTo>
                    <a:cubicBezTo>
                      <a:pt x="18797" y="2739"/>
                      <a:pt x="18694" y="3163"/>
                      <a:pt x="18547" y="3571"/>
                    </a:cubicBezTo>
                    <a:lnTo>
                      <a:pt x="18547" y="3571"/>
                    </a:lnTo>
                    <a:cubicBezTo>
                      <a:pt x="18396" y="3352"/>
                      <a:pt x="18256" y="3122"/>
                      <a:pt x="18121" y="2883"/>
                    </a:cubicBezTo>
                    <a:cubicBezTo>
                      <a:pt x="17795" y="2331"/>
                      <a:pt x="17444" y="1730"/>
                      <a:pt x="17495" y="1153"/>
                    </a:cubicBezTo>
                    <a:cubicBezTo>
                      <a:pt x="17520" y="878"/>
                      <a:pt x="17695" y="627"/>
                      <a:pt x="17946" y="477"/>
                    </a:cubicBezTo>
                    <a:cubicBezTo>
                      <a:pt x="18062" y="407"/>
                      <a:pt x="18184" y="369"/>
                      <a:pt x="18296" y="369"/>
                    </a:cubicBezTo>
                    <a:close/>
                    <a:moveTo>
                      <a:pt x="11847" y="981"/>
                    </a:moveTo>
                    <a:cubicBezTo>
                      <a:pt x="12115" y="1453"/>
                      <a:pt x="12142" y="2027"/>
                      <a:pt x="12031" y="2582"/>
                    </a:cubicBezTo>
                    <a:cubicBezTo>
                      <a:pt x="11953" y="3071"/>
                      <a:pt x="11768" y="3544"/>
                      <a:pt x="11523" y="3991"/>
                    </a:cubicBezTo>
                    <a:lnTo>
                      <a:pt x="11523" y="3991"/>
                    </a:lnTo>
                    <a:cubicBezTo>
                      <a:pt x="11427" y="3490"/>
                      <a:pt x="11379" y="2957"/>
                      <a:pt x="11379" y="2457"/>
                    </a:cubicBezTo>
                    <a:cubicBezTo>
                      <a:pt x="11379" y="1902"/>
                      <a:pt x="11477" y="1289"/>
                      <a:pt x="11847" y="981"/>
                    </a:cubicBezTo>
                    <a:close/>
                    <a:moveTo>
                      <a:pt x="5348" y="2250"/>
                    </a:moveTo>
                    <a:lnTo>
                      <a:pt x="5348" y="2250"/>
                    </a:lnTo>
                    <a:cubicBezTo>
                      <a:pt x="5514" y="2629"/>
                      <a:pt x="5505" y="3079"/>
                      <a:pt x="5414" y="3509"/>
                    </a:cubicBezTo>
                    <a:cubicBezTo>
                      <a:pt x="5365" y="3824"/>
                      <a:pt x="5260" y="4138"/>
                      <a:pt x="5137" y="4445"/>
                    </a:cubicBezTo>
                    <a:lnTo>
                      <a:pt x="5137" y="4445"/>
                    </a:lnTo>
                    <a:cubicBezTo>
                      <a:pt x="5071" y="4253"/>
                      <a:pt x="5020" y="4058"/>
                      <a:pt x="4988" y="3860"/>
                    </a:cubicBezTo>
                    <a:cubicBezTo>
                      <a:pt x="4873" y="3285"/>
                      <a:pt x="4948" y="2626"/>
                      <a:pt x="5348" y="2250"/>
                    </a:cubicBezTo>
                    <a:close/>
                    <a:moveTo>
                      <a:pt x="18322" y="0"/>
                    </a:moveTo>
                    <a:cubicBezTo>
                      <a:pt x="18121" y="0"/>
                      <a:pt x="17921" y="76"/>
                      <a:pt x="17770" y="176"/>
                    </a:cubicBezTo>
                    <a:cubicBezTo>
                      <a:pt x="17444" y="376"/>
                      <a:pt x="17194" y="702"/>
                      <a:pt x="17144" y="1103"/>
                    </a:cubicBezTo>
                    <a:cubicBezTo>
                      <a:pt x="17094" y="1479"/>
                      <a:pt x="17194" y="1830"/>
                      <a:pt x="17344" y="2156"/>
                    </a:cubicBezTo>
                    <a:cubicBezTo>
                      <a:pt x="17469" y="2482"/>
                      <a:pt x="17645" y="2757"/>
                      <a:pt x="17820" y="3058"/>
                    </a:cubicBezTo>
                    <a:cubicBezTo>
                      <a:pt x="18002" y="3356"/>
                      <a:pt x="18190" y="3655"/>
                      <a:pt x="18403" y="3932"/>
                    </a:cubicBezTo>
                    <a:lnTo>
                      <a:pt x="18403" y="3932"/>
                    </a:lnTo>
                    <a:cubicBezTo>
                      <a:pt x="18115" y="4589"/>
                      <a:pt x="17710" y="5195"/>
                      <a:pt x="17219" y="5715"/>
                    </a:cubicBezTo>
                    <a:cubicBezTo>
                      <a:pt x="16768" y="6166"/>
                      <a:pt x="16241" y="6567"/>
                      <a:pt x="15665" y="6843"/>
                    </a:cubicBezTo>
                    <a:cubicBezTo>
                      <a:pt x="15275" y="7038"/>
                      <a:pt x="14834" y="7157"/>
                      <a:pt x="14406" y="7157"/>
                    </a:cubicBezTo>
                    <a:cubicBezTo>
                      <a:pt x="14229" y="7157"/>
                      <a:pt x="14054" y="7137"/>
                      <a:pt x="13885" y="7093"/>
                    </a:cubicBezTo>
                    <a:cubicBezTo>
                      <a:pt x="13284" y="6943"/>
                      <a:pt x="12758" y="6567"/>
                      <a:pt x="12382" y="6091"/>
                    </a:cubicBezTo>
                    <a:cubicBezTo>
                      <a:pt x="12013" y="5630"/>
                      <a:pt x="11771" y="5084"/>
                      <a:pt x="11637" y="4511"/>
                    </a:cubicBezTo>
                    <a:lnTo>
                      <a:pt x="11637" y="4511"/>
                    </a:lnTo>
                    <a:cubicBezTo>
                      <a:pt x="11998" y="3948"/>
                      <a:pt x="12285" y="3314"/>
                      <a:pt x="12407" y="2657"/>
                    </a:cubicBezTo>
                    <a:cubicBezTo>
                      <a:pt x="12557" y="1980"/>
                      <a:pt x="12482" y="1203"/>
                      <a:pt x="12056" y="577"/>
                    </a:cubicBezTo>
                    <a:lnTo>
                      <a:pt x="11956" y="452"/>
                    </a:lnTo>
                    <a:lnTo>
                      <a:pt x="11805" y="527"/>
                    </a:lnTo>
                    <a:cubicBezTo>
                      <a:pt x="11454" y="702"/>
                      <a:pt x="11229" y="1053"/>
                      <a:pt x="11129" y="1404"/>
                    </a:cubicBezTo>
                    <a:cubicBezTo>
                      <a:pt x="11003" y="1755"/>
                      <a:pt x="10978" y="2106"/>
                      <a:pt x="10978" y="2457"/>
                    </a:cubicBezTo>
                    <a:cubicBezTo>
                      <a:pt x="10978" y="3133"/>
                      <a:pt x="11053" y="3785"/>
                      <a:pt x="11204" y="4462"/>
                    </a:cubicBezTo>
                    <a:cubicBezTo>
                      <a:pt x="11206" y="4472"/>
                      <a:pt x="11208" y="4482"/>
                      <a:pt x="11210" y="4491"/>
                    </a:cubicBezTo>
                    <a:lnTo>
                      <a:pt x="11210" y="4491"/>
                    </a:lnTo>
                    <a:cubicBezTo>
                      <a:pt x="10862" y="4974"/>
                      <a:pt x="10490" y="5453"/>
                      <a:pt x="10076" y="5890"/>
                    </a:cubicBezTo>
                    <a:cubicBezTo>
                      <a:pt x="9600" y="6366"/>
                      <a:pt x="9124" y="6843"/>
                      <a:pt x="8597" y="7168"/>
                    </a:cubicBezTo>
                    <a:cubicBezTo>
                      <a:pt x="8322" y="7344"/>
                      <a:pt x="8021" y="7444"/>
                      <a:pt x="7745" y="7469"/>
                    </a:cubicBezTo>
                    <a:cubicBezTo>
                      <a:pt x="7444" y="7469"/>
                      <a:pt x="7169" y="7344"/>
                      <a:pt x="6918" y="7168"/>
                    </a:cubicBezTo>
                    <a:cubicBezTo>
                      <a:pt x="6442" y="6742"/>
                      <a:pt x="6041" y="6216"/>
                      <a:pt x="5715" y="5665"/>
                    </a:cubicBezTo>
                    <a:cubicBezTo>
                      <a:pt x="5544" y="5362"/>
                      <a:pt x="5380" y="5053"/>
                      <a:pt x="5248" y="4737"/>
                    </a:cubicBezTo>
                    <a:lnTo>
                      <a:pt x="5248" y="4737"/>
                    </a:lnTo>
                    <a:cubicBezTo>
                      <a:pt x="5410" y="4361"/>
                      <a:pt x="5563" y="3969"/>
                      <a:pt x="5665" y="3559"/>
                    </a:cubicBezTo>
                    <a:cubicBezTo>
                      <a:pt x="5765" y="3058"/>
                      <a:pt x="5765" y="2482"/>
                      <a:pt x="5515" y="2005"/>
                    </a:cubicBezTo>
                    <a:lnTo>
                      <a:pt x="5439" y="1880"/>
                    </a:lnTo>
                    <a:lnTo>
                      <a:pt x="5339" y="1955"/>
                    </a:lnTo>
                    <a:cubicBezTo>
                      <a:pt x="5013" y="2156"/>
                      <a:pt x="4813" y="2507"/>
                      <a:pt x="4738" y="2858"/>
                    </a:cubicBezTo>
                    <a:cubicBezTo>
                      <a:pt x="4637" y="3208"/>
                      <a:pt x="4662" y="3559"/>
                      <a:pt x="4712" y="3885"/>
                    </a:cubicBezTo>
                    <a:cubicBezTo>
                      <a:pt x="4760" y="4218"/>
                      <a:pt x="4853" y="4533"/>
                      <a:pt x="4971" y="4837"/>
                    </a:cubicBezTo>
                    <a:lnTo>
                      <a:pt x="4971" y="4837"/>
                    </a:lnTo>
                    <a:cubicBezTo>
                      <a:pt x="4960" y="4863"/>
                      <a:pt x="4949" y="4888"/>
                      <a:pt x="4938" y="4913"/>
                    </a:cubicBezTo>
                    <a:cubicBezTo>
                      <a:pt x="4562" y="5840"/>
                      <a:pt x="4136" y="6742"/>
                      <a:pt x="3635" y="7619"/>
                    </a:cubicBezTo>
                    <a:cubicBezTo>
                      <a:pt x="2657" y="9374"/>
                      <a:pt x="1530" y="11178"/>
                      <a:pt x="1" y="12482"/>
                    </a:cubicBezTo>
                    <a:cubicBezTo>
                      <a:pt x="1580" y="11229"/>
                      <a:pt x="2733" y="9424"/>
                      <a:pt x="3760" y="7695"/>
                    </a:cubicBezTo>
                    <a:cubicBezTo>
                      <a:pt x="4263" y="6856"/>
                      <a:pt x="4698" y="5994"/>
                      <a:pt x="5086" y="5109"/>
                    </a:cubicBezTo>
                    <a:lnTo>
                      <a:pt x="5086" y="5109"/>
                    </a:lnTo>
                    <a:cubicBezTo>
                      <a:pt x="5193" y="5350"/>
                      <a:pt x="5314" y="5584"/>
                      <a:pt x="5439" y="5815"/>
                    </a:cubicBezTo>
                    <a:cubicBezTo>
                      <a:pt x="5790" y="6391"/>
                      <a:pt x="6191" y="6943"/>
                      <a:pt x="6718" y="7419"/>
                    </a:cubicBezTo>
                    <a:cubicBezTo>
                      <a:pt x="6976" y="7630"/>
                      <a:pt x="7321" y="7797"/>
                      <a:pt x="7673" y="7797"/>
                    </a:cubicBezTo>
                    <a:cubicBezTo>
                      <a:pt x="7697" y="7797"/>
                      <a:pt x="7721" y="7797"/>
                      <a:pt x="7745" y="7795"/>
                    </a:cubicBezTo>
                    <a:cubicBezTo>
                      <a:pt x="8121" y="7795"/>
                      <a:pt x="8472" y="7645"/>
                      <a:pt x="8773" y="7469"/>
                    </a:cubicBezTo>
                    <a:cubicBezTo>
                      <a:pt x="9374" y="7093"/>
                      <a:pt x="9850" y="6617"/>
                      <a:pt x="10327" y="6141"/>
                    </a:cubicBezTo>
                    <a:cubicBezTo>
                      <a:pt x="10692" y="5756"/>
                      <a:pt x="11028" y="5372"/>
                      <a:pt x="11334" y="4953"/>
                    </a:cubicBezTo>
                    <a:lnTo>
                      <a:pt x="11334" y="4953"/>
                    </a:lnTo>
                    <a:cubicBezTo>
                      <a:pt x="11489" y="5452"/>
                      <a:pt x="11715" y="5925"/>
                      <a:pt x="12056" y="6341"/>
                    </a:cubicBezTo>
                    <a:cubicBezTo>
                      <a:pt x="12482" y="6893"/>
                      <a:pt x="13083" y="7319"/>
                      <a:pt x="13785" y="7494"/>
                    </a:cubicBezTo>
                    <a:cubicBezTo>
                      <a:pt x="13978" y="7542"/>
                      <a:pt x="14174" y="7564"/>
                      <a:pt x="14370" y="7564"/>
                    </a:cubicBezTo>
                    <a:cubicBezTo>
                      <a:pt x="14888" y="7564"/>
                      <a:pt x="15404" y="7412"/>
                      <a:pt x="15840" y="7193"/>
                    </a:cubicBezTo>
                    <a:cubicBezTo>
                      <a:pt x="16467" y="6893"/>
                      <a:pt x="17018" y="6492"/>
                      <a:pt x="17495" y="5990"/>
                    </a:cubicBezTo>
                    <a:cubicBezTo>
                      <a:pt x="17981" y="5478"/>
                      <a:pt x="18383" y="4893"/>
                      <a:pt x="18676" y="4260"/>
                    </a:cubicBezTo>
                    <a:lnTo>
                      <a:pt x="18676" y="4260"/>
                    </a:lnTo>
                    <a:cubicBezTo>
                      <a:pt x="18799" y="4395"/>
                      <a:pt x="18931" y="4522"/>
                      <a:pt x="19073" y="4637"/>
                    </a:cubicBezTo>
                    <a:cubicBezTo>
                      <a:pt x="19349" y="4863"/>
                      <a:pt x="19650" y="5063"/>
                      <a:pt x="20001" y="5163"/>
                    </a:cubicBezTo>
                    <a:cubicBezTo>
                      <a:pt x="20175" y="5217"/>
                      <a:pt x="20364" y="5242"/>
                      <a:pt x="20556" y="5242"/>
                    </a:cubicBezTo>
                    <a:cubicBezTo>
                      <a:pt x="20722" y="5242"/>
                      <a:pt x="20891" y="5223"/>
                      <a:pt x="21053" y="5188"/>
                    </a:cubicBezTo>
                    <a:cubicBezTo>
                      <a:pt x="21730" y="5013"/>
                      <a:pt x="22307" y="4562"/>
                      <a:pt x="22758" y="4086"/>
                    </a:cubicBezTo>
                    <a:cubicBezTo>
                      <a:pt x="22814" y="4027"/>
                      <a:pt x="22868" y="3966"/>
                      <a:pt x="22920" y="3904"/>
                    </a:cubicBezTo>
                    <a:lnTo>
                      <a:pt x="22920" y="3904"/>
                    </a:lnTo>
                    <a:cubicBezTo>
                      <a:pt x="23045" y="4189"/>
                      <a:pt x="23200" y="4461"/>
                      <a:pt x="23384" y="4712"/>
                    </a:cubicBezTo>
                    <a:cubicBezTo>
                      <a:pt x="23835" y="5314"/>
                      <a:pt x="24437" y="5790"/>
                      <a:pt x="25063" y="6216"/>
                    </a:cubicBezTo>
                    <a:cubicBezTo>
                      <a:pt x="25665" y="6642"/>
                      <a:pt x="26342" y="7018"/>
                      <a:pt x="27043" y="7244"/>
                    </a:cubicBezTo>
                    <a:cubicBezTo>
                      <a:pt x="26342" y="7018"/>
                      <a:pt x="25690" y="6617"/>
                      <a:pt x="25089" y="6166"/>
                    </a:cubicBezTo>
                    <a:cubicBezTo>
                      <a:pt x="24487" y="5740"/>
                      <a:pt x="23886" y="5264"/>
                      <a:pt x="23459" y="4662"/>
                    </a:cubicBezTo>
                    <a:cubicBezTo>
                      <a:pt x="23273" y="4394"/>
                      <a:pt x="23121" y="4104"/>
                      <a:pt x="23003" y="3802"/>
                    </a:cubicBezTo>
                    <a:lnTo>
                      <a:pt x="23003" y="3802"/>
                    </a:lnTo>
                    <a:cubicBezTo>
                      <a:pt x="23352" y="3356"/>
                      <a:pt x="23603" y="2831"/>
                      <a:pt x="23685" y="2256"/>
                    </a:cubicBezTo>
                    <a:cubicBezTo>
                      <a:pt x="23760" y="1579"/>
                      <a:pt x="23585" y="827"/>
                      <a:pt x="23084" y="326"/>
                    </a:cubicBezTo>
                    <a:lnTo>
                      <a:pt x="22983" y="226"/>
                    </a:lnTo>
                    <a:lnTo>
                      <a:pt x="22933" y="351"/>
                    </a:lnTo>
                    <a:cubicBezTo>
                      <a:pt x="22456" y="1378"/>
                      <a:pt x="22436" y="2580"/>
                      <a:pt x="22813" y="3632"/>
                    </a:cubicBezTo>
                    <a:lnTo>
                      <a:pt x="22813" y="3632"/>
                    </a:lnTo>
                    <a:cubicBezTo>
                      <a:pt x="22739" y="3728"/>
                      <a:pt x="22662" y="3821"/>
                      <a:pt x="22582" y="3910"/>
                    </a:cubicBezTo>
                    <a:cubicBezTo>
                      <a:pt x="22131" y="4361"/>
                      <a:pt x="21605" y="4762"/>
                      <a:pt x="20978" y="4913"/>
                    </a:cubicBezTo>
                    <a:cubicBezTo>
                      <a:pt x="20852" y="4944"/>
                      <a:pt x="20724" y="4959"/>
                      <a:pt x="20597" y="4959"/>
                    </a:cubicBezTo>
                    <a:cubicBezTo>
                      <a:pt x="20120" y="4959"/>
                      <a:pt x="19650" y="4748"/>
                      <a:pt x="19274" y="4411"/>
                    </a:cubicBezTo>
                    <a:cubicBezTo>
                      <a:pt x="19108" y="4263"/>
                      <a:pt x="18957" y="4102"/>
                      <a:pt x="18817" y="3931"/>
                    </a:cubicBezTo>
                    <a:lnTo>
                      <a:pt x="18817" y="3931"/>
                    </a:lnTo>
                    <a:cubicBezTo>
                      <a:pt x="19017" y="3421"/>
                      <a:pt x="19148" y="2884"/>
                      <a:pt x="19199" y="2331"/>
                    </a:cubicBezTo>
                    <a:cubicBezTo>
                      <a:pt x="19249" y="2005"/>
                      <a:pt x="19249" y="1655"/>
                      <a:pt x="19224" y="1304"/>
                    </a:cubicBezTo>
                    <a:cubicBezTo>
                      <a:pt x="19199" y="978"/>
                      <a:pt x="19174" y="602"/>
                      <a:pt x="18898" y="276"/>
                    </a:cubicBezTo>
                    <a:cubicBezTo>
                      <a:pt x="18748" y="126"/>
                      <a:pt x="18547" y="25"/>
                      <a:pt x="18322"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5285875" y="3553300"/>
                <a:ext cx="7550" cy="31975"/>
              </a:xfrm>
              <a:custGeom>
                <a:avLst/>
                <a:gdLst/>
                <a:ahLst/>
                <a:cxnLst/>
                <a:rect l="l" t="t" r="r" b="b"/>
                <a:pathLst>
                  <a:path w="302" h="1279" extrusionOk="0">
                    <a:moveTo>
                      <a:pt x="151" y="0"/>
                    </a:moveTo>
                    <a:cubicBezTo>
                      <a:pt x="76" y="0"/>
                      <a:pt x="0" y="50"/>
                      <a:pt x="0" y="151"/>
                    </a:cubicBezTo>
                    <a:lnTo>
                      <a:pt x="0" y="1128"/>
                    </a:lnTo>
                    <a:cubicBezTo>
                      <a:pt x="0" y="1228"/>
                      <a:pt x="76" y="1278"/>
                      <a:pt x="151" y="1278"/>
                    </a:cubicBezTo>
                    <a:cubicBezTo>
                      <a:pt x="226" y="1278"/>
                      <a:pt x="301" y="1228"/>
                      <a:pt x="301" y="1128"/>
                    </a:cubicBezTo>
                    <a:lnTo>
                      <a:pt x="301" y="151"/>
                    </a:lnTo>
                    <a:cubicBezTo>
                      <a:pt x="301" y="50"/>
                      <a:pt x="226" y="0"/>
                      <a:pt x="15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5302175" y="3560800"/>
                <a:ext cx="8150" cy="21975"/>
              </a:xfrm>
              <a:custGeom>
                <a:avLst/>
                <a:gdLst/>
                <a:ahLst/>
                <a:cxnLst/>
                <a:rect l="l" t="t" r="r" b="b"/>
                <a:pathLst>
                  <a:path w="326" h="879" extrusionOk="0">
                    <a:moveTo>
                      <a:pt x="163" y="1"/>
                    </a:moveTo>
                    <a:cubicBezTo>
                      <a:pt x="81" y="1"/>
                      <a:pt x="0" y="51"/>
                      <a:pt x="0" y="151"/>
                    </a:cubicBezTo>
                    <a:lnTo>
                      <a:pt x="0" y="728"/>
                    </a:lnTo>
                    <a:cubicBezTo>
                      <a:pt x="0" y="828"/>
                      <a:pt x="81" y="878"/>
                      <a:pt x="163" y="878"/>
                    </a:cubicBezTo>
                    <a:cubicBezTo>
                      <a:pt x="244" y="878"/>
                      <a:pt x="326" y="828"/>
                      <a:pt x="326" y="728"/>
                    </a:cubicBezTo>
                    <a:lnTo>
                      <a:pt x="326" y="151"/>
                    </a:lnTo>
                    <a:cubicBezTo>
                      <a:pt x="326" y="51"/>
                      <a:pt x="244" y="1"/>
                      <a:pt x="16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5436100" y="3519450"/>
                <a:ext cx="11450" cy="35375"/>
              </a:xfrm>
              <a:custGeom>
                <a:avLst/>
                <a:gdLst/>
                <a:ahLst/>
                <a:cxnLst/>
                <a:rect l="l" t="t" r="r" b="b"/>
                <a:pathLst>
                  <a:path w="458" h="1415" extrusionOk="0">
                    <a:moveTo>
                      <a:pt x="260" y="1"/>
                    </a:moveTo>
                    <a:cubicBezTo>
                      <a:pt x="182" y="1"/>
                      <a:pt x="107" y="51"/>
                      <a:pt x="107" y="151"/>
                    </a:cubicBezTo>
                    <a:cubicBezTo>
                      <a:pt x="157" y="502"/>
                      <a:pt x="107" y="853"/>
                      <a:pt x="32" y="1229"/>
                    </a:cubicBezTo>
                    <a:cubicBezTo>
                      <a:pt x="1" y="1336"/>
                      <a:pt x="101" y="1415"/>
                      <a:pt x="195" y="1415"/>
                    </a:cubicBezTo>
                    <a:cubicBezTo>
                      <a:pt x="255" y="1415"/>
                      <a:pt x="313" y="1382"/>
                      <a:pt x="332" y="1304"/>
                    </a:cubicBezTo>
                    <a:cubicBezTo>
                      <a:pt x="433" y="928"/>
                      <a:pt x="458" y="527"/>
                      <a:pt x="433" y="151"/>
                    </a:cubicBezTo>
                    <a:cubicBezTo>
                      <a:pt x="420" y="51"/>
                      <a:pt x="339" y="1"/>
                      <a:pt x="26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5451600" y="3532000"/>
                <a:ext cx="10050" cy="20075"/>
              </a:xfrm>
              <a:custGeom>
                <a:avLst/>
                <a:gdLst/>
                <a:ahLst/>
                <a:cxnLst/>
                <a:rect l="l" t="t" r="r" b="b"/>
                <a:pathLst>
                  <a:path w="402" h="803" extrusionOk="0">
                    <a:moveTo>
                      <a:pt x="245" y="0"/>
                    </a:moveTo>
                    <a:cubicBezTo>
                      <a:pt x="163" y="0"/>
                      <a:pt x="76" y="50"/>
                      <a:pt x="63" y="150"/>
                    </a:cubicBezTo>
                    <a:cubicBezTo>
                      <a:pt x="38" y="326"/>
                      <a:pt x="13" y="476"/>
                      <a:pt x="13" y="652"/>
                    </a:cubicBezTo>
                    <a:cubicBezTo>
                      <a:pt x="1" y="752"/>
                      <a:pt x="69" y="802"/>
                      <a:pt x="145" y="802"/>
                    </a:cubicBezTo>
                    <a:cubicBezTo>
                      <a:pt x="220" y="802"/>
                      <a:pt x="301" y="752"/>
                      <a:pt x="314" y="652"/>
                    </a:cubicBezTo>
                    <a:cubicBezTo>
                      <a:pt x="339" y="476"/>
                      <a:pt x="364" y="326"/>
                      <a:pt x="389" y="150"/>
                    </a:cubicBezTo>
                    <a:cubicBezTo>
                      <a:pt x="402" y="50"/>
                      <a:pt x="326" y="0"/>
                      <a:pt x="245"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5683425" y="3661075"/>
                <a:ext cx="10675" cy="27575"/>
              </a:xfrm>
              <a:custGeom>
                <a:avLst/>
                <a:gdLst/>
                <a:ahLst/>
                <a:cxnLst/>
                <a:rect l="l" t="t" r="r" b="b"/>
                <a:pathLst>
                  <a:path w="427" h="1103" extrusionOk="0">
                    <a:moveTo>
                      <a:pt x="157" y="0"/>
                    </a:moveTo>
                    <a:cubicBezTo>
                      <a:pt x="76" y="0"/>
                      <a:pt x="1" y="50"/>
                      <a:pt x="13" y="150"/>
                    </a:cubicBezTo>
                    <a:cubicBezTo>
                      <a:pt x="38" y="426"/>
                      <a:pt x="88" y="702"/>
                      <a:pt x="114" y="952"/>
                    </a:cubicBezTo>
                    <a:cubicBezTo>
                      <a:pt x="126" y="1053"/>
                      <a:pt x="208" y="1103"/>
                      <a:pt x="283" y="1103"/>
                    </a:cubicBezTo>
                    <a:cubicBezTo>
                      <a:pt x="358" y="1103"/>
                      <a:pt x="427" y="1053"/>
                      <a:pt x="414" y="952"/>
                    </a:cubicBezTo>
                    <a:cubicBezTo>
                      <a:pt x="389" y="702"/>
                      <a:pt x="364" y="426"/>
                      <a:pt x="339" y="150"/>
                    </a:cubicBezTo>
                    <a:cubicBezTo>
                      <a:pt x="327" y="50"/>
                      <a:pt x="239" y="0"/>
                      <a:pt x="157"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5697225" y="3672350"/>
                <a:ext cx="12900" cy="24500"/>
              </a:xfrm>
              <a:custGeom>
                <a:avLst/>
                <a:gdLst/>
                <a:ahLst/>
                <a:cxnLst/>
                <a:rect l="l" t="t" r="r" b="b"/>
                <a:pathLst>
                  <a:path w="516" h="980" extrusionOk="0">
                    <a:moveTo>
                      <a:pt x="154" y="0"/>
                    </a:moveTo>
                    <a:cubicBezTo>
                      <a:pt x="75" y="0"/>
                      <a:pt x="0" y="50"/>
                      <a:pt x="13" y="151"/>
                    </a:cubicBezTo>
                    <a:cubicBezTo>
                      <a:pt x="13" y="426"/>
                      <a:pt x="88" y="652"/>
                      <a:pt x="188" y="902"/>
                    </a:cubicBezTo>
                    <a:cubicBezTo>
                      <a:pt x="211" y="957"/>
                      <a:pt x="254" y="980"/>
                      <a:pt x="299" y="980"/>
                    </a:cubicBezTo>
                    <a:cubicBezTo>
                      <a:pt x="400" y="980"/>
                      <a:pt x="516" y="865"/>
                      <a:pt x="464" y="727"/>
                    </a:cubicBezTo>
                    <a:cubicBezTo>
                      <a:pt x="364" y="552"/>
                      <a:pt x="338" y="351"/>
                      <a:pt x="313" y="151"/>
                    </a:cubicBezTo>
                    <a:cubicBezTo>
                      <a:pt x="313" y="50"/>
                      <a:pt x="232" y="0"/>
                      <a:pt x="154"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5105725" y="3700525"/>
                <a:ext cx="9750" cy="26350"/>
              </a:xfrm>
              <a:custGeom>
                <a:avLst/>
                <a:gdLst/>
                <a:ahLst/>
                <a:cxnLst/>
                <a:rect l="l" t="t" r="r" b="b"/>
                <a:pathLst>
                  <a:path w="390" h="1054" extrusionOk="0">
                    <a:moveTo>
                      <a:pt x="236" y="1"/>
                    </a:moveTo>
                    <a:cubicBezTo>
                      <a:pt x="158" y="1"/>
                      <a:pt x="76" y="51"/>
                      <a:pt x="64" y="151"/>
                    </a:cubicBezTo>
                    <a:lnTo>
                      <a:pt x="13" y="903"/>
                    </a:lnTo>
                    <a:cubicBezTo>
                      <a:pt x="1" y="1004"/>
                      <a:pt x="70" y="1054"/>
                      <a:pt x="145" y="1054"/>
                    </a:cubicBezTo>
                    <a:cubicBezTo>
                      <a:pt x="220" y="1054"/>
                      <a:pt x="302" y="1004"/>
                      <a:pt x="314" y="903"/>
                    </a:cubicBezTo>
                    <a:lnTo>
                      <a:pt x="389" y="151"/>
                    </a:lnTo>
                    <a:cubicBezTo>
                      <a:pt x="389" y="51"/>
                      <a:pt x="314" y="1"/>
                      <a:pt x="23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5124850" y="3715575"/>
                <a:ext cx="8175" cy="20075"/>
              </a:xfrm>
              <a:custGeom>
                <a:avLst/>
                <a:gdLst/>
                <a:ahLst/>
                <a:cxnLst/>
                <a:rect l="l" t="t" r="r" b="b"/>
                <a:pathLst>
                  <a:path w="327" h="803" extrusionOk="0">
                    <a:moveTo>
                      <a:pt x="163" y="1"/>
                    </a:moveTo>
                    <a:cubicBezTo>
                      <a:pt x="82" y="1"/>
                      <a:pt x="0" y="51"/>
                      <a:pt x="0" y="151"/>
                    </a:cubicBezTo>
                    <a:lnTo>
                      <a:pt x="0" y="652"/>
                    </a:lnTo>
                    <a:cubicBezTo>
                      <a:pt x="0" y="752"/>
                      <a:pt x="82" y="803"/>
                      <a:pt x="163" y="803"/>
                    </a:cubicBezTo>
                    <a:cubicBezTo>
                      <a:pt x="245" y="803"/>
                      <a:pt x="326" y="752"/>
                      <a:pt x="326" y="652"/>
                    </a:cubicBezTo>
                    <a:lnTo>
                      <a:pt x="326" y="151"/>
                    </a:lnTo>
                    <a:cubicBezTo>
                      <a:pt x="326" y="51"/>
                      <a:pt x="245" y="1"/>
                      <a:pt x="16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5810300" y="3483750"/>
                <a:ext cx="380975" cy="484350"/>
              </a:xfrm>
              <a:custGeom>
                <a:avLst/>
                <a:gdLst/>
                <a:ahLst/>
                <a:cxnLst/>
                <a:rect l="l" t="t" r="r" b="b"/>
                <a:pathLst>
                  <a:path w="15239" h="19374" extrusionOk="0">
                    <a:moveTo>
                      <a:pt x="7695" y="0"/>
                    </a:moveTo>
                    <a:lnTo>
                      <a:pt x="1" y="13559"/>
                    </a:lnTo>
                    <a:lnTo>
                      <a:pt x="1154" y="19374"/>
                    </a:lnTo>
                    <a:cubicBezTo>
                      <a:pt x="15239" y="14537"/>
                      <a:pt x="7696" y="1"/>
                      <a:pt x="7695"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5892400" y="3602800"/>
                <a:ext cx="99025" cy="271950"/>
              </a:xfrm>
              <a:custGeom>
                <a:avLst/>
                <a:gdLst/>
                <a:ahLst/>
                <a:cxnLst/>
                <a:rect l="l" t="t" r="r" b="b"/>
                <a:pathLst>
                  <a:path w="3961" h="10878" extrusionOk="0">
                    <a:moveTo>
                      <a:pt x="3960" y="0"/>
                    </a:moveTo>
                    <a:lnTo>
                      <a:pt x="3960" y="0"/>
                    </a:lnTo>
                    <a:cubicBezTo>
                      <a:pt x="3283" y="727"/>
                      <a:pt x="2757" y="1554"/>
                      <a:pt x="2256" y="2406"/>
                    </a:cubicBezTo>
                    <a:cubicBezTo>
                      <a:pt x="1755" y="3258"/>
                      <a:pt x="1354" y="4161"/>
                      <a:pt x="1003" y="5088"/>
                    </a:cubicBezTo>
                    <a:cubicBezTo>
                      <a:pt x="652" y="6015"/>
                      <a:pt x="376" y="6968"/>
                      <a:pt x="226" y="7945"/>
                    </a:cubicBezTo>
                    <a:cubicBezTo>
                      <a:pt x="25" y="8897"/>
                      <a:pt x="0" y="9900"/>
                      <a:pt x="50" y="10877"/>
                    </a:cubicBezTo>
                    <a:cubicBezTo>
                      <a:pt x="151" y="10401"/>
                      <a:pt x="151" y="9900"/>
                      <a:pt x="251" y="9424"/>
                    </a:cubicBezTo>
                    <a:lnTo>
                      <a:pt x="376" y="8697"/>
                    </a:lnTo>
                    <a:lnTo>
                      <a:pt x="527" y="7995"/>
                    </a:lnTo>
                    <a:cubicBezTo>
                      <a:pt x="752" y="7068"/>
                      <a:pt x="1028" y="6116"/>
                      <a:pt x="1379" y="5213"/>
                    </a:cubicBezTo>
                    <a:cubicBezTo>
                      <a:pt x="1704" y="4311"/>
                      <a:pt x="2105" y="3434"/>
                      <a:pt x="2532" y="2557"/>
                    </a:cubicBezTo>
                    <a:cubicBezTo>
                      <a:pt x="2757" y="2131"/>
                      <a:pt x="2983" y="1679"/>
                      <a:pt x="3208" y="1278"/>
                    </a:cubicBezTo>
                    <a:cubicBezTo>
                      <a:pt x="3434" y="827"/>
                      <a:pt x="3684" y="426"/>
                      <a:pt x="396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4738875" y="3713075"/>
                <a:ext cx="277600" cy="453650"/>
              </a:xfrm>
              <a:custGeom>
                <a:avLst/>
                <a:gdLst/>
                <a:ahLst/>
                <a:cxnLst/>
                <a:rect l="l" t="t" r="r" b="b"/>
                <a:pathLst>
                  <a:path w="11104" h="18146" extrusionOk="0">
                    <a:moveTo>
                      <a:pt x="1730" y="0"/>
                    </a:moveTo>
                    <a:cubicBezTo>
                      <a:pt x="1730" y="1"/>
                      <a:pt x="1" y="13158"/>
                      <a:pt x="7018" y="17093"/>
                    </a:cubicBezTo>
                    <a:cubicBezTo>
                      <a:pt x="7043" y="17118"/>
                      <a:pt x="7043" y="17118"/>
                      <a:pt x="7043" y="17118"/>
                    </a:cubicBezTo>
                    <a:lnTo>
                      <a:pt x="7068" y="17118"/>
                    </a:lnTo>
                    <a:cubicBezTo>
                      <a:pt x="7870" y="17569"/>
                      <a:pt x="8773" y="17895"/>
                      <a:pt x="9825" y="18071"/>
                    </a:cubicBezTo>
                    <a:cubicBezTo>
                      <a:pt x="10001" y="18096"/>
                      <a:pt x="10176" y="18121"/>
                      <a:pt x="10352" y="18146"/>
                    </a:cubicBezTo>
                    <a:lnTo>
                      <a:pt x="10477" y="16993"/>
                    </a:lnTo>
                    <a:lnTo>
                      <a:pt x="11103" y="11203"/>
                    </a:lnTo>
                    <a:lnTo>
                      <a:pt x="10502" y="10476"/>
                    </a:lnTo>
                    <a:lnTo>
                      <a:pt x="9725" y="9549"/>
                    </a:lnTo>
                    <a:lnTo>
                      <a:pt x="4086" y="2832"/>
                    </a:lnTo>
                    <a:lnTo>
                      <a:pt x="1730" y="0"/>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4820325" y="3819575"/>
                <a:ext cx="124100" cy="259425"/>
              </a:xfrm>
              <a:custGeom>
                <a:avLst/>
                <a:gdLst/>
                <a:ahLst/>
                <a:cxnLst/>
                <a:rect l="l" t="t" r="r" b="b"/>
                <a:pathLst>
                  <a:path w="4964" h="10377" extrusionOk="0">
                    <a:moveTo>
                      <a:pt x="1" y="1"/>
                    </a:moveTo>
                    <a:cubicBezTo>
                      <a:pt x="327" y="352"/>
                      <a:pt x="627" y="728"/>
                      <a:pt x="928" y="1129"/>
                    </a:cubicBezTo>
                    <a:cubicBezTo>
                      <a:pt x="1229" y="1505"/>
                      <a:pt x="1505" y="1906"/>
                      <a:pt x="1780" y="2307"/>
                    </a:cubicBezTo>
                    <a:cubicBezTo>
                      <a:pt x="2332" y="3109"/>
                      <a:pt x="2833" y="3936"/>
                      <a:pt x="3259" y="4813"/>
                    </a:cubicBezTo>
                    <a:cubicBezTo>
                      <a:pt x="3735" y="5665"/>
                      <a:pt x="4061" y="6567"/>
                      <a:pt x="4362" y="7495"/>
                    </a:cubicBezTo>
                    <a:lnTo>
                      <a:pt x="4537" y="8196"/>
                    </a:lnTo>
                    <a:cubicBezTo>
                      <a:pt x="4612" y="8447"/>
                      <a:pt x="4637" y="8673"/>
                      <a:pt x="4688" y="8923"/>
                    </a:cubicBezTo>
                    <a:cubicBezTo>
                      <a:pt x="4813" y="9399"/>
                      <a:pt x="4813" y="9876"/>
                      <a:pt x="4888" y="10377"/>
                    </a:cubicBezTo>
                    <a:cubicBezTo>
                      <a:pt x="4963" y="9399"/>
                      <a:pt x="4888" y="8397"/>
                      <a:pt x="4662" y="7420"/>
                    </a:cubicBezTo>
                    <a:cubicBezTo>
                      <a:pt x="4437" y="6442"/>
                      <a:pt x="4111" y="5515"/>
                      <a:pt x="3635" y="4612"/>
                    </a:cubicBezTo>
                    <a:cubicBezTo>
                      <a:pt x="3184" y="3735"/>
                      <a:pt x="2657" y="2883"/>
                      <a:pt x="2056" y="2106"/>
                    </a:cubicBezTo>
                    <a:cubicBezTo>
                      <a:pt x="1429" y="1329"/>
                      <a:pt x="753" y="602"/>
                      <a:pt x="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315" name="Google Shape;6315;p5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316" name="Google Shape;6316;p5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317" name="Google Shape;6317;p55">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318" name="Google Shape;6318;p55">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319" name="Google Shape;6319;p55">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320" name="Google Shape;6320;p55">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321" name="Google Shape;6321;p55">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325"/>
        <p:cNvGrpSpPr/>
        <p:nvPr/>
      </p:nvGrpSpPr>
      <p:grpSpPr>
        <a:xfrm>
          <a:off x="0" y="0"/>
          <a:ext cx="0" cy="0"/>
          <a:chOff x="0" y="0"/>
          <a:chExt cx="0" cy="0"/>
        </a:xfrm>
      </p:grpSpPr>
      <p:sp>
        <p:nvSpPr>
          <p:cNvPr id="6326" name="Google Shape;6326;p56"/>
          <p:cNvSpPr/>
          <p:nvPr/>
        </p:nvSpPr>
        <p:spPr>
          <a:xfrm>
            <a:off x="1380450" y="1265375"/>
            <a:ext cx="7096500" cy="32955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6"/>
          <p:cNvSpPr txBox="1">
            <a:spLocks noGrp="1"/>
          </p:cNvSpPr>
          <p:nvPr>
            <p:ph type="subTitle" idx="1"/>
          </p:nvPr>
        </p:nvSpPr>
        <p:spPr>
          <a:xfrm>
            <a:off x="1768000" y="2014913"/>
            <a:ext cx="2934600" cy="1796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a:t>
            </a:r>
            <a:endParaRPr/>
          </a:p>
        </p:txBody>
      </p:sp>
      <p:sp>
        <p:nvSpPr>
          <p:cNvPr id="6328" name="Google Shape;6328;p56"/>
          <p:cNvSpPr txBox="1">
            <a:spLocks noGrp="1"/>
          </p:cNvSpPr>
          <p:nvPr>
            <p:ph type="subTitle" idx="2"/>
          </p:nvPr>
        </p:nvSpPr>
        <p:spPr>
          <a:xfrm>
            <a:off x="1768000" y="1607138"/>
            <a:ext cx="2934600" cy="407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DEAR SANTA:</a:t>
            </a:r>
            <a:endParaRPr/>
          </a:p>
        </p:txBody>
      </p:sp>
      <p:sp>
        <p:nvSpPr>
          <p:cNvPr id="6329" name="Google Shape;6329;p56"/>
          <p:cNvSpPr txBox="1">
            <a:spLocks noGrp="1"/>
          </p:cNvSpPr>
          <p:nvPr>
            <p:ph type="subTitle" idx="3"/>
          </p:nvPr>
        </p:nvSpPr>
        <p:spPr>
          <a:xfrm>
            <a:off x="5162700" y="2014925"/>
            <a:ext cx="2934600" cy="1796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6330" name="Google Shape;6330;p56"/>
          <p:cNvSpPr txBox="1">
            <a:spLocks noGrp="1"/>
          </p:cNvSpPr>
          <p:nvPr>
            <p:ph type="subTitle" idx="4"/>
          </p:nvPr>
        </p:nvSpPr>
        <p:spPr>
          <a:xfrm>
            <a:off x="5162700" y="3811313"/>
            <a:ext cx="29346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MERRY CHRISTMAS</a:t>
            </a:r>
            <a:endParaRPr/>
          </a:p>
        </p:txBody>
      </p:sp>
      <p:sp>
        <p:nvSpPr>
          <p:cNvPr id="6331" name="Google Shape;6331;p56"/>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MY CHRISTMAS LETTER</a:t>
            </a:r>
            <a:endParaRPr/>
          </a:p>
        </p:txBody>
      </p:sp>
      <p:cxnSp>
        <p:nvCxnSpPr>
          <p:cNvPr id="6332" name="Google Shape;6332;p56"/>
          <p:cNvCxnSpPr/>
          <p:nvPr/>
        </p:nvCxnSpPr>
        <p:spPr>
          <a:xfrm>
            <a:off x="4932663" y="1733700"/>
            <a:ext cx="0" cy="2380500"/>
          </a:xfrm>
          <a:prstGeom prst="straightConnector1">
            <a:avLst/>
          </a:prstGeom>
          <a:noFill/>
          <a:ln w="19050" cap="flat" cmpd="sng">
            <a:solidFill>
              <a:schemeClr val="accent1"/>
            </a:solidFill>
            <a:prstDash val="solid"/>
            <a:round/>
            <a:headEnd type="none" w="med" len="med"/>
            <a:tailEnd type="none" w="med" len="med"/>
          </a:ln>
        </p:spPr>
      </p:cxnSp>
      <p:grpSp>
        <p:nvGrpSpPr>
          <p:cNvPr id="6333" name="Google Shape;6333;p56"/>
          <p:cNvGrpSpPr/>
          <p:nvPr/>
        </p:nvGrpSpPr>
        <p:grpSpPr>
          <a:xfrm>
            <a:off x="7558038" y="3291863"/>
            <a:ext cx="1666075" cy="1878175"/>
            <a:chOff x="1728200" y="3076375"/>
            <a:chExt cx="1666075" cy="1878175"/>
          </a:xfrm>
        </p:grpSpPr>
        <p:sp>
          <p:nvSpPr>
            <p:cNvPr id="6334" name="Google Shape;6334;p56"/>
            <p:cNvSpPr/>
            <p:nvPr/>
          </p:nvSpPr>
          <p:spPr>
            <a:xfrm>
              <a:off x="1728200" y="4641650"/>
              <a:ext cx="1628500" cy="293875"/>
            </a:xfrm>
            <a:custGeom>
              <a:avLst/>
              <a:gdLst/>
              <a:ahLst/>
              <a:cxnLst/>
              <a:rect l="l" t="t" r="r" b="b"/>
              <a:pathLst>
                <a:path w="65140" h="11755" extrusionOk="0">
                  <a:moveTo>
                    <a:pt x="32557" y="0"/>
                  </a:moveTo>
                  <a:cubicBezTo>
                    <a:pt x="14587" y="0"/>
                    <a:pt x="1" y="2632"/>
                    <a:pt x="1" y="5865"/>
                  </a:cubicBezTo>
                  <a:cubicBezTo>
                    <a:pt x="1" y="9123"/>
                    <a:pt x="14587" y="11755"/>
                    <a:pt x="32557" y="11755"/>
                  </a:cubicBezTo>
                  <a:cubicBezTo>
                    <a:pt x="50553" y="11755"/>
                    <a:pt x="65139" y="9123"/>
                    <a:pt x="65139" y="5865"/>
                  </a:cubicBezTo>
                  <a:cubicBezTo>
                    <a:pt x="65139" y="2632"/>
                    <a:pt x="50553" y="0"/>
                    <a:pt x="3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6"/>
            <p:cNvSpPr/>
            <p:nvPr/>
          </p:nvSpPr>
          <p:spPr>
            <a:xfrm>
              <a:off x="2911175" y="4469350"/>
              <a:ext cx="445525" cy="362175"/>
            </a:xfrm>
            <a:custGeom>
              <a:avLst/>
              <a:gdLst/>
              <a:ahLst/>
              <a:cxnLst/>
              <a:rect l="l" t="t" r="r" b="b"/>
              <a:pathLst>
                <a:path w="17821" h="14487" extrusionOk="0">
                  <a:moveTo>
                    <a:pt x="2908" y="0"/>
                  </a:moveTo>
                  <a:lnTo>
                    <a:pt x="0" y="12506"/>
                  </a:lnTo>
                  <a:lnTo>
                    <a:pt x="13935" y="14486"/>
                  </a:lnTo>
                  <a:lnTo>
                    <a:pt x="17820" y="3233"/>
                  </a:lnTo>
                  <a:lnTo>
                    <a:pt x="29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6"/>
            <p:cNvSpPr/>
            <p:nvPr/>
          </p:nvSpPr>
          <p:spPr>
            <a:xfrm>
              <a:off x="2911175" y="4377225"/>
              <a:ext cx="483100" cy="208050"/>
            </a:xfrm>
            <a:custGeom>
              <a:avLst/>
              <a:gdLst/>
              <a:ahLst/>
              <a:cxnLst/>
              <a:rect l="l" t="t" r="r" b="b"/>
              <a:pathLst>
                <a:path w="19324" h="8322" extrusionOk="0">
                  <a:moveTo>
                    <a:pt x="2908" y="1"/>
                  </a:moveTo>
                  <a:lnTo>
                    <a:pt x="0" y="4637"/>
                  </a:lnTo>
                  <a:lnTo>
                    <a:pt x="19324" y="8322"/>
                  </a:lnTo>
                  <a:lnTo>
                    <a:pt x="18948" y="3685"/>
                  </a:lnTo>
                  <a:lnTo>
                    <a:pt x="29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6"/>
            <p:cNvSpPr/>
            <p:nvPr/>
          </p:nvSpPr>
          <p:spPr>
            <a:xfrm>
              <a:off x="3180600" y="4261325"/>
              <a:ext cx="179225" cy="189250"/>
            </a:xfrm>
            <a:custGeom>
              <a:avLst/>
              <a:gdLst/>
              <a:ahLst/>
              <a:cxnLst/>
              <a:rect l="l" t="t" r="r" b="b"/>
              <a:pathLst>
                <a:path w="7169" h="7570" extrusionOk="0">
                  <a:moveTo>
                    <a:pt x="5013" y="0"/>
                  </a:moveTo>
                  <a:cubicBezTo>
                    <a:pt x="2833" y="25"/>
                    <a:pt x="0" y="7569"/>
                    <a:pt x="0" y="7569"/>
                  </a:cubicBezTo>
                  <a:cubicBezTo>
                    <a:pt x="0" y="7569"/>
                    <a:pt x="7168" y="0"/>
                    <a:pt x="5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6"/>
            <p:cNvSpPr/>
            <p:nvPr/>
          </p:nvSpPr>
          <p:spPr>
            <a:xfrm>
              <a:off x="3184975" y="4329225"/>
              <a:ext cx="187375" cy="116950"/>
            </a:xfrm>
            <a:custGeom>
              <a:avLst/>
              <a:gdLst/>
              <a:ahLst/>
              <a:cxnLst/>
              <a:rect l="l" t="t" r="r" b="b"/>
              <a:pathLst>
                <a:path w="7495" h="4678" extrusionOk="0">
                  <a:moveTo>
                    <a:pt x="5987" y="1"/>
                  </a:moveTo>
                  <a:cubicBezTo>
                    <a:pt x="4382" y="1"/>
                    <a:pt x="1" y="4678"/>
                    <a:pt x="1" y="4678"/>
                  </a:cubicBezTo>
                  <a:cubicBezTo>
                    <a:pt x="1" y="4678"/>
                    <a:pt x="7495" y="1094"/>
                    <a:pt x="6342" y="116"/>
                  </a:cubicBezTo>
                  <a:cubicBezTo>
                    <a:pt x="6248" y="37"/>
                    <a:pt x="6128" y="1"/>
                    <a:pt x="5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6"/>
            <p:cNvSpPr/>
            <p:nvPr/>
          </p:nvSpPr>
          <p:spPr>
            <a:xfrm>
              <a:off x="3061550" y="4404800"/>
              <a:ext cx="186750" cy="407300"/>
            </a:xfrm>
            <a:custGeom>
              <a:avLst/>
              <a:gdLst/>
              <a:ahLst/>
              <a:cxnLst/>
              <a:rect l="l" t="t" r="r" b="b"/>
              <a:pathLst>
                <a:path w="7470" h="16292" extrusionOk="0">
                  <a:moveTo>
                    <a:pt x="3910" y="1"/>
                  </a:moveTo>
                  <a:lnTo>
                    <a:pt x="0" y="15941"/>
                  </a:lnTo>
                  <a:lnTo>
                    <a:pt x="2507" y="16291"/>
                  </a:lnTo>
                  <a:lnTo>
                    <a:pt x="7469" y="1003"/>
                  </a:lnTo>
                  <a:lnTo>
                    <a:pt x="3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6"/>
            <p:cNvSpPr/>
            <p:nvPr/>
          </p:nvSpPr>
          <p:spPr>
            <a:xfrm>
              <a:off x="2975700" y="4505050"/>
              <a:ext cx="371600" cy="151650"/>
            </a:xfrm>
            <a:custGeom>
              <a:avLst/>
              <a:gdLst/>
              <a:ahLst/>
              <a:cxnLst/>
              <a:rect l="l" t="t" r="r" b="b"/>
              <a:pathLst>
                <a:path w="14864" h="6066" extrusionOk="0">
                  <a:moveTo>
                    <a:pt x="1" y="1"/>
                  </a:moveTo>
                  <a:lnTo>
                    <a:pt x="13760" y="6066"/>
                  </a:lnTo>
                  <a:lnTo>
                    <a:pt x="14863" y="2833"/>
                  </a:lnTo>
                  <a:lnTo>
                    <a:pt x="1" y="1"/>
                  </a:lnTo>
                  <a:close/>
                </a:path>
              </a:pathLst>
            </a:custGeom>
            <a:solidFill>
              <a:srgbClr val="B5B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6"/>
            <p:cNvSpPr/>
            <p:nvPr/>
          </p:nvSpPr>
          <p:spPr>
            <a:xfrm>
              <a:off x="2221950" y="3076375"/>
              <a:ext cx="644750" cy="346625"/>
            </a:xfrm>
            <a:custGeom>
              <a:avLst/>
              <a:gdLst/>
              <a:ahLst/>
              <a:cxnLst/>
              <a:rect l="l" t="t" r="r" b="b"/>
              <a:pathLst>
                <a:path w="25790" h="13865" extrusionOk="0">
                  <a:moveTo>
                    <a:pt x="12220" y="1"/>
                  </a:moveTo>
                  <a:cubicBezTo>
                    <a:pt x="11943" y="1"/>
                    <a:pt x="11663" y="10"/>
                    <a:pt x="11379" y="30"/>
                  </a:cubicBezTo>
                  <a:cubicBezTo>
                    <a:pt x="2482" y="656"/>
                    <a:pt x="0" y="8977"/>
                    <a:pt x="0" y="9177"/>
                  </a:cubicBezTo>
                  <a:lnTo>
                    <a:pt x="21830" y="13864"/>
                  </a:lnTo>
                  <a:lnTo>
                    <a:pt x="21830" y="13864"/>
                  </a:lnTo>
                  <a:lnTo>
                    <a:pt x="21279" y="7248"/>
                  </a:lnTo>
                  <a:lnTo>
                    <a:pt x="21254" y="6972"/>
                  </a:lnTo>
                  <a:lnTo>
                    <a:pt x="21229" y="6721"/>
                  </a:lnTo>
                  <a:lnTo>
                    <a:pt x="21229" y="6621"/>
                  </a:lnTo>
                  <a:lnTo>
                    <a:pt x="21604" y="6771"/>
                  </a:lnTo>
                  <a:lnTo>
                    <a:pt x="25790" y="8526"/>
                  </a:lnTo>
                  <a:cubicBezTo>
                    <a:pt x="25790" y="8526"/>
                    <a:pt x="20600" y="1"/>
                    <a:pt x="12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6"/>
            <p:cNvSpPr/>
            <p:nvPr/>
          </p:nvSpPr>
          <p:spPr>
            <a:xfrm>
              <a:off x="2692875" y="3227925"/>
              <a:ext cx="61050" cy="29650"/>
            </a:xfrm>
            <a:custGeom>
              <a:avLst/>
              <a:gdLst/>
              <a:ahLst/>
              <a:cxnLst/>
              <a:rect l="l" t="t" r="r" b="b"/>
              <a:pathLst>
                <a:path w="2442" h="1186" extrusionOk="0">
                  <a:moveTo>
                    <a:pt x="150" y="0"/>
                  </a:moveTo>
                  <a:cubicBezTo>
                    <a:pt x="48" y="0"/>
                    <a:pt x="0" y="188"/>
                    <a:pt x="136" y="233"/>
                  </a:cubicBezTo>
                  <a:cubicBezTo>
                    <a:pt x="938" y="484"/>
                    <a:pt x="1740" y="734"/>
                    <a:pt x="2442" y="1186"/>
                  </a:cubicBezTo>
                  <a:lnTo>
                    <a:pt x="2417" y="910"/>
                  </a:lnTo>
                  <a:cubicBezTo>
                    <a:pt x="1740" y="484"/>
                    <a:pt x="963" y="233"/>
                    <a:pt x="186" y="8"/>
                  </a:cubicBezTo>
                  <a:cubicBezTo>
                    <a:pt x="174" y="3"/>
                    <a:pt x="162" y="0"/>
                    <a:pt x="15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6"/>
            <p:cNvSpPr/>
            <p:nvPr/>
          </p:nvSpPr>
          <p:spPr>
            <a:xfrm>
              <a:off x="2718150" y="3209875"/>
              <a:ext cx="43925" cy="35800"/>
            </a:xfrm>
            <a:custGeom>
              <a:avLst/>
              <a:gdLst/>
              <a:ahLst/>
              <a:cxnLst/>
              <a:rect l="l" t="t" r="r" b="b"/>
              <a:pathLst>
                <a:path w="1757" h="1432" extrusionOk="0">
                  <a:moveTo>
                    <a:pt x="158" y="1"/>
                  </a:moveTo>
                  <a:cubicBezTo>
                    <a:pt x="64" y="1"/>
                    <a:pt x="1" y="147"/>
                    <a:pt x="102" y="228"/>
                  </a:cubicBezTo>
                  <a:cubicBezTo>
                    <a:pt x="579" y="554"/>
                    <a:pt x="1005" y="955"/>
                    <a:pt x="1381" y="1381"/>
                  </a:cubicBezTo>
                  <a:lnTo>
                    <a:pt x="1381" y="1281"/>
                  </a:lnTo>
                  <a:lnTo>
                    <a:pt x="1756" y="1431"/>
                  </a:lnTo>
                  <a:cubicBezTo>
                    <a:pt x="1305" y="905"/>
                    <a:pt x="804" y="429"/>
                    <a:pt x="228" y="28"/>
                  </a:cubicBezTo>
                  <a:cubicBezTo>
                    <a:pt x="204" y="9"/>
                    <a:pt x="180" y="1"/>
                    <a:pt x="15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6"/>
            <p:cNvSpPr/>
            <p:nvPr/>
          </p:nvSpPr>
          <p:spPr>
            <a:xfrm>
              <a:off x="2119200" y="4353425"/>
              <a:ext cx="810800" cy="388500"/>
            </a:xfrm>
            <a:custGeom>
              <a:avLst/>
              <a:gdLst/>
              <a:ahLst/>
              <a:cxnLst/>
              <a:rect l="l" t="t" r="r" b="b"/>
              <a:pathLst>
                <a:path w="32432" h="15540" extrusionOk="0">
                  <a:moveTo>
                    <a:pt x="25589" y="0"/>
                  </a:moveTo>
                  <a:lnTo>
                    <a:pt x="0" y="702"/>
                  </a:lnTo>
                  <a:lnTo>
                    <a:pt x="827" y="9224"/>
                  </a:lnTo>
                  <a:lnTo>
                    <a:pt x="13359" y="15539"/>
                  </a:lnTo>
                  <a:lnTo>
                    <a:pt x="29399" y="11529"/>
                  </a:lnTo>
                  <a:lnTo>
                    <a:pt x="32431" y="5715"/>
                  </a:lnTo>
                  <a:lnTo>
                    <a:pt x="2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6"/>
            <p:cNvSpPr/>
            <p:nvPr/>
          </p:nvSpPr>
          <p:spPr>
            <a:xfrm>
              <a:off x="2204400" y="4409200"/>
              <a:ext cx="937375" cy="465000"/>
            </a:xfrm>
            <a:custGeom>
              <a:avLst/>
              <a:gdLst/>
              <a:ahLst/>
              <a:cxnLst/>
              <a:rect l="l" t="t" r="r" b="b"/>
              <a:pathLst>
                <a:path w="37495" h="18600" extrusionOk="0">
                  <a:moveTo>
                    <a:pt x="28347" y="0"/>
                  </a:moveTo>
                  <a:lnTo>
                    <a:pt x="21479" y="6416"/>
                  </a:lnTo>
                  <a:cubicBezTo>
                    <a:pt x="21479" y="6416"/>
                    <a:pt x="6943" y="6942"/>
                    <a:pt x="1" y="13308"/>
                  </a:cubicBezTo>
                  <a:lnTo>
                    <a:pt x="1279" y="16717"/>
                  </a:lnTo>
                  <a:cubicBezTo>
                    <a:pt x="1279" y="16717"/>
                    <a:pt x="8944" y="18600"/>
                    <a:pt x="16411" y="18600"/>
                  </a:cubicBezTo>
                  <a:cubicBezTo>
                    <a:pt x="19635" y="18600"/>
                    <a:pt x="22822" y="18249"/>
                    <a:pt x="25339" y="17243"/>
                  </a:cubicBezTo>
                  <a:cubicBezTo>
                    <a:pt x="33660" y="13910"/>
                    <a:pt x="37495" y="6466"/>
                    <a:pt x="28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6"/>
            <p:cNvSpPr/>
            <p:nvPr/>
          </p:nvSpPr>
          <p:spPr>
            <a:xfrm>
              <a:off x="1784000" y="4380575"/>
              <a:ext cx="607775" cy="437800"/>
            </a:xfrm>
            <a:custGeom>
              <a:avLst/>
              <a:gdLst/>
              <a:ahLst/>
              <a:cxnLst/>
              <a:rect l="l" t="t" r="r" b="b"/>
              <a:pathLst>
                <a:path w="24311" h="17512" extrusionOk="0">
                  <a:moveTo>
                    <a:pt x="7379" y="1"/>
                  </a:moveTo>
                  <a:cubicBezTo>
                    <a:pt x="2004" y="1"/>
                    <a:pt x="1" y="3317"/>
                    <a:pt x="601" y="7185"/>
                  </a:cubicBezTo>
                  <a:cubicBezTo>
                    <a:pt x="1227" y="11073"/>
                    <a:pt x="6315" y="17512"/>
                    <a:pt x="16133" y="17512"/>
                  </a:cubicBezTo>
                  <a:cubicBezTo>
                    <a:pt x="17327" y="17512"/>
                    <a:pt x="18591" y="17417"/>
                    <a:pt x="19924" y="17210"/>
                  </a:cubicBezTo>
                  <a:cubicBezTo>
                    <a:pt x="24310" y="16534"/>
                    <a:pt x="23558" y="13275"/>
                    <a:pt x="23558" y="13275"/>
                  </a:cubicBezTo>
                  <a:cubicBezTo>
                    <a:pt x="23558" y="13275"/>
                    <a:pt x="16666" y="1170"/>
                    <a:pt x="9599" y="168"/>
                  </a:cubicBezTo>
                  <a:cubicBezTo>
                    <a:pt x="8803" y="54"/>
                    <a:pt x="8064" y="1"/>
                    <a:pt x="7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6"/>
            <p:cNvSpPr/>
            <p:nvPr/>
          </p:nvSpPr>
          <p:spPr>
            <a:xfrm>
              <a:off x="2138575" y="4436550"/>
              <a:ext cx="614725" cy="312050"/>
            </a:xfrm>
            <a:custGeom>
              <a:avLst/>
              <a:gdLst/>
              <a:ahLst/>
              <a:cxnLst/>
              <a:rect l="l" t="t" r="r" b="b"/>
              <a:pathLst>
                <a:path w="24589" h="12482" extrusionOk="0">
                  <a:moveTo>
                    <a:pt x="175" y="1"/>
                  </a:moveTo>
                  <a:cubicBezTo>
                    <a:pt x="86" y="1"/>
                    <a:pt x="0" y="107"/>
                    <a:pt x="77" y="184"/>
                  </a:cubicBezTo>
                  <a:cubicBezTo>
                    <a:pt x="2984" y="2791"/>
                    <a:pt x="5967" y="5673"/>
                    <a:pt x="6393" y="9758"/>
                  </a:cubicBezTo>
                  <a:cubicBezTo>
                    <a:pt x="5040" y="10510"/>
                    <a:pt x="3711" y="11337"/>
                    <a:pt x="2458" y="12239"/>
                  </a:cubicBezTo>
                  <a:cubicBezTo>
                    <a:pt x="2352" y="12324"/>
                    <a:pt x="2426" y="12481"/>
                    <a:pt x="2527" y="12481"/>
                  </a:cubicBezTo>
                  <a:cubicBezTo>
                    <a:pt x="2545" y="12481"/>
                    <a:pt x="2564" y="12476"/>
                    <a:pt x="2583" y="12465"/>
                  </a:cubicBezTo>
                  <a:cubicBezTo>
                    <a:pt x="3837" y="11538"/>
                    <a:pt x="5165" y="10711"/>
                    <a:pt x="6543" y="9959"/>
                  </a:cubicBezTo>
                  <a:cubicBezTo>
                    <a:pt x="6568" y="9959"/>
                    <a:pt x="6594" y="9934"/>
                    <a:pt x="6619" y="9909"/>
                  </a:cubicBezTo>
                  <a:cubicBezTo>
                    <a:pt x="12057" y="6926"/>
                    <a:pt x="18173" y="5297"/>
                    <a:pt x="24438" y="5222"/>
                  </a:cubicBezTo>
                  <a:cubicBezTo>
                    <a:pt x="24589" y="5222"/>
                    <a:pt x="24589" y="4971"/>
                    <a:pt x="24438" y="4971"/>
                  </a:cubicBezTo>
                  <a:cubicBezTo>
                    <a:pt x="18173" y="5071"/>
                    <a:pt x="12057" y="6675"/>
                    <a:pt x="6619" y="9633"/>
                  </a:cubicBezTo>
                  <a:cubicBezTo>
                    <a:pt x="6142" y="5548"/>
                    <a:pt x="3185" y="2665"/>
                    <a:pt x="253" y="34"/>
                  </a:cubicBezTo>
                  <a:cubicBezTo>
                    <a:pt x="229" y="11"/>
                    <a:pt x="202" y="1"/>
                    <a:pt x="17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6"/>
            <p:cNvSpPr/>
            <p:nvPr/>
          </p:nvSpPr>
          <p:spPr>
            <a:xfrm>
              <a:off x="1874125" y="4540725"/>
              <a:ext cx="18350" cy="20150"/>
            </a:xfrm>
            <a:custGeom>
              <a:avLst/>
              <a:gdLst/>
              <a:ahLst/>
              <a:cxnLst/>
              <a:rect l="l" t="t" r="r" b="b"/>
              <a:pathLst>
                <a:path w="734" h="806" extrusionOk="0">
                  <a:moveTo>
                    <a:pt x="155" y="0"/>
                  </a:moveTo>
                  <a:cubicBezTo>
                    <a:pt x="73" y="0"/>
                    <a:pt x="0" y="89"/>
                    <a:pt x="54" y="178"/>
                  </a:cubicBezTo>
                  <a:cubicBezTo>
                    <a:pt x="204" y="353"/>
                    <a:pt x="329" y="554"/>
                    <a:pt x="480" y="754"/>
                  </a:cubicBezTo>
                  <a:cubicBezTo>
                    <a:pt x="502" y="791"/>
                    <a:pt x="534" y="806"/>
                    <a:pt x="568" y="806"/>
                  </a:cubicBezTo>
                  <a:cubicBezTo>
                    <a:pt x="649" y="806"/>
                    <a:pt x="733" y="717"/>
                    <a:pt x="680" y="629"/>
                  </a:cubicBezTo>
                  <a:cubicBezTo>
                    <a:pt x="530" y="453"/>
                    <a:pt x="379" y="253"/>
                    <a:pt x="254" y="52"/>
                  </a:cubicBezTo>
                  <a:cubicBezTo>
                    <a:pt x="225" y="16"/>
                    <a:pt x="189" y="0"/>
                    <a:pt x="15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6"/>
            <p:cNvSpPr/>
            <p:nvPr/>
          </p:nvSpPr>
          <p:spPr>
            <a:xfrm>
              <a:off x="1895900" y="4519925"/>
              <a:ext cx="18050" cy="26550"/>
            </a:xfrm>
            <a:custGeom>
              <a:avLst/>
              <a:gdLst/>
              <a:ahLst/>
              <a:cxnLst/>
              <a:rect l="l" t="t" r="r" b="b"/>
              <a:pathLst>
                <a:path w="722" h="1062" extrusionOk="0">
                  <a:moveTo>
                    <a:pt x="155" y="0"/>
                  </a:moveTo>
                  <a:cubicBezTo>
                    <a:pt x="83" y="0"/>
                    <a:pt x="1" y="80"/>
                    <a:pt x="35" y="183"/>
                  </a:cubicBezTo>
                  <a:cubicBezTo>
                    <a:pt x="185" y="458"/>
                    <a:pt x="336" y="734"/>
                    <a:pt x="486" y="1010"/>
                  </a:cubicBezTo>
                  <a:cubicBezTo>
                    <a:pt x="501" y="1046"/>
                    <a:pt x="528" y="1062"/>
                    <a:pt x="559" y="1062"/>
                  </a:cubicBezTo>
                  <a:cubicBezTo>
                    <a:pt x="632" y="1062"/>
                    <a:pt x="722" y="973"/>
                    <a:pt x="686" y="884"/>
                  </a:cubicBezTo>
                  <a:cubicBezTo>
                    <a:pt x="536" y="609"/>
                    <a:pt x="386" y="333"/>
                    <a:pt x="235" y="57"/>
                  </a:cubicBezTo>
                  <a:cubicBezTo>
                    <a:pt x="219" y="18"/>
                    <a:pt x="188" y="0"/>
                    <a:pt x="15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6"/>
            <p:cNvSpPr/>
            <p:nvPr/>
          </p:nvSpPr>
          <p:spPr>
            <a:xfrm>
              <a:off x="2135425" y="4595225"/>
              <a:ext cx="20200" cy="22075"/>
            </a:xfrm>
            <a:custGeom>
              <a:avLst/>
              <a:gdLst/>
              <a:ahLst/>
              <a:cxnLst/>
              <a:rect l="l" t="t" r="r" b="b"/>
              <a:pathLst>
                <a:path w="808" h="883" extrusionOk="0">
                  <a:moveTo>
                    <a:pt x="163" y="0"/>
                  </a:moveTo>
                  <a:cubicBezTo>
                    <a:pt x="83" y="0"/>
                    <a:pt x="0" y="83"/>
                    <a:pt x="53" y="153"/>
                  </a:cubicBezTo>
                  <a:cubicBezTo>
                    <a:pt x="228" y="379"/>
                    <a:pt x="404" y="604"/>
                    <a:pt x="554" y="830"/>
                  </a:cubicBezTo>
                  <a:cubicBezTo>
                    <a:pt x="584" y="867"/>
                    <a:pt x="621" y="882"/>
                    <a:pt x="656" y="882"/>
                  </a:cubicBezTo>
                  <a:cubicBezTo>
                    <a:pt x="737" y="882"/>
                    <a:pt x="807" y="800"/>
                    <a:pt x="755" y="729"/>
                  </a:cubicBezTo>
                  <a:cubicBezTo>
                    <a:pt x="579" y="504"/>
                    <a:pt x="429" y="278"/>
                    <a:pt x="253" y="53"/>
                  </a:cubicBezTo>
                  <a:cubicBezTo>
                    <a:pt x="231" y="15"/>
                    <a:pt x="197" y="0"/>
                    <a:pt x="16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6"/>
            <p:cNvSpPr/>
            <p:nvPr/>
          </p:nvSpPr>
          <p:spPr>
            <a:xfrm>
              <a:off x="2176825" y="4595450"/>
              <a:ext cx="17200" cy="21825"/>
            </a:xfrm>
            <a:custGeom>
              <a:avLst/>
              <a:gdLst/>
              <a:ahLst/>
              <a:cxnLst/>
              <a:rect l="l" t="t" r="r" b="b"/>
              <a:pathLst>
                <a:path w="688" h="873" extrusionOk="0">
                  <a:moveTo>
                    <a:pt x="169" y="0"/>
                  </a:moveTo>
                  <a:cubicBezTo>
                    <a:pt x="82" y="0"/>
                    <a:pt x="0" y="119"/>
                    <a:pt x="76" y="194"/>
                  </a:cubicBezTo>
                  <a:cubicBezTo>
                    <a:pt x="226" y="395"/>
                    <a:pt x="352" y="595"/>
                    <a:pt x="452" y="821"/>
                  </a:cubicBezTo>
                  <a:cubicBezTo>
                    <a:pt x="467" y="857"/>
                    <a:pt x="494" y="873"/>
                    <a:pt x="525" y="873"/>
                  </a:cubicBezTo>
                  <a:cubicBezTo>
                    <a:pt x="598" y="873"/>
                    <a:pt x="688" y="784"/>
                    <a:pt x="652" y="695"/>
                  </a:cubicBezTo>
                  <a:cubicBezTo>
                    <a:pt x="527" y="445"/>
                    <a:pt x="402" y="244"/>
                    <a:pt x="251" y="44"/>
                  </a:cubicBezTo>
                  <a:cubicBezTo>
                    <a:pt x="227" y="13"/>
                    <a:pt x="198" y="0"/>
                    <a:pt x="16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6"/>
            <p:cNvSpPr/>
            <p:nvPr/>
          </p:nvSpPr>
          <p:spPr>
            <a:xfrm>
              <a:off x="2152325" y="4538825"/>
              <a:ext cx="20175" cy="24075"/>
            </a:xfrm>
            <a:custGeom>
              <a:avLst/>
              <a:gdLst/>
              <a:ahLst/>
              <a:cxnLst/>
              <a:rect l="l" t="t" r="r" b="b"/>
              <a:pathLst>
                <a:path w="807" h="963" extrusionOk="0">
                  <a:moveTo>
                    <a:pt x="153" y="1"/>
                  </a:moveTo>
                  <a:cubicBezTo>
                    <a:pt x="71" y="1"/>
                    <a:pt x="1" y="83"/>
                    <a:pt x="54" y="153"/>
                  </a:cubicBezTo>
                  <a:cubicBezTo>
                    <a:pt x="229" y="404"/>
                    <a:pt x="379" y="655"/>
                    <a:pt x="555" y="905"/>
                  </a:cubicBezTo>
                  <a:cubicBezTo>
                    <a:pt x="579" y="946"/>
                    <a:pt x="617" y="963"/>
                    <a:pt x="654" y="963"/>
                  </a:cubicBezTo>
                  <a:cubicBezTo>
                    <a:pt x="731" y="963"/>
                    <a:pt x="806" y="890"/>
                    <a:pt x="755" y="805"/>
                  </a:cubicBezTo>
                  <a:cubicBezTo>
                    <a:pt x="580" y="554"/>
                    <a:pt x="404" y="304"/>
                    <a:pt x="254" y="53"/>
                  </a:cubicBezTo>
                  <a:cubicBezTo>
                    <a:pt x="224" y="16"/>
                    <a:pt x="187" y="1"/>
                    <a:pt x="15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6"/>
            <p:cNvSpPr/>
            <p:nvPr/>
          </p:nvSpPr>
          <p:spPr>
            <a:xfrm>
              <a:off x="2533550" y="4772550"/>
              <a:ext cx="34100" cy="11400"/>
            </a:xfrm>
            <a:custGeom>
              <a:avLst/>
              <a:gdLst/>
              <a:ahLst/>
              <a:cxnLst/>
              <a:rect l="l" t="t" r="r" b="b"/>
              <a:pathLst>
                <a:path w="1364" h="456" extrusionOk="0">
                  <a:moveTo>
                    <a:pt x="1193" y="0"/>
                  </a:moveTo>
                  <a:cubicBezTo>
                    <a:pt x="1186" y="0"/>
                    <a:pt x="1178" y="1"/>
                    <a:pt x="1171" y="2"/>
                  </a:cubicBezTo>
                  <a:cubicBezTo>
                    <a:pt x="820" y="103"/>
                    <a:pt x="494" y="178"/>
                    <a:pt x="143" y="228"/>
                  </a:cubicBezTo>
                  <a:cubicBezTo>
                    <a:pt x="0" y="252"/>
                    <a:pt x="38" y="456"/>
                    <a:pt x="170" y="456"/>
                  </a:cubicBezTo>
                  <a:cubicBezTo>
                    <a:pt x="178" y="456"/>
                    <a:pt x="185" y="455"/>
                    <a:pt x="193" y="454"/>
                  </a:cubicBezTo>
                  <a:cubicBezTo>
                    <a:pt x="544" y="403"/>
                    <a:pt x="895" y="328"/>
                    <a:pt x="1221" y="253"/>
                  </a:cubicBezTo>
                  <a:cubicBezTo>
                    <a:pt x="1363" y="206"/>
                    <a:pt x="1326" y="0"/>
                    <a:pt x="119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6"/>
            <p:cNvSpPr/>
            <p:nvPr/>
          </p:nvSpPr>
          <p:spPr>
            <a:xfrm>
              <a:off x="2551100" y="4786325"/>
              <a:ext cx="32200" cy="8900"/>
            </a:xfrm>
            <a:custGeom>
              <a:avLst/>
              <a:gdLst/>
              <a:ahLst/>
              <a:cxnLst/>
              <a:rect l="l" t="t" r="r" b="b"/>
              <a:pathLst>
                <a:path w="1288" h="356" extrusionOk="0">
                  <a:moveTo>
                    <a:pt x="1118" y="1"/>
                  </a:moveTo>
                  <a:cubicBezTo>
                    <a:pt x="1111" y="1"/>
                    <a:pt x="1103" y="1"/>
                    <a:pt x="1095" y="3"/>
                  </a:cubicBezTo>
                  <a:cubicBezTo>
                    <a:pt x="769" y="28"/>
                    <a:pt x="469" y="78"/>
                    <a:pt x="143" y="128"/>
                  </a:cubicBezTo>
                  <a:cubicBezTo>
                    <a:pt x="0" y="152"/>
                    <a:pt x="60" y="356"/>
                    <a:pt x="195" y="356"/>
                  </a:cubicBezTo>
                  <a:cubicBezTo>
                    <a:pt x="202" y="356"/>
                    <a:pt x="210" y="355"/>
                    <a:pt x="218" y="354"/>
                  </a:cubicBezTo>
                  <a:cubicBezTo>
                    <a:pt x="519" y="304"/>
                    <a:pt x="844" y="279"/>
                    <a:pt x="1145" y="228"/>
                  </a:cubicBezTo>
                  <a:cubicBezTo>
                    <a:pt x="1288" y="205"/>
                    <a:pt x="1250" y="1"/>
                    <a:pt x="111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6"/>
            <p:cNvSpPr/>
            <p:nvPr/>
          </p:nvSpPr>
          <p:spPr>
            <a:xfrm>
              <a:off x="2726050" y="4609025"/>
              <a:ext cx="35200" cy="15275"/>
            </a:xfrm>
            <a:custGeom>
              <a:avLst/>
              <a:gdLst/>
              <a:ahLst/>
              <a:cxnLst/>
              <a:rect l="l" t="t" r="r" b="b"/>
              <a:pathLst>
                <a:path w="1408" h="611" extrusionOk="0">
                  <a:moveTo>
                    <a:pt x="1238" y="0"/>
                  </a:moveTo>
                  <a:cubicBezTo>
                    <a:pt x="1230" y="0"/>
                    <a:pt x="1223" y="1"/>
                    <a:pt x="1215" y="2"/>
                  </a:cubicBezTo>
                  <a:lnTo>
                    <a:pt x="137" y="353"/>
                  </a:lnTo>
                  <a:cubicBezTo>
                    <a:pt x="0" y="399"/>
                    <a:pt x="50" y="610"/>
                    <a:pt x="174" y="610"/>
                  </a:cubicBezTo>
                  <a:cubicBezTo>
                    <a:pt x="186" y="610"/>
                    <a:pt x="199" y="608"/>
                    <a:pt x="212" y="604"/>
                  </a:cubicBezTo>
                  <a:lnTo>
                    <a:pt x="1265" y="253"/>
                  </a:lnTo>
                  <a:cubicBezTo>
                    <a:pt x="1408" y="205"/>
                    <a:pt x="1370" y="0"/>
                    <a:pt x="12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6"/>
            <p:cNvSpPr/>
            <p:nvPr/>
          </p:nvSpPr>
          <p:spPr>
            <a:xfrm>
              <a:off x="2750350" y="4621175"/>
              <a:ext cx="24400" cy="11775"/>
            </a:xfrm>
            <a:custGeom>
              <a:avLst/>
              <a:gdLst/>
              <a:ahLst/>
              <a:cxnLst/>
              <a:rect l="l" t="t" r="r" b="b"/>
              <a:pathLst>
                <a:path w="976" h="471" extrusionOk="0">
                  <a:moveTo>
                    <a:pt x="801" y="1"/>
                  </a:moveTo>
                  <a:cubicBezTo>
                    <a:pt x="783" y="1"/>
                    <a:pt x="763" y="6"/>
                    <a:pt x="744" y="17"/>
                  </a:cubicBezTo>
                  <a:cubicBezTo>
                    <a:pt x="544" y="118"/>
                    <a:pt x="368" y="193"/>
                    <a:pt x="143" y="243"/>
                  </a:cubicBezTo>
                  <a:cubicBezTo>
                    <a:pt x="0" y="267"/>
                    <a:pt x="60" y="470"/>
                    <a:pt x="195" y="470"/>
                  </a:cubicBezTo>
                  <a:cubicBezTo>
                    <a:pt x="202" y="470"/>
                    <a:pt x="210" y="470"/>
                    <a:pt x="218" y="468"/>
                  </a:cubicBezTo>
                  <a:cubicBezTo>
                    <a:pt x="443" y="418"/>
                    <a:pt x="669" y="343"/>
                    <a:pt x="869" y="218"/>
                  </a:cubicBezTo>
                  <a:cubicBezTo>
                    <a:pt x="976" y="154"/>
                    <a:pt x="902" y="1"/>
                    <a:pt x="801"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6"/>
            <p:cNvSpPr/>
            <p:nvPr/>
          </p:nvSpPr>
          <p:spPr>
            <a:xfrm>
              <a:off x="2773000" y="4643350"/>
              <a:ext cx="29425" cy="14800"/>
            </a:xfrm>
            <a:custGeom>
              <a:avLst/>
              <a:gdLst/>
              <a:ahLst/>
              <a:cxnLst/>
              <a:rect l="l" t="t" r="r" b="b"/>
              <a:pathLst>
                <a:path w="1177" h="592" extrusionOk="0">
                  <a:moveTo>
                    <a:pt x="1008" y="0"/>
                  </a:moveTo>
                  <a:cubicBezTo>
                    <a:pt x="995" y="0"/>
                    <a:pt x="981" y="3"/>
                    <a:pt x="966" y="7"/>
                  </a:cubicBezTo>
                  <a:cubicBezTo>
                    <a:pt x="690" y="133"/>
                    <a:pt x="415" y="233"/>
                    <a:pt x="114" y="333"/>
                  </a:cubicBezTo>
                  <a:cubicBezTo>
                    <a:pt x="1" y="401"/>
                    <a:pt x="31" y="591"/>
                    <a:pt x="148" y="591"/>
                  </a:cubicBezTo>
                  <a:cubicBezTo>
                    <a:pt x="160" y="591"/>
                    <a:pt x="174" y="589"/>
                    <a:pt x="189" y="584"/>
                  </a:cubicBezTo>
                  <a:cubicBezTo>
                    <a:pt x="465" y="459"/>
                    <a:pt x="765" y="358"/>
                    <a:pt x="1041" y="233"/>
                  </a:cubicBezTo>
                  <a:cubicBezTo>
                    <a:pt x="1177" y="188"/>
                    <a:pt x="1129" y="0"/>
                    <a:pt x="100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6"/>
            <p:cNvSpPr/>
            <p:nvPr/>
          </p:nvSpPr>
          <p:spPr>
            <a:xfrm>
              <a:off x="2926100" y="4546275"/>
              <a:ext cx="22025" cy="17200"/>
            </a:xfrm>
            <a:custGeom>
              <a:avLst/>
              <a:gdLst/>
              <a:ahLst/>
              <a:cxnLst/>
              <a:rect l="l" t="t" r="r" b="b"/>
              <a:pathLst>
                <a:path w="881" h="688" extrusionOk="0">
                  <a:moveTo>
                    <a:pt x="701" y="1"/>
                  </a:moveTo>
                  <a:cubicBezTo>
                    <a:pt x="677" y="1"/>
                    <a:pt x="653" y="10"/>
                    <a:pt x="632" y="31"/>
                  </a:cubicBezTo>
                  <a:cubicBezTo>
                    <a:pt x="456" y="181"/>
                    <a:pt x="281" y="332"/>
                    <a:pt x="80" y="482"/>
                  </a:cubicBezTo>
                  <a:cubicBezTo>
                    <a:pt x="1" y="561"/>
                    <a:pt x="94" y="687"/>
                    <a:pt x="186" y="687"/>
                  </a:cubicBezTo>
                  <a:cubicBezTo>
                    <a:pt x="210" y="687"/>
                    <a:pt x="235" y="678"/>
                    <a:pt x="256" y="657"/>
                  </a:cubicBezTo>
                  <a:lnTo>
                    <a:pt x="782" y="206"/>
                  </a:lnTo>
                  <a:cubicBezTo>
                    <a:pt x="881" y="127"/>
                    <a:pt x="792" y="1"/>
                    <a:pt x="7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6"/>
            <p:cNvSpPr/>
            <p:nvPr/>
          </p:nvSpPr>
          <p:spPr>
            <a:xfrm>
              <a:off x="2936825" y="4566450"/>
              <a:ext cx="21450" cy="16375"/>
            </a:xfrm>
            <a:custGeom>
              <a:avLst/>
              <a:gdLst/>
              <a:ahLst/>
              <a:cxnLst/>
              <a:rect l="l" t="t" r="r" b="b"/>
              <a:pathLst>
                <a:path w="858" h="655" extrusionOk="0">
                  <a:moveTo>
                    <a:pt x="694" y="1"/>
                  </a:moveTo>
                  <a:cubicBezTo>
                    <a:pt x="673" y="1"/>
                    <a:pt x="651" y="8"/>
                    <a:pt x="629" y="26"/>
                  </a:cubicBezTo>
                  <a:cubicBezTo>
                    <a:pt x="453" y="151"/>
                    <a:pt x="278" y="302"/>
                    <a:pt x="102" y="427"/>
                  </a:cubicBezTo>
                  <a:cubicBezTo>
                    <a:pt x="1" y="508"/>
                    <a:pt x="64" y="655"/>
                    <a:pt x="158" y="655"/>
                  </a:cubicBezTo>
                  <a:cubicBezTo>
                    <a:pt x="180" y="655"/>
                    <a:pt x="204" y="646"/>
                    <a:pt x="228" y="627"/>
                  </a:cubicBezTo>
                  <a:lnTo>
                    <a:pt x="754" y="226"/>
                  </a:lnTo>
                  <a:cubicBezTo>
                    <a:pt x="857" y="164"/>
                    <a:pt x="790" y="1"/>
                    <a:pt x="6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6"/>
            <p:cNvSpPr/>
            <p:nvPr/>
          </p:nvSpPr>
          <p:spPr>
            <a:xfrm>
              <a:off x="2687050" y="4746225"/>
              <a:ext cx="28450" cy="11400"/>
            </a:xfrm>
            <a:custGeom>
              <a:avLst/>
              <a:gdLst/>
              <a:ahLst/>
              <a:cxnLst/>
              <a:rect l="l" t="t" r="r" b="b"/>
              <a:pathLst>
                <a:path w="1138" h="456" extrusionOk="0">
                  <a:moveTo>
                    <a:pt x="968" y="1"/>
                  </a:moveTo>
                  <a:cubicBezTo>
                    <a:pt x="961" y="1"/>
                    <a:pt x="953" y="1"/>
                    <a:pt x="945" y="3"/>
                  </a:cubicBezTo>
                  <a:cubicBezTo>
                    <a:pt x="670" y="78"/>
                    <a:pt x="419" y="153"/>
                    <a:pt x="143" y="228"/>
                  </a:cubicBezTo>
                  <a:cubicBezTo>
                    <a:pt x="1" y="252"/>
                    <a:pt x="61" y="456"/>
                    <a:pt x="195" y="456"/>
                  </a:cubicBezTo>
                  <a:cubicBezTo>
                    <a:pt x="203" y="456"/>
                    <a:pt x="211" y="455"/>
                    <a:pt x="219" y="454"/>
                  </a:cubicBezTo>
                  <a:cubicBezTo>
                    <a:pt x="469" y="379"/>
                    <a:pt x="745" y="304"/>
                    <a:pt x="995" y="253"/>
                  </a:cubicBezTo>
                  <a:cubicBezTo>
                    <a:pt x="1138" y="206"/>
                    <a:pt x="1100" y="1"/>
                    <a:pt x="96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6"/>
            <p:cNvSpPr/>
            <p:nvPr/>
          </p:nvSpPr>
          <p:spPr>
            <a:xfrm>
              <a:off x="2688475" y="4758650"/>
              <a:ext cx="39425" cy="16650"/>
            </a:xfrm>
            <a:custGeom>
              <a:avLst/>
              <a:gdLst/>
              <a:ahLst/>
              <a:cxnLst/>
              <a:rect l="l" t="t" r="r" b="b"/>
              <a:pathLst>
                <a:path w="1577" h="666" extrusionOk="0">
                  <a:moveTo>
                    <a:pt x="1403" y="0"/>
                  </a:moveTo>
                  <a:cubicBezTo>
                    <a:pt x="1391" y="0"/>
                    <a:pt x="1378" y="3"/>
                    <a:pt x="1365" y="7"/>
                  </a:cubicBezTo>
                  <a:cubicBezTo>
                    <a:pt x="964" y="157"/>
                    <a:pt x="537" y="283"/>
                    <a:pt x="136" y="433"/>
                  </a:cubicBezTo>
                  <a:cubicBezTo>
                    <a:pt x="1" y="478"/>
                    <a:pt x="28" y="666"/>
                    <a:pt x="145" y="666"/>
                  </a:cubicBezTo>
                  <a:cubicBezTo>
                    <a:pt x="158" y="666"/>
                    <a:pt x="172" y="664"/>
                    <a:pt x="187" y="659"/>
                  </a:cubicBezTo>
                  <a:lnTo>
                    <a:pt x="1440" y="258"/>
                  </a:lnTo>
                  <a:cubicBezTo>
                    <a:pt x="1577" y="212"/>
                    <a:pt x="1527" y="0"/>
                    <a:pt x="140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6"/>
            <p:cNvSpPr/>
            <p:nvPr/>
          </p:nvSpPr>
          <p:spPr>
            <a:xfrm>
              <a:off x="2792125" y="3751450"/>
              <a:ext cx="360300" cy="633325"/>
            </a:xfrm>
            <a:custGeom>
              <a:avLst/>
              <a:gdLst/>
              <a:ahLst/>
              <a:cxnLst/>
              <a:rect l="l" t="t" r="r" b="b"/>
              <a:pathLst>
                <a:path w="14412" h="25333" extrusionOk="0">
                  <a:moveTo>
                    <a:pt x="1279" y="1"/>
                  </a:moveTo>
                  <a:cubicBezTo>
                    <a:pt x="1251" y="1"/>
                    <a:pt x="1234" y="7"/>
                    <a:pt x="1229" y="19"/>
                  </a:cubicBezTo>
                  <a:cubicBezTo>
                    <a:pt x="0" y="2350"/>
                    <a:pt x="3509" y="8165"/>
                    <a:pt x="4737" y="11548"/>
                  </a:cubicBezTo>
                  <a:cubicBezTo>
                    <a:pt x="5940" y="14932"/>
                    <a:pt x="3735" y="18716"/>
                    <a:pt x="3735" y="18716"/>
                  </a:cubicBezTo>
                  <a:lnTo>
                    <a:pt x="9374" y="25333"/>
                  </a:lnTo>
                  <a:cubicBezTo>
                    <a:pt x="9775" y="25207"/>
                    <a:pt x="10151" y="25057"/>
                    <a:pt x="10527" y="24856"/>
                  </a:cubicBezTo>
                  <a:cubicBezTo>
                    <a:pt x="13710" y="23302"/>
                    <a:pt x="14412" y="19869"/>
                    <a:pt x="13885" y="16636"/>
                  </a:cubicBezTo>
                  <a:cubicBezTo>
                    <a:pt x="13184" y="12275"/>
                    <a:pt x="11730" y="8240"/>
                    <a:pt x="8848" y="4831"/>
                  </a:cubicBezTo>
                  <a:cubicBezTo>
                    <a:pt x="7494" y="3227"/>
                    <a:pt x="5715" y="1999"/>
                    <a:pt x="3835" y="1047"/>
                  </a:cubicBezTo>
                  <a:cubicBezTo>
                    <a:pt x="3719" y="977"/>
                    <a:pt x="1638"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6"/>
            <p:cNvSpPr/>
            <p:nvPr/>
          </p:nvSpPr>
          <p:spPr>
            <a:xfrm>
              <a:off x="2085350" y="3803925"/>
              <a:ext cx="884750" cy="725600"/>
            </a:xfrm>
            <a:custGeom>
              <a:avLst/>
              <a:gdLst/>
              <a:ahLst/>
              <a:cxnLst/>
              <a:rect l="l" t="t" r="r" b="b"/>
              <a:pathLst>
                <a:path w="35390" h="29024" extrusionOk="0">
                  <a:moveTo>
                    <a:pt x="1605" y="0"/>
                  </a:moveTo>
                  <a:lnTo>
                    <a:pt x="1" y="10978"/>
                  </a:lnTo>
                  <a:lnTo>
                    <a:pt x="2181" y="24612"/>
                  </a:lnTo>
                  <a:cubicBezTo>
                    <a:pt x="2181" y="24612"/>
                    <a:pt x="5264" y="28898"/>
                    <a:pt x="15790" y="29023"/>
                  </a:cubicBezTo>
                  <a:lnTo>
                    <a:pt x="16843" y="29023"/>
                  </a:lnTo>
                  <a:cubicBezTo>
                    <a:pt x="28221" y="28848"/>
                    <a:pt x="32231" y="25890"/>
                    <a:pt x="33810" y="23234"/>
                  </a:cubicBezTo>
                  <a:cubicBezTo>
                    <a:pt x="35364" y="20552"/>
                    <a:pt x="35389" y="11705"/>
                    <a:pt x="35389" y="11705"/>
                  </a:cubicBezTo>
                  <a:lnTo>
                    <a:pt x="307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6"/>
            <p:cNvSpPr/>
            <p:nvPr/>
          </p:nvSpPr>
          <p:spPr>
            <a:xfrm>
              <a:off x="2480100" y="3994700"/>
              <a:ext cx="60800" cy="534825"/>
            </a:xfrm>
            <a:custGeom>
              <a:avLst/>
              <a:gdLst/>
              <a:ahLst/>
              <a:cxnLst/>
              <a:rect l="l" t="t" r="r" b="b"/>
              <a:pathLst>
                <a:path w="2432" h="21393" extrusionOk="0">
                  <a:moveTo>
                    <a:pt x="1783" y="1"/>
                  </a:moveTo>
                  <a:cubicBezTo>
                    <a:pt x="1723" y="1"/>
                    <a:pt x="1667" y="39"/>
                    <a:pt x="1679" y="114"/>
                  </a:cubicBezTo>
                  <a:cubicBezTo>
                    <a:pt x="1980" y="4274"/>
                    <a:pt x="2080" y="8560"/>
                    <a:pt x="1855" y="12745"/>
                  </a:cubicBezTo>
                  <a:cubicBezTo>
                    <a:pt x="1704" y="15577"/>
                    <a:pt x="953" y="18560"/>
                    <a:pt x="0" y="21392"/>
                  </a:cubicBezTo>
                  <a:lnTo>
                    <a:pt x="251" y="21392"/>
                  </a:lnTo>
                  <a:cubicBezTo>
                    <a:pt x="1128" y="18760"/>
                    <a:pt x="1830" y="15979"/>
                    <a:pt x="2055" y="13322"/>
                  </a:cubicBezTo>
                  <a:cubicBezTo>
                    <a:pt x="2431" y="8986"/>
                    <a:pt x="2231" y="4450"/>
                    <a:pt x="1905" y="114"/>
                  </a:cubicBezTo>
                  <a:cubicBezTo>
                    <a:pt x="1905" y="39"/>
                    <a:pt x="1842" y="1"/>
                    <a:pt x="1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6"/>
            <p:cNvSpPr/>
            <p:nvPr/>
          </p:nvSpPr>
          <p:spPr>
            <a:xfrm>
              <a:off x="1981350" y="3963150"/>
              <a:ext cx="380975" cy="485125"/>
            </a:xfrm>
            <a:custGeom>
              <a:avLst/>
              <a:gdLst/>
              <a:ahLst/>
              <a:cxnLst/>
              <a:rect l="l" t="t" r="r" b="b"/>
              <a:pathLst>
                <a:path w="15239" h="19405" extrusionOk="0">
                  <a:moveTo>
                    <a:pt x="9093" y="0"/>
                  </a:moveTo>
                  <a:cubicBezTo>
                    <a:pt x="8956" y="0"/>
                    <a:pt x="8822" y="56"/>
                    <a:pt x="8722" y="123"/>
                  </a:cubicBezTo>
                  <a:cubicBezTo>
                    <a:pt x="8346" y="373"/>
                    <a:pt x="8096" y="749"/>
                    <a:pt x="7870" y="1125"/>
                  </a:cubicBezTo>
                  <a:cubicBezTo>
                    <a:pt x="7669" y="1501"/>
                    <a:pt x="7469" y="1877"/>
                    <a:pt x="7394" y="2278"/>
                  </a:cubicBezTo>
                  <a:cubicBezTo>
                    <a:pt x="7168" y="3331"/>
                    <a:pt x="7695" y="4408"/>
                    <a:pt x="8246" y="5311"/>
                  </a:cubicBezTo>
                  <a:cubicBezTo>
                    <a:pt x="8246" y="5311"/>
                    <a:pt x="8020" y="5411"/>
                    <a:pt x="7644" y="5586"/>
                  </a:cubicBezTo>
                  <a:cubicBezTo>
                    <a:pt x="6040" y="6413"/>
                    <a:pt x="1780" y="8819"/>
                    <a:pt x="351" y="12303"/>
                  </a:cubicBezTo>
                  <a:cubicBezTo>
                    <a:pt x="351" y="12303"/>
                    <a:pt x="0" y="19145"/>
                    <a:pt x="3208" y="19371"/>
                  </a:cubicBezTo>
                  <a:cubicBezTo>
                    <a:pt x="3537" y="19394"/>
                    <a:pt x="3856" y="19405"/>
                    <a:pt x="4167" y="19405"/>
                  </a:cubicBezTo>
                  <a:cubicBezTo>
                    <a:pt x="14055" y="19405"/>
                    <a:pt x="15138" y="8168"/>
                    <a:pt x="15138" y="8168"/>
                  </a:cubicBezTo>
                  <a:cubicBezTo>
                    <a:pt x="15138" y="8168"/>
                    <a:pt x="15138" y="8143"/>
                    <a:pt x="15138" y="8118"/>
                  </a:cubicBezTo>
                  <a:cubicBezTo>
                    <a:pt x="15238" y="6915"/>
                    <a:pt x="14888" y="5687"/>
                    <a:pt x="14136" y="4709"/>
                  </a:cubicBezTo>
                  <a:cubicBezTo>
                    <a:pt x="13785" y="4233"/>
                    <a:pt x="13359" y="3832"/>
                    <a:pt x="13008" y="3356"/>
                  </a:cubicBezTo>
                  <a:cubicBezTo>
                    <a:pt x="12657" y="2905"/>
                    <a:pt x="12356" y="2353"/>
                    <a:pt x="12356" y="1752"/>
                  </a:cubicBezTo>
                  <a:cubicBezTo>
                    <a:pt x="12356" y="1376"/>
                    <a:pt x="12456" y="900"/>
                    <a:pt x="12156" y="674"/>
                  </a:cubicBezTo>
                  <a:cubicBezTo>
                    <a:pt x="12081" y="624"/>
                    <a:pt x="12005" y="574"/>
                    <a:pt x="11905" y="549"/>
                  </a:cubicBezTo>
                  <a:cubicBezTo>
                    <a:pt x="11837" y="533"/>
                    <a:pt x="11766" y="525"/>
                    <a:pt x="11695" y="525"/>
                  </a:cubicBezTo>
                  <a:cubicBezTo>
                    <a:pt x="11325" y="525"/>
                    <a:pt x="10941" y="734"/>
                    <a:pt x="10752" y="1050"/>
                  </a:cubicBezTo>
                  <a:cubicBezTo>
                    <a:pt x="10802" y="699"/>
                    <a:pt x="10577" y="323"/>
                    <a:pt x="10251" y="198"/>
                  </a:cubicBezTo>
                  <a:cubicBezTo>
                    <a:pt x="10170" y="169"/>
                    <a:pt x="10086" y="154"/>
                    <a:pt x="10001" y="154"/>
                  </a:cubicBezTo>
                  <a:cubicBezTo>
                    <a:pt x="9796" y="154"/>
                    <a:pt x="9591" y="239"/>
                    <a:pt x="9449" y="398"/>
                  </a:cubicBezTo>
                  <a:cubicBezTo>
                    <a:pt x="9474" y="273"/>
                    <a:pt x="9399" y="123"/>
                    <a:pt x="9299" y="47"/>
                  </a:cubicBezTo>
                  <a:cubicBezTo>
                    <a:pt x="9232" y="14"/>
                    <a:pt x="9162" y="0"/>
                    <a:pt x="9093"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6"/>
            <p:cNvSpPr/>
            <p:nvPr/>
          </p:nvSpPr>
          <p:spPr>
            <a:xfrm>
              <a:off x="2460050" y="4142275"/>
              <a:ext cx="54525" cy="57650"/>
            </a:xfrm>
            <a:custGeom>
              <a:avLst/>
              <a:gdLst/>
              <a:ahLst/>
              <a:cxnLst/>
              <a:rect l="l" t="t" r="r" b="b"/>
              <a:pathLst>
                <a:path w="2181" h="2306" extrusionOk="0">
                  <a:moveTo>
                    <a:pt x="928" y="0"/>
                  </a:moveTo>
                  <a:cubicBezTo>
                    <a:pt x="627" y="25"/>
                    <a:pt x="351" y="251"/>
                    <a:pt x="226" y="627"/>
                  </a:cubicBezTo>
                  <a:cubicBezTo>
                    <a:pt x="0" y="1178"/>
                    <a:pt x="201" y="1805"/>
                    <a:pt x="702" y="2131"/>
                  </a:cubicBezTo>
                  <a:cubicBezTo>
                    <a:pt x="853" y="2236"/>
                    <a:pt x="1050" y="2306"/>
                    <a:pt x="1248" y="2306"/>
                  </a:cubicBezTo>
                  <a:cubicBezTo>
                    <a:pt x="1378" y="2306"/>
                    <a:pt x="1510" y="2276"/>
                    <a:pt x="1629" y="2206"/>
                  </a:cubicBezTo>
                  <a:cubicBezTo>
                    <a:pt x="1905" y="2030"/>
                    <a:pt x="2080" y="1654"/>
                    <a:pt x="2131" y="1329"/>
                  </a:cubicBezTo>
                  <a:cubicBezTo>
                    <a:pt x="2181" y="727"/>
                    <a:pt x="1805" y="176"/>
                    <a:pt x="1228" y="50"/>
                  </a:cubicBezTo>
                  <a:cubicBezTo>
                    <a:pt x="1153" y="25"/>
                    <a:pt x="1078" y="0"/>
                    <a:pt x="9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6"/>
            <p:cNvSpPr/>
            <p:nvPr/>
          </p:nvSpPr>
          <p:spPr>
            <a:xfrm>
              <a:off x="2452525" y="4298275"/>
              <a:ext cx="44500" cy="56550"/>
            </a:xfrm>
            <a:custGeom>
              <a:avLst/>
              <a:gdLst/>
              <a:ahLst/>
              <a:cxnLst/>
              <a:rect l="l" t="t" r="r" b="b"/>
              <a:pathLst>
                <a:path w="1780" h="2262" extrusionOk="0">
                  <a:moveTo>
                    <a:pt x="928" y="1"/>
                  </a:moveTo>
                  <a:cubicBezTo>
                    <a:pt x="828" y="1"/>
                    <a:pt x="727" y="1"/>
                    <a:pt x="602" y="51"/>
                  </a:cubicBezTo>
                  <a:cubicBezTo>
                    <a:pt x="276" y="151"/>
                    <a:pt x="76" y="427"/>
                    <a:pt x="26" y="753"/>
                  </a:cubicBezTo>
                  <a:cubicBezTo>
                    <a:pt x="0" y="928"/>
                    <a:pt x="0" y="1079"/>
                    <a:pt x="51" y="1254"/>
                  </a:cubicBezTo>
                  <a:cubicBezTo>
                    <a:pt x="51" y="1480"/>
                    <a:pt x="101" y="1705"/>
                    <a:pt x="251" y="1856"/>
                  </a:cubicBezTo>
                  <a:cubicBezTo>
                    <a:pt x="326" y="2031"/>
                    <a:pt x="452" y="2181"/>
                    <a:pt x="652" y="2231"/>
                  </a:cubicBezTo>
                  <a:cubicBezTo>
                    <a:pt x="722" y="2252"/>
                    <a:pt x="791" y="2262"/>
                    <a:pt x="858" y="2262"/>
                  </a:cubicBezTo>
                  <a:cubicBezTo>
                    <a:pt x="1364" y="2262"/>
                    <a:pt x="1758" y="1716"/>
                    <a:pt x="1780" y="1229"/>
                  </a:cubicBezTo>
                  <a:cubicBezTo>
                    <a:pt x="1780" y="778"/>
                    <a:pt x="1454"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6"/>
            <p:cNvSpPr/>
            <p:nvPr/>
          </p:nvSpPr>
          <p:spPr>
            <a:xfrm>
              <a:off x="1806525" y="3751100"/>
              <a:ext cx="562925" cy="697725"/>
            </a:xfrm>
            <a:custGeom>
              <a:avLst/>
              <a:gdLst/>
              <a:ahLst/>
              <a:cxnLst/>
              <a:rect l="l" t="t" r="r" b="b"/>
              <a:pathLst>
                <a:path w="22517" h="27909" extrusionOk="0">
                  <a:moveTo>
                    <a:pt x="14108" y="1"/>
                  </a:moveTo>
                  <a:cubicBezTo>
                    <a:pt x="13586" y="1"/>
                    <a:pt x="10676" y="1348"/>
                    <a:pt x="10377" y="1487"/>
                  </a:cubicBezTo>
                  <a:cubicBezTo>
                    <a:pt x="7921" y="2665"/>
                    <a:pt x="5890" y="4244"/>
                    <a:pt x="4286" y="6449"/>
                  </a:cubicBezTo>
                  <a:cubicBezTo>
                    <a:pt x="3008" y="8254"/>
                    <a:pt x="2006" y="10284"/>
                    <a:pt x="1354" y="12389"/>
                  </a:cubicBezTo>
                  <a:cubicBezTo>
                    <a:pt x="126" y="16349"/>
                    <a:pt x="1" y="21186"/>
                    <a:pt x="2883" y="24494"/>
                  </a:cubicBezTo>
                  <a:cubicBezTo>
                    <a:pt x="3484" y="25171"/>
                    <a:pt x="4211" y="25748"/>
                    <a:pt x="4963" y="26224"/>
                  </a:cubicBezTo>
                  <a:cubicBezTo>
                    <a:pt x="6818" y="27377"/>
                    <a:pt x="9023" y="27803"/>
                    <a:pt x="11154" y="27903"/>
                  </a:cubicBezTo>
                  <a:cubicBezTo>
                    <a:pt x="11250" y="27907"/>
                    <a:pt x="11344" y="27909"/>
                    <a:pt x="11437" y="27909"/>
                  </a:cubicBezTo>
                  <a:cubicBezTo>
                    <a:pt x="22517" y="27909"/>
                    <a:pt x="14186" y="83"/>
                    <a:pt x="14186" y="33"/>
                  </a:cubicBezTo>
                  <a:cubicBezTo>
                    <a:pt x="14180" y="11"/>
                    <a:pt x="14153" y="1"/>
                    <a:pt x="14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6"/>
            <p:cNvSpPr/>
            <p:nvPr/>
          </p:nvSpPr>
          <p:spPr>
            <a:xfrm>
              <a:off x="1961275" y="4071150"/>
              <a:ext cx="173900" cy="190025"/>
            </a:xfrm>
            <a:custGeom>
              <a:avLst/>
              <a:gdLst/>
              <a:ahLst/>
              <a:cxnLst/>
              <a:rect l="l" t="t" r="r" b="b"/>
              <a:pathLst>
                <a:path w="6956" h="7601" extrusionOk="0">
                  <a:moveTo>
                    <a:pt x="2667" y="1"/>
                  </a:moveTo>
                  <a:cubicBezTo>
                    <a:pt x="2608" y="1"/>
                    <a:pt x="2545" y="38"/>
                    <a:pt x="2533" y="113"/>
                  </a:cubicBezTo>
                  <a:cubicBezTo>
                    <a:pt x="2508" y="489"/>
                    <a:pt x="2533" y="890"/>
                    <a:pt x="2583" y="1266"/>
                  </a:cubicBezTo>
                  <a:cubicBezTo>
                    <a:pt x="2533" y="1316"/>
                    <a:pt x="2558" y="1392"/>
                    <a:pt x="2608" y="1442"/>
                  </a:cubicBezTo>
                  <a:cubicBezTo>
                    <a:pt x="2758" y="2319"/>
                    <a:pt x="3159" y="3121"/>
                    <a:pt x="3736" y="3848"/>
                  </a:cubicBezTo>
                  <a:cubicBezTo>
                    <a:pt x="2282" y="4750"/>
                    <a:pt x="954" y="5878"/>
                    <a:pt x="51" y="7432"/>
                  </a:cubicBezTo>
                  <a:cubicBezTo>
                    <a:pt x="1" y="7516"/>
                    <a:pt x="75" y="7601"/>
                    <a:pt x="152" y="7601"/>
                  </a:cubicBezTo>
                  <a:cubicBezTo>
                    <a:pt x="190" y="7601"/>
                    <a:pt x="227" y="7581"/>
                    <a:pt x="252" y="7532"/>
                  </a:cubicBezTo>
                  <a:cubicBezTo>
                    <a:pt x="1154" y="6003"/>
                    <a:pt x="2457" y="4900"/>
                    <a:pt x="3911" y="3998"/>
                  </a:cubicBezTo>
                  <a:cubicBezTo>
                    <a:pt x="3961" y="3998"/>
                    <a:pt x="4011" y="3973"/>
                    <a:pt x="4036" y="3948"/>
                  </a:cubicBezTo>
                  <a:cubicBezTo>
                    <a:pt x="4939" y="3397"/>
                    <a:pt x="5891" y="2895"/>
                    <a:pt x="6843" y="2444"/>
                  </a:cubicBezTo>
                  <a:cubicBezTo>
                    <a:pt x="6955" y="2377"/>
                    <a:pt x="6868" y="2211"/>
                    <a:pt x="6759" y="2211"/>
                  </a:cubicBezTo>
                  <a:cubicBezTo>
                    <a:pt x="6745" y="2211"/>
                    <a:pt x="6732" y="2213"/>
                    <a:pt x="6718" y="2219"/>
                  </a:cubicBezTo>
                  <a:cubicBezTo>
                    <a:pt x="5766" y="2695"/>
                    <a:pt x="4838" y="3171"/>
                    <a:pt x="3936" y="3722"/>
                  </a:cubicBezTo>
                  <a:cubicBezTo>
                    <a:pt x="3360" y="3021"/>
                    <a:pt x="2984" y="2219"/>
                    <a:pt x="2833" y="1367"/>
                  </a:cubicBezTo>
                  <a:cubicBezTo>
                    <a:pt x="3084" y="1141"/>
                    <a:pt x="3335" y="940"/>
                    <a:pt x="3585" y="740"/>
                  </a:cubicBezTo>
                  <a:cubicBezTo>
                    <a:pt x="3684" y="661"/>
                    <a:pt x="3595" y="535"/>
                    <a:pt x="3492" y="535"/>
                  </a:cubicBezTo>
                  <a:cubicBezTo>
                    <a:pt x="3465" y="535"/>
                    <a:pt x="3436" y="544"/>
                    <a:pt x="3410" y="565"/>
                  </a:cubicBezTo>
                  <a:cubicBezTo>
                    <a:pt x="3209" y="740"/>
                    <a:pt x="3009" y="915"/>
                    <a:pt x="2808" y="1091"/>
                  </a:cubicBezTo>
                  <a:cubicBezTo>
                    <a:pt x="2758" y="765"/>
                    <a:pt x="2758" y="439"/>
                    <a:pt x="2783" y="113"/>
                  </a:cubicBezTo>
                  <a:cubicBezTo>
                    <a:pt x="2783" y="38"/>
                    <a:pt x="2727"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6"/>
            <p:cNvSpPr/>
            <p:nvPr/>
          </p:nvSpPr>
          <p:spPr>
            <a:xfrm>
              <a:off x="2149450" y="4196475"/>
              <a:ext cx="196900" cy="248500"/>
            </a:xfrm>
            <a:custGeom>
              <a:avLst/>
              <a:gdLst/>
              <a:ahLst/>
              <a:cxnLst/>
              <a:rect l="l" t="t" r="r" b="b"/>
              <a:pathLst>
                <a:path w="7876" h="9940" extrusionOk="0">
                  <a:moveTo>
                    <a:pt x="7759" y="0"/>
                  </a:moveTo>
                  <a:cubicBezTo>
                    <a:pt x="7700" y="0"/>
                    <a:pt x="7637" y="38"/>
                    <a:pt x="7637" y="113"/>
                  </a:cubicBezTo>
                  <a:cubicBezTo>
                    <a:pt x="7211" y="4123"/>
                    <a:pt x="4204" y="8710"/>
                    <a:pt x="143" y="9712"/>
                  </a:cubicBezTo>
                  <a:cubicBezTo>
                    <a:pt x="1" y="9736"/>
                    <a:pt x="61" y="9940"/>
                    <a:pt x="196" y="9940"/>
                  </a:cubicBezTo>
                  <a:cubicBezTo>
                    <a:pt x="203" y="9940"/>
                    <a:pt x="211" y="9939"/>
                    <a:pt x="219" y="9938"/>
                  </a:cubicBezTo>
                  <a:cubicBezTo>
                    <a:pt x="4404" y="8910"/>
                    <a:pt x="7437" y="4248"/>
                    <a:pt x="7863" y="113"/>
                  </a:cubicBezTo>
                  <a:cubicBezTo>
                    <a:pt x="7875" y="38"/>
                    <a:pt x="7819" y="0"/>
                    <a:pt x="7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6"/>
            <p:cNvSpPr/>
            <p:nvPr/>
          </p:nvSpPr>
          <p:spPr>
            <a:xfrm>
              <a:off x="2859775" y="3844800"/>
              <a:ext cx="112825" cy="359575"/>
            </a:xfrm>
            <a:custGeom>
              <a:avLst/>
              <a:gdLst/>
              <a:ahLst/>
              <a:cxnLst/>
              <a:rect l="l" t="t" r="r" b="b"/>
              <a:pathLst>
                <a:path w="4513" h="14383" extrusionOk="0">
                  <a:moveTo>
                    <a:pt x="152" y="1"/>
                  </a:moveTo>
                  <a:cubicBezTo>
                    <a:pt x="75" y="1"/>
                    <a:pt x="1" y="85"/>
                    <a:pt x="51" y="170"/>
                  </a:cubicBezTo>
                  <a:cubicBezTo>
                    <a:pt x="2658" y="4004"/>
                    <a:pt x="4262" y="9869"/>
                    <a:pt x="1981" y="14205"/>
                  </a:cubicBezTo>
                  <a:cubicBezTo>
                    <a:pt x="1928" y="14294"/>
                    <a:pt x="2013" y="14382"/>
                    <a:pt x="2094" y="14382"/>
                  </a:cubicBezTo>
                  <a:cubicBezTo>
                    <a:pt x="2127" y="14382"/>
                    <a:pt x="2160" y="14367"/>
                    <a:pt x="2182" y="14330"/>
                  </a:cubicBezTo>
                  <a:cubicBezTo>
                    <a:pt x="4513" y="9894"/>
                    <a:pt x="2934" y="3954"/>
                    <a:pt x="252" y="70"/>
                  </a:cubicBezTo>
                  <a:cubicBezTo>
                    <a:pt x="227" y="21"/>
                    <a:pt x="190"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6"/>
            <p:cNvSpPr/>
            <p:nvPr/>
          </p:nvSpPr>
          <p:spPr>
            <a:xfrm>
              <a:off x="1946525" y="3928450"/>
              <a:ext cx="11425" cy="35650"/>
            </a:xfrm>
            <a:custGeom>
              <a:avLst/>
              <a:gdLst/>
              <a:ahLst/>
              <a:cxnLst/>
              <a:rect l="l" t="t" r="r" b="b"/>
              <a:pathLst>
                <a:path w="457" h="1426" extrusionOk="0">
                  <a:moveTo>
                    <a:pt x="307" y="0"/>
                  </a:moveTo>
                  <a:cubicBezTo>
                    <a:pt x="264" y="0"/>
                    <a:pt x="225" y="25"/>
                    <a:pt x="215" y="82"/>
                  </a:cubicBezTo>
                  <a:cubicBezTo>
                    <a:pt x="140" y="483"/>
                    <a:pt x="65" y="884"/>
                    <a:pt x="15" y="1285"/>
                  </a:cubicBezTo>
                  <a:cubicBezTo>
                    <a:pt x="0" y="1372"/>
                    <a:pt x="70" y="1426"/>
                    <a:pt x="136" y="1426"/>
                  </a:cubicBezTo>
                  <a:cubicBezTo>
                    <a:pt x="184" y="1426"/>
                    <a:pt x="230" y="1398"/>
                    <a:pt x="240" y="1335"/>
                  </a:cubicBezTo>
                  <a:lnTo>
                    <a:pt x="441" y="157"/>
                  </a:lnTo>
                  <a:cubicBezTo>
                    <a:pt x="456" y="64"/>
                    <a:pt x="376" y="0"/>
                    <a:pt x="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6"/>
            <p:cNvSpPr/>
            <p:nvPr/>
          </p:nvSpPr>
          <p:spPr>
            <a:xfrm>
              <a:off x="1959025" y="3942625"/>
              <a:ext cx="10800" cy="26275"/>
            </a:xfrm>
            <a:custGeom>
              <a:avLst/>
              <a:gdLst/>
              <a:ahLst/>
              <a:cxnLst/>
              <a:rect l="l" t="t" r="r" b="b"/>
              <a:pathLst>
                <a:path w="432" h="1051" extrusionOk="0">
                  <a:moveTo>
                    <a:pt x="295" y="1"/>
                  </a:moveTo>
                  <a:cubicBezTo>
                    <a:pt x="248" y="1"/>
                    <a:pt x="202" y="28"/>
                    <a:pt x="191" y="91"/>
                  </a:cubicBezTo>
                  <a:cubicBezTo>
                    <a:pt x="141" y="367"/>
                    <a:pt x="66" y="618"/>
                    <a:pt x="16" y="893"/>
                  </a:cubicBezTo>
                  <a:cubicBezTo>
                    <a:pt x="1" y="986"/>
                    <a:pt x="81" y="1051"/>
                    <a:pt x="150" y="1051"/>
                  </a:cubicBezTo>
                  <a:cubicBezTo>
                    <a:pt x="193" y="1051"/>
                    <a:pt x="232" y="1026"/>
                    <a:pt x="242" y="969"/>
                  </a:cubicBezTo>
                  <a:cubicBezTo>
                    <a:pt x="317" y="693"/>
                    <a:pt x="367" y="417"/>
                    <a:pt x="417" y="142"/>
                  </a:cubicBezTo>
                  <a:cubicBezTo>
                    <a:pt x="432" y="54"/>
                    <a:pt x="362" y="1"/>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6"/>
            <p:cNvSpPr/>
            <p:nvPr/>
          </p:nvSpPr>
          <p:spPr>
            <a:xfrm>
              <a:off x="1975075" y="3903375"/>
              <a:ext cx="10050" cy="31075"/>
            </a:xfrm>
            <a:custGeom>
              <a:avLst/>
              <a:gdLst/>
              <a:ahLst/>
              <a:cxnLst/>
              <a:rect l="l" t="t" r="r" b="b"/>
              <a:pathLst>
                <a:path w="402" h="1243" extrusionOk="0">
                  <a:moveTo>
                    <a:pt x="244" y="1"/>
                  </a:moveTo>
                  <a:cubicBezTo>
                    <a:pt x="199" y="1"/>
                    <a:pt x="161" y="25"/>
                    <a:pt x="151" y="83"/>
                  </a:cubicBezTo>
                  <a:cubicBezTo>
                    <a:pt x="101" y="408"/>
                    <a:pt x="51" y="759"/>
                    <a:pt x="1" y="1085"/>
                  </a:cubicBezTo>
                  <a:cubicBezTo>
                    <a:pt x="1" y="1178"/>
                    <a:pt x="87" y="1242"/>
                    <a:pt x="159" y="1242"/>
                  </a:cubicBezTo>
                  <a:cubicBezTo>
                    <a:pt x="203" y="1242"/>
                    <a:pt x="242" y="1218"/>
                    <a:pt x="251" y="1160"/>
                  </a:cubicBezTo>
                  <a:cubicBezTo>
                    <a:pt x="301" y="809"/>
                    <a:pt x="351" y="484"/>
                    <a:pt x="402" y="158"/>
                  </a:cubicBezTo>
                  <a:cubicBezTo>
                    <a:pt x="402" y="65"/>
                    <a:pt x="315"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6"/>
            <p:cNvSpPr/>
            <p:nvPr/>
          </p:nvSpPr>
          <p:spPr>
            <a:xfrm>
              <a:off x="2126475" y="4299150"/>
              <a:ext cx="23000" cy="22500"/>
            </a:xfrm>
            <a:custGeom>
              <a:avLst/>
              <a:gdLst/>
              <a:ahLst/>
              <a:cxnLst/>
              <a:rect l="l" t="t" r="r" b="b"/>
              <a:pathLst>
                <a:path w="920" h="900" extrusionOk="0">
                  <a:moveTo>
                    <a:pt x="738" y="1"/>
                  </a:moveTo>
                  <a:cubicBezTo>
                    <a:pt x="722" y="1"/>
                    <a:pt x="704" y="6"/>
                    <a:pt x="687" y="16"/>
                  </a:cubicBezTo>
                  <a:cubicBezTo>
                    <a:pt x="411" y="191"/>
                    <a:pt x="185" y="417"/>
                    <a:pt x="35" y="718"/>
                  </a:cubicBezTo>
                  <a:cubicBezTo>
                    <a:pt x="1" y="821"/>
                    <a:pt x="83" y="900"/>
                    <a:pt x="163" y="900"/>
                  </a:cubicBezTo>
                  <a:cubicBezTo>
                    <a:pt x="200" y="900"/>
                    <a:pt x="237" y="883"/>
                    <a:pt x="260" y="843"/>
                  </a:cubicBezTo>
                  <a:cubicBezTo>
                    <a:pt x="361" y="567"/>
                    <a:pt x="561" y="367"/>
                    <a:pt x="812" y="242"/>
                  </a:cubicBezTo>
                  <a:cubicBezTo>
                    <a:pt x="920" y="177"/>
                    <a:pt x="842"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6"/>
            <p:cNvSpPr/>
            <p:nvPr/>
          </p:nvSpPr>
          <p:spPr>
            <a:xfrm>
              <a:off x="2133625" y="4304975"/>
              <a:ext cx="26225" cy="24150"/>
            </a:xfrm>
            <a:custGeom>
              <a:avLst/>
              <a:gdLst/>
              <a:ahLst/>
              <a:cxnLst/>
              <a:rect l="l" t="t" r="r" b="b"/>
              <a:pathLst>
                <a:path w="1049" h="966" extrusionOk="0">
                  <a:moveTo>
                    <a:pt x="878" y="1"/>
                  </a:moveTo>
                  <a:cubicBezTo>
                    <a:pt x="851" y="1"/>
                    <a:pt x="824" y="11"/>
                    <a:pt x="802" y="34"/>
                  </a:cubicBezTo>
                  <a:cubicBezTo>
                    <a:pt x="551" y="284"/>
                    <a:pt x="325" y="510"/>
                    <a:pt x="100" y="760"/>
                  </a:cubicBezTo>
                  <a:cubicBezTo>
                    <a:pt x="1" y="840"/>
                    <a:pt x="89" y="966"/>
                    <a:pt x="181" y="966"/>
                  </a:cubicBezTo>
                  <a:cubicBezTo>
                    <a:pt x="205" y="966"/>
                    <a:pt x="229" y="957"/>
                    <a:pt x="250" y="936"/>
                  </a:cubicBezTo>
                  <a:cubicBezTo>
                    <a:pt x="501" y="685"/>
                    <a:pt x="726" y="435"/>
                    <a:pt x="952" y="209"/>
                  </a:cubicBezTo>
                  <a:cubicBezTo>
                    <a:pt x="1049" y="112"/>
                    <a:pt x="966" y="1"/>
                    <a:pt x="87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6"/>
            <p:cNvSpPr/>
            <p:nvPr/>
          </p:nvSpPr>
          <p:spPr>
            <a:xfrm>
              <a:off x="1872325" y="4120650"/>
              <a:ext cx="6275" cy="26975"/>
            </a:xfrm>
            <a:custGeom>
              <a:avLst/>
              <a:gdLst/>
              <a:ahLst/>
              <a:cxnLst/>
              <a:rect l="l" t="t" r="r" b="b"/>
              <a:pathLst>
                <a:path w="251" h="1079" extrusionOk="0">
                  <a:moveTo>
                    <a:pt x="126" y="1"/>
                  </a:moveTo>
                  <a:cubicBezTo>
                    <a:pt x="63" y="1"/>
                    <a:pt x="0" y="38"/>
                    <a:pt x="0" y="113"/>
                  </a:cubicBezTo>
                  <a:lnTo>
                    <a:pt x="0" y="966"/>
                  </a:lnTo>
                  <a:cubicBezTo>
                    <a:pt x="0" y="1041"/>
                    <a:pt x="63" y="1078"/>
                    <a:pt x="126" y="1078"/>
                  </a:cubicBezTo>
                  <a:cubicBezTo>
                    <a:pt x="188" y="1078"/>
                    <a:pt x="251" y="1041"/>
                    <a:pt x="251" y="966"/>
                  </a:cubicBezTo>
                  <a:lnTo>
                    <a:pt x="251" y="113"/>
                  </a:lnTo>
                  <a:cubicBezTo>
                    <a:pt x="251" y="38"/>
                    <a:pt x="18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6"/>
            <p:cNvSpPr/>
            <p:nvPr/>
          </p:nvSpPr>
          <p:spPr>
            <a:xfrm>
              <a:off x="1892375" y="4123925"/>
              <a:ext cx="7300" cy="27450"/>
            </a:xfrm>
            <a:custGeom>
              <a:avLst/>
              <a:gdLst/>
              <a:ahLst/>
              <a:cxnLst/>
              <a:rect l="l" t="t" r="r" b="b"/>
              <a:pathLst>
                <a:path w="292" h="1098" extrusionOk="0">
                  <a:moveTo>
                    <a:pt x="142" y="1"/>
                  </a:moveTo>
                  <a:cubicBezTo>
                    <a:pt x="99" y="1"/>
                    <a:pt x="60" y="25"/>
                    <a:pt x="50" y="83"/>
                  </a:cubicBezTo>
                  <a:cubicBezTo>
                    <a:pt x="25" y="383"/>
                    <a:pt x="0" y="684"/>
                    <a:pt x="25" y="985"/>
                  </a:cubicBezTo>
                  <a:cubicBezTo>
                    <a:pt x="25" y="1060"/>
                    <a:pt x="88" y="1098"/>
                    <a:pt x="148" y="1098"/>
                  </a:cubicBezTo>
                  <a:cubicBezTo>
                    <a:pt x="207" y="1098"/>
                    <a:pt x="263" y="1060"/>
                    <a:pt x="251" y="985"/>
                  </a:cubicBezTo>
                  <a:cubicBezTo>
                    <a:pt x="251" y="709"/>
                    <a:pt x="251" y="434"/>
                    <a:pt x="276" y="158"/>
                  </a:cubicBezTo>
                  <a:cubicBezTo>
                    <a:pt x="292" y="65"/>
                    <a:pt x="211"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6"/>
            <p:cNvSpPr/>
            <p:nvPr/>
          </p:nvSpPr>
          <p:spPr>
            <a:xfrm>
              <a:off x="2349375" y="4362500"/>
              <a:ext cx="7925" cy="23700"/>
            </a:xfrm>
            <a:custGeom>
              <a:avLst/>
              <a:gdLst/>
              <a:ahLst/>
              <a:cxnLst/>
              <a:rect l="l" t="t" r="r" b="b"/>
              <a:pathLst>
                <a:path w="317" h="948" extrusionOk="0">
                  <a:moveTo>
                    <a:pt x="170" y="1"/>
                  </a:moveTo>
                  <a:cubicBezTo>
                    <a:pt x="110" y="1"/>
                    <a:pt x="54" y="38"/>
                    <a:pt x="66" y="114"/>
                  </a:cubicBezTo>
                  <a:cubicBezTo>
                    <a:pt x="66" y="339"/>
                    <a:pt x="66" y="565"/>
                    <a:pt x="16" y="790"/>
                  </a:cubicBezTo>
                  <a:cubicBezTo>
                    <a:pt x="1" y="883"/>
                    <a:pt x="81" y="947"/>
                    <a:pt x="150" y="947"/>
                  </a:cubicBezTo>
                  <a:cubicBezTo>
                    <a:pt x="193" y="947"/>
                    <a:pt x="232" y="923"/>
                    <a:pt x="242" y="865"/>
                  </a:cubicBezTo>
                  <a:cubicBezTo>
                    <a:pt x="292" y="615"/>
                    <a:pt x="317" y="364"/>
                    <a:pt x="292" y="114"/>
                  </a:cubicBezTo>
                  <a:cubicBezTo>
                    <a:pt x="292" y="38"/>
                    <a:pt x="229"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6"/>
            <p:cNvSpPr/>
            <p:nvPr/>
          </p:nvSpPr>
          <p:spPr>
            <a:xfrm>
              <a:off x="2366050" y="4367525"/>
              <a:ext cx="6300" cy="21175"/>
            </a:xfrm>
            <a:custGeom>
              <a:avLst/>
              <a:gdLst/>
              <a:ahLst/>
              <a:cxnLst/>
              <a:rect l="l" t="t" r="r" b="b"/>
              <a:pathLst>
                <a:path w="252" h="847" extrusionOk="0">
                  <a:moveTo>
                    <a:pt x="126" y="0"/>
                  </a:moveTo>
                  <a:cubicBezTo>
                    <a:pt x="63" y="0"/>
                    <a:pt x="1" y="38"/>
                    <a:pt x="1" y="113"/>
                  </a:cubicBezTo>
                  <a:lnTo>
                    <a:pt x="1" y="715"/>
                  </a:lnTo>
                  <a:cubicBezTo>
                    <a:pt x="1" y="802"/>
                    <a:pt x="63" y="846"/>
                    <a:pt x="126" y="846"/>
                  </a:cubicBezTo>
                  <a:cubicBezTo>
                    <a:pt x="189" y="846"/>
                    <a:pt x="251" y="802"/>
                    <a:pt x="251" y="715"/>
                  </a:cubicBezTo>
                  <a:lnTo>
                    <a:pt x="251" y="113"/>
                  </a:lnTo>
                  <a:cubicBezTo>
                    <a:pt x="251" y="38"/>
                    <a:pt x="189"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6"/>
            <p:cNvSpPr/>
            <p:nvPr/>
          </p:nvSpPr>
          <p:spPr>
            <a:xfrm>
              <a:off x="2375450" y="4319425"/>
              <a:ext cx="7875" cy="34325"/>
            </a:xfrm>
            <a:custGeom>
              <a:avLst/>
              <a:gdLst/>
              <a:ahLst/>
              <a:cxnLst/>
              <a:rect l="l" t="t" r="r" b="b"/>
              <a:pathLst>
                <a:path w="315" h="1373" extrusionOk="0">
                  <a:moveTo>
                    <a:pt x="198" y="1"/>
                  </a:moveTo>
                  <a:cubicBezTo>
                    <a:pt x="139" y="1"/>
                    <a:pt x="76" y="45"/>
                    <a:pt x="76" y="132"/>
                  </a:cubicBezTo>
                  <a:cubicBezTo>
                    <a:pt x="51" y="508"/>
                    <a:pt x="26" y="884"/>
                    <a:pt x="1" y="1260"/>
                  </a:cubicBezTo>
                  <a:cubicBezTo>
                    <a:pt x="1" y="1335"/>
                    <a:pt x="63" y="1373"/>
                    <a:pt x="126" y="1373"/>
                  </a:cubicBezTo>
                  <a:cubicBezTo>
                    <a:pt x="189" y="1373"/>
                    <a:pt x="251" y="1335"/>
                    <a:pt x="251" y="1260"/>
                  </a:cubicBezTo>
                  <a:cubicBezTo>
                    <a:pt x="276" y="884"/>
                    <a:pt x="301" y="508"/>
                    <a:pt x="301" y="132"/>
                  </a:cubicBezTo>
                  <a:cubicBezTo>
                    <a:pt x="314" y="45"/>
                    <a:pt x="258"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6"/>
            <p:cNvSpPr/>
            <p:nvPr/>
          </p:nvSpPr>
          <p:spPr>
            <a:xfrm>
              <a:off x="2834100" y="4037950"/>
              <a:ext cx="5675" cy="23825"/>
            </a:xfrm>
            <a:custGeom>
              <a:avLst/>
              <a:gdLst/>
              <a:ahLst/>
              <a:cxnLst/>
              <a:rect l="l" t="t" r="r" b="b"/>
              <a:pathLst>
                <a:path w="227" h="953" extrusionOk="0">
                  <a:moveTo>
                    <a:pt x="113" y="0"/>
                  </a:moveTo>
                  <a:cubicBezTo>
                    <a:pt x="57" y="0"/>
                    <a:pt x="1" y="38"/>
                    <a:pt x="1" y="113"/>
                  </a:cubicBezTo>
                  <a:lnTo>
                    <a:pt x="1" y="840"/>
                  </a:lnTo>
                  <a:cubicBezTo>
                    <a:pt x="1" y="915"/>
                    <a:pt x="57" y="953"/>
                    <a:pt x="113" y="953"/>
                  </a:cubicBezTo>
                  <a:cubicBezTo>
                    <a:pt x="170" y="953"/>
                    <a:pt x="226" y="915"/>
                    <a:pt x="226" y="840"/>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6"/>
            <p:cNvSpPr/>
            <p:nvPr/>
          </p:nvSpPr>
          <p:spPr>
            <a:xfrm>
              <a:off x="2852275" y="4042950"/>
              <a:ext cx="8275" cy="20150"/>
            </a:xfrm>
            <a:custGeom>
              <a:avLst/>
              <a:gdLst/>
              <a:ahLst/>
              <a:cxnLst/>
              <a:rect l="l" t="t" r="r" b="b"/>
              <a:pathLst>
                <a:path w="331" h="806" extrusionOk="0">
                  <a:moveTo>
                    <a:pt x="160" y="1"/>
                  </a:moveTo>
                  <a:cubicBezTo>
                    <a:pt x="101" y="1"/>
                    <a:pt x="38" y="38"/>
                    <a:pt x="26" y="114"/>
                  </a:cubicBezTo>
                  <a:cubicBezTo>
                    <a:pt x="1" y="314"/>
                    <a:pt x="26" y="515"/>
                    <a:pt x="76" y="715"/>
                  </a:cubicBezTo>
                  <a:cubicBezTo>
                    <a:pt x="86" y="778"/>
                    <a:pt x="136" y="806"/>
                    <a:pt x="187" y="806"/>
                  </a:cubicBezTo>
                  <a:cubicBezTo>
                    <a:pt x="258" y="806"/>
                    <a:pt x="330" y="752"/>
                    <a:pt x="301" y="665"/>
                  </a:cubicBezTo>
                  <a:cubicBezTo>
                    <a:pt x="251" y="464"/>
                    <a:pt x="251" y="289"/>
                    <a:pt x="276" y="114"/>
                  </a:cubicBezTo>
                  <a:cubicBezTo>
                    <a:pt x="276" y="38"/>
                    <a:pt x="220"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6"/>
            <p:cNvSpPr/>
            <p:nvPr/>
          </p:nvSpPr>
          <p:spPr>
            <a:xfrm>
              <a:off x="2854150" y="3995350"/>
              <a:ext cx="5675" cy="25700"/>
            </a:xfrm>
            <a:custGeom>
              <a:avLst/>
              <a:gdLst/>
              <a:ahLst/>
              <a:cxnLst/>
              <a:rect l="l" t="t" r="r" b="b"/>
              <a:pathLst>
                <a:path w="227" h="1028" extrusionOk="0">
                  <a:moveTo>
                    <a:pt x="113" y="0"/>
                  </a:moveTo>
                  <a:cubicBezTo>
                    <a:pt x="57" y="0"/>
                    <a:pt x="1" y="38"/>
                    <a:pt x="1" y="113"/>
                  </a:cubicBezTo>
                  <a:lnTo>
                    <a:pt x="1" y="915"/>
                  </a:lnTo>
                  <a:cubicBezTo>
                    <a:pt x="1" y="990"/>
                    <a:pt x="57" y="1028"/>
                    <a:pt x="113" y="1028"/>
                  </a:cubicBezTo>
                  <a:cubicBezTo>
                    <a:pt x="170" y="1028"/>
                    <a:pt x="226" y="990"/>
                    <a:pt x="226" y="915"/>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6"/>
            <p:cNvSpPr/>
            <p:nvPr/>
          </p:nvSpPr>
          <p:spPr>
            <a:xfrm>
              <a:off x="3063750" y="4089475"/>
              <a:ext cx="10750" cy="26200"/>
            </a:xfrm>
            <a:custGeom>
              <a:avLst/>
              <a:gdLst/>
              <a:ahLst/>
              <a:cxnLst/>
              <a:rect l="l" t="t" r="r" b="b"/>
              <a:pathLst>
                <a:path w="430" h="1048" extrusionOk="0">
                  <a:moveTo>
                    <a:pt x="274" y="0"/>
                  </a:moveTo>
                  <a:cubicBezTo>
                    <a:pt x="227" y="0"/>
                    <a:pt x="182" y="25"/>
                    <a:pt x="163" y="82"/>
                  </a:cubicBezTo>
                  <a:cubicBezTo>
                    <a:pt x="88" y="358"/>
                    <a:pt x="38" y="634"/>
                    <a:pt x="13" y="934"/>
                  </a:cubicBezTo>
                  <a:cubicBezTo>
                    <a:pt x="0" y="1009"/>
                    <a:pt x="57" y="1047"/>
                    <a:pt x="116" y="1047"/>
                  </a:cubicBezTo>
                  <a:cubicBezTo>
                    <a:pt x="176" y="1047"/>
                    <a:pt x="238" y="1009"/>
                    <a:pt x="238" y="934"/>
                  </a:cubicBezTo>
                  <a:cubicBezTo>
                    <a:pt x="263" y="659"/>
                    <a:pt x="314" y="408"/>
                    <a:pt x="414" y="157"/>
                  </a:cubicBezTo>
                  <a:cubicBezTo>
                    <a:pt x="429" y="64"/>
                    <a:pt x="349"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6"/>
            <p:cNvSpPr/>
            <p:nvPr/>
          </p:nvSpPr>
          <p:spPr>
            <a:xfrm>
              <a:off x="3081225" y="4094325"/>
              <a:ext cx="9175" cy="24950"/>
            </a:xfrm>
            <a:custGeom>
              <a:avLst/>
              <a:gdLst/>
              <a:ahLst/>
              <a:cxnLst/>
              <a:rect l="l" t="t" r="r" b="b"/>
              <a:pathLst>
                <a:path w="367" h="998" extrusionOk="0">
                  <a:moveTo>
                    <a:pt x="250" y="1"/>
                  </a:moveTo>
                  <a:cubicBezTo>
                    <a:pt x="191" y="1"/>
                    <a:pt x="128" y="39"/>
                    <a:pt x="116" y="114"/>
                  </a:cubicBezTo>
                  <a:cubicBezTo>
                    <a:pt x="116" y="364"/>
                    <a:pt x="91" y="590"/>
                    <a:pt x="16" y="841"/>
                  </a:cubicBezTo>
                  <a:cubicBezTo>
                    <a:pt x="0" y="933"/>
                    <a:pt x="80" y="998"/>
                    <a:pt x="156" y="998"/>
                  </a:cubicBezTo>
                  <a:cubicBezTo>
                    <a:pt x="202" y="998"/>
                    <a:pt x="247" y="973"/>
                    <a:pt x="266" y="916"/>
                  </a:cubicBezTo>
                  <a:cubicBezTo>
                    <a:pt x="316" y="640"/>
                    <a:pt x="366" y="389"/>
                    <a:pt x="366" y="114"/>
                  </a:cubicBezTo>
                  <a:cubicBezTo>
                    <a:pt x="366" y="39"/>
                    <a:pt x="310"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6"/>
            <p:cNvSpPr/>
            <p:nvPr/>
          </p:nvSpPr>
          <p:spPr>
            <a:xfrm>
              <a:off x="3090375" y="4045475"/>
              <a:ext cx="7550" cy="28200"/>
            </a:xfrm>
            <a:custGeom>
              <a:avLst/>
              <a:gdLst/>
              <a:ahLst/>
              <a:cxnLst/>
              <a:rect l="l" t="t" r="r" b="b"/>
              <a:pathLst>
                <a:path w="302" h="1128" extrusionOk="0">
                  <a:moveTo>
                    <a:pt x="176" y="0"/>
                  </a:moveTo>
                  <a:cubicBezTo>
                    <a:pt x="113" y="0"/>
                    <a:pt x="51" y="38"/>
                    <a:pt x="51" y="113"/>
                  </a:cubicBezTo>
                  <a:cubicBezTo>
                    <a:pt x="25" y="414"/>
                    <a:pt x="25" y="714"/>
                    <a:pt x="0" y="1015"/>
                  </a:cubicBezTo>
                  <a:cubicBezTo>
                    <a:pt x="0" y="1090"/>
                    <a:pt x="57" y="1128"/>
                    <a:pt x="116" y="1128"/>
                  </a:cubicBezTo>
                  <a:cubicBezTo>
                    <a:pt x="176" y="1128"/>
                    <a:pt x="238" y="1090"/>
                    <a:pt x="251" y="1015"/>
                  </a:cubicBezTo>
                  <a:cubicBezTo>
                    <a:pt x="251" y="714"/>
                    <a:pt x="276" y="414"/>
                    <a:pt x="301" y="113"/>
                  </a:cubicBezTo>
                  <a:cubicBezTo>
                    <a:pt x="301" y="38"/>
                    <a:pt x="238" y="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6"/>
            <p:cNvSpPr/>
            <p:nvPr/>
          </p:nvSpPr>
          <p:spPr>
            <a:xfrm>
              <a:off x="2106025" y="3210500"/>
              <a:ext cx="703050" cy="328400"/>
            </a:xfrm>
            <a:custGeom>
              <a:avLst/>
              <a:gdLst/>
              <a:ahLst/>
              <a:cxnLst/>
              <a:rect l="l" t="t" r="r" b="b"/>
              <a:pathLst>
                <a:path w="28122" h="13136" extrusionOk="0">
                  <a:moveTo>
                    <a:pt x="13403" y="0"/>
                  </a:moveTo>
                  <a:cubicBezTo>
                    <a:pt x="11399" y="0"/>
                    <a:pt x="9285" y="364"/>
                    <a:pt x="7144" y="1206"/>
                  </a:cubicBezTo>
                  <a:cubicBezTo>
                    <a:pt x="1" y="4013"/>
                    <a:pt x="2708" y="10229"/>
                    <a:pt x="2708" y="10229"/>
                  </a:cubicBezTo>
                  <a:lnTo>
                    <a:pt x="27043" y="13136"/>
                  </a:lnTo>
                  <a:lnTo>
                    <a:pt x="28121" y="11181"/>
                  </a:lnTo>
                  <a:cubicBezTo>
                    <a:pt x="28121" y="11181"/>
                    <a:pt x="28071" y="8148"/>
                    <a:pt x="24587" y="4514"/>
                  </a:cubicBezTo>
                  <a:cubicBezTo>
                    <a:pt x="22165" y="1987"/>
                    <a:pt x="18084" y="0"/>
                    <a:pt x="13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6"/>
            <p:cNvSpPr/>
            <p:nvPr/>
          </p:nvSpPr>
          <p:spPr>
            <a:xfrm>
              <a:off x="2256400" y="3259750"/>
              <a:ext cx="5675" cy="18200"/>
            </a:xfrm>
            <a:custGeom>
              <a:avLst/>
              <a:gdLst/>
              <a:ahLst/>
              <a:cxnLst/>
              <a:rect l="l" t="t" r="r" b="b"/>
              <a:pathLst>
                <a:path w="227" h="728" extrusionOk="0">
                  <a:moveTo>
                    <a:pt x="114" y="0"/>
                  </a:moveTo>
                  <a:cubicBezTo>
                    <a:pt x="57" y="0"/>
                    <a:pt x="1" y="38"/>
                    <a:pt x="1" y="113"/>
                  </a:cubicBezTo>
                  <a:lnTo>
                    <a:pt x="1" y="614"/>
                  </a:lnTo>
                  <a:cubicBezTo>
                    <a:pt x="1" y="690"/>
                    <a:pt x="57" y="727"/>
                    <a:pt x="114" y="727"/>
                  </a:cubicBezTo>
                  <a:cubicBezTo>
                    <a:pt x="170" y="727"/>
                    <a:pt x="226" y="690"/>
                    <a:pt x="226" y="614"/>
                  </a:cubicBezTo>
                  <a:lnTo>
                    <a:pt x="226" y="113"/>
                  </a:lnTo>
                  <a:cubicBezTo>
                    <a:pt x="226" y="38"/>
                    <a:pt x="170"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6"/>
            <p:cNvSpPr/>
            <p:nvPr/>
          </p:nvSpPr>
          <p:spPr>
            <a:xfrm>
              <a:off x="2270825" y="3261625"/>
              <a:ext cx="6275" cy="22575"/>
            </a:xfrm>
            <a:custGeom>
              <a:avLst/>
              <a:gdLst/>
              <a:ahLst/>
              <a:cxnLst/>
              <a:rect l="l" t="t" r="r" b="b"/>
              <a:pathLst>
                <a:path w="251" h="903" extrusionOk="0">
                  <a:moveTo>
                    <a:pt x="126" y="1"/>
                  </a:moveTo>
                  <a:cubicBezTo>
                    <a:pt x="63" y="1"/>
                    <a:pt x="0" y="38"/>
                    <a:pt x="0" y="113"/>
                  </a:cubicBezTo>
                  <a:lnTo>
                    <a:pt x="0" y="790"/>
                  </a:lnTo>
                  <a:cubicBezTo>
                    <a:pt x="0" y="865"/>
                    <a:pt x="63" y="903"/>
                    <a:pt x="126" y="903"/>
                  </a:cubicBezTo>
                  <a:cubicBezTo>
                    <a:pt x="188" y="903"/>
                    <a:pt x="251" y="865"/>
                    <a:pt x="251" y="790"/>
                  </a:cubicBezTo>
                  <a:lnTo>
                    <a:pt x="251" y="113"/>
                  </a:lnTo>
                  <a:cubicBezTo>
                    <a:pt x="251" y="38"/>
                    <a:pt x="188"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6"/>
            <p:cNvSpPr/>
            <p:nvPr/>
          </p:nvSpPr>
          <p:spPr>
            <a:xfrm>
              <a:off x="2504525" y="3224025"/>
              <a:ext cx="9125" cy="34500"/>
            </a:xfrm>
            <a:custGeom>
              <a:avLst/>
              <a:gdLst/>
              <a:ahLst/>
              <a:cxnLst/>
              <a:rect l="l" t="t" r="r" b="b"/>
              <a:pathLst>
                <a:path w="365" h="1380" extrusionOk="0">
                  <a:moveTo>
                    <a:pt x="248" y="1"/>
                  </a:moveTo>
                  <a:cubicBezTo>
                    <a:pt x="189" y="1"/>
                    <a:pt x="126" y="38"/>
                    <a:pt x="126" y="114"/>
                  </a:cubicBezTo>
                  <a:cubicBezTo>
                    <a:pt x="76" y="489"/>
                    <a:pt x="51" y="890"/>
                    <a:pt x="1" y="1266"/>
                  </a:cubicBezTo>
                  <a:cubicBezTo>
                    <a:pt x="1" y="1342"/>
                    <a:pt x="57" y="1379"/>
                    <a:pt x="117" y="1379"/>
                  </a:cubicBezTo>
                  <a:cubicBezTo>
                    <a:pt x="176" y="1379"/>
                    <a:pt x="239" y="1342"/>
                    <a:pt x="251" y="1266"/>
                  </a:cubicBezTo>
                  <a:cubicBezTo>
                    <a:pt x="276" y="890"/>
                    <a:pt x="326" y="489"/>
                    <a:pt x="352" y="114"/>
                  </a:cubicBezTo>
                  <a:cubicBezTo>
                    <a:pt x="364" y="38"/>
                    <a:pt x="308" y="1"/>
                    <a:pt x="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6"/>
            <p:cNvSpPr/>
            <p:nvPr/>
          </p:nvSpPr>
          <p:spPr>
            <a:xfrm>
              <a:off x="2515450" y="3242200"/>
              <a:ext cx="7900" cy="26425"/>
            </a:xfrm>
            <a:custGeom>
              <a:avLst/>
              <a:gdLst/>
              <a:ahLst/>
              <a:cxnLst/>
              <a:rect l="l" t="t" r="r" b="b"/>
              <a:pathLst>
                <a:path w="316" h="1057" extrusionOk="0">
                  <a:moveTo>
                    <a:pt x="165" y="1"/>
                  </a:moveTo>
                  <a:cubicBezTo>
                    <a:pt x="103" y="1"/>
                    <a:pt x="40" y="38"/>
                    <a:pt x="40" y="113"/>
                  </a:cubicBezTo>
                  <a:cubicBezTo>
                    <a:pt x="65" y="389"/>
                    <a:pt x="65" y="640"/>
                    <a:pt x="15" y="915"/>
                  </a:cubicBezTo>
                  <a:cubicBezTo>
                    <a:pt x="0" y="1003"/>
                    <a:pt x="70" y="1056"/>
                    <a:pt x="137" y="1056"/>
                  </a:cubicBezTo>
                  <a:cubicBezTo>
                    <a:pt x="184" y="1056"/>
                    <a:pt x="230" y="1028"/>
                    <a:pt x="240" y="965"/>
                  </a:cubicBezTo>
                  <a:cubicBezTo>
                    <a:pt x="290" y="690"/>
                    <a:pt x="316" y="389"/>
                    <a:pt x="290" y="113"/>
                  </a:cubicBezTo>
                  <a:cubicBezTo>
                    <a:pt x="290" y="38"/>
                    <a:pt x="228"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6"/>
            <p:cNvSpPr/>
            <p:nvPr/>
          </p:nvSpPr>
          <p:spPr>
            <a:xfrm>
              <a:off x="2677625" y="3336825"/>
              <a:ext cx="10525" cy="27650"/>
            </a:xfrm>
            <a:custGeom>
              <a:avLst/>
              <a:gdLst/>
              <a:ahLst/>
              <a:cxnLst/>
              <a:rect l="l" t="t" r="r" b="b"/>
              <a:pathLst>
                <a:path w="421" h="1106" extrusionOk="0">
                  <a:moveTo>
                    <a:pt x="260" y="0"/>
                  </a:moveTo>
                  <a:cubicBezTo>
                    <a:pt x="201" y="0"/>
                    <a:pt x="144" y="38"/>
                    <a:pt x="144" y="113"/>
                  </a:cubicBezTo>
                  <a:cubicBezTo>
                    <a:pt x="169" y="414"/>
                    <a:pt x="144" y="689"/>
                    <a:pt x="44" y="965"/>
                  </a:cubicBezTo>
                  <a:cubicBezTo>
                    <a:pt x="0" y="1052"/>
                    <a:pt x="67" y="1106"/>
                    <a:pt x="140" y="1106"/>
                  </a:cubicBezTo>
                  <a:cubicBezTo>
                    <a:pt x="193" y="1106"/>
                    <a:pt x="249" y="1078"/>
                    <a:pt x="270" y="1015"/>
                  </a:cubicBezTo>
                  <a:cubicBezTo>
                    <a:pt x="370" y="739"/>
                    <a:pt x="420" y="439"/>
                    <a:pt x="395" y="113"/>
                  </a:cubicBezTo>
                  <a:cubicBezTo>
                    <a:pt x="382" y="38"/>
                    <a:pt x="320"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6"/>
            <p:cNvSpPr/>
            <p:nvPr/>
          </p:nvSpPr>
          <p:spPr>
            <a:xfrm>
              <a:off x="2686125" y="3355525"/>
              <a:ext cx="12150" cy="21500"/>
            </a:xfrm>
            <a:custGeom>
              <a:avLst/>
              <a:gdLst/>
              <a:ahLst/>
              <a:cxnLst/>
              <a:rect l="l" t="t" r="r" b="b"/>
              <a:pathLst>
                <a:path w="486" h="860" extrusionOk="0">
                  <a:moveTo>
                    <a:pt x="353" y="1"/>
                  </a:moveTo>
                  <a:cubicBezTo>
                    <a:pt x="303" y="1"/>
                    <a:pt x="251" y="29"/>
                    <a:pt x="230" y="92"/>
                  </a:cubicBezTo>
                  <a:lnTo>
                    <a:pt x="30" y="718"/>
                  </a:lnTo>
                  <a:cubicBezTo>
                    <a:pt x="1" y="806"/>
                    <a:pt x="65" y="859"/>
                    <a:pt x="133" y="859"/>
                  </a:cubicBezTo>
                  <a:cubicBezTo>
                    <a:pt x="183" y="859"/>
                    <a:pt x="235" y="831"/>
                    <a:pt x="256" y="768"/>
                  </a:cubicBezTo>
                  <a:cubicBezTo>
                    <a:pt x="331" y="568"/>
                    <a:pt x="381" y="367"/>
                    <a:pt x="456" y="142"/>
                  </a:cubicBezTo>
                  <a:cubicBezTo>
                    <a:pt x="485" y="54"/>
                    <a:pt x="421"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6"/>
            <p:cNvSpPr/>
            <p:nvPr/>
          </p:nvSpPr>
          <p:spPr>
            <a:xfrm>
              <a:off x="2674875" y="3275550"/>
              <a:ext cx="17800" cy="29700"/>
            </a:xfrm>
            <a:custGeom>
              <a:avLst/>
              <a:gdLst/>
              <a:ahLst/>
              <a:cxnLst/>
              <a:rect l="l" t="t" r="r" b="b"/>
              <a:pathLst>
                <a:path w="712" h="1188" extrusionOk="0">
                  <a:moveTo>
                    <a:pt x="553" y="1"/>
                  </a:moveTo>
                  <a:cubicBezTo>
                    <a:pt x="507" y="1"/>
                    <a:pt x="464" y="25"/>
                    <a:pt x="455" y="83"/>
                  </a:cubicBezTo>
                  <a:cubicBezTo>
                    <a:pt x="355" y="408"/>
                    <a:pt x="229" y="709"/>
                    <a:pt x="54" y="1010"/>
                  </a:cubicBezTo>
                  <a:cubicBezTo>
                    <a:pt x="1" y="1099"/>
                    <a:pt x="85" y="1187"/>
                    <a:pt x="166" y="1187"/>
                  </a:cubicBezTo>
                  <a:cubicBezTo>
                    <a:pt x="200" y="1187"/>
                    <a:pt x="232" y="1172"/>
                    <a:pt x="254" y="1135"/>
                  </a:cubicBezTo>
                  <a:cubicBezTo>
                    <a:pt x="455" y="809"/>
                    <a:pt x="580" y="484"/>
                    <a:pt x="680" y="158"/>
                  </a:cubicBezTo>
                  <a:cubicBezTo>
                    <a:pt x="711" y="65"/>
                    <a:pt x="628" y="1"/>
                    <a:pt x="5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6"/>
            <p:cNvSpPr/>
            <p:nvPr/>
          </p:nvSpPr>
          <p:spPr>
            <a:xfrm>
              <a:off x="2687450" y="3285850"/>
              <a:ext cx="15875" cy="24525"/>
            </a:xfrm>
            <a:custGeom>
              <a:avLst/>
              <a:gdLst/>
              <a:ahLst/>
              <a:cxnLst/>
              <a:rect l="l" t="t" r="r" b="b"/>
              <a:pathLst>
                <a:path w="635" h="981" extrusionOk="0">
                  <a:moveTo>
                    <a:pt x="490" y="1"/>
                  </a:moveTo>
                  <a:cubicBezTo>
                    <a:pt x="444" y="1"/>
                    <a:pt x="397" y="23"/>
                    <a:pt x="378" y="72"/>
                  </a:cubicBezTo>
                  <a:cubicBezTo>
                    <a:pt x="303" y="347"/>
                    <a:pt x="203" y="573"/>
                    <a:pt x="52" y="798"/>
                  </a:cubicBezTo>
                  <a:cubicBezTo>
                    <a:pt x="1" y="901"/>
                    <a:pt x="90" y="981"/>
                    <a:pt x="175" y="981"/>
                  </a:cubicBezTo>
                  <a:cubicBezTo>
                    <a:pt x="215" y="981"/>
                    <a:pt x="254" y="963"/>
                    <a:pt x="278" y="924"/>
                  </a:cubicBezTo>
                  <a:cubicBezTo>
                    <a:pt x="403" y="673"/>
                    <a:pt x="528" y="422"/>
                    <a:pt x="604" y="147"/>
                  </a:cubicBezTo>
                  <a:cubicBezTo>
                    <a:pt x="634" y="55"/>
                    <a:pt x="562" y="1"/>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6"/>
            <p:cNvSpPr/>
            <p:nvPr/>
          </p:nvSpPr>
          <p:spPr>
            <a:xfrm>
              <a:off x="2320550" y="3209775"/>
              <a:ext cx="9200" cy="26800"/>
            </a:xfrm>
            <a:custGeom>
              <a:avLst/>
              <a:gdLst/>
              <a:ahLst/>
              <a:cxnLst/>
              <a:rect l="l" t="t" r="r" b="b"/>
              <a:pathLst>
                <a:path w="368" h="1072" extrusionOk="0">
                  <a:moveTo>
                    <a:pt x="156" y="0"/>
                  </a:moveTo>
                  <a:cubicBezTo>
                    <a:pt x="81" y="0"/>
                    <a:pt x="1" y="64"/>
                    <a:pt x="16" y="157"/>
                  </a:cubicBezTo>
                  <a:cubicBezTo>
                    <a:pt x="91" y="408"/>
                    <a:pt x="117" y="684"/>
                    <a:pt x="117" y="959"/>
                  </a:cubicBezTo>
                  <a:cubicBezTo>
                    <a:pt x="129" y="1034"/>
                    <a:pt x="192" y="1072"/>
                    <a:pt x="251" y="1072"/>
                  </a:cubicBezTo>
                  <a:cubicBezTo>
                    <a:pt x="311" y="1072"/>
                    <a:pt x="367" y="1034"/>
                    <a:pt x="367" y="959"/>
                  </a:cubicBezTo>
                  <a:cubicBezTo>
                    <a:pt x="342" y="658"/>
                    <a:pt x="317" y="358"/>
                    <a:pt x="267" y="82"/>
                  </a:cubicBezTo>
                  <a:cubicBezTo>
                    <a:pt x="248" y="25"/>
                    <a:pt x="203" y="0"/>
                    <a:pt x="1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6"/>
            <p:cNvSpPr/>
            <p:nvPr/>
          </p:nvSpPr>
          <p:spPr>
            <a:xfrm>
              <a:off x="2341000" y="3209625"/>
              <a:ext cx="8950" cy="26825"/>
            </a:xfrm>
            <a:custGeom>
              <a:avLst/>
              <a:gdLst/>
              <a:ahLst/>
              <a:cxnLst/>
              <a:rect l="l" t="t" r="r" b="b"/>
              <a:pathLst>
                <a:path w="358" h="1073" extrusionOk="0">
                  <a:moveTo>
                    <a:pt x="169" y="0"/>
                  </a:moveTo>
                  <a:cubicBezTo>
                    <a:pt x="107" y="0"/>
                    <a:pt x="38" y="38"/>
                    <a:pt x="25" y="113"/>
                  </a:cubicBezTo>
                  <a:cubicBezTo>
                    <a:pt x="0" y="414"/>
                    <a:pt x="25" y="715"/>
                    <a:pt x="101" y="990"/>
                  </a:cubicBezTo>
                  <a:cubicBezTo>
                    <a:pt x="120" y="1048"/>
                    <a:pt x="164" y="1072"/>
                    <a:pt x="210" y="1072"/>
                  </a:cubicBezTo>
                  <a:cubicBezTo>
                    <a:pt x="283" y="1072"/>
                    <a:pt x="357" y="1008"/>
                    <a:pt x="326" y="915"/>
                  </a:cubicBezTo>
                  <a:cubicBezTo>
                    <a:pt x="251" y="664"/>
                    <a:pt x="251" y="389"/>
                    <a:pt x="276" y="113"/>
                  </a:cubicBezTo>
                  <a:cubicBezTo>
                    <a:pt x="289" y="38"/>
                    <a:pt x="232"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6"/>
            <p:cNvSpPr/>
            <p:nvPr/>
          </p:nvSpPr>
          <p:spPr>
            <a:xfrm>
              <a:off x="2168050" y="3289625"/>
              <a:ext cx="587750" cy="499275"/>
            </a:xfrm>
            <a:custGeom>
              <a:avLst/>
              <a:gdLst/>
              <a:ahLst/>
              <a:cxnLst/>
              <a:rect l="l" t="t" r="r" b="b"/>
              <a:pathLst>
                <a:path w="23510" h="19971" extrusionOk="0">
                  <a:moveTo>
                    <a:pt x="10559" y="1"/>
                  </a:moveTo>
                  <a:cubicBezTo>
                    <a:pt x="10334" y="1"/>
                    <a:pt x="10106" y="7"/>
                    <a:pt x="9876" y="21"/>
                  </a:cubicBezTo>
                  <a:cubicBezTo>
                    <a:pt x="7695" y="146"/>
                    <a:pt x="5314" y="898"/>
                    <a:pt x="2783" y="2602"/>
                  </a:cubicBezTo>
                  <a:cubicBezTo>
                    <a:pt x="2783" y="2602"/>
                    <a:pt x="1" y="7264"/>
                    <a:pt x="2507" y="12653"/>
                  </a:cubicBezTo>
                  <a:cubicBezTo>
                    <a:pt x="5014" y="18041"/>
                    <a:pt x="13234" y="19971"/>
                    <a:pt x="13234" y="19971"/>
                  </a:cubicBezTo>
                  <a:cubicBezTo>
                    <a:pt x="13234" y="19971"/>
                    <a:pt x="21956" y="16487"/>
                    <a:pt x="23284" y="10472"/>
                  </a:cubicBezTo>
                  <a:cubicBezTo>
                    <a:pt x="23485" y="9645"/>
                    <a:pt x="23510" y="8768"/>
                    <a:pt x="23385" y="7840"/>
                  </a:cubicBezTo>
                  <a:cubicBezTo>
                    <a:pt x="23385" y="7840"/>
                    <a:pt x="20928" y="4031"/>
                    <a:pt x="16818" y="1725"/>
                  </a:cubicBezTo>
                  <a:cubicBezTo>
                    <a:pt x="16442" y="1525"/>
                    <a:pt x="16066" y="1349"/>
                    <a:pt x="15690" y="1174"/>
                  </a:cubicBezTo>
                  <a:cubicBezTo>
                    <a:pt x="14168" y="457"/>
                    <a:pt x="12446" y="1"/>
                    <a:pt x="10559"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6"/>
            <p:cNvSpPr/>
            <p:nvPr/>
          </p:nvSpPr>
          <p:spPr>
            <a:xfrm>
              <a:off x="2391750" y="3289625"/>
              <a:ext cx="168575" cy="168575"/>
            </a:xfrm>
            <a:custGeom>
              <a:avLst/>
              <a:gdLst/>
              <a:ahLst/>
              <a:cxnLst/>
              <a:rect l="l" t="t" r="r" b="b"/>
              <a:pathLst>
                <a:path w="6743" h="6743" extrusionOk="0">
                  <a:moveTo>
                    <a:pt x="1611" y="1"/>
                  </a:moveTo>
                  <a:cubicBezTo>
                    <a:pt x="1386" y="1"/>
                    <a:pt x="1158" y="7"/>
                    <a:pt x="928" y="21"/>
                  </a:cubicBezTo>
                  <a:cubicBezTo>
                    <a:pt x="452" y="622"/>
                    <a:pt x="151" y="1349"/>
                    <a:pt x="76" y="2101"/>
                  </a:cubicBezTo>
                  <a:cubicBezTo>
                    <a:pt x="0" y="3053"/>
                    <a:pt x="276" y="4056"/>
                    <a:pt x="878" y="4833"/>
                  </a:cubicBezTo>
                  <a:cubicBezTo>
                    <a:pt x="1203" y="5284"/>
                    <a:pt x="1629" y="5660"/>
                    <a:pt x="2081" y="5961"/>
                  </a:cubicBezTo>
                  <a:cubicBezTo>
                    <a:pt x="2761" y="6407"/>
                    <a:pt x="3551" y="6742"/>
                    <a:pt x="4348" y="6742"/>
                  </a:cubicBezTo>
                  <a:cubicBezTo>
                    <a:pt x="4403" y="6742"/>
                    <a:pt x="4457" y="6741"/>
                    <a:pt x="4512" y="6738"/>
                  </a:cubicBezTo>
                  <a:cubicBezTo>
                    <a:pt x="4637" y="6713"/>
                    <a:pt x="4787" y="6713"/>
                    <a:pt x="4888" y="6637"/>
                  </a:cubicBezTo>
                  <a:cubicBezTo>
                    <a:pt x="5163" y="6437"/>
                    <a:pt x="5063" y="5961"/>
                    <a:pt x="4837" y="5685"/>
                  </a:cubicBezTo>
                  <a:cubicBezTo>
                    <a:pt x="4612" y="5409"/>
                    <a:pt x="4286" y="5159"/>
                    <a:pt x="4261" y="4808"/>
                  </a:cubicBezTo>
                  <a:cubicBezTo>
                    <a:pt x="4186" y="4307"/>
                    <a:pt x="4687" y="3931"/>
                    <a:pt x="5138" y="3655"/>
                  </a:cubicBezTo>
                  <a:cubicBezTo>
                    <a:pt x="5890" y="3129"/>
                    <a:pt x="6667" y="2427"/>
                    <a:pt x="6742" y="1500"/>
                  </a:cubicBezTo>
                  <a:cubicBezTo>
                    <a:pt x="6742" y="1374"/>
                    <a:pt x="6742" y="1274"/>
                    <a:pt x="6742" y="1174"/>
                  </a:cubicBezTo>
                  <a:cubicBezTo>
                    <a:pt x="5220" y="457"/>
                    <a:pt x="3498" y="1"/>
                    <a:pt x="1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6"/>
            <p:cNvSpPr/>
            <p:nvPr/>
          </p:nvSpPr>
          <p:spPr>
            <a:xfrm>
              <a:off x="2587875" y="3332750"/>
              <a:ext cx="167925" cy="218700"/>
            </a:xfrm>
            <a:custGeom>
              <a:avLst/>
              <a:gdLst/>
              <a:ahLst/>
              <a:cxnLst/>
              <a:rect l="l" t="t" r="r" b="b"/>
              <a:pathLst>
                <a:path w="6717" h="8748" extrusionOk="0">
                  <a:moveTo>
                    <a:pt x="25" y="0"/>
                  </a:moveTo>
                  <a:lnTo>
                    <a:pt x="25" y="0"/>
                  </a:lnTo>
                  <a:cubicBezTo>
                    <a:pt x="0" y="1003"/>
                    <a:pt x="326" y="2306"/>
                    <a:pt x="2055" y="2632"/>
                  </a:cubicBezTo>
                  <a:cubicBezTo>
                    <a:pt x="2055" y="2632"/>
                    <a:pt x="1404" y="7770"/>
                    <a:pt x="6491" y="8747"/>
                  </a:cubicBezTo>
                  <a:cubicBezTo>
                    <a:pt x="6692" y="7920"/>
                    <a:pt x="6717" y="7043"/>
                    <a:pt x="6592" y="6115"/>
                  </a:cubicBezTo>
                  <a:cubicBezTo>
                    <a:pt x="6592" y="6115"/>
                    <a:pt x="4135" y="2306"/>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6"/>
            <p:cNvSpPr/>
            <p:nvPr/>
          </p:nvSpPr>
          <p:spPr>
            <a:xfrm>
              <a:off x="2059675" y="3423250"/>
              <a:ext cx="144750" cy="123800"/>
            </a:xfrm>
            <a:custGeom>
              <a:avLst/>
              <a:gdLst/>
              <a:ahLst/>
              <a:cxnLst/>
              <a:rect l="l" t="t" r="r" b="b"/>
              <a:pathLst>
                <a:path w="5790" h="4952" extrusionOk="0">
                  <a:moveTo>
                    <a:pt x="5790" y="1518"/>
                  </a:moveTo>
                  <a:lnTo>
                    <a:pt x="5756" y="1653"/>
                  </a:lnTo>
                  <a:lnTo>
                    <a:pt x="5756" y="1653"/>
                  </a:lnTo>
                  <a:cubicBezTo>
                    <a:pt x="5778" y="1679"/>
                    <a:pt x="5790" y="1693"/>
                    <a:pt x="5790" y="1693"/>
                  </a:cubicBezTo>
                  <a:lnTo>
                    <a:pt x="5790" y="1518"/>
                  </a:lnTo>
                  <a:close/>
                  <a:moveTo>
                    <a:pt x="2900" y="0"/>
                  </a:moveTo>
                  <a:cubicBezTo>
                    <a:pt x="2562" y="0"/>
                    <a:pt x="2218" y="84"/>
                    <a:pt x="1880" y="290"/>
                  </a:cubicBezTo>
                  <a:cubicBezTo>
                    <a:pt x="0" y="1393"/>
                    <a:pt x="1955" y="4601"/>
                    <a:pt x="4937" y="4952"/>
                  </a:cubicBezTo>
                  <a:lnTo>
                    <a:pt x="5756" y="1653"/>
                  </a:lnTo>
                  <a:lnTo>
                    <a:pt x="5756" y="1653"/>
                  </a:lnTo>
                  <a:cubicBezTo>
                    <a:pt x="5537" y="1398"/>
                    <a:pt x="4276" y="0"/>
                    <a:pt x="2900"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6"/>
            <p:cNvSpPr/>
            <p:nvPr/>
          </p:nvSpPr>
          <p:spPr>
            <a:xfrm>
              <a:off x="2752650" y="3470050"/>
              <a:ext cx="125975" cy="125250"/>
            </a:xfrm>
            <a:custGeom>
              <a:avLst/>
              <a:gdLst/>
              <a:ahLst/>
              <a:cxnLst/>
              <a:rect l="l" t="t" r="r" b="b"/>
              <a:pathLst>
                <a:path w="5039" h="5010" extrusionOk="0">
                  <a:moveTo>
                    <a:pt x="1922" y="1"/>
                  </a:moveTo>
                  <a:cubicBezTo>
                    <a:pt x="912" y="1"/>
                    <a:pt x="1" y="623"/>
                    <a:pt x="1" y="623"/>
                  </a:cubicBezTo>
                  <a:lnTo>
                    <a:pt x="727" y="5009"/>
                  </a:lnTo>
                  <a:cubicBezTo>
                    <a:pt x="727" y="5009"/>
                    <a:pt x="5038" y="3305"/>
                    <a:pt x="3835" y="1200"/>
                  </a:cubicBezTo>
                  <a:cubicBezTo>
                    <a:pt x="3314" y="278"/>
                    <a:pt x="2596" y="1"/>
                    <a:pt x="1922"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6"/>
            <p:cNvSpPr/>
            <p:nvPr/>
          </p:nvSpPr>
          <p:spPr>
            <a:xfrm>
              <a:off x="2768950" y="3492525"/>
              <a:ext cx="55150" cy="67675"/>
            </a:xfrm>
            <a:custGeom>
              <a:avLst/>
              <a:gdLst/>
              <a:ahLst/>
              <a:cxnLst/>
              <a:rect l="l" t="t" r="r" b="b"/>
              <a:pathLst>
                <a:path w="2206" h="2707" extrusionOk="0">
                  <a:moveTo>
                    <a:pt x="2206" y="0"/>
                  </a:moveTo>
                  <a:lnTo>
                    <a:pt x="2206" y="0"/>
                  </a:lnTo>
                  <a:cubicBezTo>
                    <a:pt x="1579" y="125"/>
                    <a:pt x="1028" y="476"/>
                    <a:pt x="602" y="953"/>
                  </a:cubicBezTo>
                  <a:cubicBezTo>
                    <a:pt x="401" y="1178"/>
                    <a:pt x="226" y="1454"/>
                    <a:pt x="125" y="1780"/>
                  </a:cubicBezTo>
                  <a:cubicBezTo>
                    <a:pt x="25" y="2080"/>
                    <a:pt x="0" y="2406"/>
                    <a:pt x="125" y="2707"/>
                  </a:cubicBezTo>
                  <a:cubicBezTo>
                    <a:pt x="125" y="2406"/>
                    <a:pt x="226" y="2130"/>
                    <a:pt x="351" y="1855"/>
                  </a:cubicBezTo>
                  <a:cubicBezTo>
                    <a:pt x="501" y="1604"/>
                    <a:pt x="652" y="1379"/>
                    <a:pt x="852" y="1153"/>
                  </a:cubicBezTo>
                  <a:cubicBezTo>
                    <a:pt x="1228" y="727"/>
                    <a:pt x="1704" y="351"/>
                    <a:pt x="2206"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6"/>
            <p:cNvSpPr/>
            <p:nvPr/>
          </p:nvSpPr>
          <p:spPr>
            <a:xfrm>
              <a:off x="2114800" y="3448650"/>
              <a:ext cx="66450" cy="84625"/>
            </a:xfrm>
            <a:custGeom>
              <a:avLst/>
              <a:gdLst/>
              <a:ahLst/>
              <a:cxnLst/>
              <a:rect l="l" t="t" r="r" b="b"/>
              <a:pathLst>
                <a:path w="2658" h="3385" extrusionOk="0">
                  <a:moveTo>
                    <a:pt x="1" y="1"/>
                  </a:moveTo>
                  <a:lnTo>
                    <a:pt x="1" y="1"/>
                  </a:lnTo>
                  <a:cubicBezTo>
                    <a:pt x="326" y="201"/>
                    <a:pt x="677" y="377"/>
                    <a:pt x="953" y="577"/>
                  </a:cubicBezTo>
                  <a:cubicBezTo>
                    <a:pt x="1254" y="803"/>
                    <a:pt x="1479" y="1078"/>
                    <a:pt x="1655" y="1379"/>
                  </a:cubicBezTo>
                  <a:cubicBezTo>
                    <a:pt x="1855" y="1680"/>
                    <a:pt x="2031" y="2031"/>
                    <a:pt x="2206" y="2357"/>
                  </a:cubicBezTo>
                  <a:cubicBezTo>
                    <a:pt x="2357" y="2682"/>
                    <a:pt x="2507" y="3008"/>
                    <a:pt x="2632" y="3384"/>
                  </a:cubicBezTo>
                  <a:cubicBezTo>
                    <a:pt x="2657" y="2983"/>
                    <a:pt x="2557" y="2607"/>
                    <a:pt x="2432" y="2256"/>
                  </a:cubicBezTo>
                  <a:cubicBezTo>
                    <a:pt x="2306" y="1880"/>
                    <a:pt x="2131" y="1555"/>
                    <a:pt x="1930" y="1204"/>
                  </a:cubicBezTo>
                  <a:cubicBezTo>
                    <a:pt x="1730" y="878"/>
                    <a:pt x="1429" y="577"/>
                    <a:pt x="1078" y="377"/>
                  </a:cubicBezTo>
                  <a:cubicBezTo>
                    <a:pt x="753" y="176"/>
                    <a:pt x="377" y="76"/>
                    <a:pt x="1"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6"/>
            <p:cNvSpPr/>
            <p:nvPr/>
          </p:nvSpPr>
          <p:spPr>
            <a:xfrm>
              <a:off x="2359175" y="3532000"/>
              <a:ext cx="20700" cy="32600"/>
            </a:xfrm>
            <a:custGeom>
              <a:avLst/>
              <a:gdLst/>
              <a:ahLst/>
              <a:cxnLst/>
              <a:rect l="l" t="t" r="r" b="b"/>
              <a:pathLst>
                <a:path w="828" h="1304" extrusionOk="0">
                  <a:moveTo>
                    <a:pt x="401" y="0"/>
                  </a:moveTo>
                  <a:cubicBezTo>
                    <a:pt x="176" y="0"/>
                    <a:pt x="0" y="276"/>
                    <a:pt x="0" y="652"/>
                  </a:cubicBezTo>
                  <a:cubicBezTo>
                    <a:pt x="0" y="1003"/>
                    <a:pt x="176" y="1303"/>
                    <a:pt x="401" y="1303"/>
                  </a:cubicBezTo>
                  <a:cubicBezTo>
                    <a:pt x="652" y="1303"/>
                    <a:pt x="827" y="1003"/>
                    <a:pt x="827" y="652"/>
                  </a:cubicBezTo>
                  <a:cubicBezTo>
                    <a:pt x="827" y="276"/>
                    <a:pt x="652" y="0"/>
                    <a:pt x="401"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6"/>
            <p:cNvSpPr/>
            <p:nvPr/>
          </p:nvSpPr>
          <p:spPr>
            <a:xfrm>
              <a:off x="2573450" y="3535125"/>
              <a:ext cx="20700" cy="32600"/>
            </a:xfrm>
            <a:custGeom>
              <a:avLst/>
              <a:gdLst/>
              <a:ahLst/>
              <a:cxnLst/>
              <a:rect l="l" t="t" r="r" b="b"/>
              <a:pathLst>
                <a:path w="828" h="1304" extrusionOk="0">
                  <a:moveTo>
                    <a:pt x="402" y="0"/>
                  </a:moveTo>
                  <a:cubicBezTo>
                    <a:pt x="176" y="0"/>
                    <a:pt x="1" y="301"/>
                    <a:pt x="1" y="652"/>
                  </a:cubicBezTo>
                  <a:cubicBezTo>
                    <a:pt x="1" y="1028"/>
                    <a:pt x="176" y="1304"/>
                    <a:pt x="402" y="1304"/>
                  </a:cubicBezTo>
                  <a:cubicBezTo>
                    <a:pt x="652" y="1304"/>
                    <a:pt x="828" y="1028"/>
                    <a:pt x="828" y="652"/>
                  </a:cubicBezTo>
                  <a:cubicBezTo>
                    <a:pt x="828" y="301"/>
                    <a:pt x="652" y="0"/>
                    <a:pt x="402"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6"/>
            <p:cNvSpPr/>
            <p:nvPr/>
          </p:nvSpPr>
          <p:spPr>
            <a:xfrm>
              <a:off x="2328475" y="3478300"/>
              <a:ext cx="65175" cy="36950"/>
            </a:xfrm>
            <a:custGeom>
              <a:avLst/>
              <a:gdLst/>
              <a:ahLst/>
              <a:cxnLst/>
              <a:rect l="l" t="t" r="r" b="b"/>
              <a:pathLst>
                <a:path w="2607" h="1478" extrusionOk="0">
                  <a:moveTo>
                    <a:pt x="1558" y="0"/>
                  </a:moveTo>
                  <a:cubicBezTo>
                    <a:pt x="1318" y="0"/>
                    <a:pt x="1091" y="91"/>
                    <a:pt x="852" y="193"/>
                  </a:cubicBezTo>
                  <a:cubicBezTo>
                    <a:pt x="576" y="293"/>
                    <a:pt x="326" y="469"/>
                    <a:pt x="150" y="720"/>
                  </a:cubicBezTo>
                  <a:cubicBezTo>
                    <a:pt x="75" y="820"/>
                    <a:pt x="0" y="970"/>
                    <a:pt x="25" y="1121"/>
                  </a:cubicBezTo>
                  <a:cubicBezTo>
                    <a:pt x="50" y="1296"/>
                    <a:pt x="226" y="1446"/>
                    <a:pt x="401" y="1471"/>
                  </a:cubicBezTo>
                  <a:cubicBezTo>
                    <a:pt x="431" y="1476"/>
                    <a:pt x="462" y="1478"/>
                    <a:pt x="493" y="1478"/>
                  </a:cubicBezTo>
                  <a:cubicBezTo>
                    <a:pt x="644" y="1478"/>
                    <a:pt x="803" y="1429"/>
                    <a:pt x="927" y="1346"/>
                  </a:cubicBezTo>
                  <a:cubicBezTo>
                    <a:pt x="1028" y="1271"/>
                    <a:pt x="1128" y="1196"/>
                    <a:pt x="1228" y="1146"/>
                  </a:cubicBezTo>
                  <a:cubicBezTo>
                    <a:pt x="1333" y="1100"/>
                    <a:pt x="1448" y="1091"/>
                    <a:pt x="1566" y="1091"/>
                  </a:cubicBezTo>
                  <a:cubicBezTo>
                    <a:pt x="1644" y="1091"/>
                    <a:pt x="1724" y="1095"/>
                    <a:pt x="1805" y="1095"/>
                  </a:cubicBezTo>
                  <a:cubicBezTo>
                    <a:pt x="2005" y="1070"/>
                    <a:pt x="2206" y="1020"/>
                    <a:pt x="2331" y="870"/>
                  </a:cubicBezTo>
                  <a:cubicBezTo>
                    <a:pt x="2607" y="519"/>
                    <a:pt x="2206" y="193"/>
                    <a:pt x="1905" y="68"/>
                  </a:cubicBezTo>
                  <a:cubicBezTo>
                    <a:pt x="1785" y="20"/>
                    <a:pt x="1670" y="0"/>
                    <a:pt x="1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6"/>
            <p:cNvSpPr/>
            <p:nvPr/>
          </p:nvSpPr>
          <p:spPr>
            <a:xfrm>
              <a:off x="2575950" y="3485075"/>
              <a:ext cx="58925" cy="42950"/>
            </a:xfrm>
            <a:custGeom>
              <a:avLst/>
              <a:gdLst/>
              <a:ahLst/>
              <a:cxnLst/>
              <a:rect l="l" t="t" r="r" b="b"/>
              <a:pathLst>
                <a:path w="2357" h="1718" extrusionOk="0">
                  <a:moveTo>
                    <a:pt x="799" y="0"/>
                  </a:moveTo>
                  <a:cubicBezTo>
                    <a:pt x="708" y="0"/>
                    <a:pt x="618" y="14"/>
                    <a:pt x="527" y="48"/>
                  </a:cubicBezTo>
                  <a:cubicBezTo>
                    <a:pt x="302" y="148"/>
                    <a:pt x="1" y="499"/>
                    <a:pt x="201" y="749"/>
                  </a:cubicBezTo>
                  <a:cubicBezTo>
                    <a:pt x="251" y="799"/>
                    <a:pt x="327" y="850"/>
                    <a:pt x="402" y="900"/>
                  </a:cubicBezTo>
                  <a:cubicBezTo>
                    <a:pt x="627" y="1025"/>
                    <a:pt x="853" y="1200"/>
                    <a:pt x="1028" y="1376"/>
                  </a:cubicBezTo>
                  <a:cubicBezTo>
                    <a:pt x="1199" y="1547"/>
                    <a:pt x="1352" y="1718"/>
                    <a:pt x="1580" y="1718"/>
                  </a:cubicBezTo>
                  <a:cubicBezTo>
                    <a:pt x="1619" y="1718"/>
                    <a:pt x="1661" y="1713"/>
                    <a:pt x="1705" y="1702"/>
                  </a:cubicBezTo>
                  <a:cubicBezTo>
                    <a:pt x="2357" y="1526"/>
                    <a:pt x="2006" y="724"/>
                    <a:pt x="1680" y="398"/>
                  </a:cubicBezTo>
                  <a:cubicBezTo>
                    <a:pt x="1555" y="248"/>
                    <a:pt x="1354" y="123"/>
                    <a:pt x="1129" y="48"/>
                  </a:cubicBezTo>
                  <a:cubicBezTo>
                    <a:pt x="1019" y="20"/>
                    <a:pt x="909"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6"/>
            <p:cNvSpPr/>
            <p:nvPr/>
          </p:nvSpPr>
          <p:spPr>
            <a:xfrm>
              <a:off x="2597250" y="3570825"/>
              <a:ext cx="48900" cy="48900"/>
            </a:xfrm>
            <a:custGeom>
              <a:avLst/>
              <a:gdLst/>
              <a:ahLst/>
              <a:cxnLst/>
              <a:rect l="l" t="t" r="r" b="b"/>
              <a:pathLst>
                <a:path w="1956" h="1956" extrusionOk="0">
                  <a:moveTo>
                    <a:pt x="978" y="1"/>
                  </a:moveTo>
                  <a:cubicBezTo>
                    <a:pt x="427" y="1"/>
                    <a:pt x="1" y="427"/>
                    <a:pt x="1" y="978"/>
                  </a:cubicBezTo>
                  <a:cubicBezTo>
                    <a:pt x="1" y="1505"/>
                    <a:pt x="427" y="1956"/>
                    <a:pt x="978" y="1956"/>
                  </a:cubicBezTo>
                  <a:cubicBezTo>
                    <a:pt x="1505" y="1956"/>
                    <a:pt x="1956" y="1505"/>
                    <a:pt x="1956" y="978"/>
                  </a:cubicBezTo>
                  <a:cubicBezTo>
                    <a:pt x="1956" y="427"/>
                    <a:pt x="1505" y="1"/>
                    <a:pt x="97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6"/>
            <p:cNvSpPr/>
            <p:nvPr/>
          </p:nvSpPr>
          <p:spPr>
            <a:xfrm>
              <a:off x="2310925" y="3570200"/>
              <a:ext cx="50150" cy="50150"/>
            </a:xfrm>
            <a:custGeom>
              <a:avLst/>
              <a:gdLst/>
              <a:ahLst/>
              <a:cxnLst/>
              <a:rect l="l" t="t" r="r" b="b"/>
              <a:pathLst>
                <a:path w="2006" h="2006" extrusionOk="0">
                  <a:moveTo>
                    <a:pt x="1003" y="1"/>
                  </a:moveTo>
                  <a:cubicBezTo>
                    <a:pt x="451" y="1"/>
                    <a:pt x="0" y="452"/>
                    <a:pt x="0" y="1003"/>
                  </a:cubicBezTo>
                  <a:cubicBezTo>
                    <a:pt x="0" y="1555"/>
                    <a:pt x="451" y="2006"/>
                    <a:pt x="1003" y="2006"/>
                  </a:cubicBezTo>
                  <a:cubicBezTo>
                    <a:pt x="1554" y="2006"/>
                    <a:pt x="2005" y="1555"/>
                    <a:pt x="2005" y="1003"/>
                  </a:cubicBezTo>
                  <a:cubicBezTo>
                    <a:pt x="2005" y="452"/>
                    <a:pt x="1554" y="1"/>
                    <a:pt x="100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6"/>
            <p:cNvSpPr/>
            <p:nvPr/>
          </p:nvSpPr>
          <p:spPr>
            <a:xfrm>
              <a:off x="2774875" y="3224900"/>
              <a:ext cx="235950" cy="188250"/>
            </a:xfrm>
            <a:custGeom>
              <a:avLst/>
              <a:gdLst/>
              <a:ahLst/>
              <a:cxnLst/>
              <a:rect l="l" t="t" r="r" b="b"/>
              <a:pathLst>
                <a:path w="9438" h="7530" extrusionOk="0">
                  <a:moveTo>
                    <a:pt x="3731" y="1"/>
                  </a:moveTo>
                  <a:cubicBezTo>
                    <a:pt x="3720" y="1"/>
                    <a:pt x="3709" y="2"/>
                    <a:pt x="3698" y="3"/>
                  </a:cubicBezTo>
                  <a:cubicBezTo>
                    <a:pt x="2996" y="79"/>
                    <a:pt x="4074" y="3136"/>
                    <a:pt x="4074" y="3136"/>
                  </a:cubicBezTo>
                  <a:cubicBezTo>
                    <a:pt x="4074" y="3136"/>
                    <a:pt x="2364" y="857"/>
                    <a:pt x="1485" y="857"/>
                  </a:cubicBezTo>
                  <a:cubicBezTo>
                    <a:pt x="1372" y="857"/>
                    <a:pt x="1272" y="895"/>
                    <a:pt x="1192" y="981"/>
                  </a:cubicBezTo>
                  <a:cubicBezTo>
                    <a:pt x="465" y="1708"/>
                    <a:pt x="3523" y="3362"/>
                    <a:pt x="3523" y="3362"/>
                  </a:cubicBezTo>
                  <a:cubicBezTo>
                    <a:pt x="3523" y="3362"/>
                    <a:pt x="2430" y="3155"/>
                    <a:pt x="1472" y="3155"/>
                  </a:cubicBezTo>
                  <a:cubicBezTo>
                    <a:pt x="763" y="3155"/>
                    <a:pt x="128" y="3268"/>
                    <a:pt x="64" y="3663"/>
                  </a:cubicBezTo>
                  <a:cubicBezTo>
                    <a:pt x="0" y="4065"/>
                    <a:pt x="580" y="4181"/>
                    <a:pt x="1272" y="4181"/>
                  </a:cubicBezTo>
                  <a:cubicBezTo>
                    <a:pt x="2218" y="4181"/>
                    <a:pt x="3372" y="3963"/>
                    <a:pt x="3372" y="3963"/>
                  </a:cubicBezTo>
                  <a:lnTo>
                    <a:pt x="3372" y="3963"/>
                  </a:lnTo>
                  <a:cubicBezTo>
                    <a:pt x="3372" y="3963"/>
                    <a:pt x="941" y="5442"/>
                    <a:pt x="1668" y="6119"/>
                  </a:cubicBezTo>
                  <a:cubicBezTo>
                    <a:pt x="1763" y="6210"/>
                    <a:pt x="1875" y="6250"/>
                    <a:pt x="1998" y="6250"/>
                  </a:cubicBezTo>
                  <a:cubicBezTo>
                    <a:pt x="2782" y="6250"/>
                    <a:pt x="3999" y="4640"/>
                    <a:pt x="3999" y="4640"/>
                  </a:cubicBezTo>
                  <a:lnTo>
                    <a:pt x="3999" y="4640"/>
                  </a:lnTo>
                  <a:cubicBezTo>
                    <a:pt x="3999" y="4640"/>
                    <a:pt x="2921" y="7347"/>
                    <a:pt x="4174" y="7397"/>
                  </a:cubicBezTo>
                  <a:cubicBezTo>
                    <a:pt x="4191" y="7398"/>
                    <a:pt x="4208" y="7398"/>
                    <a:pt x="4224" y="7398"/>
                  </a:cubicBezTo>
                  <a:cubicBezTo>
                    <a:pt x="5379" y="7398"/>
                    <a:pt x="4575" y="4816"/>
                    <a:pt x="4575" y="4815"/>
                  </a:cubicBezTo>
                  <a:lnTo>
                    <a:pt x="4575" y="4815"/>
                  </a:lnTo>
                  <a:cubicBezTo>
                    <a:pt x="4575" y="4816"/>
                    <a:pt x="5776" y="7529"/>
                    <a:pt x="6628" y="7529"/>
                  </a:cubicBezTo>
                  <a:cubicBezTo>
                    <a:pt x="6680" y="7529"/>
                    <a:pt x="6731" y="7519"/>
                    <a:pt x="6781" y="7497"/>
                  </a:cubicBezTo>
                  <a:cubicBezTo>
                    <a:pt x="7658" y="7121"/>
                    <a:pt x="5653" y="4766"/>
                    <a:pt x="5653" y="4765"/>
                  </a:cubicBezTo>
                  <a:lnTo>
                    <a:pt x="5653" y="4765"/>
                  </a:lnTo>
                  <a:cubicBezTo>
                    <a:pt x="5653" y="4765"/>
                    <a:pt x="7402" y="6139"/>
                    <a:pt x="8300" y="6139"/>
                  </a:cubicBezTo>
                  <a:cubicBezTo>
                    <a:pt x="8513" y="6139"/>
                    <a:pt x="8679" y="6061"/>
                    <a:pt x="8761" y="5868"/>
                  </a:cubicBezTo>
                  <a:cubicBezTo>
                    <a:pt x="9212" y="4866"/>
                    <a:pt x="6204" y="4465"/>
                    <a:pt x="6204" y="4465"/>
                  </a:cubicBezTo>
                  <a:cubicBezTo>
                    <a:pt x="6204" y="4465"/>
                    <a:pt x="9437" y="3988"/>
                    <a:pt x="9362" y="3362"/>
                  </a:cubicBezTo>
                  <a:cubicBezTo>
                    <a:pt x="9337" y="3204"/>
                    <a:pt x="9120" y="3144"/>
                    <a:pt x="8809" y="3144"/>
                  </a:cubicBezTo>
                  <a:cubicBezTo>
                    <a:pt x="7891" y="3144"/>
                    <a:pt x="6154" y="3663"/>
                    <a:pt x="6154" y="3663"/>
                  </a:cubicBezTo>
                  <a:cubicBezTo>
                    <a:pt x="6154" y="3663"/>
                    <a:pt x="8259" y="805"/>
                    <a:pt x="7357" y="354"/>
                  </a:cubicBezTo>
                  <a:cubicBezTo>
                    <a:pt x="7294" y="322"/>
                    <a:pt x="7227" y="307"/>
                    <a:pt x="7158" y="307"/>
                  </a:cubicBezTo>
                  <a:cubicBezTo>
                    <a:pt x="6206" y="307"/>
                    <a:pt x="4726" y="3136"/>
                    <a:pt x="4726" y="3136"/>
                  </a:cubicBezTo>
                  <a:cubicBezTo>
                    <a:pt x="4726" y="3038"/>
                    <a:pt x="4410" y="1"/>
                    <a:pt x="3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6"/>
            <p:cNvSpPr/>
            <p:nvPr/>
          </p:nvSpPr>
          <p:spPr>
            <a:xfrm>
              <a:off x="2455025" y="3531775"/>
              <a:ext cx="44525" cy="66025"/>
            </a:xfrm>
            <a:custGeom>
              <a:avLst/>
              <a:gdLst/>
              <a:ahLst/>
              <a:cxnLst/>
              <a:rect l="l" t="t" r="r" b="b"/>
              <a:pathLst>
                <a:path w="1781" h="2641" extrusionOk="0">
                  <a:moveTo>
                    <a:pt x="1091" y="1"/>
                  </a:moveTo>
                  <a:cubicBezTo>
                    <a:pt x="1045" y="1"/>
                    <a:pt x="998" y="25"/>
                    <a:pt x="978" y="84"/>
                  </a:cubicBezTo>
                  <a:lnTo>
                    <a:pt x="26" y="2490"/>
                  </a:lnTo>
                  <a:cubicBezTo>
                    <a:pt x="1" y="2566"/>
                    <a:pt x="76" y="2641"/>
                    <a:pt x="151" y="2641"/>
                  </a:cubicBezTo>
                  <a:lnTo>
                    <a:pt x="1630" y="2641"/>
                  </a:lnTo>
                  <a:cubicBezTo>
                    <a:pt x="1780" y="2641"/>
                    <a:pt x="1780" y="2390"/>
                    <a:pt x="1630" y="2390"/>
                  </a:cubicBezTo>
                  <a:lnTo>
                    <a:pt x="311" y="2390"/>
                  </a:lnTo>
                  <a:lnTo>
                    <a:pt x="1204" y="134"/>
                  </a:lnTo>
                  <a:cubicBezTo>
                    <a:pt x="1234" y="58"/>
                    <a:pt x="1163" y="1"/>
                    <a:pt x="1091" y="1"/>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6"/>
            <p:cNvSpPr/>
            <p:nvPr/>
          </p:nvSpPr>
          <p:spPr>
            <a:xfrm>
              <a:off x="2190625" y="3298900"/>
              <a:ext cx="168575" cy="183000"/>
            </a:xfrm>
            <a:custGeom>
              <a:avLst/>
              <a:gdLst/>
              <a:ahLst/>
              <a:cxnLst/>
              <a:rect l="l" t="t" r="r" b="b"/>
              <a:pathLst>
                <a:path w="6743" h="7320" extrusionOk="0">
                  <a:moveTo>
                    <a:pt x="6742" y="1"/>
                  </a:moveTo>
                  <a:lnTo>
                    <a:pt x="6742" y="1"/>
                  </a:lnTo>
                  <a:cubicBezTo>
                    <a:pt x="4461" y="276"/>
                    <a:pt x="1830" y="2281"/>
                    <a:pt x="1830" y="2281"/>
                  </a:cubicBezTo>
                  <a:cubicBezTo>
                    <a:pt x="351" y="4537"/>
                    <a:pt x="0" y="7319"/>
                    <a:pt x="0" y="7319"/>
                  </a:cubicBezTo>
                  <a:cubicBezTo>
                    <a:pt x="4812" y="4738"/>
                    <a:pt x="6742"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6"/>
            <p:cNvSpPr/>
            <p:nvPr/>
          </p:nvSpPr>
          <p:spPr>
            <a:xfrm>
              <a:off x="2624825" y="4221375"/>
              <a:ext cx="203675" cy="195150"/>
            </a:xfrm>
            <a:custGeom>
              <a:avLst/>
              <a:gdLst/>
              <a:ahLst/>
              <a:cxnLst/>
              <a:rect l="l" t="t" r="r" b="b"/>
              <a:pathLst>
                <a:path w="8147" h="7806" extrusionOk="0">
                  <a:moveTo>
                    <a:pt x="3903" y="0"/>
                  </a:moveTo>
                  <a:cubicBezTo>
                    <a:pt x="3581" y="0"/>
                    <a:pt x="3255" y="47"/>
                    <a:pt x="2933" y="145"/>
                  </a:cubicBezTo>
                  <a:cubicBezTo>
                    <a:pt x="1028" y="696"/>
                    <a:pt x="1" y="2851"/>
                    <a:pt x="627" y="4932"/>
                  </a:cubicBezTo>
                  <a:cubicBezTo>
                    <a:pt x="1170" y="6664"/>
                    <a:pt x="2669" y="7806"/>
                    <a:pt x="4256" y="7806"/>
                  </a:cubicBezTo>
                  <a:cubicBezTo>
                    <a:pt x="4574" y="7806"/>
                    <a:pt x="4896" y="7760"/>
                    <a:pt x="5214" y="7663"/>
                  </a:cubicBezTo>
                  <a:cubicBezTo>
                    <a:pt x="7119" y="7087"/>
                    <a:pt x="8146" y="4932"/>
                    <a:pt x="7495" y="2851"/>
                  </a:cubicBezTo>
                  <a:cubicBezTo>
                    <a:pt x="6974" y="1123"/>
                    <a:pt x="5485" y="0"/>
                    <a:pt x="3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6"/>
            <p:cNvSpPr/>
            <p:nvPr/>
          </p:nvSpPr>
          <p:spPr>
            <a:xfrm>
              <a:off x="2662475" y="4296400"/>
              <a:ext cx="12650" cy="8600"/>
            </a:xfrm>
            <a:custGeom>
              <a:avLst/>
              <a:gdLst/>
              <a:ahLst/>
              <a:cxnLst/>
              <a:rect l="l" t="t" r="r" b="b"/>
              <a:pathLst>
                <a:path w="506" h="344" extrusionOk="0">
                  <a:moveTo>
                    <a:pt x="173" y="1"/>
                  </a:moveTo>
                  <a:cubicBezTo>
                    <a:pt x="63" y="1"/>
                    <a:pt x="0" y="164"/>
                    <a:pt x="124" y="226"/>
                  </a:cubicBezTo>
                  <a:lnTo>
                    <a:pt x="274" y="327"/>
                  </a:lnTo>
                  <a:cubicBezTo>
                    <a:pt x="297" y="338"/>
                    <a:pt x="319" y="343"/>
                    <a:pt x="339" y="343"/>
                  </a:cubicBezTo>
                  <a:cubicBezTo>
                    <a:pt x="450" y="343"/>
                    <a:pt x="506" y="186"/>
                    <a:pt x="400" y="101"/>
                  </a:cubicBezTo>
                  <a:lnTo>
                    <a:pt x="249" y="26"/>
                  </a:lnTo>
                  <a:cubicBezTo>
                    <a:pt x="223" y="8"/>
                    <a:pt x="197" y="1"/>
                    <a:pt x="1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6"/>
            <p:cNvSpPr/>
            <p:nvPr/>
          </p:nvSpPr>
          <p:spPr>
            <a:xfrm>
              <a:off x="2689575" y="4249375"/>
              <a:ext cx="17175" cy="7625"/>
            </a:xfrm>
            <a:custGeom>
              <a:avLst/>
              <a:gdLst/>
              <a:ahLst/>
              <a:cxnLst/>
              <a:rect l="l" t="t" r="r" b="b"/>
              <a:pathLst>
                <a:path w="687" h="305" extrusionOk="0">
                  <a:moveTo>
                    <a:pt x="516" y="0"/>
                  </a:moveTo>
                  <a:cubicBezTo>
                    <a:pt x="509" y="0"/>
                    <a:pt x="501" y="1"/>
                    <a:pt x="493" y="2"/>
                  </a:cubicBezTo>
                  <a:cubicBezTo>
                    <a:pt x="368" y="27"/>
                    <a:pt x="268" y="52"/>
                    <a:pt x="143" y="77"/>
                  </a:cubicBezTo>
                  <a:cubicBezTo>
                    <a:pt x="0" y="101"/>
                    <a:pt x="60" y="305"/>
                    <a:pt x="195" y="305"/>
                  </a:cubicBezTo>
                  <a:cubicBezTo>
                    <a:pt x="202" y="305"/>
                    <a:pt x="210" y="304"/>
                    <a:pt x="218" y="303"/>
                  </a:cubicBezTo>
                  <a:cubicBezTo>
                    <a:pt x="318" y="278"/>
                    <a:pt x="443" y="253"/>
                    <a:pt x="544" y="253"/>
                  </a:cubicBezTo>
                  <a:cubicBezTo>
                    <a:pt x="686" y="205"/>
                    <a:pt x="649" y="0"/>
                    <a:pt x="5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6"/>
            <p:cNvSpPr/>
            <p:nvPr/>
          </p:nvSpPr>
          <p:spPr>
            <a:xfrm>
              <a:off x="2705650" y="4311625"/>
              <a:ext cx="14500" cy="10275"/>
            </a:xfrm>
            <a:custGeom>
              <a:avLst/>
              <a:gdLst/>
              <a:ahLst/>
              <a:cxnLst/>
              <a:rect l="l" t="t" r="r" b="b"/>
              <a:pathLst>
                <a:path w="580" h="411" extrusionOk="0">
                  <a:moveTo>
                    <a:pt x="170" y="0"/>
                  </a:moveTo>
                  <a:cubicBezTo>
                    <a:pt x="82" y="0"/>
                    <a:pt x="0" y="124"/>
                    <a:pt x="76" y="219"/>
                  </a:cubicBezTo>
                  <a:cubicBezTo>
                    <a:pt x="151" y="294"/>
                    <a:pt x="226" y="369"/>
                    <a:pt x="327" y="394"/>
                  </a:cubicBezTo>
                  <a:cubicBezTo>
                    <a:pt x="350" y="406"/>
                    <a:pt x="372" y="411"/>
                    <a:pt x="393" y="411"/>
                  </a:cubicBezTo>
                  <a:cubicBezTo>
                    <a:pt x="509" y="411"/>
                    <a:pt x="579" y="257"/>
                    <a:pt x="452" y="194"/>
                  </a:cubicBezTo>
                  <a:cubicBezTo>
                    <a:pt x="377" y="169"/>
                    <a:pt x="302" y="119"/>
                    <a:pt x="251" y="43"/>
                  </a:cubicBezTo>
                  <a:cubicBezTo>
                    <a:pt x="227" y="13"/>
                    <a:pt x="198" y="0"/>
                    <a:pt x="17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6"/>
            <p:cNvSpPr/>
            <p:nvPr/>
          </p:nvSpPr>
          <p:spPr>
            <a:xfrm>
              <a:off x="2762675" y="4276350"/>
              <a:ext cx="20500" cy="6350"/>
            </a:xfrm>
            <a:custGeom>
              <a:avLst/>
              <a:gdLst/>
              <a:ahLst/>
              <a:cxnLst/>
              <a:rect l="l" t="t" r="r" b="b"/>
              <a:pathLst>
                <a:path w="820" h="254" extrusionOk="0">
                  <a:moveTo>
                    <a:pt x="151" y="1"/>
                  </a:moveTo>
                  <a:cubicBezTo>
                    <a:pt x="1" y="26"/>
                    <a:pt x="1" y="251"/>
                    <a:pt x="151" y="251"/>
                  </a:cubicBezTo>
                  <a:cubicBezTo>
                    <a:pt x="226" y="239"/>
                    <a:pt x="308" y="233"/>
                    <a:pt x="389" y="233"/>
                  </a:cubicBezTo>
                  <a:cubicBezTo>
                    <a:pt x="470" y="233"/>
                    <a:pt x="552" y="239"/>
                    <a:pt x="627" y="251"/>
                  </a:cubicBezTo>
                  <a:cubicBezTo>
                    <a:pt x="635" y="253"/>
                    <a:pt x="643" y="253"/>
                    <a:pt x="650" y="253"/>
                  </a:cubicBezTo>
                  <a:cubicBezTo>
                    <a:pt x="782" y="253"/>
                    <a:pt x="820" y="50"/>
                    <a:pt x="677" y="26"/>
                  </a:cubicBezTo>
                  <a:cubicBezTo>
                    <a:pt x="502" y="1"/>
                    <a:pt x="3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6"/>
            <p:cNvSpPr/>
            <p:nvPr/>
          </p:nvSpPr>
          <p:spPr>
            <a:xfrm>
              <a:off x="2723200" y="4363750"/>
              <a:ext cx="6300" cy="15700"/>
            </a:xfrm>
            <a:custGeom>
              <a:avLst/>
              <a:gdLst/>
              <a:ahLst/>
              <a:cxnLst/>
              <a:rect l="l" t="t" r="r" b="b"/>
              <a:pathLst>
                <a:path w="252" h="628" extrusionOk="0">
                  <a:moveTo>
                    <a:pt x="126" y="1"/>
                  </a:moveTo>
                  <a:cubicBezTo>
                    <a:pt x="63" y="1"/>
                    <a:pt x="1" y="39"/>
                    <a:pt x="1" y="114"/>
                  </a:cubicBezTo>
                  <a:lnTo>
                    <a:pt x="1" y="515"/>
                  </a:lnTo>
                  <a:cubicBezTo>
                    <a:pt x="1" y="590"/>
                    <a:pt x="63" y="628"/>
                    <a:pt x="126" y="628"/>
                  </a:cubicBezTo>
                  <a:cubicBezTo>
                    <a:pt x="189" y="628"/>
                    <a:pt x="251" y="590"/>
                    <a:pt x="251" y="515"/>
                  </a:cubicBezTo>
                  <a:lnTo>
                    <a:pt x="251" y="114"/>
                  </a:lnTo>
                  <a:cubicBezTo>
                    <a:pt x="251" y="39"/>
                    <a:pt x="189" y="1"/>
                    <a:pt x="1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6"/>
            <p:cNvSpPr/>
            <p:nvPr/>
          </p:nvSpPr>
          <p:spPr>
            <a:xfrm>
              <a:off x="2725025" y="4273425"/>
              <a:ext cx="15800" cy="9000"/>
            </a:xfrm>
            <a:custGeom>
              <a:avLst/>
              <a:gdLst/>
              <a:ahLst/>
              <a:cxnLst/>
              <a:rect l="l" t="t" r="r" b="b"/>
              <a:pathLst>
                <a:path w="632" h="360" extrusionOk="0">
                  <a:moveTo>
                    <a:pt x="445" y="1"/>
                  </a:moveTo>
                  <a:cubicBezTo>
                    <a:pt x="424" y="1"/>
                    <a:pt x="402" y="6"/>
                    <a:pt x="379" y="17"/>
                  </a:cubicBezTo>
                  <a:lnTo>
                    <a:pt x="128" y="143"/>
                  </a:lnTo>
                  <a:cubicBezTo>
                    <a:pt x="1" y="206"/>
                    <a:pt x="71" y="360"/>
                    <a:pt x="172" y="360"/>
                  </a:cubicBezTo>
                  <a:cubicBezTo>
                    <a:pt x="190" y="360"/>
                    <a:pt x="209" y="355"/>
                    <a:pt x="228" y="343"/>
                  </a:cubicBezTo>
                  <a:lnTo>
                    <a:pt x="504" y="218"/>
                  </a:lnTo>
                  <a:cubicBezTo>
                    <a:pt x="631" y="154"/>
                    <a:pt x="561" y="1"/>
                    <a:pt x="44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6"/>
            <p:cNvSpPr/>
            <p:nvPr/>
          </p:nvSpPr>
          <p:spPr>
            <a:xfrm>
              <a:off x="2767250" y="4335825"/>
              <a:ext cx="14675" cy="7025"/>
            </a:xfrm>
            <a:custGeom>
              <a:avLst/>
              <a:gdLst/>
              <a:ahLst/>
              <a:cxnLst/>
              <a:rect l="l" t="t" r="r" b="b"/>
              <a:pathLst>
                <a:path w="587" h="281" extrusionOk="0">
                  <a:moveTo>
                    <a:pt x="392" y="1"/>
                  </a:moveTo>
                  <a:cubicBezTo>
                    <a:pt x="385" y="1"/>
                    <a:pt x="377" y="1"/>
                    <a:pt x="369" y="3"/>
                  </a:cubicBezTo>
                  <a:cubicBezTo>
                    <a:pt x="294" y="3"/>
                    <a:pt x="219" y="28"/>
                    <a:pt x="143" y="28"/>
                  </a:cubicBezTo>
                  <a:cubicBezTo>
                    <a:pt x="0" y="52"/>
                    <a:pt x="39" y="280"/>
                    <a:pt x="173" y="280"/>
                  </a:cubicBezTo>
                  <a:cubicBezTo>
                    <a:pt x="179" y="280"/>
                    <a:pt x="186" y="280"/>
                    <a:pt x="193" y="278"/>
                  </a:cubicBezTo>
                  <a:cubicBezTo>
                    <a:pt x="269" y="253"/>
                    <a:pt x="344" y="253"/>
                    <a:pt x="444" y="228"/>
                  </a:cubicBezTo>
                  <a:cubicBezTo>
                    <a:pt x="587" y="204"/>
                    <a:pt x="527" y="1"/>
                    <a:pt x="39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6"/>
            <p:cNvSpPr/>
            <p:nvPr/>
          </p:nvSpPr>
          <p:spPr>
            <a:xfrm>
              <a:off x="2666175" y="4357800"/>
              <a:ext cx="28225" cy="7550"/>
            </a:xfrm>
            <a:custGeom>
              <a:avLst/>
              <a:gdLst/>
              <a:ahLst/>
              <a:cxnLst/>
              <a:rect l="l" t="t" r="r" b="b"/>
              <a:pathLst>
                <a:path w="1129" h="302" extrusionOk="0">
                  <a:moveTo>
                    <a:pt x="978" y="1"/>
                  </a:moveTo>
                  <a:lnTo>
                    <a:pt x="151" y="76"/>
                  </a:lnTo>
                  <a:cubicBezTo>
                    <a:pt x="1" y="76"/>
                    <a:pt x="1" y="302"/>
                    <a:pt x="151" y="302"/>
                  </a:cubicBezTo>
                  <a:lnTo>
                    <a:pt x="978" y="251"/>
                  </a:lnTo>
                  <a:cubicBezTo>
                    <a:pt x="1129" y="226"/>
                    <a:pt x="1129" y="1"/>
                    <a:pt x="97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6"/>
            <p:cNvSpPr/>
            <p:nvPr/>
          </p:nvSpPr>
          <p:spPr>
            <a:xfrm>
              <a:off x="2702525" y="4174225"/>
              <a:ext cx="338375" cy="235775"/>
            </a:xfrm>
            <a:custGeom>
              <a:avLst/>
              <a:gdLst/>
              <a:ahLst/>
              <a:cxnLst/>
              <a:rect l="l" t="t" r="r" b="b"/>
              <a:pathLst>
                <a:path w="13535" h="9431" extrusionOk="0">
                  <a:moveTo>
                    <a:pt x="8196" y="0"/>
                  </a:moveTo>
                  <a:lnTo>
                    <a:pt x="7695" y="1304"/>
                  </a:lnTo>
                  <a:cubicBezTo>
                    <a:pt x="6958" y="1082"/>
                    <a:pt x="6187" y="973"/>
                    <a:pt x="5413" y="973"/>
                  </a:cubicBezTo>
                  <a:cubicBezTo>
                    <a:pt x="4002" y="973"/>
                    <a:pt x="2584" y="1335"/>
                    <a:pt x="1354" y="2031"/>
                  </a:cubicBezTo>
                  <a:cubicBezTo>
                    <a:pt x="978" y="2256"/>
                    <a:pt x="602" y="2507"/>
                    <a:pt x="351" y="2883"/>
                  </a:cubicBezTo>
                  <a:cubicBezTo>
                    <a:pt x="101" y="3234"/>
                    <a:pt x="1" y="3735"/>
                    <a:pt x="201" y="4136"/>
                  </a:cubicBezTo>
                  <a:cubicBezTo>
                    <a:pt x="347" y="4427"/>
                    <a:pt x="665" y="4626"/>
                    <a:pt x="972" y="4626"/>
                  </a:cubicBezTo>
                  <a:cubicBezTo>
                    <a:pt x="1021" y="4626"/>
                    <a:pt x="1070" y="4621"/>
                    <a:pt x="1118" y="4611"/>
                  </a:cubicBezTo>
                  <a:lnTo>
                    <a:pt x="1118" y="4611"/>
                  </a:lnTo>
                  <a:cubicBezTo>
                    <a:pt x="876" y="4782"/>
                    <a:pt x="789" y="5198"/>
                    <a:pt x="953" y="5464"/>
                  </a:cubicBezTo>
                  <a:cubicBezTo>
                    <a:pt x="1137" y="5787"/>
                    <a:pt x="1492" y="5940"/>
                    <a:pt x="1859" y="5982"/>
                  </a:cubicBezTo>
                  <a:lnTo>
                    <a:pt x="1859" y="5982"/>
                  </a:lnTo>
                  <a:cubicBezTo>
                    <a:pt x="1557" y="5994"/>
                    <a:pt x="1341" y="6372"/>
                    <a:pt x="1454" y="6667"/>
                  </a:cubicBezTo>
                  <a:cubicBezTo>
                    <a:pt x="1579" y="6993"/>
                    <a:pt x="1930" y="7143"/>
                    <a:pt x="2256" y="7193"/>
                  </a:cubicBezTo>
                  <a:cubicBezTo>
                    <a:pt x="2326" y="7198"/>
                    <a:pt x="2396" y="7201"/>
                    <a:pt x="2464" y="7201"/>
                  </a:cubicBezTo>
                  <a:cubicBezTo>
                    <a:pt x="2738" y="7201"/>
                    <a:pt x="3003" y="7168"/>
                    <a:pt x="3284" y="7168"/>
                  </a:cubicBezTo>
                  <a:cubicBezTo>
                    <a:pt x="4863" y="7219"/>
                    <a:pt x="5991" y="8798"/>
                    <a:pt x="7494" y="9274"/>
                  </a:cubicBezTo>
                  <a:cubicBezTo>
                    <a:pt x="7870" y="9386"/>
                    <a:pt x="8265" y="9430"/>
                    <a:pt x="8663" y="9430"/>
                  </a:cubicBezTo>
                  <a:cubicBezTo>
                    <a:pt x="9061" y="9430"/>
                    <a:pt x="9462" y="9386"/>
                    <a:pt x="9850" y="9324"/>
                  </a:cubicBezTo>
                  <a:cubicBezTo>
                    <a:pt x="10577" y="9199"/>
                    <a:pt x="11354" y="8973"/>
                    <a:pt x="11830" y="8422"/>
                  </a:cubicBezTo>
                  <a:lnTo>
                    <a:pt x="13409" y="9073"/>
                  </a:lnTo>
                  <a:cubicBezTo>
                    <a:pt x="13534" y="2933"/>
                    <a:pt x="8196" y="0"/>
                    <a:pt x="819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6"/>
            <p:cNvSpPr/>
            <p:nvPr/>
          </p:nvSpPr>
          <p:spPr>
            <a:xfrm>
              <a:off x="2744075" y="4309300"/>
              <a:ext cx="115100" cy="17875"/>
            </a:xfrm>
            <a:custGeom>
              <a:avLst/>
              <a:gdLst/>
              <a:ahLst/>
              <a:cxnLst/>
              <a:rect l="l" t="t" r="r" b="b"/>
              <a:pathLst>
                <a:path w="4604" h="715" extrusionOk="0">
                  <a:moveTo>
                    <a:pt x="3269" y="0"/>
                  </a:moveTo>
                  <a:cubicBezTo>
                    <a:pt x="2207" y="0"/>
                    <a:pt x="1168" y="151"/>
                    <a:pt x="143" y="462"/>
                  </a:cubicBezTo>
                  <a:cubicBezTo>
                    <a:pt x="1" y="510"/>
                    <a:pt x="38" y="715"/>
                    <a:pt x="170" y="715"/>
                  </a:cubicBezTo>
                  <a:cubicBezTo>
                    <a:pt x="178" y="715"/>
                    <a:pt x="185" y="714"/>
                    <a:pt x="193" y="713"/>
                  </a:cubicBezTo>
                  <a:cubicBezTo>
                    <a:pt x="1242" y="394"/>
                    <a:pt x="2291" y="230"/>
                    <a:pt x="3361" y="230"/>
                  </a:cubicBezTo>
                  <a:cubicBezTo>
                    <a:pt x="3722" y="230"/>
                    <a:pt x="4087" y="249"/>
                    <a:pt x="4454" y="287"/>
                  </a:cubicBezTo>
                  <a:cubicBezTo>
                    <a:pt x="4462" y="288"/>
                    <a:pt x="4469" y="289"/>
                    <a:pt x="4476" y="289"/>
                  </a:cubicBezTo>
                  <a:cubicBezTo>
                    <a:pt x="4604" y="289"/>
                    <a:pt x="4596" y="85"/>
                    <a:pt x="4454" y="61"/>
                  </a:cubicBezTo>
                  <a:cubicBezTo>
                    <a:pt x="4055" y="21"/>
                    <a:pt x="3661" y="0"/>
                    <a:pt x="3269"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6"/>
            <p:cNvSpPr/>
            <p:nvPr/>
          </p:nvSpPr>
          <p:spPr>
            <a:xfrm>
              <a:off x="2727950" y="4269900"/>
              <a:ext cx="116825" cy="21075"/>
            </a:xfrm>
            <a:custGeom>
              <a:avLst/>
              <a:gdLst/>
              <a:ahLst/>
              <a:cxnLst/>
              <a:rect l="l" t="t" r="r" b="b"/>
              <a:pathLst>
                <a:path w="4673" h="843" extrusionOk="0">
                  <a:moveTo>
                    <a:pt x="4073" y="1"/>
                  </a:moveTo>
                  <a:cubicBezTo>
                    <a:pt x="2728" y="1"/>
                    <a:pt x="1422" y="204"/>
                    <a:pt x="136" y="610"/>
                  </a:cubicBezTo>
                  <a:cubicBezTo>
                    <a:pt x="1" y="655"/>
                    <a:pt x="49" y="842"/>
                    <a:pt x="169" y="842"/>
                  </a:cubicBezTo>
                  <a:cubicBezTo>
                    <a:pt x="183" y="842"/>
                    <a:pt x="197" y="840"/>
                    <a:pt x="212" y="835"/>
                  </a:cubicBezTo>
                  <a:cubicBezTo>
                    <a:pt x="1474" y="452"/>
                    <a:pt x="2757" y="251"/>
                    <a:pt x="4078" y="251"/>
                  </a:cubicBezTo>
                  <a:cubicBezTo>
                    <a:pt x="4226" y="251"/>
                    <a:pt x="4374" y="254"/>
                    <a:pt x="4522" y="259"/>
                  </a:cubicBezTo>
                  <a:cubicBezTo>
                    <a:pt x="4673" y="259"/>
                    <a:pt x="4673" y="33"/>
                    <a:pt x="4522" y="8"/>
                  </a:cubicBezTo>
                  <a:cubicBezTo>
                    <a:pt x="4372" y="3"/>
                    <a:pt x="4222" y="1"/>
                    <a:pt x="4073"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6"/>
            <p:cNvSpPr/>
            <p:nvPr/>
          </p:nvSpPr>
          <p:spPr>
            <a:xfrm>
              <a:off x="2893475" y="4205825"/>
              <a:ext cx="49275" cy="46275"/>
            </a:xfrm>
            <a:custGeom>
              <a:avLst/>
              <a:gdLst/>
              <a:ahLst/>
              <a:cxnLst/>
              <a:rect l="l" t="t" r="r" b="b"/>
              <a:pathLst>
                <a:path w="1971" h="1851" extrusionOk="0">
                  <a:moveTo>
                    <a:pt x="137" y="1"/>
                  </a:moveTo>
                  <a:cubicBezTo>
                    <a:pt x="41" y="1"/>
                    <a:pt x="1" y="197"/>
                    <a:pt x="132" y="240"/>
                  </a:cubicBezTo>
                  <a:cubicBezTo>
                    <a:pt x="859" y="516"/>
                    <a:pt x="1410" y="1067"/>
                    <a:pt x="1736" y="1794"/>
                  </a:cubicBezTo>
                  <a:cubicBezTo>
                    <a:pt x="1752" y="1834"/>
                    <a:pt x="1783" y="1851"/>
                    <a:pt x="1816" y="1851"/>
                  </a:cubicBezTo>
                  <a:cubicBezTo>
                    <a:pt x="1888" y="1851"/>
                    <a:pt x="1971" y="1772"/>
                    <a:pt x="1937" y="1669"/>
                  </a:cubicBezTo>
                  <a:cubicBezTo>
                    <a:pt x="1586" y="892"/>
                    <a:pt x="984" y="315"/>
                    <a:pt x="182" y="15"/>
                  </a:cubicBezTo>
                  <a:cubicBezTo>
                    <a:pt x="166" y="5"/>
                    <a:pt x="151" y="1"/>
                    <a:pt x="137"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6"/>
            <p:cNvSpPr/>
            <p:nvPr/>
          </p:nvSpPr>
          <p:spPr>
            <a:xfrm>
              <a:off x="2002650" y="3439250"/>
              <a:ext cx="937375" cy="677450"/>
            </a:xfrm>
            <a:custGeom>
              <a:avLst/>
              <a:gdLst/>
              <a:ahLst/>
              <a:cxnLst/>
              <a:rect l="l" t="t" r="r" b="b"/>
              <a:pathLst>
                <a:path w="37495" h="27098" extrusionOk="0">
                  <a:moveTo>
                    <a:pt x="8246" y="1"/>
                  </a:moveTo>
                  <a:lnTo>
                    <a:pt x="8246" y="1"/>
                  </a:lnTo>
                  <a:cubicBezTo>
                    <a:pt x="8246" y="2"/>
                    <a:pt x="0" y="18422"/>
                    <a:pt x="4888" y="22031"/>
                  </a:cubicBezTo>
                  <a:cubicBezTo>
                    <a:pt x="5704" y="22635"/>
                    <a:pt x="6426" y="22887"/>
                    <a:pt x="7056" y="22887"/>
                  </a:cubicBezTo>
                  <a:cubicBezTo>
                    <a:pt x="8126" y="22887"/>
                    <a:pt x="8929" y="22160"/>
                    <a:pt x="9472" y="21190"/>
                  </a:cubicBezTo>
                  <a:lnTo>
                    <a:pt x="9472" y="21190"/>
                  </a:lnTo>
                  <a:cubicBezTo>
                    <a:pt x="10170" y="23301"/>
                    <a:pt x="11577" y="25345"/>
                    <a:pt x="13835" y="25565"/>
                  </a:cubicBezTo>
                  <a:cubicBezTo>
                    <a:pt x="14036" y="25583"/>
                    <a:pt x="14229" y="25592"/>
                    <a:pt x="14416" y="25592"/>
                  </a:cubicBezTo>
                  <a:cubicBezTo>
                    <a:pt x="16209" y="25592"/>
                    <a:pt x="17368" y="24774"/>
                    <a:pt x="18017" y="23796"/>
                  </a:cubicBezTo>
                  <a:lnTo>
                    <a:pt x="18017" y="23796"/>
                  </a:lnTo>
                  <a:cubicBezTo>
                    <a:pt x="18635" y="25442"/>
                    <a:pt x="19798" y="27098"/>
                    <a:pt x="21320" y="27098"/>
                  </a:cubicBezTo>
                  <a:cubicBezTo>
                    <a:pt x="21365" y="27098"/>
                    <a:pt x="21409" y="27097"/>
                    <a:pt x="21454" y="27094"/>
                  </a:cubicBezTo>
                  <a:cubicBezTo>
                    <a:pt x="22678" y="27015"/>
                    <a:pt x="23512" y="26030"/>
                    <a:pt x="23968" y="24856"/>
                  </a:cubicBezTo>
                  <a:lnTo>
                    <a:pt x="23968" y="24856"/>
                  </a:lnTo>
                  <a:cubicBezTo>
                    <a:pt x="24572" y="25832"/>
                    <a:pt x="25322" y="26595"/>
                    <a:pt x="25998" y="26595"/>
                  </a:cubicBezTo>
                  <a:cubicBezTo>
                    <a:pt x="26072" y="26595"/>
                    <a:pt x="26144" y="26586"/>
                    <a:pt x="26216" y="26567"/>
                  </a:cubicBezTo>
                  <a:cubicBezTo>
                    <a:pt x="27257" y="26300"/>
                    <a:pt x="27934" y="25235"/>
                    <a:pt x="28267" y="24023"/>
                  </a:cubicBezTo>
                  <a:lnTo>
                    <a:pt x="28267" y="24023"/>
                  </a:lnTo>
                  <a:cubicBezTo>
                    <a:pt x="28726" y="24402"/>
                    <a:pt x="29248" y="24646"/>
                    <a:pt x="29799" y="24646"/>
                  </a:cubicBezTo>
                  <a:cubicBezTo>
                    <a:pt x="29980" y="24646"/>
                    <a:pt x="30165" y="24619"/>
                    <a:pt x="30351" y="24562"/>
                  </a:cubicBezTo>
                  <a:cubicBezTo>
                    <a:pt x="32193" y="23983"/>
                    <a:pt x="32818" y="22485"/>
                    <a:pt x="32808" y="21040"/>
                  </a:cubicBezTo>
                  <a:lnTo>
                    <a:pt x="32808" y="21040"/>
                  </a:lnTo>
                  <a:cubicBezTo>
                    <a:pt x="33072" y="21039"/>
                    <a:pt x="33356" y="21004"/>
                    <a:pt x="33660" y="20928"/>
                  </a:cubicBezTo>
                  <a:cubicBezTo>
                    <a:pt x="37494" y="20001"/>
                    <a:pt x="33008" y="5866"/>
                    <a:pt x="29750" y="1530"/>
                  </a:cubicBezTo>
                  <a:cubicBezTo>
                    <a:pt x="29750" y="1530"/>
                    <a:pt x="27758" y="7700"/>
                    <a:pt x="25472" y="7700"/>
                  </a:cubicBezTo>
                  <a:cubicBezTo>
                    <a:pt x="25436" y="7700"/>
                    <a:pt x="25400" y="7698"/>
                    <a:pt x="25364" y="7695"/>
                  </a:cubicBezTo>
                  <a:cubicBezTo>
                    <a:pt x="23789" y="7558"/>
                    <a:pt x="22413" y="6252"/>
                    <a:pt x="20174" y="6252"/>
                  </a:cubicBezTo>
                  <a:cubicBezTo>
                    <a:pt x="19135" y="6252"/>
                    <a:pt x="17909" y="6534"/>
                    <a:pt x="16391" y="7344"/>
                  </a:cubicBezTo>
                  <a:cubicBezTo>
                    <a:pt x="15527" y="7804"/>
                    <a:pt x="14699" y="8009"/>
                    <a:pt x="13924" y="8009"/>
                  </a:cubicBezTo>
                  <a:cubicBezTo>
                    <a:pt x="10431" y="8009"/>
                    <a:pt x="8020" y="3837"/>
                    <a:pt x="8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6"/>
            <p:cNvSpPr/>
            <p:nvPr/>
          </p:nvSpPr>
          <p:spPr>
            <a:xfrm>
              <a:off x="2443750" y="3609900"/>
              <a:ext cx="117825" cy="69350"/>
            </a:xfrm>
            <a:custGeom>
              <a:avLst/>
              <a:gdLst/>
              <a:ahLst/>
              <a:cxnLst/>
              <a:rect l="l" t="t" r="r" b="b"/>
              <a:pathLst>
                <a:path w="4713" h="2774" extrusionOk="0">
                  <a:moveTo>
                    <a:pt x="3844" y="0"/>
                  </a:moveTo>
                  <a:cubicBezTo>
                    <a:pt x="3298" y="0"/>
                    <a:pt x="2915" y="603"/>
                    <a:pt x="2407" y="794"/>
                  </a:cubicBezTo>
                  <a:cubicBezTo>
                    <a:pt x="2282" y="833"/>
                    <a:pt x="2161" y="847"/>
                    <a:pt x="2041" y="847"/>
                  </a:cubicBezTo>
                  <a:cubicBezTo>
                    <a:pt x="1773" y="847"/>
                    <a:pt x="1513" y="778"/>
                    <a:pt x="1240" y="778"/>
                  </a:cubicBezTo>
                  <a:cubicBezTo>
                    <a:pt x="1170" y="778"/>
                    <a:pt x="1100" y="783"/>
                    <a:pt x="1028" y="794"/>
                  </a:cubicBezTo>
                  <a:cubicBezTo>
                    <a:pt x="702" y="844"/>
                    <a:pt x="377" y="1019"/>
                    <a:pt x="226" y="1345"/>
                  </a:cubicBezTo>
                  <a:cubicBezTo>
                    <a:pt x="1" y="1922"/>
                    <a:pt x="627" y="2749"/>
                    <a:pt x="2031" y="2774"/>
                  </a:cubicBezTo>
                  <a:cubicBezTo>
                    <a:pt x="2306" y="2774"/>
                    <a:pt x="2582" y="2749"/>
                    <a:pt x="2883" y="2699"/>
                  </a:cubicBezTo>
                  <a:cubicBezTo>
                    <a:pt x="2883" y="2699"/>
                    <a:pt x="3835" y="2573"/>
                    <a:pt x="4336" y="1872"/>
                  </a:cubicBezTo>
                  <a:cubicBezTo>
                    <a:pt x="4437" y="1721"/>
                    <a:pt x="4537" y="1521"/>
                    <a:pt x="4587" y="1320"/>
                  </a:cubicBezTo>
                  <a:cubicBezTo>
                    <a:pt x="4712" y="844"/>
                    <a:pt x="4687" y="268"/>
                    <a:pt x="4161" y="67"/>
                  </a:cubicBezTo>
                  <a:cubicBezTo>
                    <a:pt x="4049" y="21"/>
                    <a:pt x="3944" y="0"/>
                    <a:pt x="3844"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6"/>
            <p:cNvSpPr/>
            <p:nvPr/>
          </p:nvSpPr>
          <p:spPr>
            <a:xfrm>
              <a:off x="2494500" y="3655100"/>
              <a:ext cx="57675" cy="24150"/>
            </a:xfrm>
            <a:custGeom>
              <a:avLst/>
              <a:gdLst/>
              <a:ahLst/>
              <a:cxnLst/>
              <a:rect l="l" t="t" r="r" b="b"/>
              <a:pathLst>
                <a:path w="2307" h="966" extrusionOk="0">
                  <a:moveTo>
                    <a:pt x="1780" y="0"/>
                  </a:moveTo>
                  <a:cubicBezTo>
                    <a:pt x="813" y="0"/>
                    <a:pt x="215" y="666"/>
                    <a:pt x="1" y="966"/>
                  </a:cubicBezTo>
                  <a:cubicBezTo>
                    <a:pt x="276" y="966"/>
                    <a:pt x="552" y="941"/>
                    <a:pt x="853" y="891"/>
                  </a:cubicBezTo>
                  <a:cubicBezTo>
                    <a:pt x="853" y="891"/>
                    <a:pt x="1805" y="765"/>
                    <a:pt x="2306" y="64"/>
                  </a:cubicBezTo>
                  <a:cubicBezTo>
                    <a:pt x="2120" y="20"/>
                    <a:pt x="1945" y="0"/>
                    <a:pt x="178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6"/>
            <p:cNvSpPr/>
            <p:nvPr/>
          </p:nvSpPr>
          <p:spPr>
            <a:xfrm>
              <a:off x="2413675" y="3329475"/>
              <a:ext cx="18175" cy="39750"/>
            </a:xfrm>
            <a:custGeom>
              <a:avLst/>
              <a:gdLst/>
              <a:ahLst/>
              <a:cxnLst/>
              <a:rect l="l" t="t" r="r" b="b"/>
              <a:pathLst>
                <a:path w="727" h="1590" extrusionOk="0">
                  <a:moveTo>
                    <a:pt x="471" y="1"/>
                  </a:moveTo>
                  <a:cubicBezTo>
                    <a:pt x="447" y="1"/>
                    <a:pt x="423" y="10"/>
                    <a:pt x="402" y="31"/>
                  </a:cubicBezTo>
                  <a:cubicBezTo>
                    <a:pt x="1" y="407"/>
                    <a:pt x="51" y="1234"/>
                    <a:pt x="477" y="1560"/>
                  </a:cubicBezTo>
                  <a:cubicBezTo>
                    <a:pt x="498" y="1581"/>
                    <a:pt x="522" y="1590"/>
                    <a:pt x="546" y="1590"/>
                  </a:cubicBezTo>
                  <a:cubicBezTo>
                    <a:pt x="637" y="1590"/>
                    <a:pt x="726" y="1463"/>
                    <a:pt x="627" y="1384"/>
                  </a:cubicBezTo>
                  <a:cubicBezTo>
                    <a:pt x="326" y="1134"/>
                    <a:pt x="251" y="482"/>
                    <a:pt x="552" y="206"/>
                  </a:cubicBezTo>
                  <a:cubicBezTo>
                    <a:pt x="651" y="127"/>
                    <a:pt x="562" y="1"/>
                    <a:pt x="47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6"/>
            <p:cNvSpPr/>
            <p:nvPr/>
          </p:nvSpPr>
          <p:spPr>
            <a:xfrm>
              <a:off x="2431850" y="3345725"/>
              <a:ext cx="22000" cy="24425"/>
            </a:xfrm>
            <a:custGeom>
              <a:avLst/>
              <a:gdLst/>
              <a:ahLst/>
              <a:cxnLst/>
              <a:rect l="l" t="t" r="r" b="b"/>
              <a:pathLst>
                <a:path w="880" h="977" extrusionOk="0">
                  <a:moveTo>
                    <a:pt x="211" y="1"/>
                  </a:moveTo>
                  <a:cubicBezTo>
                    <a:pt x="165" y="1"/>
                    <a:pt x="120" y="25"/>
                    <a:pt x="101" y="83"/>
                  </a:cubicBezTo>
                  <a:cubicBezTo>
                    <a:pt x="0" y="484"/>
                    <a:pt x="326" y="759"/>
                    <a:pt x="652" y="960"/>
                  </a:cubicBezTo>
                  <a:cubicBezTo>
                    <a:pt x="671" y="971"/>
                    <a:pt x="690" y="976"/>
                    <a:pt x="709" y="976"/>
                  </a:cubicBezTo>
                  <a:cubicBezTo>
                    <a:pt x="809" y="976"/>
                    <a:pt x="880" y="823"/>
                    <a:pt x="752" y="759"/>
                  </a:cubicBezTo>
                  <a:cubicBezTo>
                    <a:pt x="552" y="609"/>
                    <a:pt x="251" y="434"/>
                    <a:pt x="351" y="158"/>
                  </a:cubicBezTo>
                  <a:cubicBezTo>
                    <a:pt x="367" y="65"/>
                    <a:pt x="287" y="1"/>
                    <a:pt x="21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6"/>
            <p:cNvSpPr/>
            <p:nvPr/>
          </p:nvSpPr>
          <p:spPr>
            <a:xfrm>
              <a:off x="2671825" y="3446475"/>
              <a:ext cx="17575" cy="32125"/>
            </a:xfrm>
            <a:custGeom>
              <a:avLst/>
              <a:gdLst/>
              <a:ahLst/>
              <a:cxnLst/>
              <a:rect l="l" t="t" r="r" b="b"/>
              <a:pathLst>
                <a:path w="703" h="1285" extrusionOk="0">
                  <a:moveTo>
                    <a:pt x="126" y="0"/>
                  </a:moveTo>
                  <a:cubicBezTo>
                    <a:pt x="63" y="0"/>
                    <a:pt x="0" y="38"/>
                    <a:pt x="0" y="113"/>
                  </a:cubicBezTo>
                  <a:cubicBezTo>
                    <a:pt x="26" y="539"/>
                    <a:pt x="176" y="915"/>
                    <a:pt x="452" y="1241"/>
                  </a:cubicBezTo>
                  <a:cubicBezTo>
                    <a:pt x="476" y="1271"/>
                    <a:pt x="506" y="1284"/>
                    <a:pt x="534" y="1284"/>
                  </a:cubicBezTo>
                  <a:cubicBezTo>
                    <a:pt x="622" y="1284"/>
                    <a:pt x="703" y="1166"/>
                    <a:pt x="627" y="1090"/>
                  </a:cubicBezTo>
                  <a:cubicBezTo>
                    <a:pt x="401" y="815"/>
                    <a:pt x="276" y="464"/>
                    <a:pt x="251" y="113"/>
                  </a:cubicBezTo>
                  <a:cubicBezTo>
                    <a:pt x="251" y="38"/>
                    <a:pt x="188" y="0"/>
                    <a:pt x="12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6"/>
            <p:cNvSpPr/>
            <p:nvPr/>
          </p:nvSpPr>
          <p:spPr>
            <a:xfrm>
              <a:off x="2686850" y="3457125"/>
              <a:ext cx="17725" cy="28075"/>
            </a:xfrm>
            <a:custGeom>
              <a:avLst/>
              <a:gdLst/>
              <a:ahLst/>
              <a:cxnLst/>
              <a:rect l="l" t="t" r="r" b="b"/>
              <a:pathLst>
                <a:path w="709" h="1123" extrusionOk="0">
                  <a:moveTo>
                    <a:pt x="126" y="0"/>
                  </a:moveTo>
                  <a:cubicBezTo>
                    <a:pt x="64" y="0"/>
                    <a:pt x="1" y="38"/>
                    <a:pt x="1" y="113"/>
                  </a:cubicBezTo>
                  <a:cubicBezTo>
                    <a:pt x="26" y="489"/>
                    <a:pt x="327" y="714"/>
                    <a:pt x="452" y="1040"/>
                  </a:cubicBezTo>
                  <a:cubicBezTo>
                    <a:pt x="471" y="1098"/>
                    <a:pt x="516" y="1122"/>
                    <a:pt x="561" y="1122"/>
                  </a:cubicBezTo>
                  <a:cubicBezTo>
                    <a:pt x="634" y="1122"/>
                    <a:pt x="709" y="1058"/>
                    <a:pt x="678" y="965"/>
                  </a:cubicBezTo>
                  <a:cubicBezTo>
                    <a:pt x="577" y="689"/>
                    <a:pt x="277" y="439"/>
                    <a:pt x="252" y="113"/>
                  </a:cubicBezTo>
                  <a:cubicBezTo>
                    <a:pt x="252" y="38"/>
                    <a:pt x="189" y="0"/>
                    <a:pt x="12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6"/>
            <p:cNvSpPr/>
            <p:nvPr/>
          </p:nvSpPr>
          <p:spPr>
            <a:xfrm>
              <a:off x="2249525" y="3706450"/>
              <a:ext cx="12050" cy="29350"/>
            </a:xfrm>
            <a:custGeom>
              <a:avLst/>
              <a:gdLst/>
              <a:ahLst/>
              <a:cxnLst/>
              <a:rect l="l" t="t" r="r" b="b"/>
              <a:pathLst>
                <a:path w="482" h="1174" extrusionOk="0">
                  <a:moveTo>
                    <a:pt x="343" y="1"/>
                  </a:moveTo>
                  <a:cubicBezTo>
                    <a:pt x="295" y="1"/>
                    <a:pt x="246" y="29"/>
                    <a:pt x="226" y="90"/>
                  </a:cubicBezTo>
                  <a:cubicBezTo>
                    <a:pt x="125" y="391"/>
                    <a:pt x="50" y="716"/>
                    <a:pt x="0" y="1042"/>
                  </a:cubicBezTo>
                  <a:cubicBezTo>
                    <a:pt x="0" y="1130"/>
                    <a:pt x="63" y="1174"/>
                    <a:pt x="129" y="1174"/>
                  </a:cubicBezTo>
                  <a:cubicBezTo>
                    <a:pt x="194" y="1174"/>
                    <a:pt x="263" y="1130"/>
                    <a:pt x="276" y="1042"/>
                  </a:cubicBezTo>
                  <a:cubicBezTo>
                    <a:pt x="301" y="741"/>
                    <a:pt x="376" y="441"/>
                    <a:pt x="451" y="165"/>
                  </a:cubicBezTo>
                  <a:cubicBezTo>
                    <a:pt x="481" y="61"/>
                    <a:pt x="414" y="1"/>
                    <a:pt x="34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6"/>
            <p:cNvSpPr/>
            <p:nvPr/>
          </p:nvSpPr>
          <p:spPr>
            <a:xfrm>
              <a:off x="2261725" y="3716675"/>
              <a:ext cx="8500" cy="25550"/>
            </a:xfrm>
            <a:custGeom>
              <a:avLst/>
              <a:gdLst/>
              <a:ahLst/>
              <a:cxnLst/>
              <a:rect l="l" t="t" r="r" b="b"/>
              <a:pathLst>
                <a:path w="340" h="1022" extrusionOk="0">
                  <a:moveTo>
                    <a:pt x="223" y="0"/>
                  </a:moveTo>
                  <a:cubicBezTo>
                    <a:pt x="164" y="0"/>
                    <a:pt x="101" y="44"/>
                    <a:pt x="89" y="132"/>
                  </a:cubicBezTo>
                  <a:lnTo>
                    <a:pt x="13" y="909"/>
                  </a:lnTo>
                  <a:cubicBezTo>
                    <a:pt x="1" y="984"/>
                    <a:pt x="57" y="1022"/>
                    <a:pt x="120" y="1022"/>
                  </a:cubicBezTo>
                  <a:cubicBezTo>
                    <a:pt x="183" y="1022"/>
                    <a:pt x="251" y="984"/>
                    <a:pt x="264" y="909"/>
                  </a:cubicBezTo>
                  <a:lnTo>
                    <a:pt x="339" y="132"/>
                  </a:lnTo>
                  <a:cubicBezTo>
                    <a:pt x="339" y="44"/>
                    <a:pt x="283" y="0"/>
                    <a:pt x="22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6"/>
            <p:cNvSpPr/>
            <p:nvPr/>
          </p:nvSpPr>
          <p:spPr>
            <a:xfrm>
              <a:off x="2489125" y="3747850"/>
              <a:ext cx="8850" cy="23275"/>
            </a:xfrm>
            <a:custGeom>
              <a:avLst/>
              <a:gdLst/>
              <a:ahLst/>
              <a:cxnLst/>
              <a:rect l="l" t="t" r="r" b="b"/>
              <a:pathLst>
                <a:path w="354" h="931" extrusionOk="0">
                  <a:moveTo>
                    <a:pt x="238" y="0"/>
                  </a:moveTo>
                  <a:cubicBezTo>
                    <a:pt x="178" y="0"/>
                    <a:pt x="115" y="38"/>
                    <a:pt x="115" y="113"/>
                  </a:cubicBezTo>
                  <a:cubicBezTo>
                    <a:pt x="90" y="339"/>
                    <a:pt x="65" y="564"/>
                    <a:pt x="15" y="790"/>
                  </a:cubicBezTo>
                  <a:cubicBezTo>
                    <a:pt x="1" y="877"/>
                    <a:pt x="79" y="931"/>
                    <a:pt x="152" y="931"/>
                  </a:cubicBezTo>
                  <a:cubicBezTo>
                    <a:pt x="205" y="931"/>
                    <a:pt x="255" y="903"/>
                    <a:pt x="266" y="840"/>
                  </a:cubicBezTo>
                  <a:cubicBezTo>
                    <a:pt x="291" y="614"/>
                    <a:pt x="341" y="364"/>
                    <a:pt x="341" y="113"/>
                  </a:cubicBezTo>
                  <a:cubicBezTo>
                    <a:pt x="354" y="38"/>
                    <a:pt x="297" y="0"/>
                    <a:pt x="23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6"/>
            <p:cNvSpPr/>
            <p:nvPr/>
          </p:nvSpPr>
          <p:spPr>
            <a:xfrm>
              <a:off x="2502025" y="3759125"/>
              <a:ext cx="6925" cy="23200"/>
            </a:xfrm>
            <a:custGeom>
              <a:avLst/>
              <a:gdLst/>
              <a:ahLst/>
              <a:cxnLst/>
              <a:rect l="l" t="t" r="r" b="b"/>
              <a:pathLst>
                <a:path w="277" h="928" extrusionOk="0">
                  <a:moveTo>
                    <a:pt x="160" y="0"/>
                  </a:moveTo>
                  <a:cubicBezTo>
                    <a:pt x="101" y="0"/>
                    <a:pt x="38" y="38"/>
                    <a:pt x="25" y="113"/>
                  </a:cubicBezTo>
                  <a:cubicBezTo>
                    <a:pt x="0" y="339"/>
                    <a:pt x="0" y="564"/>
                    <a:pt x="25" y="815"/>
                  </a:cubicBezTo>
                  <a:cubicBezTo>
                    <a:pt x="25" y="890"/>
                    <a:pt x="88" y="928"/>
                    <a:pt x="148" y="928"/>
                  </a:cubicBezTo>
                  <a:cubicBezTo>
                    <a:pt x="207" y="928"/>
                    <a:pt x="264" y="890"/>
                    <a:pt x="251" y="815"/>
                  </a:cubicBezTo>
                  <a:cubicBezTo>
                    <a:pt x="251" y="564"/>
                    <a:pt x="251" y="339"/>
                    <a:pt x="276" y="113"/>
                  </a:cubicBezTo>
                  <a:cubicBezTo>
                    <a:pt x="276" y="38"/>
                    <a:pt x="220" y="0"/>
                    <a:pt x="16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6"/>
            <p:cNvSpPr/>
            <p:nvPr/>
          </p:nvSpPr>
          <p:spPr>
            <a:xfrm>
              <a:off x="2508300" y="3720900"/>
              <a:ext cx="8475" cy="21950"/>
            </a:xfrm>
            <a:custGeom>
              <a:avLst/>
              <a:gdLst/>
              <a:ahLst/>
              <a:cxnLst/>
              <a:rect l="l" t="t" r="r" b="b"/>
              <a:pathLst>
                <a:path w="339" h="878" extrusionOk="0">
                  <a:moveTo>
                    <a:pt x="219" y="1"/>
                  </a:moveTo>
                  <a:cubicBezTo>
                    <a:pt x="157" y="1"/>
                    <a:pt x="88" y="38"/>
                    <a:pt x="75" y="113"/>
                  </a:cubicBezTo>
                  <a:cubicBezTo>
                    <a:pt x="50" y="339"/>
                    <a:pt x="25" y="539"/>
                    <a:pt x="0" y="765"/>
                  </a:cubicBezTo>
                  <a:cubicBezTo>
                    <a:pt x="0" y="840"/>
                    <a:pt x="56" y="878"/>
                    <a:pt x="116" y="878"/>
                  </a:cubicBezTo>
                  <a:cubicBezTo>
                    <a:pt x="175" y="878"/>
                    <a:pt x="238" y="840"/>
                    <a:pt x="251" y="765"/>
                  </a:cubicBezTo>
                  <a:cubicBezTo>
                    <a:pt x="276" y="539"/>
                    <a:pt x="301" y="339"/>
                    <a:pt x="326" y="113"/>
                  </a:cubicBezTo>
                  <a:cubicBezTo>
                    <a:pt x="338" y="38"/>
                    <a:pt x="282" y="1"/>
                    <a:pt x="21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6"/>
            <p:cNvSpPr/>
            <p:nvPr/>
          </p:nvSpPr>
          <p:spPr>
            <a:xfrm>
              <a:off x="2743500" y="3674050"/>
              <a:ext cx="9575" cy="19175"/>
            </a:xfrm>
            <a:custGeom>
              <a:avLst/>
              <a:gdLst/>
              <a:ahLst/>
              <a:cxnLst/>
              <a:rect l="l" t="t" r="r" b="b"/>
              <a:pathLst>
                <a:path w="383" h="767" extrusionOk="0">
                  <a:moveTo>
                    <a:pt x="150" y="1"/>
                  </a:moveTo>
                  <a:cubicBezTo>
                    <a:pt x="80" y="1"/>
                    <a:pt x="0" y="65"/>
                    <a:pt x="16" y="158"/>
                  </a:cubicBezTo>
                  <a:cubicBezTo>
                    <a:pt x="66" y="333"/>
                    <a:pt x="91" y="509"/>
                    <a:pt x="141" y="684"/>
                  </a:cubicBezTo>
                  <a:cubicBezTo>
                    <a:pt x="151" y="741"/>
                    <a:pt x="189" y="766"/>
                    <a:pt x="232" y="766"/>
                  </a:cubicBezTo>
                  <a:cubicBezTo>
                    <a:pt x="302" y="766"/>
                    <a:pt x="382" y="702"/>
                    <a:pt x="367" y="609"/>
                  </a:cubicBezTo>
                  <a:cubicBezTo>
                    <a:pt x="316" y="433"/>
                    <a:pt x="291" y="258"/>
                    <a:pt x="241" y="83"/>
                  </a:cubicBezTo>
                  <a:cubicBezTo>
                    <a:pt x="232" y="25"/>
                    <a:pt x="193" y="1"/>
                    <a:pt x="15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6"/>
            <p:cNvSpPr/>
            <p:nvPr/>
          </p:nvSpPr>
          <p:spPr>
            <a:xfrm>
              <a:off x="2761050" y="3683850"/>
              <a:ext cx="15500" cy="26150"/>
            </a:xfrm>
            <a:custGeom>
              <a:avLst/>
              <a:gdLst/>
              <a:ahLst/>
              <a:cxnLst/>
              <a:rect l="l" t="t" r="r" b="b"/>
              <a:pathLst>
                <a:path w="620" h="1046" extrusionOk="0">
                  <a:moveTo>
                    <a:pt x="137" y="1"/>
                  </a:moveTo>
                  <a:cubicBezTo>
                    <a:pt x="71" y="1"/>
                    <a:pt x="1" y="54"/>
                    <a:pt x="15" y="142"/>
                  </a:cubicBezTo>
                  <a:cubicBezTo>
                    <a:pt x="91" y="442"/>
                    <a:pt x="216" y="718"/>
                    <a:pt x="341" y="994"/>
                  </a:cubicBezTo>
                  <a:cubicBezTo>
                    <a:pt x="363" y="1031"/>
                    <a:pt x="398" y="1046"/>
                    <a:pt x="435" y="1046"/>
                  </a:cubicBezTo>
                  <a:cubicBezTo>
                    <a:pt x="523" y="1046"/>
                    <a:pt x="620" y="957"/>
                    <a:pt x="567" y="868"/>
                  </a:cubicBezTo>
                  <a:cubicBezTo>
                    <a:pt x="416" y="618"/>
                    <a:pt x="316" y="342"/>
                    <a:pt x="241" y="92"/>
                  </a:cubicBezTo>
                  <a:cubicBezTo>
                    <a:pt x="230" y="29"/>
                    <a:pt x="185" y="1"/>
                    <a:pt x="13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6"/>
            <p:cNvSpPr/>
            <p:nvPr/>
          </p:nvSpPr>
          <p:spPr>
            <a:xfrm>
              <a:off x="2768625" y="3651975"/>
              <a:ext cx="11150" cy="24950"/>
            </a:xfrm>
            <a:custGeom>
              <a:avLst/>
              <a:gdLst/>
              <a:ahLst/>
              <a:cxnLst/>
              <a:rect l="l" t="t" r="r" b="b"/>
              <a:pathLst>
                <a:path w="446" h="998" extrusionOk="0">
                  <a:moveTo>
                    <a:pt x="120" y="1"/>
                  </a:moveTo>
                  <a:cubicBezTo>
                    <a:pt x="57" y="1"/>
                    <a:pt x="1" y="38"/>
                    <a:pt x="13" y="113"/>
                  </a:cubicBezTo>
                  <a:cubicBezTo>
                    <a:pt x="38" y="389"/>
                    <a:pt x="113" y="665"/>
                    <a:pt x="189" y="915"/>
                  </a:cubicBezTo>
                  <a:cubicBezTo>
                    <a:pt x="208" y="973"/>
                    <a:pt x="253" y="997"/>
                    <a:pt x="298" y="997"/>
                  </a:cubicBezTo>
                  <a:cubicBezTo>
                    <a:pt x="371" y="997"/>
                    <a:pt x="445" y="933"/>
                    <a:pt x="414" y="840"/>
                  </a:cubicBezTo>
                  <a:cubicBezTo>
                    <a:pt x="339" y="615"/>
                    <a:pt x="289" y="364"/>
                    <a:pt x="264" y="113"/>
                  </a:cubicBezTo>
                  <a:cubicBezTo>
                    <a:pt x="251" y="38"/>
                    <a:pt x="182" y="1"/>
                    <a:pt x="12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6"/>
            <p:cNvSpPr/>
            <p:nvPr/>
          </p:nvSpPr>
          <p:spPr>
            <a:xfrm>
              <a:off x="2585975" y="3908175"/>
              <a:ext cx="10325" cy="25525"/>
            </a:xfrm>
            <a:custGeom>
              <a:avLst/>
              <a:gdLst/>
              <a:ahLst/>
              <a:cxnLst/>
              <a:rect l="l" t="t" r="r" b="b"/>
              <a:pathLst>
                <a:path w="413" h="1021" extrusionOk="0">
                  <a:moveTo>
                    <a:pt x="175" y="0"/>
                  </a:moveTo>
                  <a:cubicBezTo>
                    <a:pt x="124" y="0"/>
                    <a:pt x="72" y="28"/>
                    <a:pt x="51" y="91"/>
                  </a:cubicBezTo>
                  <a:cubicBezTo>
                    <a:pt x="1" y="392"/>
                    <a:pt x="51" y="667"/>
                    <a:pt x="176" y="968"/>
                  </a:cubicBezTo>
                  <a:cubicBezTo>
                    <a:pt x="191" y="1005"/>
                    <a:pt x="219" y="1020"/>
                    <a:pt x="249" y="1020"/>
                  </a:cubicBezTo>
                  <a:cubicBezTo>
                    <a:pt x="322" y="1020"/>
                    <a:pt x="412" y="932"/>
                    <a:pt x="377" y="843"/>
                  </a:cubicBezTo>
                  <a:cubicBezTo>
                    <a:pt x="277" y="617"/>
                    <a:pt x="251" y="367"/>
                    <a:pt x="302" y="141"/>
                  </a:cubicBezTo>
                  <a:cubicBezTo>
                    <a:pt x="316" y="54"/>
                    <a:pt x="246" y="0"/>
                    <a:pt x="17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6"/>
            <p:cNvSpPr/>
            <p:nvPr/>
          </p:nvSpPr>
          <p:spPr>
            <a:xfrm>
              <a:off x="2600075" y="3915125"/>
              <a:ext cx="8175" cy="16575"/>
            </a:xfrm>
            <a:custGeom>
              <a:avLst/>
              <a:gdLst/>
              <a:ahLst/>
              <a:cxnLst/>
              <a:rect l="l" t="t" r="r" b="b"/>
              <a:pathLst>
                <a:path w="327" h="663" extrusionOk="0">
                  <a:moveTo>
                    <a:pt x="120" y="1"/>
                  </a:moveTo>
                  <a:cubicBezTo>
                    <a:pt x="57" y="1"/>
                    <a:pt x="1" y="39"/>
                    <a:pt x="13" y="114"/>
                  </a:cubicBezTo>
                  <a:cubicBezTo>
                    <a:pt x="38" y="264"/>
                    <a:pt x="63" y="415"/>
                    <a:pt x="63" y="540"/>
                  </a:cubicBezTo>
                  <a:cubicBezTo>
                    <a:pt x="76" y="618"/>
                    <a:pt x="150" y="662"/>
                    <a:pt x="215" y="662"/>
                  </a:cubicBezTo>
                  <a:cubicBezTo>
                    <a:pt x="274" y="662"/>
                    <a:pt x="326" y="624"/>
                    <a:pt x="314" y="540"/>
                  </a:cubicBezTo>
                  <a:lnTo>
                    <a:pt x="264" y="114"/>
                  </a:lnTo>
                  <a:cubicBezTo>
                    <a:pt x="251" y="39"/>
                    <a:pt x="182" y="1"/>
                    <a:pt x="12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6"/>
            <p:cNvSpPr/>
            <p:nvPr/>
          </p:nvSpPr>
          <p:spPr>
            <a:xfrm>
              <a:off x="2611350" y="3885700"/>
              <a:ext cx="7550" cy="15675"/>
            </a:xfrm>
            <a:custGeom>
              <a:avLst/>
              <a:gdLst/>
              <a:ahLst/>
              <a:cxnLst/>
              <a:rect l="l" t="t" r="r" b="b"/>
              <a:pathLst>
                <a:path w="302" h="627" extrusionOk="0">
                  <a:moveTo>
                    <a:pt x="120" y="0"/>
                  </a:moveTo>
                  <a:cubicBezTo>
                    <a:pt x="57" y="0"/>
                    <a:pt x="1" y="38"/>
                    <a:pt x="13" y="113"/>
                  </a:cubicBezTo>
                  <a:cubicBezTo>
                    <a:pt x="38" y="238"/>
                    <a:pt x="38" y="363"/>
                    <a:pt x="64" y="514"/>
                  </a:cubicBezTo>
                  <a:cubicBezTo>
                    <a:pt x="64" y="589"/>
                    <a:pt x="126" y="627"/>
                    <a:pt x="186" y="627"/>
                  </a:cubicBezTo>
                  <a:cubicBezTo>
                    <a:pt x="245" y="627"/>
                    <a:pt x="302" y="589"/>
                    <a:pt x="289" y="514"/>
                  </a:cubicBezTo>
                  <a:cubicBezTo>
                    <a:pt x="289" y="363"/>
                    <a:pt x="264" y="238"/>
                    <a:pt x="264" y="113"/>
                  </a:cubicBezTo>
                  <a:cubicBezTo>
                    <a:pt x="252" y="38"/>
                    <a:pt x="183" y="0"/>
                    <a:pt x="12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6"/>
            <p:cNvSpPr/>
            <p:nvPr/>
          </p:nvSpPr>
          <p:spPr>
            <a:xfrm>
              <a:off x="2088475" y="3693725"/>
              <a:ext cx="794525" cy="426050"/>
            </a:xfrm>
            <a:custGeom>
              <a:avLst/>
              <a:gdLst/>
              <a:ahLst/>
              <a:cxnLst/>
              <a:rect l="l" t="t" r="r" b="b"/>
              <a:pathLst>
                <a:path w="31781" h="17042" extrusionOk="0">
                  <a:moveTo>
                    <a:pt x="6267" y="6213"/>
                  </a:moveTo>
                  <a:cubicBezTo>
                    <a:pt x="6267" y="6238"/>
                    <a:pt x="6292" y="6238"/>
                    <a:pt x="6317" y="6263"/>
                  </a:cubicBezTo>
                  <a:cubicBezTo>
                    <a:pt x="6392" y="6313"/>
                    <a:pt x="6442" y="6438"/>
                    <a:pt x="6467" y="6564"/>
                  </a:cubicBezTo>
                  <a:cubicBezTo>
                    <a:pt x="6517" y="6689"/>
                    <a:pt x="6542" y="6814"/>
                    <a:pt x="6592" y="6965"/>
                  </a:cubicBezTo>
                  <a:cubicBezTo>
                    <a:pt x="6768" y="8017"/>
                    <a:pt x="6718" y="9120"/>
                    <a:pt x="6467" y="10173"/>
                  </a:cubicBezTo>
                  <a:cubicBezTo>
                    <a:pt x="6426" y="10318"/>
                    <a:pt x="6381" y="10461"/>
                    <a:pt x="6330" y="10601"/>
                  </a:cubicBezTo>
                  <a:lnTo>
                    <a:pt x="6330" y="10601"/>
                  </a:lnTo>
                  <a:cubicBezTo>
                    <a:pt x="6156" y="9868"/>
                    <a:pt x="6043" y="9118"/>
                    <a:pt x="5991" y="8368"/>
                  </a:cubicBezTo>
                  <a:cubicBezTo>
                    <a:pt x="5966" y="7817"/>
                    <a:pt x="5966" y="7291"/>
                    <a:pt x="6041" y="6739"/>
                  </a:cubicBezTo>
                  <a:cubicBezTo>
                    <a:pt x="6066" y="6614"/>
                    <a:pt x="6091" y="6489"/>
                    <a:pt x="6141" y="6363"/>
                  </a:cubicBezTo>
                  <a:cubicBezTo>
                    <a:pt x="6166" y="6313"/>
                    <a:pt x="6191" y="6263"/>
                    <a:pt x="6217" y="6238"/>
                  </a:cubicBezTo>
                  <a:cubicBezTo>
                    <a:pt x="6242" y="6213"/>
                    <a:pt x="6242" y="6213"/>
                    <a:pt x="6267" y="6213"/>
                  </a:cubicBezTo>
                  <a:close/>
                  <a:moveTo>
                    <a:pt x="27655" y="7660"/>
                  </a:moveTo>
                  <a:cubicBezTo>
                    <a:pt x="27817" y="7660"/>
                    <a:pt x="27984" y="7786"/>
                    <a:pt x="28121" y="7942"/>
                  </a:cubicBezTo>
                  <a:cubicBezTo>
                    <a:pt x="28447" y="8318"/>
                    <a:pt x="28648" y="8844"/>
                    <a:pt x="28798" y="9346"/>
                  </a:cubicBezTo>
                  <a:cubicBezTo>
                    <a:pt x="28937" y="9830"/>
                    <a:pt x="29011" y="10314"/>
                    <a:pt x="29022" y="10818"/>
                  </a:cubicBezTo>
                  <a:lnTo>
                    <a:pt x="29022" y="10818"/>
                  </a:lnTo>
                  <a:cubicBezTo>
                    <a:pt x="28887" y="10811"/>
                    <a:pt x="28753" y="10788"/>
                    <a:pt x="28623" y="10749"/>
                  </a:cubicBezTo>
                  <a:cubicBezTo>
                    <a:pt x="28096" y="10624"/>
                    <a:pt x="27695" y="10248"/>
                    <a:pt x="27445" y="9797"/>
                  </a:cubicBezTo>
                  <a:cubicBezTo>
                    <a:pt x="27194" y="9346"/>
                    <a:pt x="27069" y="8794"/>
                    <a:pt x="27144" y="8268"/>
                  </a:cubicBezTo>
                  <a:cubicBezTo>
                    <a:pt x="27194" y="8017"/>
                    <a:pt x="27294" y="7792"/>
                    <a:pt x="27520" y="7692"/>
                  </a:cubicBezTo>
                  <a:cubicBezTo>
                    <a:pt x="27564" y="7670"/>
                    <a:pt x="27609" y="7660"/>
                    <a:pt x="27655" y="7660"/>
                  </a:cubicBezTo>
                  <a:close/>
                  <a:moveTo>
                    <a:pt x="14562" y="10499"/>
                  </a:moveTo>
                  <a:cubicBezTo>
                    <a:pt x="14663" y="10499"/>
                    <a:pt x="14788" y="10524"/>
                    <a:pt x="14863" y="10599"/>
                  </a:cubicBezTo>
                  <a:cubicBezTo>
                    <a:pt x="15039" y="10749"/>
                    <a:pt x="15114" y="11000"/>
                    <a:pt x="15164" y="11250"/>
                  </a:cubicBezTo>
                  <a:cubicBezTo>
                    <a:pt x="15214" y="11752"/>
                    <a:pt x="15114" y="12303"/>
                    <a:pt x="14913" y="12779"/>
                  </a:cubicBezTo>
                  <a:cubicBezTo>
                    <a:pt x="14843" y="12954"/>
                    <a:pt x="14764" y="13123"/>
                    <a:pt x="14675" y="13285"/>
                  </a:cubicBezTo>
                  <a:lnTo>
                    <a:pt x="14675" y="13285"/>
                  </a:lnTo>
                  <a:cubicBezTo>
                    <a:pt x="14528" y="12909"/>
                    <a:pt x="14406" y="12522"/>
                    <a:pt x="14312" y="12128"/>
                  </a:cubicBezTo>
                  <a:cubicBezTo>
                    <a:pt x="14262" y="11877"/>
                    <a:pt x="14212" y="11626"/>
                    <a:pt x="14187" y="11351"/>
                  </a:cubicBezTo>
                  <a:cubicBezTo>
                    <a:pt x="14187" y="11100"/>
                    <a:pt x="14187" y="10824"/>
                    <a:pt x="14312" y="10624"/>
                  </a:cubicBezTo>
                  <a:cubicBezTo>
                    <a:pt x="14387" y="10549"/>
                    <a:pt x="14462" y="10499"/>
                    <a:pt x="14562" y="10499"/>
                  </a:cubicBezTo>
                  <a:close/>
                  <a:moveTo>
                    <a:pt x="23906" y="9683"/>
                  </a:moveTo>
                  <a:cubicBezTo>
                    <a:pt x="23979" y="9683"/>
                    <a:pt x="24050" y="9703"/>
                    <a:pt x="24111" y="9747"/>
                  </a:cubicBezTo>
                  <a:cubicBezTo>
                    <a:pt x="24287" y="9847"/>
                    <a:pt x="24412" y="10098"/>
                    <a:pt x="24512" y="10323"/>
                  </a:cubicBezTo>
                  <a:cubicBezTo>
                    <a:pt x="24663" y="10824"/>
                    <a:pt x="24738" y="11376"/>
                    <a:pt x="24738" y="11902"/>
                  </a:cubicBezTo>
                  <a:cubicBezTo>
                    <a:pt x="24738" y="12428"/>
                    <a:pt x="24713" y="12980"/>
                    <a:pt x="24613" y="13506"/>
                  </a:cubicBezTo>
                  <a:cubicBezTo>
                    <a:pt x="24604" y="13553"/>
                    <a:pt x="24594" y="13600"/>
                    <a:pt x="24585" y="13648"/>
                  </a:cubicBezTo>
                  <a:lnTo>
                    <a:pt x="24585" y="13648"/>
                  </a:lnTo>
                  <a:cubicBezTo>
                    <a:pt x="23906" y="13072"/>
                    <a:pt x="23460" y="12205"/>
                    <a:pt x="23309" y="11301"/>
                  </a:cubicBezTo>
                  <a:cubicBezTo>
                    <a:pt x="23259" y="11050"/>
                    <a:pt x="23234" y="10774"/>
                    <a:pt x="23259" y="10524"/>
                  </a:cubicBezTo>
                  <a:cubicBezTo>
                    <a:pt x="23309" y="10273"/>
                    <a:pt x="23385" y="10022"/>
                    <a:pt x="23535" y="9847"/>
                  </a:cubicBezTo>
                  <a:cubicBezTo>
                    <a:pt x="23633" y="9749"/>
                    <a:pt x="23772" y="9683"/>
                    <a:pt x="23906" y="9683"/>
                  </a:cubicBezTo>
                  <a:close/>
                  <a:moveTo>
                    <a:pt x="19992" y="10694"/>
                  </a:moveTo>
                  <a:cubicBezTo>
                    <a:pt x="20020" y="10694"/>
                    <a:pt x="20048" y="10696"/>
                    <a:pt x="20076" y="10699"/>
                  </a:cubicBezTo>
                  <a:cubicBezTo>
                    <a:pt x="20302" y="10699"/>
                    <a:pt x="20502" y="10849"/>
                    <a:pt x="20628" y="11050"/>
                  </a:cubicBezTo>
                  <a:cubicBezTo>
                    <a:pt x="20753" y="11250"/>
                    <a:pt x="20828" y="11501"/>
                    <a:pt x="20853" y="11752"/>
                  </a:cubicBezTo>
                  <a:cubicBezTo>
                    <a:pt x="20953" y="12278"/>
                    <a:pt x="20903" y="12804"/>
                    <a:pt x="20828" y="13331"/>
                  </a:cubicBezTo>
                  <a:cubicBezTo>
                    <a:pt x="20763" y="13672"/>
                    <a:pt x="20677" y="14003"/>
                    <a:pt x="20563" y="14330"/>
                  </a:cubicBezTo>
                  <a:lnTo>
                    <a:pt x="20563" y="14330"/>
                  </a:lnTo>
                  <a:cubicBezTo>
                    <a:pt x="20287" y="13949"/>
                    <a:pt x="20049" y="13546"/>
                    <a:pt x="19851" y="13105"/>
                  </a:cubicBezTo>
                  <a:cubicBezTo>
                    <a:pt x="19625" y="12629"/>
                    <a:pt x="19450" y="12128"/>
                    <a:pt x="19400" y="11601"/>
                  </a:cubicBezTo>
                  <a:cubicBezTo>
                    <a:pt x="19375" y="11351"/>
                    <a:pt x="19400" y="11100"/>
                    <a:pt x="19500" y="10925"/>
                  </a:cubicBezTo>
                  <a:cubicBezTo>
                    <a:pt x="19609" y="10771"/>
                    <a:pt x="19796" y="10694"/>
                    <a:pt x="19992" y="10694"/>
                  </a:cubicBezTo>
                  <a:close/>
                  <a:moveTo>
                    <a:pt x="30311" y="0"/>
                  </a:moveTo>
                  <a:cubicBezTo>
                    <a:pt x="30295" y="0"/>
                    <a:pt x="30414" y="533"/>
                    <a:pt x="30678" y="1601"/>
                  </a:cubicBezTo>
                  <a:cubicBezTo>
                    <a:pt x="30928" y="2654"/>
                    <a:pt x="31154" y="3732"/>
                    <a:pt x="31329" y="4784"/>
                  </a:cubicBezTo>
                  <a:cubicBezTo>
                    <a:pt x="31505" y="5862"/>
                    <a:pt x="31630" y="6965"/>
                    <a:pt x="31605" y="8042"/>
                  </a:cubicBezTo>
                  <a:cubicBezTo>
                    <a:pt x="31580" y="8569"/>
                    <a:pt x="31505" y="9120"/>
                    <a:pt x="31304" y="9621"/>
                  </a:cubicBezTo>
                  <a:cubicBezTo>
                    <a:pt x="31204" y="9847"/>
                    <a:pt x="31054" y="10073"/>
                    <a:pt x="30853" y="10223"/>
                  </a:cubicBezTo>
                  <a:cubicBezTo>
                    <a:pt x="30653" y="10373"/>
                    <a:pt x="30402" y="10499"/>
                    <a:pt x="30152" y="10599"/>
                  </a:cubicBezTo>
                  <a:cubicBezTo>
                    <a:pt x="29867" y="10719"/>
                    <a:pt x="29555" y="10803"/>
                    <a:pt x="29243" y="10819"/>
                  </a:cubicBezTo>
                  <a:lnTo>
                    <a:pt x="29243" y="10819"/>
                  </a:lnTo>
                  <a:cubicBezTo>
                    <a:pt x="29212" y="10290"/>
                    <a:pt x="29138" y="9782"/>
                    <a:pt x="28999" y="9296"/>
                  </a:cubicBezTo>
                  <a:cubicBezTo>
                    <a:pt x="28848" y="8769"/>
                    <a:pt x="28648" y="8243"/>
                    <a:pt x="28272" y="7792"/>
                  </a:cubicBezTo>
                  <a:cubicBezTo>
                    <a:pt x="28172" y="7692"/>
                    <a:pt x="28046" y="7591"/>
                    <a:pt x="27921" y="7516"/>
                  </a:cubicBezTo>
                  <a:cubicBezTo>
                    <a:pt x="27838" y="7489"/>
                    <a:pt x="27741" y="7469"/>
                    <a:pt x="27649" y="7469"/>
                  </a:cubicBezTo>
                  <a:cubicBezTo>
                    <a:pt x="27573" y="7469"/>
                    <a:pt x="27501" y="7482"/>
                    <a:pt x="27445" y="7516"/>
                  </a:cubicBezTo>
                  <a:cubicBezTo>
                    <a:pt x="27119" y="7641"/>
                    <a:pt x="26994" y="7967"/>
                    <a:pt x="26943" y="8243"/>
                  </a:cubicBezTo>
                  <a:cubicBezTo>
                    <a:pt x="26868" y="8819"/>
                    <a:pt x="27019" y="9396"/>
                    <a:pt x="27269" y="9872"/>
                  </a:cubicBezTo>
                  <a:cubicBezTo>
                    <a:pt x="27545" y="10373"/>
                    <a:pt x="27996" y="10799"/>
                    <a:pt x="28573" y="10925"/>
                  </a:cubicBezTo>
                  <a:cubicBezTo>
                    <a:pt x="28722" y="10965"/>
                    <a:pt x="28872" y="10988"/>
                    <a:pt x="29024" y="10994"/>
                  </a:cubicBezTo>
                  <a:lnTo>
                    <a:pt x="29024" y="10994"/>
                  </a:lnTo>
                  <a:cubicBezTo>
                    <a:pt x="29021" y="11507"/>
                    <a:pt x="28969" y="12042"/>
                    <a:pt x="28798" y="12529"/>
                  </a:cubicBezTo>
                  <a:cubicBezTo>
                    <a:pt x="28623" y="13005"/>
                    <a:pt x="28347" y="13481"/>
                    <a:pt x="27921" y="13782"/>
                  </a:cubicBezTo>
                  <a:cubicBezTo>
                    <a:pt x="27495" y="14108"/>
                    <a:pt x="26969" y="14233"/>
                    <a:pt x="26442" y="14283"/>
                  </a:cubicBezTo>
                  <a:cubicBezTo>
                    <a:pt x="26192" y="14283"/>
                    <a:pt x="25916" y="14258"/>
                    <a:pt x="25665" y="14208"/>
                  </a:cubicBezTo>
                  <a:cubicBezTo>
                    <a:pt x="25415" y="14133"/>
                    <a:pt x="25164" y="14032"/>
                    <a:pt x="24938" y="13907"/>
                  </a:cubicBezTo>
                  <a:cubicBezTo>
                    <a:pt x="24903" y="13885"/>
                    <a:pt x="24868" y="13862"/>
                    <a:pt x="24834" y="13838"/>
                  </a:cubicBezTo>
                  <a:lnTo>
                    <a:pt x="24834" y="13838"/>
                  </a:lnTo>
                  <a:cubicBezTo>
                    <a:pt x="24853" y="13745"/>
                    <a:pt x="24871" y="13651"/>
                    <a:pt x="24888" y="13556"/>
                  </a:cubicBezTo>
                  <a:cubicBezTo>
                    <a:pt x="24989" y="13005"/>
                    <a:pt x="25014" y="12454"/>
                    <a:pt x="25014" y="11902"/>
                  </a:cubicBezTo>
                  <a:cubicBezTo>
                    <a:pt x="24989" y="11351"/>
                    <a:pt x="24938" y="10774"/>
                    <a:pt x="24763" y="10248"/>
                  </a:cubicBezTo>
                  <a:cubicBezTo>
                    <a:pt x="24638" y="9972"/>
                    <a:pt x="24537" y="9697"/>
                    <a:pt x="24237" y="9521"/>
                  </a:cubicBezTo>
                  <a:cubicBezTo>
                    <a:pt x="24153" y="9454"/>
                    <a:pt x="24036" y="9421"/>
                    <a:pt x="23923" y="9421"/>
                  </a:cubicBezTo>
                  <a:cubicBezTo>
                    <a:pt x="23866" y="9421"/>
                    <a:pt x="23811" y="9429"/>
                    <a:pt x="23761" y="9446"/>
                  </a:cubicBezTo>
                  <a:cubicBezTo>
                    <a:pt x="23585" y="9471"/>
                    <a:pt x="23460" y="9571"/>
                    <a:pt x="23334" y="9672"/>
                  </a:cubicBezTo>
                  <a:cubicBezTo>
                    <a:pt x="23134" y="9922"/>
                    <a:pt x="23059" y="10223"/>
                    <a:pt x="23009" y="10499"/>
                  </a:cubicBezTo>
                  <a:cubicBezTo>
                    <a:pt x="22984" y="10799"/>
                    <a:pt x="23009" y="11075"/>
                    <a:pt x="23059" y="11351"/>
                  </a:cubicBezTo>
                  <a:cubicBezTo>
                    <a:pt x="23159" y="11902"/>
                    <a:pt x="23360" y="12428"/>
                    <a:pt x="23635" y="12905"/>
                  </a:cubicBezTo>
                  <a:cubicBezTo>
                    <a:pt x="23872" y="13279"/>
                    <a:pt x="24170" y="13638"/>
                    <a:pt x="24530" y="13908"/>
                  </a:cubicBezTo>
                  <a:lnTo>
                    <a:pt x="24530" y="13908"/>
                  </a:lnTo>
                  <a:cubicBezTo>
                    <a:pt x="24442" y="14298"/>
                    <a:pt x="24330" y="14680"/>
                    <a:pt x="24162" y="15035"/>
                  </a:cubicBezTo>
                  <a:cubicBezTo>
                    <a:pt x="23936" y="15486"/>
                    <a:pt x="23610" y="15962"/>
                    <a:pt x="23134" y="16088"/>
                  </a:cubicBezTo>
                  <a:cubicBezTo>
                    <a:pt x="23046" y="16117"/>
                    <a:pt x="22956" y="16130"/>
                    <a:pt x="22864" y="16130"/>
                  </a:cubicBezTo>
                  <a:cubicBezTo>
                    <a:pt x="22483" y="16130"/>
                    <a:pt x="22079" y="15904"/>
                    <a:pt x="21755" y="15662"/>
                  </a:cubicBezTo>
                  <a:cubicBezTo>
                    <a:pt x="21396" y="15370"/>
                    <a:pt x="21057" y="15017"/>
                    <a:pt x="20774" y="14623"/>
                  </a:cubicBezTo>
                  <a:lnTo>
                    <a:pt x="20774" y="14623"/>
                  </a:lnTo>
                  <a:cubicBezTo>
                    <a:pt x="20928" y="14216"/>
                    <a:pt x="21046" y="13806"/>
                    <a:pt x="21104" y="13381"/>
                  </a:cubicBezTo>
                  <a:cubicBezTo>
                    <a:pt x="21204" y="12829"/>
                    <a:pt x="21254" y="12278"/>
                    <a:pt x="21179" y="11702"/>
                  </a:cubicBezTo>
                  <a:cubicBezTo>
                    <a:pt x="21129" y="11426"/>
                    <a:pt x="21029" y="11150"/>
                    <a:pt x="20878" y="10875"/>
                  </a:cubicBezTo>
                  <a:cubicBezTo>
                    <a:pt x="20803" y="10749"/>
                    <a:pt x="20678" y="10624"/>
                    <a:pt x="20552" y="10549"/>
                  </a:cubicBezTo>
                  <a:cubicBezTo>
                    <a:pt x="20477" y="10499"/>
                    <a:pt x="20427" y="10448"/>
                    <a:pt x="20352" y="10423"/>
                  </a:cubicBezTo>
                  <a:cubicBezTo>
                    <a:pt x="20252" y="10423"/>
                    <a:pt x="20177" y="10373"/>
                    <a:pt x="20101" y="10373"/>
                  </a:cubicBezTo>
                  <a:cubicBezTo>
                    <a:pt x="19951" y="10373"/>
                    <a:pt x="19801" y="10373"/>
                    <a:pt x="19625" y="10423"/>
                  </a:cubicBezTo>
                  <a:cubicBezTo>
                    <a:pt x="19475" y="10474"/>
                    <a:pt x="19324" y="10599"/>
                    <a:pt x="19249" y="10749"/>
                  </a:cubicBezTo>
                  <a:cubicBezTo>
                    <a:pt x="19074" y="11025"/>
                    <a:pt x="19049" y="11351"/>
                    <a:pt x="19074" y="11626"/>
                  </a:cubicBezTo>
                  <a:cubicBezTo>
                    <a:pt x="19099" y="11927"/>
                    <a:pt x="19174" y="12203"/>
                    <a:pt x="19249" y="12479"/>
                  </a:cubicBezTo>
                  <a:cubicBezTo>
                    <a:pt x="19349" y="12729"/>
                    <a:pt x="19450" y="13005"/>
                    <a:pt x="19575" y="13256"/>
                  </a:cubicBezTo>
                  <a:cubicBezTo>
                    <a:pt x="19801" y="13757"/>
                    <a:pt x="20101" y="14233"/>
                    <a:pt x="20427" y="14684"/>
                  </a:cubicBezTo>
                  <a:cubicBezTo>
                    <a:pt x="20427" y="14684"/>
                    <a:pt x="20427" y="14685"/>
                    <a:pt x="20428" y="14685"/>
                  </a:cubicBezTo>
                  <a:lnTo>
                    <a:pt x="20428" y="14685"/>
                  </a:lnTo>
                  <a:cubicBezTo>
                    <a:pt x="20403" y="14743"/>
                    <a:pt x="20378" y="14801"/>
                    <a:pt x="20352" y="14860"/>
                  </a:cubicBezTo>
                  <a:cubicBezTo>
                    <a:pt x="20126" y="15336"/>
                    <a:pt x="19851" y="15812"/>
                    <a:pt x="19475" y="16163"/>
                  </a:cubicBezTo>
                  <a:cubicBezTo>
                    <a:pt x="19099" y="16514"/>
                    <a:pt x="18623" y="16764"/>
                    <a:pt x="18121" y="16764"/>
                  </a:cubicBezTo>
                  <a:cubicBezTo>
                    <a:pt x="17871" y="16764"/>
                    <a:pt x="17620" y="16714"/>
                    <a:pt x="17369" y="16614"/>
                  </a:cubicBezTo>
                  <a:cubicBezTo>
                    <a:pt x="17119" y="16514"/>
                    <a:pt x="16893" y="16388"/>
                    <a:pt x="16693" y="16238"/>
                  </a:cubicBezTo>
                  <a:cubicBezTo>
                    <a:pt x="16267" y="15912"/>
                    <a:pt x="15916" y="15511"/>
                    <a:pt x="15615" y="15060"/>
                  </a:cubicBezTo>
                  <a:cubicBezTo>
                    <a:pt x="15293" y="14591"/>
                    <a:pt x="15014" y="14085"/>
                    <a:pt x="14786" y="13555"/>
                  </a:cubicBezTo>
                  <a:lnTo>
                    <a:pt x="14786" y="13555"/>
                  </a:lnTo>
                  <a:cubicBezTo>
                    <a:pt x="14921" y="13343"/>
                    <a:pt x="15037" y="13117"/>
                    <a:pt x="15139" y="12880"/>
                  </a:cubicBezTo>
                  <a:cubicBezTo>
                    <a:pt x="15339" y="12353"/>
                    <a:pt x="15465" y="11802"/>
                    <a:pt x="15390" y="11225"/>
                  </a:cubicBezTo>
                  <a:cubicBezTo>
                    <a:pt x="15339" y="10925"/>
                    <a:pt x="15264" y="10624"/>
                    <a:pt x="15014" y="10423"/>
                  </a:cubicBezTo>
                  <a:cubicBezTo>
                    <a:pt x="14888" y="10298"/>
                    <a:pt x="14713" y="10248"/>
                    <a:pt x="14562" y="10248"/>
                  </a:cubicBezTo>
                  <a:cubicBezTo>
                    <a:pt x="14387" y="10248"/>
                    <a:pt x="14187" y="10348"/>
                    <a:pt x="14111" y="10499"/>
                  </a:cubicBezTo>
                  <a:cubicBezTo>
                    <a:pt x="13936" y="10774"/>
                    <a:pt x="13936" y="11075"/>
                    <a:pt x="13936" y="11376"/>
                  </a:cubicBezTo>
                  <a:cubicBezTo>
                    <a:pt x="13961" y="11652"/>
                    <a:pt x="14011" y="11927"/>
                    <a:pt x="14061" y="12203"/>
                  </a:cubicBezTo>
                  <a:cubicBezTo>
                    <a:pt x="14171" y="12663"/>
                    <a:pt x="14318" y="13122"/>
                    <a:pt x="14504" y="13565"/>
                  </a:cubicBezTo>
                  <a:lnTo>
                    <a:pt x="14504" y="13565"/>
                  </a:lnTo>
                  <a:cubicBezTo>
                    <a:pt x="14375" y="13759"/>
                    <a:pt x="14228" y="13941"/>
                    <a:pt x="14061" y="14108"/>
                  </a:cubicBezTo>
                  <a:cubicBezTo>
                    <a:pt x="13309" y="14885"/>
                    <a:pt x="12257" y="15286"/>
                    <a:pt x="11179" y="15311"/>
                  </a:cubicBezTo>
                  <a:cubicBezTo>
                    <a:pt x="10653" y="15311"/>
                    <a:pt x="10101" y="15261"/>
                    <a:pt x="9600" y="15110"/>
                  </a:cubicBezTo>
                  <a:cubicBezTo>
                    <a:pt x="9099" y="14935"/>
                    <a:pt x="8648" y="14634"/>
                    <a:pt x="8247" y="14283"/>
                  </a:cubicBezTo>
                  <a:cubicBezTo>
                    <a:pt x="7470" y="13556"/>
                    <a:pt x="6943" y="12554"/>
                    <a:pt x="6592" y="11551"/>
                  </a:cubicBezTo>
                  <a:cubicBezTo>
                    <a:pt x="6512" y="11297"/>
                    <a:pt x="6439" y="11040"/>
                    <a:pt x="6374" y="10781"/>
                  </a:cubicBezTo>
                  <a:lnTo>
                    <a:pt x="6374" y="10781"/>
                  </a:lnTo>
                  <a:cubicBezTo>
                    <a:pt x="6449" y="10589"/>
                    <a:pt x="6512" y="10393"/>
                    <a:pt x="6567" y="10198"/>
                  </a:cubicBezTo>
                  <a:cubicBezTo>
                    <a:pt x="6843" y="9145"/>
                    <a:pt x="6918" y="8017"/>
                    <a:pt x="6743" y="6915"/>
                  </a:cubicBezTo>
                  <a:cubicBezTo>
                    <a:pt x="6718" y="6789"/>
                    <a:pt x="6668" y="6664"/>
                    <a:pt x="6643" y="6514"/>
                  </a:cubicBezTo>
                  <a:cubicBezTo>
                    <a:pt x="6592" y="6388"/>
                    <a:pt x="6542" y="6238"/>
                    <a:pt x="6417" y="6138"/>
                  </a:cubicBezTo>
                  <a:cubicBezTo>
                    <a:pt x="6392" y="6088"/>
                    <a:pt x="6342" y="6088"/>
                    <a:pt x="6292" y="6062"/>
                  </a:cubicBezTo>
                  <a:cubicBezTo>
                    <a:pt x="6278" y="6056"/>
                    <a:pt x="6263" y="6053"/>
                    <a:pt x="6247" y="6053"/>
                  </a:cubicBezTo>
                  <a:cubicBezTo>
                    <a:pt x="6203" y="6053"/>
                    <a:pt x="6153" y="6076"/>
                    <a:pt x="6116" y="6113"/>
                  </a:cubicBezTo>
                  <a:cubicBezTo>
                    <a:pt x="6041" y="6163"/>
                    <a:pt x="6016" y="6238"/>
                    <a:pt x="5991" y="6313"/>
                  </a:cubicBezTo>
                  <a:cubicBezTo>
                    <a:pt x="5941" y="6438"/>
                    <a:pt x="5916" y="6589"/>
                    <a:pt x="5891" y="6714"/>
                  </a:cubicBezTo>
                  <a:cubicBezTo>
                    <a:pt x="5816" y="7266"/>
                    <a:pt x="5816" y="7817"/>
                    <a:pt x="5841" y="8368"/>
                  </a:cubicBezTo>
                  <a:cubicBezTo>
                    <a:pt x="5879" y="9221"/>
                    <a:pt x="6008" y="10073"/>
                    <a:pt x="6215" y="10891"/>
                  </a:cubicBezTo>
                  <a:lnTo>
                    <a:pt x="6215" y="10891"/>
                  </a:lnTo>
                  <a:cubicBezTo>
                    <a:pt x="6101" y="11153"/>
                    <a:pt x="5964" y="11400"/>
                    <a:pt x="5790" y="11626"/>
                  </a:cubicBezTo>
                  <a:cubicBezTo>
                    <a:pt x="5490" y="12078"/>
                    <a:pt x="5039" y="12403"/>
                    <a:pt x="4512" y="12529"/>
                  </a:cubicBezTo>
                  <a:cubicBezTo>
                    <a:pt x="4387" y="12579"/>
                    <a:pt x="4237" y="12579"/>
                    <a:pt x="4111" y="12604"/>
                  </a:cubicBezTo>
                  <a:lnTo>
                    <a:pt x="3710" y="12604"/>
                  </a:lnTo>
                  <a:cubicBezTo>
                    <a:pt x="3674" y="12611"/>
                    <a:pt x="3635" y="12614"/>
                    <a:pt x="3595" y="12614"/>
                  </a:cubicBezTo>
                  <a:cubicBezTo>
                    <a:pt x="3499" y="12614"/>
                    <a:pt x="3398" y="12597"/>
                    <a:pt x="3309" y="12579"/>
                  </a:cubicBezTo>
                  <a:cubicBezTo>
                    <a:pt x="3184" y="12554"/>
                    <a:pt x="3034" y="12554"/>
                    <a:pt x="2908" y="12504"/>
                  </a:cubicBezTo>
                  <a:cubicBezTo>
                    <a:pt x="2382" y="12353"/>
                    <a:pt x="1931" y="12053"/>
                    <a:pt x="1530" y="11677"/>
                  </a:cubicBezTo>
                  <a:cubicBezTo>
                    <a:pt x="753" y="10925"/>
                    <a:pt x="277" y="9897"/>
                    <a:pt x="1" y="8844"/>
                  </a:cubicBezTo>
                  <a:lnTo>
                    <a:pt x="1" y="8844"/>
                  </a:lnTo>
                  <a:cubicBezTo>
                    <a:pt x="252" y="9897"/>
                    <a:pt x="728" y="10925"/>
                    <a:pt x="1505" y="11702"/>
                  </a:cubicBezTo>
                  <a:cubicBezTo>
                    <a:pt x="1906" y="12078"/>
                    <a:pt x="2357" y="12403"/>
                    <a:pt x="2908" y="12554"/>
                  </a:cubicBezTo>
                  <a:cubicBezTo>
                    <a:pt x="3034" y="12604"/>
                    <a:pt x="3159" y="12604"/>
                    <a:pt x="3309" y="12654"/>
                  </a:cubicBezTo>
                  <a:cubicBezTo>
                    <a:pt x="3398" y="12672"/>
                    <a:pt x="3486" y="12689"/>
                    <a:pt x="3584" y="12689"/>
                  </a:cubicBezTo>
                  <a:cubicBezTo>
                    <a:pt x="3624" y="12689"/>
                    <a:pt x="3666" y="12686"/>
                    <a:pt x="3710" y="12679"/>
                  </a:cubicBezTo>
                  <a:lnTo>
                    <a:pt x="4111" y="12679"/>
                  </a:lnTo>
                  <a:cubicBezTo>
                    <a:pt x="4262" y="12654"/>
                    <a:pt x="4387" y="12654"/>
                    <a:pt x="4537" y="12604"/>
                  </a:cubicBezTo>
                  <a:cubicBezTo>
                    <a:pt x="5064" y="12479"/>
                    <a:pt x="5540" y="12128"/>
                    <a:pt x="5866" y="11702"/>
                  </a:cubicBezTo>
                  <a:cubicBezTo>
                    <a:pt x="6024" y="11499"/>
                    <a:pt x="6151" y="11280"/>
                    <a:pt x="6257" y="11054"/>
                  </a:cubicBezTo>
                  <a:lnTo>
                    <a:pt x="6257" y="11054"/>
                  </a:lnTo>
                  <a:cubicBezTo>
                    <a:pt x="6307" y="11238"/>
                    <a:pt x="6360" y="11421"/>
                    <a:pt x="6417" y="11601"/>
                  </a:cubicBezTo>
                  <a:cubicBezTo>
                    <a:pt x="6768" y="12654"/>
                    <a:pt x="7294" y="13657"/>
                    <a:pt x="8121" y="14433"/>
                  </a:cubicBezTo>
                  <a:cubicBezTo>
                    <a:pt x="8522" y="14809"/>
                    <a:pt x="8999" y="15110"/>
                    <a:pt x="9525" y="15286"/>
                  </a:cubicBezTo>
                  <a:cubicBezTo>
                    <a:pt x="10076" y="15486"/>
                    <a:pt x="10628" y="15511"/>
                    <a:pt x="11179" y="15511"/>
                  </a:cubicBezTo>
                  <a:cubicBezTo>
                    <a:pt x="12307" y="15486"/>
                    <a:pt x="13435" y="15085"/>
                    <a:pt x="14212" y="14258"/>
                  </a:cubicBezTo>
                  <a:cubicBezTo>
                    <a:pt x="14357" y="14121"/>
                    <a:pt x="14490" y="13971"/>
                    <a:pt x="14611" y="13810"/>
                  </a:cubicBezTo>
                  <a:lnTo>
                    <a:pt x="14611" y="13810"/>
                  </a:lnTo>
                  <a:cubicBezTo>
                    <a:pt x="14832" y="14315"/>
                    <a:pt x="15099" y="14775"/>
                    <a:pt x="15390" y="15210"/>
                  </a:cubicBezTo>
                  <a:cubicBezTo>
                    <a:pt x="15715" y="15662"/>
                    <a:pt x="16091" y="16088"/>
                    <a:pt x="16542" y="16438"/>
                  </a:cubicBezTo>
                  <a:cubicBezTo>
                    <a:pt x="16743" y="16614"/>
                    <a:pt x="16994" y="16764"/>
                    <a:pt x="17269" y="16865"/>
                  </a:cubicBezTo>
                  <a:cubicBezTo>
                    <a:pt x="17545" y="16990"/>
                    <a:pt x="17821" y="17040"/>
                    <a:pt x="18121" y="17040"/>
                  </a:cubicBezTo>
                  <a:cubicBezTo>
                    <a:pt x="18144" y="17041"/>
                    <a:pt x="18166" y="17041"/>
                    <a:pt x="18189" y="17041"/>
                  </a:cubicBezTo>
                  <a:cubicBezTo>
                    <a:pt x="18743" y="17041"/>
                    <a:pt x="19290" y="16749"/>
                    <a:pt x="19675" y="16363"/>
                  </a:cubicBezTo>
                  <a:cubicBezTo>
                    <a:pt x="20101" y="15962"/>
                    <a:pt x="20377" y="15486"/>
                    <a:pt x="20628" y="14985"/>
                  </a:cubicBezTo>
                  <a:cubicBezTo>
                    <a:pt x="20632" y="14975"/>
                    <a:pt x="20637" y="14964"/>
                    <a:pt x="20641" y="14954"/>
                  </a:cubicBezTo>
                  <a:lnTo>
                    <a:pt x="20641" y="14954"/>
                  </a:lnTo>
                  <a:cubicBezTo>
                    <a:pt x="20915" y="15287"/>
                    <a:pt x="21224" y="15610"/>
                    <a:pt x="21580" y="15887"/>
                  </a:cubicBezTo>
                  <a:cubicBezTo>
                    <a:pt x="21806" y="16063"/>
                    <a:pt x="22056" y="16213"/>
                    <a:pt x="22332" y="16313"/>
                  </a:cubicBezTo>
                  <a:cubicBezTo>
                    <a:pt x="22487" y="16375"/>
                    <a:pt x="22670" y="16418"/>
                    <a:pt x="22859" y="16418"/>
                  </a:cubicBezTo>
                  <a:cubicBezTo>
                    <a:pt x="22976" y="16418"/>
                    <a:pt x="23094" y="16402"/>
                    <a:pt x="23209" y="16363"/>
                  </a:cubicBezTo>
                  <a:cubicBezTo>
                    <a:pt x="23510" y="16288"/>
                    <a:pt x="23761" y="16088"/>
                    <a:pt x="23961" y="15887"/>
                  </a:cubicBezTo>
                  <a:cubicBezTo>
                    <a:pt x="24136" y="15662"/>
                    <a:pt x="24287" y="15411"/>
                    <a:pt x="24412" y="15160"/>
                  </a:cubicBezTo>
                  <a:cubicBezTo>
                    <a:pt x="24583" y="14801"/>
                    <a:pt x="24696" y="14443"/>
                    <a:pt x="24782" y="14076"/>
                  </a:cubicBezTo>
                  <a:lnTo>
                    <a:pt x="24782" y="14076"/>
                  </a:lnTo>
                  <a:cubicBezTo>
                    <a:pt x="24800" y="14087"/>
                    <a:pt x="24819" y="14097"/>
                    <a:pt x="24838" y="14108"/>
                  </a:cubicBezTo>
                  <a:cubicBezTo>
                    <a:pt x="25275" y="14384"/>
                    <a:pt x="25796" y="14512"/>
                    <a:pt x="26324" y="14512"/>
                  </a:cubicBezTo>
                  <a:cubicBezTo>
                    <a:pt x="26372" y="14512"/>
                    <a:pt x="26420" y="14511"/>
                    <a:pt x="26467" y="14509"/>
                  </a:cubicBezTo>
                  <a:cubicBezTo>
                    <a:pt x="27019" y="14459"/>
                    <a:pt x="27595" y="14308"/>
                    <a:pt x="28046" y="13957"/>
                  </a:cubicBezTo>
                  <a:cubicBezTo>
                    <a:pt x="28522" y="13631"/>
                    <a:pt x="28823" y="13105"/>
                    <a:pt x="28999" y="12579"/>
                  </a:cubicBezTo>
                  <a:cubicBezTo>
                    <a:pt x="29194" y="12066"/>
                    <a:pt x="29247" y="11530"/>
                    <a:pt x="29249" y="10992"/>
                  </a:cubicBezTo>
                  <a:lnTo>
                    <a:pt x="29249" y="10992"/>
                  </a:lnTo>
                  <a:cubicBezTo>
                    <a:pt x="29582" y="10973"/>
                    <a:pt x="29913" y="10884"/>
                    <a:pt x="30227" y="10749"/>
                  </a:cubicBezTo>
                  <a:cubicBezTo>
                    <a:pt x="30477" y="10649"/>
                    <a:pt x="30728" y="10524"/>
                    <a:pt x="30954" y="10373"/>
                  </a:cubicBezTo>
                  <a:cubicBezTo>
                    <a:pt x="31204" y="10173"/>
                    <a:pt x="31355" y="9922"/>
                    <a:pt x="31455" y="9672"/>
                  </a:cubicBezTo>
                  <a:cubicBezTo>
                    <a:pt x="31680" y="9145"/>
                    <a:pt x="31730" y="8594"/>
                    <a:pt x="31756" y="8042"/>
                  </a:cubicBezTo>
                  <a:cubicBezTo>
                    <a:pt x="31781" y="6940"/>
                    <a:pt x="31630" y="5862"/>
                    <a:pt x="31455" y="4784"/>
                  </a:cubicBezTo>
                  <a:cubicBezTo>
                    <a:pt x="31254" y="3707"/>
                    <a:pt x="31004" y="2629"/>
                    <a:pt x="30753" y="1576"/>
                  </a:cubicBezTo>
                  <a:cubicBezTo>
                    <a:pt x="30478" y="527"/>
                    <a:pt x="30328" y="0"/>
                    <a:pt x="303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6"/>
            <p:cNvSpPr/>
            <p:nvPr/>
          </p:nvSpPr>
          <p:spPr>
            <a:xfrm>
              <a:off x="2206900" y="3884050"/>
              <a:ext cx="203675" cy="195425"/>
            </a:xfrm>
            <a:custGeom>
              <a:avLst/>
              <a:gdLst/>
              <a:ahLst/>
              <a:cxnLst/>
              <a:rect l="l" t="t" r="r" b="b"/>
              <a:pathLst>
                <a:path w="8147" h="7817" extrusionOk="0">
                  <a:moveTo>
                    <a:pt x="3893" y="0"/>
                  </a:moveTo>
                  <a:cubicBezTo>
                    <a:pt x="3576" y="0"/>
                    <a:pt x="3255" y="51"/>
                    <a:pt x="2933" y="154"/>
                  </a:cubicBezTo>
                  <a:cubicBezTo>
                    <a:pt x="1028" y="730"/>
                    <a:pt x="1" y="2861"/>
                    <a:pt x="652" y="4941"/>
                  </a:cubicBezTo>
                  <a:cubicBezTo>
                    <a:pt x="1173" y="6690"/>
                    <a:pt x="2663" y="7817"/>
                    <a:pt x="4245" y="7817"/>
                  </a:cubicBezTo>
                  <a:cubicBezTo>
                    <a:pt x="4566" y="7817"/>
                    <a:pt x="4892" y="7770"/>
                    <a:pt x="5214" y="7673"/>
                  </a:cubicBezTo>
                  <a:cubicBezTo>
                    <a:pt x="7119" y="7096"/>
                    <a:pt x="8146" y="4966"/>
                    <a:pt x="7520" y="2886"/>
                  </a:cubicBezTo>
                  <a:cubicBezTo>
                    <a:pt x="7344" y="2309"/>
                    <a:pt x="7069" y="1808"/>
                    <a:pt x="6718" y="1382"/>
                  </a:cubicBezTo>
                  <a:cubicBezTo>
                    <a:pt x="6671" y="1872"/>
                    <a:pt x="6494" y="2623"/>
                    <a:pt x="5984" y="2623"/>
                  </a:cubicBezTo>
                  <a:cubicBezTo>
                    <a:pt x="5947" y="2623"/>
                    <a:pt x="5907" y="2619"/>
                    <a:pt x="5866" y="2610"/>
                  </a:cubicBezTo>
                  <a:cubicBezTo>
                    <a:pt x="5013" y="2434"/>
                    <a:pt x="5314" y="956"/>
                    <a:pt x="5314" y="956"/>
                  </a:cubicBezTo>
                  <a:lnTo>
                    <a:pt x="5314" y="956"/>
                  </a:lnTo>
                  <a:cubicBezTo>
                    <a:pt x="5314" y="956"/>
                    <a:pt x="4880" y="1301"/>
                    <a:pt x="4516" y="1301"/>
                  </a:cubicBezTo>
                  <a:cubicBezTo>
                    <a:pt x="4334" y="1301"/>
                    <a:pt x="4170" y="1215"/>
                    <a:pt x="4086" y="956"/>
                  </a:cubicBezTo>
                  <a:cubicBezTo>
                    <a:pt x="3936" y="555"/>
                    <a:pt x="4236" y="254"/>
                    <a:pt x="4562" y="79"/>
                  </a:cubicBezTo>
                  <a:cubicBezTo>
                    <a:pt x="4343" y="26"/>
                    <a:pt x="4119" y="0"/>
                    <a:pt x="3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6"/>
            <p:cNvSpPr/>
            <p:nvPr/>
          </p:nvSpPr>
          <p:spPr>
            <a:xfrm>
              <a:off x="2276400" y="3926950"/>
              <a:ext cx="21200" cy="9875"/>
            </a:xfrm>
            <a:custGeom>
              <a:avLst/>
              <a:gdLst/>
              <a:ahLst/>
              <a:cxnLst/>
              <a:rect l="l" t="t" r="r" b="b"/>
              <a:pathLst>
                <a:path w="848" h="395" extrusionOk="0">
                  <a:moveTo>
                    <a:pt x="187" y="0"/>
                  </a:moveTo>
                  <a:cubicBezTo>
                    <a:pt x="71" y="0"/>
                    <a:pt x="1" y="154"/>
                    <a:pt x="128" y="217"/>
                  </a:cubicBezTo>
                  <a:cubicBezTo>
                    <a:pt x="279" y="292"/>
                    <a:pt x="454" y="343"/>
                    <a:pt x="654" y="393"/>
                  </a:cubicBezTo>
                  <a:cubicBezTo>
                    <a:pt x="662" y="394"/>
                    <a:pt x="670" y="395"/>
                    <a:pt x="677" y="395"/>
                  </a:cubicBezTo>
                  <a:cubicBezTo>
                    <a:pt x="810" y="395"/>
                    <a:pt x="847" y="190"/>
                    <a:pt x="705" y="142"/>
                  </a:cubicBezTo>
                  <a:cubicBezTo>
                    <a:pt x="554" y="117"/>
                    <a:pt x="379" y="67"/>
                    <a:pt x="253" y="17"/>
                  </a:cubicBezTo>
                  <a:cubicBezTo>
                    <a:pt x="230" y="5"/>
                    <a:pt x="208" y="0"/>
                    <a:pt x="18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6"/>
            <p:cNvSpPr/>
            <p:nvPr/>
          </p:nvSpPr>
          <p:spPr>
            <a:xfrm>
              <a:off x="2314050" y="3965575"/>
              <a:ext cx="10050" cy="5675"/>
            </a:xfrm>
            <a:custGeom>
              <a:avLst/>
              <a:gdLst/>
              <a:ahLst/>
              <a:cxnLst/>
              <a:rect l="l" t="t" r="r" b="b"/>
              <a:pathLst>
                <a:path w="402" h="227" extrusionOk="0">
                  <a:moveTo>
                    <a:pt x="151" y="1"/>
                  </a:moveTo>
                  <a:cubicBezTo>
                    <a:pt x="1" y="1"/>
                    <a:pt x="1" y="226"/>
                    <a:pt x="151" y="226"/>
                  </a:cubicBezTo>
                  <a:lnTo>
                    <a:pt x="251" y="226"/>
                  </a:lnTo>
                  <a:cubicBezTo>
                    <a:pt x="402" y="226"/>
                    <a:pt x="402" y="1"/>
                    <a:pt x="2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6"/>
            <p:cNvSpPr/>
            <p:nvPr/>
          </p:nvSpPr>
          <p:spPr>
            <a:xfrm>
              <a:off x="2326575" y="4003800"/>
              <a:ext cx="12575" cy="6275"/>
            </a:xfrm>
            <a:custGeom>
              <a:avLst/>
              <a:gdLst/>
              <a:ahLst/>
              <a:cxnLst/>
              <a:rect l="l" t="t" r="r" b="b"/>
              <a:pathLst>
                <a:path w="503" h="251" extrusionOk="0">
                  <a:moveTo>
                    <a:pt x="151" y="0"/>
                  </a:moveTo>
                  <a:cubicBezTo>
                    <a:pt x="1" y="0"/>
                    <a:pt x="1" y="251"/>
                    <a:pt x="151" y="251"/>
                  </a:cubicBezTo>
                  <a:lnTo>
                    <a:pt x="352" y="251"/>
                  </a:lnTo>
                  <a:cubicBezTo>
                    <a:pt x="502" y="251"/>
                    <a:pt x="502" y="0"/>
                    <a:pt x="3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6"/>
            <p:cNvSpPr/>
            <p:nvPr/>
          </p:nvSpPr>
          <p:spPr>
            <a:xfrm>
              <a:off x="2359025" y="3973675"/>
              <a:ext cx="13400" cy="11125"/>
            </a:xfrm>
            <a:custGeom>
              <a:avLst/>
              <a:gdLst/>
              <a:ahLst/>
              <a:cxnLst/>
              <a:rect l="l" t="t" r="r" b="b"/>
              <a:pathLst>
                <a:path w="536" h="445" extrusionOk="0">
                  <a:moveTo>
                    <a:pt x="361" y="1"/>
                  </a:moveTo>
                  <a:cubicBezTo>
                    <a:pt x="324" y="1"/>
                    <a:pt x="286" y="16"/>
                    <a:pt x="257" y="52"/>
                  </a:cubicBezTo>
                  <a:cubicBezTo>
                    <a:pt x="232" y="128"/>
                    <a:pt x="182" y="178"/>
                    <a:pt x="106" y="203"/>
                  </a:cubicBezTo>
                  <a:cubicBezTo>
                    <a:pt x="0" y="288"/>
                    <a:pt x="74" y="445"/>
                    <a:pt x="175" y="445"/>
                  </a:cubicBezTo>
                  <a:cubicBezTo>
                    <a:pt x="194" y="445"/>
                    <a:pt x="213" y="440"/>
                    <a:pt x="232" y="428"/>
                  </a:cubicBezTo>
                  <a:cubicBezTo>
                    <a:pt x="332" y="353"/>
                    <a:pt x="407" y="278"/>
                    <a:pt x="482" y="178"/>
                  </a:cubicBezTo>
                  <a:cubicBezTo>
                    <a:pt x="535" y="89"/>
                    <a:pt x="451" y="1"/>
                    <a:pt x="36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6"/>
            <p:cNvSpPr/>
            <p:nvPr/>
          </p:nvSpPr>
          <p:spPr>
            <a:xfrm>
              <a:off x="2250275" y="3947275"/>
              <a:ext cx="12525" cy="10025"/>
            </a:xfrm>
            <a:custGeom>
              <a:avLst/>
              <a:gdLst/>
              <a:ahLst/>
              <a:cxnLst/>
              <a:rect l="l" t="t" r="r" b="b"/>
              <a:pathLst>
                <a:path w="501" h="401" extrusionOk="0">
                  <a:moveTo>
                    <a:pt x="325" y="1"/>
                  </a:moveTo>
                  <a:cubicBezTo>
                    <a:pt x="300" y="1"/>
                    <a:pt x="272" y="10"/>
                    <a:pt x="246" y="31"/>
                  </a:cubicBezTo>
                  <a:lnTo>
                    <a:pt x="95" y="206"/>
                  </a:lnTo>
                  <a:cubicBezTo>
                    <a:pt x="1" y="282"/>
                    <a:pt x="77" y="400"/>
                    <a:pt x="164" y="400"/>
                  </a:cubicBezTo>
                  <a:cubicBezTo>
                    <a:pt x="192" y="400"/>
                    <a:pt x="221" y="387"/>
                    <a:pt x="246" y="357"/>
                  </a:cubicBezTo>
                  <a:lnTo>
                    <a:pt x="421" y="206"/>
                  </a:lnTo>
                  <a:cubicBezTo>
                    <a:pt x="500" y="127"/>
                    <a:pt x="423" y="1"/>
                    <a:pt x="3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6"/>
            <p:cNvSpPr/>
            <p:nvPr/>
          </p:nvSpPr>
          <p:spPr>
            <a:xfrm>
              <a:off x="2256375" y="3907525"/>
              <a:ext cx="11475" cy="8625"/>
            </a:xfrm>
            <a:custGeom>
              <a:avLst/>
              <a:gdLst/>
              <a:ahLst/>
              <a:cxnLst/>
              <a:rect l="l" t="t" r="r" b="b"/>
              <a:pathLst>
                <a:path w="459" h="345" extrusionOk="0">
                  <a:moveTo>
                    <a:pt x="284" y="0"/>
                  </a:moveTo>
                  <a:cubicBezTo>
                    <a:pt x="266" y="0"/>
                    <a:pt x="246" y="5"/>
                    <a:pt x="227" y="17"/>
                  </a:cubicBezTo>
                  <a:cubicBezTo>
                    <a:pt x="177" y="67"/>
                    <a:pt x="152" y="92"/>
                    <a:pt x="102" y="117"/>
                  </a:cubicBezTo>
                  <a:cubicBezTo>
                    <a:pt x="1" y="198"/>
                    <a:pt x="63" y="345"/>
                    <a:pt x="157" y="345"/>
                  </a:cubicBezTo>
                  <a:cubicBezTo>
                    <a:pt x="180" y="345"/>
                    <a:pt x="203" y="337"/>
                    <a:pt x="227" y="318"/>
                  </a:cubicBezTo>
                  <a:cubicBezTo>
                    <a:pt x="252" y="292"/>
                    <a:pt x="303" y="267"/>
                    <a:pt x="353" y="242"/>
                  </a:cubicBezTo>
                  <a:cubicBezTo>
                    <a:pt x="459" y="157"/>
                    <a:pt x="385" y="0"/>
                    <a:pt x="28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6"/>
            <p:cNvSpPr/>
            <p:nvPr/>
          </p:nvSpPr>
          <p:spPr>
            <a:xfrm>
              <a:off x="2355375" y="4036950"/>
              <a:ext cx="15750" cy="12050"/>
            </a:xfrm>
            <a:custGeom>
              <a:avLst/>
              <a:gdLst/>
              <a:ahLst/>
              <a:cxnLst/>
              <a:rect l="l" t="t" r="r" b="b"/>
              <a:pathLst>
                <a:path w="630" h="482" extrusionOk="0">
                  <a:moveTo>
                    <a:pt x="495" y="0"/>
                  </a:moveTo>
                  <a:cubicBezTo>
                    <a:pt x="475" y="0"/>
                    <a:pt x="452" y="9"/>
                    <a:pt x="428" y="28"/>
                  </a:cubicBezTo>
                  <a:lnTo>
                    <a:pt x="102" y="253"/>
                  </a:lnTo>
                  <a:cubicBezTo>
                    <a:pt x="1" y="334"/>
                    <a:pt x="63" y="481"/>
                    <a:pt x="157" y="481"/>
                  </a:cubicBezTo>
                  <a:cubicBezTo>
                    <a:pt x="179" y="481"/>
                    <a:pt x="203" y="473"/>
                    <a:pt x="227" y="454"/>
                  </a:cubicBezTo>
                  <a:cubicBezTo>
                    <a:pt x="328" y="379"/>
                    <a:pt x="428" y="303"/>
                    <a:pt x="528" y="228"/>
                  </a:cubicBezTo>
                  <a:cubicBezTo>
                    <a:pt x="629" y="147"/>
                    <a:pt x="583" y="0"/>
                    <a:pt x="49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6"/>
            <p:cNvSpPr/>
            <p:nvPr/>
          </p:nvSpPr>
          <p:spPr>
            <a:xfrm>
              <a:off x="2119200" y="3963775"/>
              <a:ext cx="241250" cy="244250"/>
            </a:xfrm>
            <a:custGeom>
              <a:avLst/>
              <a:gdLst/>
              <a:ahLst/>
              <a:cxnLst/>
              <a:rect l="l" t="t" r="r" b="b"/>
              <a:pathLst>
                <a:path w="9650" h="9770" extrusionOk="0">
                  <a:moveTo>
                    <a:pt x="3579" y="0"/>
                  </a:moveTo>
                  <a:cubicBezTo>
                    <a:pt x="3442" y="0"/>
                    <a:pt x="3308" y="56"/>
                    <a:pt x="3208" y="123"/>
                  </a:cubicBezTo>
                  <a:cubicBezTo>
                    <a:pt x="2832" y="373"/>
                    <a:pt x="2582" y="749"/>
                    <a:pt x="2356" y="1125"/>
                  </a:cubicBezTo>
                  <a:cubicBezTo>
                    <a:pt x="2155" y="1501"/>
                    <a:pt x="1955" y="1877"/>
                    <a:pt x="1880" y="2278"/>
                  </a:cubicBezTo>
                  <a:cubicBezTo>
                    <a:pt x="1654" y="3331"/>
                    <a:pt x="2181" y="4383"/>
                    <a:pt x="2732" y="5311"/>
                  </a:cubicBezTo>
                  <a:lnTo>
                    <a:pt x="0" y="6113"/>
                  </a:lnTo>
                  <a:cubicBezTo>
                    <a:pt x="0" y="6113"/>
                    <a:pt x="2517" y="9770"/>
                    <a:pt x="8228" y="9770"/>
                  </a:cubicBezTo>
                  <a:cubicBezTo>
                    <a:pt x="8681" y="9770"/>
                    <a:pt x="9155" y="9746"/>
                    <a:pt x="9649" y="9697"/>
                  </a:cubicBezTo>
                  <a:cubicBezTo>
                    <a:pt x="9649" y="9697"/>
                    <a:pt x="9624" y="7015"/>
                    <a:pt x="9474" y="6464"/>
                  </a:cubicBezTo>
                  <a:cubicBezTo>
                    <a:pt x="9298" y="5812"/>
                    <a:pt x="9023" y="5210"/>
                    <a:pt x="8622" y="4684"/>
                  </a:cubicBezTo>
                  <a:cubicBezTo>
                    <a:pt x="8271" y="4233"/>
                    <a:pt x="7845" y="3807"/>
                    <a:pt x="7494" y="3356"/>
                  </a:cubicBezTo>
                  <a:cubicBezTo>
                    <a:pt x="7143" y="2880"/>
                    <a:pt x="6842" y="2328"/>
                    <a:pt x="6842" y="1752"/>
                  </a:cubicBezTo>
                  <a:cubicBezTo>
                    <a:pt x="6842" y="1376"/>
                    <a:pt x="6942" y="900"/>
                    <a:pt x="6642" y="674"/>
                  </a:cubicBezTo>
                  <a:cubicBezTo>
                    <a:pt x="6567" y="599"/>
                    <a:pt x="6491" y="574"/>
                    <a:pt x="6391" y="549"/>
                  </a:cubicBezTo>
                  <a:cubicBezTo>
                    <a:pt x="6318" y="532"/>
                    <a:pt x="6243" y="523"/>
                    <a:pt x="6167" y="523"/>
                  </a:cubicBezTo>
                  <a:cubicBezTo>
                    <a:pt x="5801" y="523"/>
                    <a:pt x="5425" y="718"/>
                    <a:pt x="5238" y="1050"/>
                  </a:cubicBezTo>
                  <a:cubicBezTo>
                    <a:pt x="5288" y="699"/>
                    <a:pt x="5063" y="323"/>
                    <a:pt x="4737" y="198"/>
                  </a:cubicBezTo>
                  <a:cubicBezTo>
                    <a:pt x="4655" y="168"/>
                    <a:pt x="4568" y="154"/>
                    <a:pt x="4481" y="154"/>
                  </a:cubicBezTo>
                  <a:cubicBezTo>
                    <a:pt x="4278" y="154"/>
                    <a:pt x="4076" y="233"/>
                    <a:pt x="3935" y="373"/>
                  </a:cubicBezTo>
                  <a:cubicBezTo>
                    <a:pt x="3960" y="273"/>
                    <a:pt x="3885" y="98"/>
                    <a:pt x="3785" y="47"/>
                  </a:cubicBezTo>
                  <a:cubicBezTo>
                    <a:pt x="3718" y="14"/>
                    <a:pt x="3648" y="0"/>
                    <a:pt x="35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6"/>
            <p:cNvSpPr/>
            <p:nvPr/>
          </p:nvSpPr>
          <p:spPr>
            <a:xfrm>
              <a:off x="2226950" y="3985800"/>
              <a:ext cx="43750" cy="74250"/>
            </a:xfrm>
            <a:custGeom>
              <a:avLst/>
              <a:gdLst/>
              <a:ahLst/>
              <a:cxnLst/>
              <a:rect l="l" t="t" r="r" b="b"/>
              <a:pathLst>
                <a:path w="1750" h="2970" extrusionOk="0">
                  <a:moveTo>
                    <a:pt x="932" y="0"/>
                  </a:moveTo>
                  <a:cubicBezTo>
                    <a:pt x="905" y="0"/>
                    <a:pt x="878" y="13"/>
                    <a:pt x="853" y="44"/>
                  </a:cubicBezTo>
                  <a:cubicBezTo>
                    <a:pt x="1" y="1021"/>
                    <a:pt x="803" y="2149"/>
                    <a:pt x="1505" y="2926"/>
                  </a:cubicBezTo>
                  <a:cubicBezTo>
                    <a:pt x="1529" y="2956"/>
                    <a:pt x="1558" y="2969"/>
                    <a:pt x="1586" y="2969"/>
                  </a:cubicBezTo>
                  <a:cubicBezTo>
                    <a:pt x="1672" y="2969"/>
                    <a:pt x="1750" y="2845"/>
                    <a:pt x="1655" y="2750"/>
                  </a:cubicBezTo>
                  <a:cubicBezTo>
                    <a:pt x="1079" y="2099"/>
                    <a:pt x="277" y="1071"/>
                    <a:pt x="1003" y="194"/>
                  </a:cubicBezTo>
                  <a:cubicBezTo>
                    <a:pt x="1079" y="118"/>
                    <a:pt x="1012" y="0"/>
                    <a:pt x="932"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6"/>
            <p:cNvSpPr/>
            <p:nvPr/>
          </p:nvSpPr>
          <p:spPr>
            <a:xfrm>
              <a:off x="2188100" y="3972125"/>
              <a:ext cx="31500" cy="82625"/>
            </a:xfrm>
            <a:custGeom>
              <a:avLst/>
              <a:gdLst/>
              <a:ahLst/>
              <a:cxnLst/>
              <a:rect l="l" t="t" r="r" b="b"/>
              <a:pathLst>
                <a:path w="1260" h="3305" extrusionOk="0">
                  <a:moveTo>
                    <a:pt x="1124" y="0"/>
                  </a:moveTo>
                  <a:cubicBezTo>
                    <a:pt x="1110" y="0"/>
                    <a:pt x="1095" y="5"/>
                    <a:pt x="1079" y="14"/>
                  </a:cubicBezTo>
                  <a:cubicBezTo>
                    <a:pt x="452" y="265"/>
                    <a:pt x="101" y="791"/>
                    <a:pt x="51" y="1443"/>
                  </a:cubicBezTo>
                  <a:cubicBezTo>
                    <a:pt x="1" y="1844"/>
                    <a:pt x="101" y="3147"/>
                    <a:pt x="552" y="3297"/>
                  </a:cubicBezTo>
                  <a:cubicBezTo>
                    <a:pt x="566" y="3302"/>
                    <a:pt x="579" y="3304"/>
                    <a:pt x="591" y="3304"/>
                  </a:cubicBezTo>
                  <a:cubicBezTo>
                    <a:pt x="714" y="3304"/>
                    <a:pt x="764" y="3095"/>
                    <a:pt x="628" y="3072"/>
                  </a:cubicBezTo>
                  <a:cubicBezTo>
                    <a:pt x="552" y="3047"/>
                    <a:pt x="427" y="2521"/>
                    <a:pt x="402" y="2470"/>
                  </a:cubicBezTo>
                  <a:cubicBezTo>
                    <a:pt x="327" y="2195"/>
                    <a:pt x="277" y="1919"/>
                    <a:pt x="277" y="1668"/>
                  </a:cubicBezTo>
                  <a:cubicBezTo>
                    <a:pt x="277" y="1042"/>
                    <a:pt x="552" y="465"/>
                    <a:pt x="1129" y="240"/>
                  </a:cubicBezTo>
                  <a:cubicBezTo>
                    <a:pt x="1260" y="196"/>
                    <a:pt x="1220" y="0"/>
                    <a:pt x="1124"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6"/>
            <p:cNvSpPr/>
            <p:nvPr/>
          </p:nvSpPr>
          <p:spPr>
            <a:xfrm>
              <a:off x="2184250" y="4092400"/>
              <a:ext cx="85975" cy="16275"/>
            </a:xfrm>
            <a:custGeom>
              <a:avLst/>
              <a:gdLst/>
              <a:ahLst/>
              <a:cxnLst/>
              <a:rect l="l" t="t" r="r" b="b"/>
              <a:pathLst>
                <a:path w="3439" h="651" extrusionOk="0">
                  <a:moveTo>
                    <a:pt x="194" y="0"/>
                  </a:moveTo>
                  <a:cubicBezTo>
                    <a:pt x="75" y="0"/>
                    <a:pt x="1" y="173"/>
                    <a:pt x="130" y="216"/>
                  </a:cubicBezTo>
                  <a:cubicBezTo>
                    <a:pt x="941" y="581"/>
                    <a:pt x="1802" y="651"/>
                    <a:pt x="2672" y="651"/>
                  </a:cubicBezTo>
                  <a:cubicBezTo>
                    <a:pt x="2877" y="651"/>
                    <a:pt x="3082" y="647"/>
                    <a:pt x="3288" y="642"/>
                  </a:cubicBezTo>
                  <a:cubicBezTo>
                    <a:pt x="3438" y="642"/>
                    <a:pt x="3438" y="416"/>
                    <a:pt x="3288" y="416"/>
                  </a:cubicBezTo>
                  <a:cubicBezTo>
                    <a:pt x="3087" y="421"/>
                    <a:pt x="2886" y="425"/>
                    <a:pt x="2684" y="425"/>
                  </a:cubicBezTo>
                  <a:cubicBezTo>
                    <a:pt x="1853" y="425"/>
                    <a:pt x="1022" y="358"/>
                    <a:pt x="255" y="15"/>
                  </a:cubicBezTo>
                  <a:cubicBezTo>
                    <a:pt x="234" y="5"/>
                    <a:pt x="213" y="0"/>
                    <a:pt x="194"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6"/>
            <p:cNvSpPr/>
            <p:nvPr/>
          </p:nvSpPr>
          <p:spPr>
            <a:xfrm>
              <a:off x="2128600" y="4641650"/>
              <a:ext cx="239350" cy="312900"/>
            </a:xfrm>
            <a:custGeom>
              <a:avLst/>
              <a:gdLst/>
              <a:ahLst/>
              <a:cxnLst/>
              <a:rect l="l" t="t" r="r" b="b"/>
              <a:pathLst>
                <a:path w="9574" h="12516" extrusionOk="0">
                  <a:moveTo>
                    <a:pt x="8697" y="0"/>
                  </a:moveTo>
                  <a:lnTo>
                    <a:pt x="2732" y="4010"/>
                  </a:lnTo>
                  <a:cubicBezTo>
                    <a:pt x="2732" y="4010"/>
                    <a:pt x="0" y="11755"/>
                    <a:pt x="1855" y="12457"/>
                  </a:cubicBezTo>
                  <a:cubicBezTo>
                    <a:pt x="1963" y="12497"/>
                    <a:pt x="2069" y="12516"/>
                    <a:pt x="2172" y="12516"/>
                  </a:cubicBezTo>
                  <a:cubicBezTo>
                    <a:pt x="3484" y="12516"/>
                    <a:pt x="4414" y="9470"/>
                    <a:pt x="4762" y="8146"/>
                  </a:cubicBezTo>
                  <a:lnTo>
                    <a:pt x="9574" y="8847"/>
                  </a:lnTo>
                  <a:lnTo>
                    <a:pt x="869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6"/>
            <p:cNvSpPr/>
            <p:nvPr/>
          </p:nvSpPr>
          <p:spPr>
            <a:xfrm>
              <a:off x="2153025" y="4409200"/>
              <a:ext cx="768200" cy="145450"/>
            </a:xfrm>
            <a:custGeom>
              <a:avLst/>
              <a:gdLst/>
              <a:ahLst/>
              <a:cxnLst/>
              <a:rect l="l" t="t" r="r" b="b"/>
              <a:pathLst>
                <a:path w="30728" h="5818" extrusionOk="0">
                  <a:moveTo>
                    <a:pt x="30402" y="0"/>
                  </a:moveTo>
                  <a:cubicBezTo>
                    <a:pt x="30402" y="0"/>
                    <a:pt x="25113" y="3860"/>
                    <a:pt x="17168" y="4687"/>
                  </a:cubicBezTo>
                  <a:cubicBezTo>
                    <a:pt x="16128" y="4796"/>
                    <a:pt x="15052" y="4861"/>
                    <a:pt x="13940" y="4861"/>
                  </a:cubicBezTo>
                  <a:cubicBezTo>
                    <a:pt x="9933" y="4861"/>
                    <a:pt x="5448" y="4016"/>
                    <a:pt x="427" y="1328"/>
                  </a:cubicBezTo>
                  <a:lnTo>
                    <a:pt x="0" y="1429"/>
                  </a:lnTo>
                  <a:cubicBezTo>
                    <a:pt x="0" y="1429"/>
                    <a:pt x="3731" y="5817"/>
                    <a:pt x="13668" y="5817"/>
                  </a:cubicBezTo>
                  <a:cubicBezTo>
                    <a:pt x="13806" y="5817"/>
                    <a:pt x="13945" y="5816"/>
                    <a:pt x="14086" y="5815"/>
                  </a:cubicBezTo>
                  <a:cubicBezTo>
                    <a:pt x="24311" y="5664"/>
                    <a:pt x="30727" y="226"/>
                    <a:pt x="30727" y="226"/>
                  </a:cubicBezTo>
                  <a:lnTo>
                    <a:pt x="30402" y="0"/>
                  </a:ln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6"/>
            <p:cNvSpPr/>
            <p:nvPr/>
          </p:nvSpPr>
          <p:spPr>
            <a:xfrm>
              <a:off x="2362300" y="4471850"/>
              <a:ext cx="180475" cy="109675"/>
            </a:xfrm>
            <a:custGeom>
              <a:avLst/>
              <a:gdLst/>
              <a:ahLst/>
              <a:cxnLst/>
              <a:rect l="l" t="t" r="r" b="b"/>
              <a:pathLst>
                <a:path w="7219" h="4387" extrusionOk="0">
                  <a:moveTo>
                    <a:pt x="1479" y="1028"/>
                  </a:moveTo>
                  <a:lnTo>
                    <a:pt x="5715" y="1228"/>
                  </a:lnTo>
                  <a:lnTo>
                    <a:pt x="5715" y="3309"/>
                  </a:lnTo>
                  <a:lnTo>
                    <a:pt x="1304" y="3008"/>
                  </a:lnTo>
                  <a:lnTo>
                    <a:pt x="1479" y="1028"/>
                  </a:lnTo>
                  <a:close/>
                  <a:moveTo>
                    <a:pt x="502" y="0"/>
                  </a:moveTo>
                  <a:lnTo>
                    <a:pt x="0" y="3735"/>
                  </a:lnTo>
                  <a:lnTo>
                    <a:pt x="6993" y="4386"/>
                  </a:lnTo>
                  <a:lnTo>
                    <a:pt x="7219" y="301"/>
                  </a:lnTo>
                  <a:lnTo>
                    <a:pt x="5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6"/>
            <p:cNvSpPr/>
            <p:nvPr/>
          </p:nvSpPr>
          <p:spPr>
            <a:xfrm>
              <a:off x="2249525" y="4813000"/>
              <a:ext cx="9100" cy="40775"/>
            </a:xfrm>
            <a:custGeom>
              <a:avLst/>
              <a:gdLst/>
              <a:ahLst/>
              <a:cxnLst/>
              <a:rect l="l" t="t" r="r" b="b"/>
              <a:pathLst>
                <a:path w="364" h="1631" extrusionOk="0">
                  <a:moveTo>
                    <a:pt x="116" y="1"/>
                  </a:moveTo>
                  <a:cubicBezTo>
                    <a:pt x="57" y="1"/>
                    <a:pt x="0" y="39"/>
                    <a:pt x="0" y="114"/>
                  </a:cubicBezTo>
                  <a:lnTo>
                    <a:pt x="125" y="1517"/>
                  </a:lnTo>
                  <a:cubicBezTo>
                    <a:pt x="125" y="1592"/>
                    <a:pt x="188" y="1630"/>
                    <a:pt x="248" y="1630"/>
                  </a:cubicBezTo>
                  <a:cubicBezTo>
                    <a:pt x="307" y="1630"/>
                    <a:pt x="364" y="1592"/>
                    <a:pt x="351" y="1517"/>
                  </a:cubicBezTo>
                  <a:lnTo>
                    <a:pt x="251" y="114"/>
                  </a:lnTo>
                  <a:cubicBezTo>
                    <a:pt x="238" y="39"/>
                    <a:pt x="176"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6"/>
            <p:cNvSpPr/>
            <p:nvPr/>
          </p:nvSpPr>
          <p:spPr>
            <a:xfrm>
              <a:off x="2271975" y="4810025"/>
              <a:ext cx="9525" cy="46950"/>
            </a:xfrm>
            <a:custGeom>
              <a:avLst/>
              <a:gdLst/>
              <a:ahLst/>
              <a:cxnLst/>
              <a:rect l="l" t="t" r="r" b="b"/>
              <a:pathLst>
                <a:path w="381" h="1878" extrusionOk="0">
                  <a:moveTo>
                    <a:pt x="200" y="0"/>
                  </a:moveTo>
                  <a:cubicBezTo>
                    <a:pt x="129" y="0"/>
                    <a:pt x="39" y="65"/>
                    <a:pt x="55" y="158"/>
                  </a:cubicBezTo>
                  <a:cubicBezTo>
                    <a:pt x="130" y="684"/>
                    <a:pt x="130" y="1210"/>
                    <a:pt x="29" y="1737"/>
                  </a:cubicBezTo>
                  <a:cubicBezTo>
                    <a:pt x="0" y="1824"/>
                    <a:pt x="73" y="1877"/>
                    <a:pt x="143" y="1877"/>
                  </a:cubicBezTo>
                  <a:cubicBezTo>
                    <a:pt x="194" y="1877"/>
                    <a:pt x="245" y="1850"/>
                    <a:pt x="255" y="1787"/>
                  </a:cubicBezTo>
                  <a:cubicBezTo>
                    <a:pt x="355" y="1210"/>
                    <a:pt x="380" y="659"/>
                    <a:pt x="280" y="82"/>
                  </a:cubicBezTo>
                  <a:cubicBezTo>
                    <a:pt x="280" y="25"/>
                    <a:pt x="244"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64" name="Google Shape;6464;p56">
            <a:hlinkClick r:id="rId3" action="ppaction://hlinksldjump"/>
          </p:cNvPr>
          <p:cNvPicPr preferRelativeResize="0"/>
          <p:nvPr/>
        </p:nvPicPr>
        <p:blipFill rotWithShape="1">
          <a:blip r:embed="rId4">
            <a:alphaModFix/>
          </a:blip>
          <a:srcRect/>
          <a:stretch/>
        </p:blipFill>
        <p:spPr>
          <a:xfrm>
            <a:off x="182137" y="599463"/>
            <a:ext cx="484525" cy="484525"/>
          </a:xfrm>
          <a:prstGeom prst="rect">
            <a:avLst/>
          </a:prstGeom>
          <a:noFill/>
          <a:ln>
            <a:noFill/>
          </a:ln>
        </p:spPr>
      </p:pic>
      <p:pic>
        <p:nvPicPr>
          <p:cNvPr id="6465" name="Google Shape;6465;p56">
            <a:hlinkClick r:id="" action="ppaction://hlinkshowjump?jump=previousslide"/>
          </p:cNvPr>
          <p:cNvPicPr preferRelativeResize="0"/>
          <p:nvPr/>
        </p:nvPicPr>
        <p:blipFill rotWithShape="1">
          <a:blip r:embed="rId5">
            <a:alphaModFix/>
          </a:blip>
          <a:srcRect l="26199" r="26233"/>
          <a:stretch/>
        </p:blipFill>
        <p:spPr>
          <a:xfrm rot="-5400000" flipH="1">
            <a:off x="309161" y="3906338"/>
            <a:ext cx="230477" cy="484525"/>
          </a:xfrm>
          <a:prstGeom prst="rect">
            <a:avLst/>
          </a:prstGeom>
          <a:noFill/>
          <a:ln>
            <a:noFill/>
          </a:ln>
        </p:spPr>
      </p:pic>
      <p:pic>
        <p:nvPicPr>
          <p:cNvPr id="6466" name="Google Shape;6466;p56">
            <a:hlinkClick r:id="" action="ppaction://hlinkshowjump?jump=nextslide"/>
          </p:cNvPr>
          <p:cNvPicPr preferRelativeResize="0"/>
          <p:nvPr/>
        </p:nvPicPr>
        <p:blipFill rotWithShape="1">
          <a:blip r:embed="rId5">
            <a:alphaModFix/>
          </a:blip>
          <a:srcRect l="26199" r="26233"/>
          <a:stretch/>
        </p:blipFill>
        <p:spPr>
          <a:xfrm rot="5400000" flipH="1">
            <a:off x="309161" y="4186513"/>
            <a:ext cx="230477" cy="484525"/>
          </a:xfrm>
          <a:prstGeom prst="rect">
            <a:avLst/>
          </a:prstGeom>
          <a:noFill/>
          <a:ln>
            <a:noFill/>
          </a:ln>
        </p:spPr>
      </p:pic>
      <p:sp>
        <p:nvSpPr>
          <p:cNvPr id="6467" name="Google Shape;6467;p56">
            <a:hlinkClick r:id="rId6"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468" name="Google Shape;6468;p56">
            <a:hlinkClick r:id="rId7"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469" name="Google Shape;6469;p56">
            <a:hlinkClick r:id="rId8"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470" name="Google Shape;6470;p56">
            <a:hlinkClick r:id="rId9"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grpSp>
        <p:nvGrpSpPr>
          <p:cNvPr id="6471" name="Google Shape;6471;p56"/>
          <p:cNvGrpSpPr/>
          <p:nvPr/>
        </p:nvGrpSpPr>
        <p:grpSpPr>
          <a:xfrm rot="-398936" flipH="1">
            <a:off x="878211" y="3593288"/>
            <a:ext cx="1044359" cy="1028224"/>
            <a:chOff x="3113300" y="3279250"/>
            <a:chExt cx="553925" cy="543250"/>
          </a:xfrm>
        </p:grpSpPr>
        <p:sp>
          <p:nvSpPr>
            <p:cNvPr id="6472" name="Google Shape;6472;p5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56"/>
          <p:cNvGrpSpPr/>
          <p:nvPr/>
        </p:nvGrpSpPr>
        <p:grpSpPr>
          <a:xfrm flipH="1">
            <a:off x="7345676" y="1047111"/>
            <a:ext cx="832920" cy="745490"/>
            <a:chOff x="277366" y="299012"/>
            <a:chExt cx="703301" cy="629424"/>
          </a:xfrm>
        </p:grpSpPr>
        <p:sp>
          <p:nvSpPr>
            <p:cNvPr id="6483" name="Google Shape;6483;p56"/>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6"/>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6"/>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6"/>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6"/>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6"/>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6"/>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6"/>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6"/>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6"/>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6"/>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6"/>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6"/>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6"/>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6"/>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6"/>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6"/>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6"/>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6"/>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6"/>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506"/>
        <p:cNvGrpSpPr/>
        <p:nvPr/>
      </p:nvGrpSpPr>
      <p:grpSpPr>
        <a:xfrm>
          <a:off x="0" y="0"/>
          <a:ext cx="0" cy="0"/>
          <a:chOff x="0" y="0"/>
          <a:chExt cx="0" cy="0"/>
        </a:xfrm>
      </p:grpSpPr>
      <p:sp>
        <p:nvSpPr>
          <p:cNvPr id="6507" name="Google Shape;6507;p57"/>
          <p:cNvSpPr/>
          <p:nvPr/>
        </p:nvSpPr>
        <p:spPr>
          <a:xfrm>
            <a:off x="2088800" y="1504500"/>
            <a:ext cx="5687700" cy="21345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7"/>
          <p:cNvSpPr txBox="1">
            <a:spLocks noGrp="1"/>
          </p:cNvSpPr>
          <p:nvPr>
            <p:ph type="title"/>
          </p:nvPr>
        </p:nvSpPr>
        <p:spPr>
          <a:xfrm>
            <a:off x="2477150" y="1840175"/>
            <a:ext cx="4911000" cy="1079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6000" dirty="0"/>
              <a:t>4,498,300,000</a:t>
            </a:r>
            <a:endParaRPr sz="6000" dirty="0"/>
          </a:p>
        </p:txBody>
      </p:sp>
      <p:sp>
        <p:nvSpPr>
          <p:cNvPr id="6509" name="Google Shape;6509;p57"/>
          <p:cNvSpPr txBox="1">
            <a:spLocks noGrp="1"/>
          </p:cNvSpPr>
          <p:nvPr>
            <p:ph type="subTitle" idx="1"/>
          </p:nvPr>
        </p:nvSpPr>
        <p:spPr>
          <a:xfrm>
            <a:off x="2477150" y="2919650"/>
            <a:ext cx="4911000" cy="383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 the number of gifts distributed by Santa Claus</a:t>
            </a:r>
            <a:endParaRPr/>
          </a:p>
        </p:txBody>
      </p:sp>
      <p:grpSp>
        <p:nvGrpSpPr>
          <p:cNvPr id="6510" name="Google Shape;6510;p57"/>
          <p:cNvGrpSpPr/>
          <p:nvPr/>
        </p:nvGrpSpPr>
        <p:grpSpPr>
          <a:xfrm>
            <a:off x="6795550" y="2690625"/>
            <a:ext cx="1397275" cy="2185850"/>
            <a:chOff x="6795550" y="2690625"/>
            <a:chExt cx="1397275" cy="2185850"/>
          </a:xfrm>
        </p:grpSpPr>
        <p:sp>
          <p:nvSpPr>
            <p:cNvPr id="6511" name="Google Shape;6511;p57"/>
            <p:cNvSpPr/>
            <p:nvPr/>
          </p:nvSpPr>
          <p:spPr>
            <a:xfrm>
              <a:off x="6823100" y="3750375"/>
              <a:ext cx="1369725" cy="1126100"/>
            </a:xfrm>
            <a:custGeom>
              <a:avLst/>
              <a:gdLst/>
              <a:ahLst/>
              <a:cxnLst/>
              <a:rect l="l" t="t" r="r" b="b"/>
              <a:pathLst>
                <a:path w="54789" h="45044"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1310" y="44839"/>
                    <a:pt x="12249" y="44850"/>
                    <a:pt x="13229" y="44850"/>
                  </a:cubicBezTo>
                  <a:cubicBezTo>
                    <a:pt x="20648" y="44850"/>
                    <a:pt x="30473" y="44189"/>
                    <a:pt x="36989" y="44189"/>
                  </a:cubicBezTo>
                  <a:cubicBezTo>
                    <a:pt x="39509" y="44189"/>
                    <a:pt x="41533" y="44288"/>
                    <a:pt x="42733" y="44562"/>
                  </a:cubicBezTo>
                  <a:cubicBezTo>
                    <a:pt x="44302" y="44912"/>
                    <a:pt x="45826" y="45044"/>
                    <a:pt x="47231" y="45044"/>
                  </a:cubicBezTo>
                  <a:cubicBezTo>
                    <a:pt x="51571" y="45044"/>
                    <a:pt x="54788" y="43785"/>
                    <a:pt x="54788" y="43785"/>
                  </a:cubicBezTo>
                  <a:cubicBezTo>
                    <a:pt x="53676" y="42035"/>
                    <a:pt x="50881" y="41797"/>
                    <a:pt x="49439" y="41797"/>
                  </a:cubicBezTo>
                  <a:cubicBezTo>
                    <a:pt x="48898" y="41797"/>
                    <a:pt x="48547" y="41830"/>
                    <a:pt x="48547" y="41830"/>
                  </a:cubicBezTo>
                  <a:cubicBezTo>
                    <a:pt x="47176" y="39010"/>
                    <a:pt x="44341" y="38580"/>
                    <a:pt x="42763" y="38580"/>
                  </a:cubicBezTo>
                  <a:cubicBezTo>
                    <a:pt x="42265" y="38580"/>
                    <a:pt x="41893" y="38623"/>
                    <a:pt x="41730" y="38647"/>
                  </a:cubicBezTo>
                  <a:cubicBezTo>
                    <a:pt x="47921" y="34487"/>
                    <a:pt x="50928" y="26918"/>
                    <a:pt x="50928" y="20828"/>
                  </a:cubicBezTo>
                  <a:cubicBezTo>
                    <a:pt x="50928" y="8397"/>
                    <a:pt x="44212" y="1103"/>
                    <a:pt x="44212" y="1103"/>
                  </a:cubicBezTo>
                  <a:lnTo>
                    <a:pt x="23710" y="351"/>
                  </a:lnTo>
                  <a:lnTo>
                    <a:pt x="14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7"/>
            <p:cNvSpPr/>
            <p:nvPr/>
          </p:nvSpPr>
          <p:spPr>
            <a:xfrm>
              <a:off x="6823100" y="3750375"/>
              <a:ext cx="835875" cy="1120325"/>
            </a:xfrm>
            <a:custGeom>
              <a:avLst/>
              <a:gdLst/>
              <a:ahLst/>
              <a:cxnLst/>
              <a:rect l="l" t="t" r="r" b="b"/>
              <a:pathLst>
                <a:path w="33435" h="44813"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0828" y="42056"/>
                    <a:pt x="13184" y="40702"/>
                    <a:pt x="13184" y="40702"/>
                  </a:cubicBezTo>
                  <a:cubicBezTo>
                    <a:pt x="12532" y="37194"/>
                    <a:pt x="16166" y="35364"/>
                    <a:pt x="16166" y="35364"/>
                  </a:cubicBezTo>
                  <a:cubicBezTo>
                    <a:pt x="9901" y="28873"/>
                    <a:pt x="13961" y="10828"/>
                    <a:pt x="13961" y="10828"/>
                  </a:cubicBezTo>
                  <a:lnTo>
                    <a:pt x="13961" y="10828"/>
                  </a:lnTo>
                  <a:cubicBezTo>
                    <a:pt x="16778" y="11677"/>
                    <a:pt x="19745" y="11969"/>
                    <a:pt x="22491" y="11969"/>
                  </a:cubicBezTo>
                  <a:cubicBezTo>
                    <a:pt x="28492" y="11969"/>
                    <a:pt x="33435" y="10577"/>
                    <a:pt x="33435" y="10577"/>
                  </a:cubicBezTo>
                  <a:lnTo>
                    <a:pt x="23710" y="351"/>
                  </a:lnTo>
                  <a:lnTo>
                    <a:pt x="1413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7068100" y="3024675"/>
              <a:ext cx="954925" cy="709625"/>
            </a:xfrm>
            <a:custGeom>
              <a:avLst/>
              <a:gdLst/>
              <a:ahLst/>
              <a:cxnLst/>
              <a:rect l="l" t="t" r="r" b="b"/>
              <a:pathLst>
                <a:path w="38197" h="28385" extrusionOk="0">
                  <a:moveTo>
                    <a:pt x="18003" y="1"/>
                  </a:moveTo>
                  <a:cubicBezTo>
                    <a:pt x="17826" y="1"/>
                    <a:pt x="17649" y="2"/>
                    <a:pt x="17469" y="6"/>
                  </a:cubicBezTo>
                  <a:cubicBezTo>
                    <a:pt x="16592" y="6"/>
                    <a:pt x="15665" y="81"/>
                    <a:pt x="14737" y="156"/>
                  </a:cubicBezTo>
                  <a:cubicBezTo>
                    <a:pt x="426" y="1635"/>
                    <a:pt x="0" y="20432"/>
                    <a:pt x="3885" y="25795"/>
                  </a:cubicBezTo>
                  <a:cubicBezTo>
                    <a:pt x="4863" y="27174"/>
                    <a:pt x="7419" y="27901"/>
                    <a:pt x="10652" y="28201"/>
                  </a:cubicBezTo>
                  <a:cubicBezTo>
                    <a:pt x="12025" y="28330"/>
                    <a:pt x="13521" y="28385"/>
                    <a:pt x="15075" y="28385"/>
                  </a:cubicBezTo>
                  <a:cubicBezTo>
                    <a:pt x="24135" y="28385"/>
                    <a:pt x="35163" y="26522"/>
                    <a:pt x="35163" y="26522"/>
                  </a:cubicBezTo>
                  <a:cubicBezTo>
                    <a:pt x="35163" y="26522"/>
                    <a:pt x="38196" y="18477"/>
                    <a:pt x="36417" y="12713"/>
                  </a:cubicBezTo>
                  <a:cubicBezTo>
                    <a:pt x="34762" y="7427"/>
                    <a:pt x="29895" y="1"/>
                    <a:pt x="18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7068100" y="3024800"/>
              <a:ext cx="436750" cy="704925"/>
            </a:xfrm>
            <a:custGeom>
              <a:avLst/>
              <a:gdLst/>
              <a:ahLst/>
              <a:cxnLst/>
              <a:rect l="l" t="t" r="r" b="b"/>
              <a:pathLst>
                <a:path w="17470" h="28197" extrusionOk="0">
                  <a:moveTo>
                    <a:pt x="17469" y="1"/>
                  </a:moveTo>
                  <a:cubicBezTo>
                    <a:pt x="16592" y="1"/>
                    <a:pt x="15665" y="76"/>
                    <a:pt x="14737" y="151"/>
                  </a:cubicBezTo>
                  <a:cubicBezTo>
                    <a:pt x="426" y="1630"/>
                    <a:pt x="0" y="20427"/>
                    <a:pt x="3885" y="25790"/>
                  </a:cubicBezTo>
                  <a:cubicBezTo>
                    <a:pt x="4863" y="27169"/>
                    <a:pt x="7419" y="27896"/>
                    <a:pt x="10652" y="28196"/>
                  </a:cubicBezTo>
                  <a:cubicBezTo>
                    <a:pt x="10477" y="25590"/>
                    <a:pt x="9223" y="23209"/>
                    <a:pt x="8797" y="20627"/>
                  </a:cubicBezTo>
                  <a:cubicBezTo>
                    <a:pt x="8346" y="17971"/>
                    <a:pt x="8396" y="15214"/>
                    <a:pt x="8898" y="12557"/>
                  </a:cubicBezTo>
                  <a:cubicBezTo>
                    <a:pt x="9324" y="10427"/>
                    <a:pt x="10051" y="8322"/>
                    <a:pt x="11078" y="6392"/>
                  </a:cubicBezTo>
                  <a:cubicBezTo>
                    <a:pt x="12131" y="4387"/>
                    <a:pt x="13735" y="2908"/>
                    <a:pt x="15489" y="1505"/>
                  </a:cubicBezTo>
                  <a:cubicBezTo>
                    <a:pt x="16141" y="978"/>
                    <a:pt x="16818" y="502"/>
                    <a:pt x="174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7291775" y="2823625"/>
              <a:ext cx="502550" cy="297525"/>
            </a:xfrm>
            <a:custGeom>
              <a:avLst/>
              <a:gdLst/>
              <a:ahLst/>
              <a:cxnLst/>
              <a:rect l="l" t="t" r="r" b="b"/>
              <a:pathLst>
                <a:path w="20102" h="11901" extrusionOk="0">
                  <a:moveTo>
                    <a:pt x="8949" y="0"/>
                  </a:moveTo>
                  <a:cubicBezTo>
                    <a:pt x="8734" y="0"/>
                    <a:pt x="8523" y="22"/>
                    <a:pt x="8322" y="53"/>
                  </a:cubicBezTo>
                  <a:cubicBezTo>
                    <a:pt x="3710" y="754"/>
                    <a:pt x="1" y="8424"/>
                    <a:pt x="1" y="8424"/>
                  </a:cubicBezTo>
                  <a:cubicBezTo>
                    <a:pt x="2386" y="11070"/>
                    <a:pt x="5775" y="11901"/>
                    <a:pt x="9093" y="11901"/>
                  </a:cubicBezTo>
                  <a:cubicBezTo>
                    <a:pt x="14700" y="11901"/>
                    <a:pt x="20101" y="9526"/>
                    <a:pt x="20101" y="9526"/>
                  </a:cubicBezTo>
                  <a:cubicBezTo>
                    <a:pt x="20101" y="9526"/>
                    <a:pt x="14963" y="1005"/>
                    <a:pt x="9725" y="78"/>
                  </a:cubicBezTo>
                  <a:cubicBezTo>
                    <a:pt x="9600" y="53"/>
                    <a:pt x="9475" y="28"/>
                    <a:pt x="9349" y="28"/>
                  </a:cubicBezTo>
                  <a:cubicBezTo>
                    <a:pt x="9215" y="9"/>
                    <a:pt x="9081" y="0"/>
                    <a:pt x="8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7360250" y="2823625"/>
              <a:ext cx="360750" cy="288625"/>
            </a:xfrm>
            <a:custGeom>
              <a:avLst/>
              <a:gdLst/>
              <a:ahLst/>
              <a:cxnLst/>
              <a:rect l="l" t="t" r="r" b="b"/>
              <a:pathLst>
                <a:path w="14430" h="11545" extrusionOk="0">
                  <a:moveTo>
                    <a:pt x="6210" y="0"/>
                  </a:moveTo>
                  <a:cubicBezTo>
                    <a:pt x="5995" y="0"/>
                    <a:pt x="5784" y="22"/>
                    <a:pt x="5583" y="53"/>
                  </a:cubicBezTo>
                  <a:cubicBezTo>
                    <a:pt x="4756" y="980"/>
                    <a:pt x="4129" y="2083"/>
                    <a:pt x="3427" y="3161"/>
                  </a:cubicBezTo>
                  <a:cubicBezTo>
                    <a:pt x="3152" y="3035"/>
                    <a:pt x="2976" y="2734"/>
                    <a:pt x="2751" y="2459"/>
                  </a:cubicBezTo>
                  <a:cubicBezTo>
                    <a:pt x="2696" y="2397"/>
                    <a:pt x="2625" y="2371"/>
                    <a:pt x="2557" y="2371"/>
                  </a:cubicBezTo>
                  <a:cubicBezTo>
                    <a:pt x="2375" y="2371"/>
                    <a:pt x="2204" y="2553"/>
                    <a:pt x="2350" y="2734"/>
                  </a:cubicBezTo>
                  <a:cubicBezTo>
                    <a:pt x="2550" y="2985"/>
                    <a:pt x="2826" y="3461"/>
                    <a:pt x="3152" y="3662"/>
                  </a:cubicBezTo>
                  <a:cubicBezTo>
                    <a:pt x="2725" y="4338"/>
                    <a:pt x="2324" y="5015"/>
                    <a:pt x="1949" y="5717"/>
                  </a:cubicBezTo>
                  <a:cubicBezTo>
                    <a:pt x="1798" y="5592"/>
                    <a:pt x="1673" y="5416"/>
                    <a:pt x="1522" y="5216"/>
                  </a:cubicBezTo>
                  <a:cubicBezTo>
                    <a:pt x="1466" y="5145"/>
                    <a:pt x="1392" y="5116"/>
                    <a:pt x="1319" y="5116"/>
                  </a:cubicBezTo>
                  <a:cubicBezTo>
                    <a:pt x="1132" y="5116"/>
                    <a:pt x="952" y="5304"/>
                    <a:pt x="1096" y="5466"/>
                  </a:cubicBezTo>
                  <a:cubicBezTo>
                    <a:pt x="1272" y="5692"/>
                    <a:pt x="1447" y="5993"/>
                    <a:pt x="1698" y="6193"/>
                  </a:cubicBezTo>
                  <a:cubicBezTo>
                    <a:pt x="1071" y="7346"/>
                    <a:pt x="520" y="8524"/>
                    <a:pt x="69" y="9777"/>
                  </a:cubicBezTo>
                  <a:cubicBezTo>
                    <a:pt x="1" y="9964"/>
                    <a:pt x="175" y="10128"/>
                    <a:pt x="325" y="10128"/>
                  </a:cubicBezTo>
                  <a:cubicBezTo>
                    <a:pt x="397" y="10128"/>
                    <a:pt x="463" y="10091"/>
                    <a:pt x="495" y="10003"/>
                  </a:cubicBezTo>
                  <a:cubicBezTo>
                    <a:pt x="946" y="8750"/>
                    <a:pt x="1497" y="7546"/>
                    <a:pt x="2124" y="6394"/>
                  </a:cubicBezTo>
                  <a:cubicBezTo>
                    <a:pt x="2299" y="6410"/>
                    <a:pt x="2480" y="6416"/>
                    <a:pt x="2663" y="6416"/>
                  </a:cubicBezTo>
                  <a:cubicBezTo>
                    <a:pt x="3029" y="6416"/>
                    <a:pt x="3402" y="6394"/>
                    <a:pt x="3753" y="6394"/>
                  </a:cubicBezTo>
                  <a:cubicBezTo>
                    <a:pt x="3761" y="6394"/>
                    <a:pt x="3769" y="6395"/>
                    <a:pt x="3776" y="6395"/>
                  </a:cubicBezTo>
                  <a:cubicBezTo>
                    <a:pt x="4077" y="6395"/>
                    <a:pt x="4046" y="5917"/>
                    <a:pt x="3728" y="5917"/>
                  </a:cubicBezTo>
                  <a:cubicBezTo>
                    <a:pt x="3327" y="5917"/>
                    <a:pt x="2926" y="5917"/>
                    <a:pt x="2525" y="5892"/>
                  </a:cubicBezTo>
                  <a:cubicBezTo>
                    <a:pt x="2475" y="5892"/>
                    <a:pt x="2425" y="5892"/>
                    <a:pt x="2400" y="5867"/>
                  </a:cubicBezTo>
                  <a:cubicBezTo>
                    <a:pt x="2575" y="5541"/>
                    <a:pt x="2751" y="5241"/>
                    <a:pt x="2926" y="4915"/>
                  </a:cubicBezTo>
                  <a:cubicBezTo>
                    <a:pt x="3152" y="4539"/>
                    <a:pt x="3402" y="4138"/>
                    <a:pt x="3628" y="3737"/>
                  </a:cubicBezTo>
                  <a:cubicBezTo>
                    <a:pt x="3753" y="3712"/>
                    <a:pt x="3878" y="3687"/>
                    <a:pt x="3979" y="3662"/>
                  </a:cubicBezTo>
                  <a:cubicBezTo>
                    <a:pt x="4279" y="3637"/>
                    <a:pt x="4580" y="3612"/>
                    <a:pt x="4881" y="3587"/>
                  </a:cubicBezTo>
                  <a:cubicBezTo>
                    <a:pt x="5174" y="3562"/>
                    <a:pt x="5158" y="3109"/>
                    <a:pt x="4878" y="3109"/>
                  </a:cubicBezTo>
                  <a:cubicBezTo>
                    <a:pt x="4871" y="3109"/>
                    <a:pt x="4864" y="3110"/>
                    <a:pt x="4856" y="3110"/>
                  </a:cubicBezTo>
                  <a:cubicBezTo>
                    <a:pt x="4555" y="3135"/>
                    <a:pt x="4254" y="3186"/>
                    <a:pt x="3929" y="3211"/>
                  </a:cubicBezTo>
                  <a:cubicBezTo>
                    <a:pt x="4505" y="2233"/>
                    <a:pt x="5132" y="1256"/>
                    <a:pt x="5858" y="454"/>
                  </a:cubicBezTo>
                  <a:cubicBezTo>
                    <a:pt x="5858" y="1983"/>
                    <a:pt x="5883" y="3511"/>
                    <a:pt x="5959" y="5040"/>
                  </a:cubicBezTo>
                  <a:cubicBezTo>
                    <a:pt x="5959" y="5140"/>
                    <a:pt x="5984" y="5241"/>
                    <a:pt x="5984" y="5341"/>
                  </a:cubicBezTo>
                  <a:cubicBezTo>
                    <a:pt x="5883" y="5266"/>
                    <a:pt x="5783" y="5191"/>
                    <a:pt x="5708" y="5140"/>
                  </a:cubicBezTo>
                  <a:cubicBezTo>
                    <a:pt x="5583" y="5040"/>
                    <a:pt x="5432" y="4940"/>
                    <a:pt x="5257" y="4840"/>
                  </a:cubicBezTo>
                  <a:cubicBezTo>
                    <a:pt x="5215" y="4811"/>
                    <a:pt x="5175" y="4798"/>
                    <a:pt x="5139" y="4798"/>
                  </a:cubicBezTo>
                  <a:cubicBezTo>
                    <a:pt x="4952" y="4798"/>
                    <a:pt x="4847" y="5119"/>
                    <a:pt x="5056" y="5266"/>
                  </a:cubicBezTo>
                  <a:cubicBezTo>
                    <a:pt x="5282" y="5416"/>
                    <a:pt x="5507" y="5567"/>
                    <a:pt x="5733" y="5742"/>
                  </a:cubicBezTo>
                  <a:cubicBezTo>
                    <a:pt x="5808" y="5792"/>
                    <a:pt x="5908" y="5867"/>
                    <a:pt x="6009" y="5892"/>
                  </a:cubicBezTo>
                  <a:cubicBezTo>
                    <a:pt x="6059" y="6569"/>
                    <a:pt x="6134" y="7246"/>
                    <a:pt x="6209" y="7897"/>
                  </a:cubicBezTo>
                  <a:cubicBezTo>
                    <a:pt x="6109" y="7847"/>
                    <a:pt x="6034" y="7797"/>
                    <a:pt x="5959" y="7747"/>
                  </a:cubicBezTo>
                  <a:cubicBezTo>
                    <a:pt x="5733" y="7597"/>
                    <a:pt x="5533" y="7446"/>
                    <a:pt x="5307" y="7296"/>
                  </a:cubicBezTo>
                  <a:cubicBezTo>
                    <a:pt x="5270" y="7274"/>
                    <a:pt x="5234" y="7264"/>
                    <a:pt x="5200" y="7264"/>
                  </a:cubicBezTo>
                  <a:cubicBezTo>
                    <a:pt x="5001" y="7264"/>
                    <a:pt x="4867" y="7597"/>
                    <a:pt x="5081" y="7747"/>
                  </a:cubicBezTo>
                  <a:cubicBezTo>
                    <a:pt x="5407" y="7948"/>
                    <a:pt x="5733" y="8173"/>
                    <a:pt x="6059" y="8399"/>
                  </a:cubicBezTo>
                  <a:cubicBezTo>
                    <a:pt x="6134" y="8424"/>
                    <a:pt x="6184" y="8474"/>
                    <a:pt x="6259" y="8499"/>
                  </a:cubicBezTo>
                  <a:cubicBezTo>
                    <a:pt x="6335" y="9451"/>
                    <a:pt x="6410" y="10379"/>
                    <a:pt x="6385" y="11331"/>
                  </a:cubicBezTo>
                  <a:cubicBezTo>
                    <a:pt x="6373" y="11475"/>
                    <a:pt x="6476" y="11544"/>
                    <a:pt x="6589" y="11544"/>
                  </a:cubicBezTo>
                  <a:cubicBezTo>
                    <a:pt x="6712" y="11544"/>
                    <a:pt x="6848" y="11463"/>
                    <a:pt x="6861" y="11306"/>
                  </a:cubicBezTo>
                  <a:cubicBezTo>
                    <a:pt x="6886" y="10328"/>
                    <a:pt x="6836" y="9376"/>
                    <a:pt x="6736" y="8424"/>
                  </a:cubicBezTo>
                  <a:cubicBezTo>
                    <a:pt x="6886" y="8323"/>
                    <a:pt x="7036" y="8173"/>
                    <a:pt x="7137" y="8098"/>
                  </a:cubicBezTo>
                  <a:cubicBezTo>
                    <a:pt x="7412" y="7897"/>
                    <a:pt x="7663" y="7697"/>
                    <a:pt x="7939" y="7521"/>
                  </a:cubicBezTo>
                  <a:cubicBezTo>
                    <a:pt x="8146" y="7355"/>
                    <a:pt x="8010" y="7052"/>
                    <a:pt x="7815" y="7052"/>
                  </a:cubicBezTo>
                  <a:cubicBezTo>
                    <a:pt x="7774" y="7052"/>
                    <a:pt x="7731" y="7065"/>
                    <a:pt x="7688" y="7095"/>
                  </a:cubicBezTo>
                  <a:cubicBezTo>
                    <a:pt x="7487" y="7246"/>
                    <a:pt x="7287" y="7396"/>
                    <a:pt x="7086" y="7546"/>
                  </a:cubicBezTo>
                  <a:cubicBezTo>
                    <a:pt x="6986" y="7622"/>
                    <a:pt x="6836" y="7772"/>
                    <a:pt x="6685" y="7872"/>
                  </a:cubicBezTo>
                  <a:cubicBezTo>
                    <a:pt x="6610" y="7171"/>
                    <a:pt x="6535" y="6469"/>
                    <a:pt x="6485" y="5767"/>
                  </a:cubicBezTo>
                  <a:cubicBezTo>
                    <a:pt x="6535" y="5742"/>
                    <a:pt x="6560" y="5692"/>
                    <a:pt x="6585" y="5667"/>
                  </a:cubicBezTo>
                  <a:cubicBezTo>
                    <a:pt x="6786" y="5541"/>
                    <a:pt x="6961" y="5391"/>
                    <a:pt x="7162" y="5266"/>
                  </a:cubicBezTo>
                  <a:cubicBezTo>
                    <a:pt x="7369" y="5100"/>
                    <a:pt x="7216" y="4796"/>
                    <a:pt x="7015" y="4796"/>
                  </a:cubicBezTo>
                  <a:cubicBezTo>
                    <a:pt x="6973" y="4796"/>
                    <a:pt x="6929" y="4810"/>
                    <a:pt x="6886" y="4840"/>
                  </a:cubicBezTo>
                  <a:cubicBezTo>
                    <a:pt x="6786" y="4940"/>
                    <a:pt x="6610" y="5090"/>
                    <a:pt x="6460" y="5216"/>
                  </a:cubicBezTo>
                  <a:cubicBezTo>
                    <a:pt x="6460" y="5140"/>
                    <a:pt x="6435" y="5090"/>
                    <a:pt x="6435" y="5015"/>
                  </a:cubicBezTo>
                  <a:cubicBezTo>
                    <a:pt x="6360" y="3486"/>
                    <a:pt x="6360" y="1957"/>
                    <a:pt x="6360" y="454"/>
                  </a:cubicBezTo>
                  <a:lnTo>
                    <a:pt x="6360" y="454"/>
                  </a:lnTo>
                  <a:cubicBezTo>
                    <a:pt x="7763" y="1807"/>
                    <a:pt x="9066" y="3261"/>
                    <a:pt x="10320" y="4765"/>
                  </a:cubicBezTo>
                  <a:cubicBezTo>
                    <a:pt x="10269" y="4765"/>
                    <a:pt x="10219" y="4765"/>
                    <a:pt x="10169" y="4739"/>
                  </a:cubicBezTo>
                  <a:cubicBezTo>
                    <a:pt x="9944" y="4714"/>
                    <a:pt x="9718" y="4664"/>
                    <a:pt x="9492" y="4614"/>
                  </a:cubicBezTo>
                  <a:cubicBezTo>
                    <a:pt x="9464" y="4605"/>
                    <a:pt x="9438" y="4600"/>
                    <a:pt x="9413" y="4600"/>
                  </a:cubicBezTo>
                  <a:cubicBezTo>
                    <a:pt x="9176" y="4600"/>
                    <a:pt x="9120" y="5000"/>
                    <a:pt x="9392" y="5090"/>
                  </a:cubicBezTo>
                  <a:cubicBezTo>
                    <a:pt x="9693" y="5166"/>
                    <a:pt x="9994" y="5216"/>
                    <a:pt x="10320" y="5241"/>
                  </a:cubicBezTo>
                  <a:cubicBezTo>
                    <a:pt x="10445" y="5266"/>
                    <a:pt x="10595" y="5291"/>
                    <a:pt x="10771" y="5291"/>
                  </a:cubicBezTo>
                  <a:cubicBezTo>
                    <a:pt x="11172" y="5817"/>
                    <a:pt x="11598" y="6343"/>
                    <a:pt x="11999" y="6895"/>
                  </a:cubicBezTo>
                  <a:lnTo>
                    <a:pt x="11974" y="6895"/>
                  </a:lnTo>
                  <a:cubicBezTo>
                    <a:pt x="11723" y="6845"/>
                    <a:pt x="11472" y="6795"/>
                    <a:pt x="11197" y="6744"/>
                  </a:cubicBezTo>
                  <a:cubicBezTo>
                    <a:pt x="11182" y="6742"/>
                    <a:pt x="11167" y="6741"/>
                    <a:pt x="11153" y="6741"/>
                  </a:cubicBezTo>
                  <a:cubicBezTo>
                    <a:pt x="10887" y="6741"/>
                    <a:pt x="10811" y="7173"/>
                    <a:pt x="11096" y="7221"/>
                  </a:cubicBezTo>
                  <a:cubicBezTo>
                    <a:pt x="11447" y="7271"/>
                    <a:pt x="11798" y="7346"/>
                    <a:pt x="12149" y="7396"/>
                  </a:cubicBezTo>
                  <a:cubicBezTo>
                    <a:pt x="12224" y="7421"/>
                    <a:pt x="12325" y="7446"/>
                    <a:pt x="12425" y="7471"/>
                  </a:cubicBezTo>
                  <a:cubicBezTo>
                    <a:pt x="12926" y="8173"/>
                    <a:pt x="13427" y="8850"/>
                    <a:pt x="13903" y="9577"/>
                  </a:cubicBezTo>
                  <a:cubicBezTo>
                    <a:pt x="13954" y="9649"/>
                    <a:pt x="14024" y="9680"/>
                    <a:pt x="14093" y="9680"/>
                  </a:cubicBezTo>
                  <a:cubicBezTo>
                    <a:pt x="14263" y="9680"/>
                    <a:pt x="14429" y="9497"/>
                    <a:pt x="14305" y="9301"/>
                  </a:cubicBezTo>
                  <a:cubicBezTo>
                    <a:pt x="13878" y="8649"/>
                    <a:pt x="13427" y="8048"/>
                    <a:pt x="13001" y="7421"/>
                  </a:cubicBezTo>
                  <a:cubicBezTo>
                    <a:pt x="13177" y="7271"/>
                    <a:pt x="13177" y="6970"/>
                    <a:pt x="13227" y="6770"/>
                  </a:cubicBezTo>
                  <a:cubicBezTo>
                    <a:pt x="13277" y="6444"/>
                    <a:pt x="13352" y="6118"/>
                    <a:pt x="13427" y="5767"/>
                  </a:cubicBezTo>
                  <a:cubicBezTo>
                    <a:pt x="13456" y="5592"/>
                    <a:pt x="13308" y="5485"/>
                    <a:pt x="13168" y="5485"/>
                  </a:cubicBezTo>
                  <a:cubicBezTo>
                    <a:pt x="13068" y="5485"/>
                    <a:pt x="12972" y="5541"/>
                    <a:pt x="12951" y="5667"/>
                  </a:cubicBezTo>
                  <a:lnTo>
                    <a:pt x="12801" y="6419"/>
                  </a:lnTo>
                  <a:cubicBezTo>
                    <a:pt x="12776" y="6544"/>
                    <a:pt x="12751" y="6669"/>
                    <a:pt x="12726" y="6795"/>
                  </a:cubicBezTo>
                  <a:lnTo>
                    <a:pt x="12700" y="6920"/>
                  </a:lnTo>
                  <a:cubicBezTo>
                    <a:pt x="12700" y="6970"/>
                    <a:pt x="12700" y="6970"/>
                    <a:pt x="12700" y="6995"/>
                  </a:cubicBezTo>
                  <a:cubicBezTo>
                    <a:pt x="12199" y="6343"/>
                    <a:pt x="11698" y="5692"/>
                    <a:pt x="11197" y="5040"/>
                  </a:cubicBezTo>
                  <a:cubicBezTo>
                    <a:pt x="11222" y="4990"/>
                    <a:pt x="11222" y="4915"/>
                    <a:pt x="11247" y="4840"/>
                  </a:cubicBezTo>
                  <a:cubicBezTo>
                    <a:pt x="11297" y="4514"/>
                    <a:pt x="11372" y="4188"/>
                    <a:pt x="11447" y="3837"/>
                  </a:cubicBezTo>
                  <a:cubicBezTo>
                    <a:pt x="11491" y="3662"/>
                    <a:pt x="11349" y="3555"/>
                    <a:pt x="11207" y="3555"/>
                  </a:cubicBezTo>
                  <a:cubicBezTo>
                    <a:pt x="11104" y="3555"/>
                    <a:pt x="11003" y="3611"/>
                    <a:pt x="10971" y="3737"/>
                  </a:cubicBezTo>
                  <a:cubicBezTo>
                    <a:pt x="10921" y="3963"/>
                    <a:pt x="10871" y="4163"/>
                    <a:pt x="10821" y="4364"/>
                  </a:cubicBezTo>
                  <a:cubicBezTo>
                    <a:pt x="10821" y="4414"/>
                    <a:pt x="10821" y="4514"/>
                    <a:pt x="10796" y="4589"/>
                  </a:cubicBezTo>
                  <a:cubicBezTo>
                    <a:pt x="9492" y="2985"/>
                    <a:pt x="8114" y="1456"/>
                    <a:pt x="6610" y="28"/>
                  </a:cubicBezTo>
                  <a:cubicBezTo>
                    <a:pt x="6476" y="9"/>
                    <a:pt x="6342" y="0"/>
                    <a:pt x="6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7389525" y="2690625"/>
              <a:ext cx="263825" cy="201475"/>
            </a:xfrm>
            <a:custGeom>
              <a:avLst/>
              <a:gdLst/>
              <a:ahLst/>
              <a:cxnLst/>
              <a:rect l="l" t="t" r="r" b="b"/>
              <a:pathLst>
                <a:path w="10553" h="8059" extrusionOk="0">
                  <a:moveTo>
                    <a:pt x="2202" y="0"/>
                  </a:moveTo>
                  <a:cubicBezTo>
                    <a:pt x="2145" y="0"/>
                    <a:pt x="2096" y="19"/>
                    <a:pt x="2056" y="59"/>
                  </a:cubicBezTo>
                  <a:cubicBezTo>
                    <a:pt x="1454" y="686"/>
                    <a:pt x="4086" y="3869"/>
                    <a:pt x="4086" y="3869"/>
                  </a:cubicBezTo>
                  <a:cubicBezTo>
                    <a:pt x="4086" y="3869"/>
                    <a:pt x="2110" y="3002"/>
                    <a:pt x="1124" y="3002"/>
                  </a:cubicBezTo>
                  <a:cubicBezTo>
                    <a:pt x="800" y="3002"/>
                    <a:pt x="583" y="3095"/>
                    <a:pt x="577" y="3343"/>
                  </a:cubicBezTo>
                  <a:cubicBezTo>
                    <a:pt x="577" y="4370"/>
                    <a:pt x="3835" y="4671"/>
                    <a:pt x="3835" y="4671"/>
                  </a:cubicBezTo>
                  <a:cubicBezTo>
                    <a:pt x="3835" y="4671"/>
                    <a:pt x="1" y="5924"/>
                    <a:pt x="878" y="6801"/>
                  </a:cubicBezTo>
                  <a:cubicBezTo>
                    <a:pt x="1012" y="6928"/>
                    <a:pt x="1190" y="6982"/>
                    <a:pt x="1396" y="6982"/>
                  </a:cubicBezTo>
                  <a:cubicBezTo>
                    <a:pt x="2569" y="6982"/>
                    <a:pt x="4637" y="5223"/>
                    <a:pt x="4637" y="5222"/>
                  </a:cubicBezTo>
                  <a:lnTo>
                    <a:pt x="4637" y="5222"/>
                  </a:lnTo>
                  <a:cubicBezTo>
                    <a:pt x="4637" y="5223"/>
                    <a:pt x="3159" y="7929"/>
                    <a:pt x="3935" y="8054"/>
                  </a:cubicBezTo>
                  <a:cubicBezTo>
                    <a:pt x="3952" y="8057"/>
                    <a:pt x="3968" y="8058"/>
                    <a:pt x="3984" y="8058"/>
                  </a:cubicBezTo>
                  <a:cubicBezTo>
                    <a:pt x="4746" y="8058"/>
                    <a:pt x="5514" y="5247"/>
                    <a:pt x="5514" y="5247"/>
                  </a:cubicBezTo>
                  <a:cubicBezTo>
                    <a:pt x="5514" y="5247"/>
                    <a:pt x="5913" y="7862"/>
                    <a:pt x="6815" y="7862"/>
                  </a:cubicBezTo>
                  <a:cubicBezTo>
                    <a:pt x="6872" y="7862"/>
                    <a:pt x="6932" y="7851"/>
                    <a:pt x="6993" y="7829"/>
                  </a:cubicBezTo>
                  <a:cubicBezTo>
                    <a:pt x="8021" y="7428"/>
                    <a:pt x="6141" y="5072"/>
                    <a:pt x="6141" y="5072"/>
                  </a:cubicBezTo>
                  <a:lnTo>
                    <a:pt x="6141" y="5072"/>
                  </a:lnTo>
                  <a:cubicBezTo>
                    <a:pt x="6141" y="5072"/>
                    <a:pt x="8073" y="6377"/>
                    <a:pt x="8978" y="6377"/>
                  </a:cubicBezTo>
                  <a:cubicBezTo>
                    <a:pt x="9159" y="6377"/>
                    <a:pt x="9299" y="6325"/>
                    <a:pt x="9374" y="6200"/>
                  </a:cubicBezTo>
                  <a:cubicBezTo>
                    <a:pt x="9825" y="5473"/>
                    <a:pt x="6341" y="4521"/>
                    <a:pt x="6341" y="4521"/>
                  </a:cubicBezTo>
                  <a:cubicBezTo>
                    <a:pt x="6341" y="4521"/>
                    <a:pt x="10552" y="3593"/>
                    <a:pt x="9875" y="2766"/>
                  </a:cubicBezTo>
                  <a:cubicBezTo>
                    <a:pt x="9767" y="2633"/>
                    <a:pt x="9582" y="2577"/>
                    <a:pt x="9350" y="2577"/>
                  </a:cubicBezTo>
                  <a:cubicBezTo>
                    <a:pt x="8190" y="2577"/>
                    <a:pt x="5840" y="3969"/>
                    <a:pt x="5840" y="3969"/>
                  </a:cubicBezTo>
                  <a:cubicBezTo>
                    <a:pt x="5840" y="3969"/>
                    <a:pt x="8071" y="661"/>
                    <a:pt x="7294" y="360"/>
                  </a:cubicBezTo>
                  <a:cubicBezTo>
                    <a:pt x="7263" y="348"/>
                    <a:pt x="7230" y="342"/>
                    <a:pt x="7198" y="342"/>
                  </a:cubicBezTo>
                  <a:cubicBezTo>
                    <a:pt x="6416" y="342"/>
                    <a:pt x="5239" y="3643"/>
                    <a:pt x="5239" y="3643"/>
                  </a:cubicBezTo>
                  <a:cubicBezTo>
                    <a:pt x="5239" y="3643"/>
                    <a:pt x="2992" y="0"/>
                    <a:pt x="2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7"/>
            <p:cNvSpPr/>
            <p:nvPr/>
          </p:nvSpPr>
          <p:spPr>
            <a:xfrm>
              <a:off x="7242900" y="3005300"/>
              <a:ext cx="598400" cy="216275"/>
            </a:xfrm>
            <a:custGeom>
              <a:avLst/>
              <a:gdLst/>
              <a:ahLst/>
              <a:cxnLst/>
              <a:rect l="l" t="t" r="r" b="b"/>
              <a:pathLst>
                <a:path w="23936" h="8651" extrusionOk="0">
                  <a:moveTo>
                    <a:pt x="1835" y="0"/>
                  </a:moveTo>
                  <a:cubicBezTo>
                    <a:pt x="1558" y="0"/>
                    <a:pt x="1326" y="61"/>
                    <a:pt x="1204" y="229"/>
                  </a:cubicBezTo>
                  <a:cubicBezTo>
                    <a:pt x="602" y="1031"/>
                    <a:pt x="1" y="3187"/>
                    <a:pt x="2708" y="5292"/>
                  </a:cubicBezTo>
                  <a:cubicBezTo>
                    <a:pt x="2858" y="5417"/>
                    <a:pt x="2983" y="5518"/>
                    <a:pt x="3159" y="5618"/>
                  </a:cubicBezTo>
                  <a:cubicBezTo>
                    <a:pt x="3435" y="5818"/>
                    <a:pt x="3735" y="6019"/>
                    <a:pt x="4086" y="6194"/>
                  </a:cubicBezTo>
                  <a:cubicBezTo>
                    <a:pt x="4237" y="6270"/>
                    <a:pt x="4362" y="6345"/>
                    <a:pt x="4537" y="6445"/>
                  </a:cubicBezTo>
                  <a:cubicBezTo>
                    <a:pt x="5239" y="6796"/>
                    <a:pt x="6041" y="7147"/>
                    <a:pt x="7018" y="7447"/>
                  </a:cubicBezTo>
                  <a:cubicBezTo>
                    <a:pt x="7169" y="7523"/>
                    <a:pt x="7319" y="7573"/>
                    <a:pt x="7470" y="7623"/>
                  </a:cubicBezTo>
                  <a:cubicBezTo>
                    <a:pt x="7946" y="7773"/>
                    <a:pt x="8422" y="7899"/>
                    <a:pt x="8948" y="8049"/>
                  </a:cubicBezTo>
                  <a:cubicBezTo>
                    <a:pt x="9099" y="8074"/>
                    <a:pt x="9249" y="8124"/>
                    <a:pt x="9399" y="8174"/>
                  </a:cubicBezTo>
                  <a:lnTo>
                    <a:pt x="9475" y="8174"/>
                  </a:lnTo>
                  <a:cubicBezTo>
                    <a:pt x="10151" y="8350"/>
                    <a:pt x="10828" y="8475"/>
                    <a:pt x="11480" y="8550"/>
                  </a:cubicBezTo>
                  <a:cubicBezTo>
                    <a:pt x="11630" y="8575"/>
                    <a:pt x="11780" y="8600"/>
                    <a:pt x="11956" y="8600"/>
                  </a:cubicBezTo>
                  <a:cubicBezTo>
                    <a:pt x="12457" y="8650"/>
                    <a:pt x="12933" y="8650"/>
                    <a:pt x="13435" y="8650"/>
                  </a:cubicBezTo>
                  <a:cubicBezTo>
                    <a:pt x="13585" y="8650"/>
                    <a:pt x="13760" y="8650"/>
                    <a:pt x="13911" y="8625"/>
                  </a:cubicBezTo>
                  <a:cubicBezTo>
                    <a:pt x="14337" y="8625"/>
                    <a:pt x="14763" y="8575"/>
                    <a:pt x="15164" y="8525"/>
                  </a:cubicBezTo>
                  <a:cubicBezTo>
                    <a:pt x="15339" y="8500"/>
                    <a:pt x="15490" y="8475"/>
                    <a:pt x="15640" y="8450"/>
                  </a:cubicBezTo>
                  <a:cubicBezTo>
                    <a:pt x="16342" y="8325"/>
                    <a:pt x="17019" y="8174"/>
                    <a:pt x="17645" y="7949"/>
                  </a:cubicBezTo>
                  <a:cubicBezTo>
                    <a:pt x="17795" y="7899"/>
                    <a:pt x="17971" y="7848"/>
                    <a:pt x="18121" y="7798"/>
                  </a:cubicBezTo>
                  <a:cubicBezTo>
                    <a:pt x="18623" y="7598"/>
                    <a:pt x="19124" y="7397"/>
                    <a:pt x="19575" y="7172"/>
                  </a:cubicBezTo>
                  <a:cubicBezTo>
                    <a:pt x="19725" y="7097"/>
                    <a:pt x="19876" y="7021"/>
                    <a:pt x="20026" y="6946"/>
                  </a:cubicBezTo>
                  <a:cubicBezTo>
                    <a:pt x="20477" y="6696"/>
                    <a:pt x="20903" y="6420"/>
                    <a:pt x="21279" y="6144"/>
                  </a:cubicBezTo>
                  <a:cubicBezTo>
                    <a:pt x="21405" y="6044"/>
                    <a:pt x="21555" y="5944"/>
                    <a:pt x="21680" y="5843"/>
                  </a:cubicBezTo>
                  <a:cubicBezTo>
                    <a:pt x="21981" y="5593"/>
                    <a:pt x="22282" y="5317"/>
                    <a:pt x="22532" y="5066"/>
                  </a:cubicBezTo>
                  <a:cubicBezTo>
                    <a:pt x="22582" y="4991"/>
                    <a:pt x="22658" y="4941"/>
                    <a:pt x="22708" y="4866"/>
                  </a:cubicBezTo>
                  <a:cubicBezTo>
                    <a:pt x="22783" y="4791"/>
                    <a:pt x="22833" y="4716"/>
                    <a:pt x="22883" y="4665"/>
                  </a:cubicBezTo>
                  <a:cubicBezTo>
                    <a:pt x="23936" y="3312"/>
                    <a:pt x="23284" y="2234"/>
                    <a:pt x="22908" y="1758"/>
                  </a:cubicBezTo>
                  <a:cubicBezTo>
                    <a:pt x="22581" y="1328"/>
                    <a:pt x="22112" y="1169"/>
                    <a:pt x="21574" y="1169"/>
                  </a:cubicBezTo>
                  <a:cubicBezTo>
                    <a:pt x="21329" y="1169"/>
                    <a:pt x="21070" y="1202"/>
                    <a:pt x="20803" y="1257"/>
                  </a:cubicBezTo>
                  <a:cubicBezTo>
                    <a:pt x="20628" y="1307"/>
                    <a:pt x="20452" y="1357"/>
                    <a:pt x="20277" y="1407"/>
                  </a:cubicBezTo>
                  <a:cubicBezTo>
                    <a:pt x="20101" y="1457"/>
                    <a:pt x="19901" y="1508"/>
                    <a:pt x="19725" y="1583"/>
                  </a:cubicBezTo>
                  <a:cubicBezTo>
                    <a:pt x="19575" y="1633"/>
                    <a:pt x="19400" y="1683"/>
                    <a:pt x="19249" y="1733"/>
                  </a:cubicBezTo>
                  <a:cubicBezTo>
                    <a:pt x="19199" y="1758"/>
                    <a:pt x="19149" y="1758"/>
                    <a:pt x="19099" y="1783"/>
                  </a:cubicBezTo>
                  <a:cubicBezTo>
                    <a:pt x="18923" y="1833"/>
                    <a:pt x="18773" y="1884"/>
                    <a:pt x="18623" y="1934"/>
                  </a:cubicBezTo>
                  <a:cubicBezTo>
                    <a:pt x="18447" y="1984"/>
                    <a:pt x="18297" y="2034"/>
                    <a:pt x="18146" y="2059"/>
                  </a:cubicBezTo>
                  <a:lnTo>
                    <a:pt x="17921" y="2109"/>
                  </a:lnTo>
                  <a:cubicBezTo>
                    <a:pt x="17645" y="2159"/>
                    <a:pt x="17369" y="2209"/>
                    <a:pt x="17069" y="2259"/>
                  </a:cubicBezTo>
                  <a:cubicBezTo>
                    <a:pt x="16918" y="2285"/>
                    <a:pt x="16768" y="2310"/>
                    <a:pt x="16592" y="2310"/>
                  </a:cubicBezTo>
                  <a:cubicBezTo>
                    <a:pt x="16267" y="2360"/>
                    <a:pt x="15916" y="2385"/>
                    <a:pt x="15565" y="2410"/>
                  </a:cubicBezTo>
                  <a:cubicBezTo>
                    <a:pt x="15415" y="2435"/>
                    <a:pt x="15264" y="2435"/>
                    <a:pt x="15089" y="2435"/>
                  </a:cubicBezTo>
                  <a:cubicBezTo>
                    <a:pt x="14688" y="2460"/>
                    <a:pt x="14262" y="2460"/>
                    <a:pt x="13861" y="2460"/>
                  </a:cubicBezTo>
                  <a:lnTo>
                    <a:pt x="13384" y="2460"/>
                  </a:lnTo>
                  <a:cubicBezTo>
                    <a:pt x="13109" y="2435"/>
                    <a:pt x="12858" y="2435"/>
                    <a:pt x="12582" y="2410"/>
                  </a:cubicBezTo>
                  <a:cubicBezTo>
                    <a:pt x="12407" y="2410"/>
                    <a:pt x="12257" y="2385"/>
                    <a:pt x="12081" y="2360"/>
                  </a:cubicBezTo>
                  <a:cubicBezTo>
                    <a:pt x="11931" y="2360"/>
                    <a:pt x="11755" y="2335"/>
                    <a:pt x="11605" y="2310"/>
                  </a:cubicBezTo>
                  <a:cubicBezTo>
                    <a:pt x="11104" y="2259"/>
                    <a:pt x="10602" y="2184"/>
                    <a:pt x="10126" y="2084"/>
                  </a:cubicBezTo>
                  <a:cubicBezTo>
                    <a:pt x="9976" y="2059"/>
                    <a:pt x="9826" y="2034"/>
                    <a:pt x="9675" y="1984"/>
                  </a:cubicBezTo>
                  <a:cubicBezTo>
                    <a:pt x="9199" y="1909"/>
                    <a:pt x="8748" y="1783"/>
                    <a:pt x="8297" y="1683"/>
                  </a:cubicBezTo>
                  <a:cubicBezTo>
                    <a:pt x="8146" y="1633"/>
                    <a:pt x="7996" y="1608"/>
                    <a:pt x="7846" y="1558"/>
                  </a:cubicBezTo>
                  <a:cubicBezTo>
                    <a:pt x="7119" y="1382"/>
                    <a:pt x="6417" y="1182"/>
                    <a:pt x="5715" y="981"/>
                  </a:cubicBezTo>
                  <a:cubicBezTo>
                    <a:pt x="5540" y="931"/>
                    <a:pt x="5389" y="906"/>
                    <a:pt x="5239" y="856"/>
                  </a:cubicBezTo>
                  <a:cubicBezTo>
                    <a:pt x="4888" y="756"/>
                    <a:pt x="4562" y="655"/>
                    <a:pt x="4211" y="555"/>
                  </a:cubicBezTo>
                  <a:cubicBezTo>
                    <a:pt x="4061" y="530"/>
                    <a:pt x="3911" y="480"/>
                    <a:pt x="3760" y="430"/>
                  </a:cubicBezTo>
                  <a:cubicBezTo>
                    <a:pt x="3735" y="430"/>
                    <a:pt x="3710" y="430"/>
                    <a:pt x="3685" y="405"/>
                  </a:cubicBezTo>
                  <a:cubicBezTo>
                    <a:pt x="3337" y="318"/>
                    <a:pt x="2467" y="0"/>
                    <a:pt x="1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7"/>
            <p:cNvSpPr/>
            <p:nvPr/>
          </p:nvSpPr>
          <p:spPr>
            <a:xfrm>
              <a:off x="7310575" y="3016025"/>
              <a:ext cx="37625" cy="129725"/>
            </a:xfrm>
            <a:custGeom>
              <a:avLst/>
              <a:gdLst/>
              <a:ahLst/>
              <a:cxnLst/>
              <a:rect l="l" t="t" r="r" b="b"/>
              <a:pathLst>
                <a:path w="1505" h="5189" extrusionOk="0">
                  <a:moveTo>
                    <a:pt x="1053" y="1"/>
                  </a:moveTo>
                  <a:cubicBezTo>
                    <a:pt x="527" y="1605"/>
                    <a:pt x="201" y="3209"/>
                    <a:pt x="1" y="4863"/>
                  </a:cubicBezTo>
                  <a:cubicBezTo>
                    <a:pt x="151" y="4988"/>
                    <a:pt x="276" y="5089"/>
                    <a:pt x="452" y="5189"/>
                  </a:cubicBezTo>
                  <a:cubicBezTo>
                    <a:pt x="627" y="3485"/>
                    <a:pt x="978" y="1780"/>
                    <a:pt x="1504" y="126"/>
                  </a:cubicBezTo>
                  <a:cubicBezTo>
                    <a:pt x="1354" y="101"/>
                    <a:pt x="1204" y="51"/>
                    <a:pt x="10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7345050" y="3026675"/>
              <a:ext cx="40750" cy="139750"/>
            </a:xfrm>
            <a:custGeom>
              <a:avLst/>
              <a:gdLst/>
              <a:ahLst/>
              <a:cxnLst/>
              <a:rect l="l" t="t" r="r" b="b"/>
              <a:pathLst>
                <a:path w="1630" h="5590" extrusionOk="0">
                  <a:moveTo>
                    <a:pt x="1153" y="1"/>
                  </a:moveTo>
                  <a:cubicBezTo>
                    <a:pt x="627" y="1755"/>
                    <a:pt x="251" y="3535"/>
                    <a:pt x="0" y="5339"/>
                  </a:cubicBezTo>
                  <a:cubicBezTo>
                    <a:pt x="151" y="5415"/>
                    <a:pt x="276" y="5490"/>
                    <a:pt x="451" y="5590"/>
                  </a:cubicBezTo>
                  <a:cubicBezTo>
                    <a:pt x="702" y="3735"/>
                    <a:pt x="1078" y="1931"/>
                    <a:pt x="1629" y="126"/>
                  </a:cubicBezTo>
                  <a:cubicBezTo>
                    <a:pt x="1454" y="76"/>
                    <a:pt x="1303" y="51"/>
                    <a:pt x="11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7"/>
            <p:cNvSpPr/>
            <p:nvPr/>
          </p:nvSpPr>
          <p:spPr>
            <a:xfrm>
              <a:off x="7749800" y="3036700"/>
              <a:ext cx="65200" cy="95275"/>
            </a:xfrm>
            <a:custGeom>
              <a:avLst/>
              <a:gdLst/>
              <a:ahLst/>
              <a:cxnLst/>
              <a:rect l="l" t="t" r="r" b="b"/>
              <a:pathLst>
                <a:path w="2608" h="3811" extrusionOk="0">
                  <a:moveTo>
                    <a:pt x="527" y="1"/>
                  </a:moveTo>
                  <a:cubicBezTo>
                    <a:pt x="352" y="51"/>
                    <a:pt x="176" y="101"/>
                    <a:pt x="1" y="151"/>
                  </a:cubicBezTo>
                  <a:cubicBezTo>
                    <a:pt x="26" y="151"/>
                    <a:pt x="26" y="176"/>
                    <a:pt x="26" y="176"/>
                  </a:cubicBezTo>
                  <a:cubicBezTo>
                    <a:pt x="1053" y="1229"/>
                    <a:pt x="1805" y="2457"/>
                    <a:pt x="2256" y="3810"/>
                  </a:cubicBezTo>
                  <a:cubicBezTo>
                    <a:pt x="2306" y="3735"/>
                    <a:pt x="2382" y="3685"/>
                    <a:pt x="2432" y="3610"/>
                  </a:cubicBezTo>
                  <a:cubicBezTo>
                    <a:pt x="2507" y="3535"/>
                    <a:pt x="2557" y="3460"/>
                    <a:pt x="2607" y="3409"/>
                  </a:cubicBezTo>
                  <a:cubicBezTo>
                    <a:pt x="2181" y="2131"/>
                    <a:pt x="1479" y="1003"/>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7"/>
            <p:cNvSpPr/>
            <p:nvPr/>
          </p:nvSpPr>
          <p:spPr>
            <a:xfrm>
              <a:off x="7724125" y="3044850"/>
              <a:ext cx="60800" cy="114075"/>
            </a:xfrm>
            <a:custGeom>
              <a:avLst/>
              <a:gdLst/>
              <a:ahLst/>
              <a:cxnLst/>
              <a:rect l="l" t="t" r="r" b="b"/>
              <a:pathLst>
                <a:path w="2432" h="4563" extrusionOk="0">
                  <a:moveTo>
                    <a:pt x="476" y="1"/>
                  </a:moveTo>
                  <a:cubicBezTo>
                    <a:pt x="326" y="51"/>
                    <a:pt x="151" y="101"/>
                    <a:pt x="0" y="151"/>
                  </a:cubicBezTo>
                  <a:cubicBezTo>
                    <a:pt x="326" y="1003"/>
                    <a:pt x="677" y="1830"/>
                    <a:pt x="1053" y="2632"/>
                  </a:cubicBezTo>
                  <a:cubicBezTo>
                    <a:pt x="1379" y="3284"/>
                    <a:pt x="1755" y="3911"/>
                    <a:pt x="2030" y="4562"/>
                  </a:cubicBezTo>
                  <a:cubicBezTo>
                    <a:pt x="2156" y="4462"/>
                    <a:pt x="2306" y="4362"/>
                    <a:pt x="2431" y="4261"/>
                  </a:cubicBezTo>
                  <a:cubicBezTo>
                    <a:pt x="2181" y="3710"/>
                    <a:pt x="1855" y="3184"/>
                    <a:pt x="1604" y="2632"/>
                  </a:cubicBezTo>
                  <a:cubicBezTo>
                    <a:pt x="1178" y="1780"/>
                    <a:pt x="802" y="903"/>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7"/>
            <p:cNvSpPr/>
            <p:nvPr/>
          </p:nvSpPr>
          <p:spPr>
            <a:xfrm>
              <a:off x="7696550" y="3053625"/>
              <a:ext cx="47025" cy="130975"/>
            </a:xfrm>
            <a:custGeom>
              <a:avLst/>
              <a:gdLst/>
              <a:ahLst/>
              <a:cxnLst/>
              <a:rect l="l" t="t" r="r" b="b"/>
              <a:pathLst>
                <a:path w="1881" h="5239" extrusionOk="0">
                  <a:moveTo>
                    <a:pt x="477" y="1"/>
                  </a:moveTo>
                  <a:cubicBezTo>
                    <a:pt x="301" y="51"/>
                    <a:pt x="151" y="101"/>
                    <a:pt x="0" y="126"/>
                  </a:cubicBezTo>
                  <a:cubicBezTo>
                    <a:pt x="552" y="1805"/>
                    <a:pt x="1028" y="3509"/>
                    <a:pt x="1429" y="5239"/>
                  </a:cubicBezTo>
                  <a:cubicBezTo>
                    <a:pt x="1579" y="5164"/>
                    <a:pt x="1730" y="5088"/>
                    <a:pt x="1880" y="5013"/>
                  </a:cubicBezTo>
                  <a:cubicBezTo>
                    <a:pt x="1479" y="3334"/>
                    <a:pt x="1003" y="1655"/>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7657700" y="3061775"/>
              <a:ext cx="38250" cy="142250"/>
            </a:xfrm>
            <a:custGeom>
              <a:avLst/>
              <a:gdLst/>
              <a:ahLst/>
              <a:cxnLst/>
              <a:rect l="l" t="t" r="r" b="b"/>
              <a:pathLst>
                <a:path w="1530" h="5690" extrusionOk="0">
                  <a:moveTo>
                    <a:pt x="477" y="0"/>
                  </a:moveTo>
                  <a:cubicBezTo>
                    <a:pt x="326" y="26"/>
                    <a:pt x="176" y="26"/>
                    <a:pt x="0" y="51"/>
                  </a:cubicBezTo>
                  <a:cubicBezTo>
                    <a:pt x="0" y="76"/>
                    <a:pt x="0" y="76"/>
                    <a:pt x="26" y="76"/>
                  </a:cubicBezTo>
                  <a:cubicBezTo>
                    <a:pt x="502" y="1930"/>
                    <a:pt x="853" y="3810"/>
                    <a:pt x="1053" y="5690"/>
                  </a:cubicBezTo>
                  <a:cubicBezTo>
                    <a:pt x="1203" y="5640"/>
                    <a:pt x="1379" y="5589"/>
                    <a:pt x="1529" y="5539"/>
                  </a:cubicBezTo>
                  <a:cubicBezTo>
                    <a:pt x="1304" y="3660"/>
                    <a:pt x="953" y="183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7618225" y="3065525"/>
              <a:ext cx="15700" cy="152925"/>
            </a:xfrm>
            <a:custGeom>
              <a:avLst/>
              <a:gdLst/>
              <a:ahLst/>
              <a:cxnLst/>
              <a:rect l="l" t="t" r="r" b="b"/>
              <a:pathLst>
                <a:path w="628" h="6117" extrusionOk="0">
                  <a:moveTo>
                    <a:pt x="552" y="1"/>
                  </a:moveTo>
                  <a:cubicBezTo>
                    <a:pt x="402" y="26"/>
                    <a:pt x="251" y="26"/>
                    <a:pt x="76" y="26"/>
                  </a:cubicBezTo>
                  <a:cubicBezTo>
                    <a:pt x="1" y="2056"/>
                    <a:pt x="26" y="4086"/>
                    <a:pt x="151" y="6116"/>
                  </a:cubicBezTo>
                  <a:cubicBezTo>
                    <a:pt x="326" y="6091"/>
                    <a:pt x="477" y="6066"/>
                    <a:pt x="627" y="6041"/>
                  </a:cubicBezTo>
                  <a:cubicBezTo>
                    <a:pt x="502" y="4036"/>
                    <a:pt x="477" y="2006"/>
                    <a:pt x="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7576875" y="3066775"/>
              <a:ext cx="13800" cy="154800"/>
            </a:xfrm>
            <a:custGeom>
              <a:avLst/>
              <a:gdLst/>
              <a:ahLst/>
              <a:cxnLst/>
              <a:rect l="l" t="t" r="r" b="b"/>
              <a:pathLst>
                <a:path w="552" h="6192" extrusionOk="0">
                  <a:moveTo>
                    <a:pt x="25" y="1"/>
                  </a:moveTo>
                  <a:cubicBezTo>
                    <a:pt x="0" y="2056"/>
                    <a:pt x="25" y="4111"/>
                    <a:pt x="76" y="6191"/>
                  </a:cubicBezTo>
                  <a:cubicBezTo>
                    <a:pt x="226" y="6191"/>
                    <a:pt x="401" y="6191"/>
                    <a:pt x="552" y="6166"/>
                  </a:cubicBezTo>
                  <a:cubicBezTo>
                    <a:pt x="502" y="4111"/>
                    <a:pt x="477" y="2056"/>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7529875" y="3063025"/>
              <a:ext cx="15700" cy="157300"/>
            </a:xfrm>
            <a:custGeom>
              <a:avLst/>
              <a:gdLst/>
              <a:ahLst/>
              <a:cxnLst/>
              <a:rect l="l" t="t" r="r" b="b"/>
              <a:pathLst>
                <a:path w="628" h="6292" extrusionOk="0">
                  <a:moveTo>
                    <a:pt x="126" y="1"/>
                  </a:moveTo>
                  <a:cubicBezTo>
                    <a:pt x="126" y="2081"/>
                    <a:pt x="101" y="4161"/>
                    <a:pt x="1" y="6241"/>
                  </a:cubicBezTo>
                  <a:cubicBezTo>
                    <a:pt x="151" y="6266"/>
                    <a:pt x="301" y="6291"/>
                    <a:pt x="477" y="6291"/>
                  </a:cubicBezTo>
                  <a:cubicBezTo>
                    <a:pt x="577" y="4211"/>
                    <a:pt x="627" y="2131"/>
                    <a:pt x="602" y="51"/>
                  </a:cubicBezTo>
                  <a:cubicBezTo>
                    <a:pt x="452" y="51"/>
                    <a:pt x="276" y="26"/>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7466600" y="3054875"/>
              <a:ext cx="29475" cy="154800"/>
            </a:xfrm>
            <a:custGeom>
              <a:avLst/>
              <a:gdLst/>
              <a:ahLst/>
              <a:cxnLst/>
              <a:rect l="l" t="t" r="r" b="b"/>
              <a:pathLst>
                <a:path w="1179" h="6192" extrusionOk="0">
                  <a:moveTo>
                    <a:pt x="727" y="1"/>
                  </a:moveTo>
                  <a:cubicBezTo>
                    <a:pt x="702" y="1"/>
                    <a:pt x="702" y="26"/>
                    <a:pt x="702" y="26"/>
                  </a:cubicBezTo>
                  <a:cubicBezTo>
                    <a:pt x="376" y="2031"/>
                    <a:pt x="151" y="4036"/>
                    <a:pt x="0" y="6066"/>
                  </a:cubicBezTo>
                  <a:cubicBezTo>
                    <a:pt x="151" y="6091"/>
                    <a:pt x="301" y="6141"/>
                    <a:pt x="451" y="6191"/>
                  </a:cubicBezTo>
                  <a:cubicBezTo>
                    <a:pt x="602" y="4161"/>
                    <a:pt x="852" y="2156"/>
                    <a:pt x="1178" y="126"/>
                  </a:cubicBezTo>
                  <a:cubicBezTo>
                    <a:pt x="1178" y="126"/>
                    <a:pt x="1178" y="101"/>
                    <a:pt x="1178" y="101"/>
                  </a:cubicBezTo>
                  <a:cubicBezTo>
                    <a:pt x="1028" y="76"/>
                    <a:pt x="878" y="5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7"/>
            <p:cNvSpPr/>
            <p:nvPr/>
          </p:nvSpPr>
          <p:spPr>
            <a:xfrm>
              <a:off x="7418350" y="3044225"/>
              <a:ext cx="31975" cy="151650"/>
            </a:xfrm>
            <a:custGeom>
              <a:avLst/>
              <a:gdLst/>
              <a:ahLst/>
              <a:cxnLst/>
              <a:rect l="l" t="t" r="r" b="b"/>
              <a:pathLst>
                <a:path w="1279" h="6066" extrusionOk="0">
                  <a:moveTo>
                    <a:pt x="828" y="1"/>
                  </a:moveTo>
                  <a:cubicBezTo>
                    <a:pt x="376" y="1956"/>
                    <a:pt x="101" y="3910"/>
                    <a:pt x="0" y="5890"/>
                  </a:cubicBezTo>
                  <a:cubicBezTo>
                    <a:pt x="151" y="5966"/>
                    <a:pt x="301" y="6016"/>
                    <a:pt x="452" y="6066"/>
                  </a:cubicBezTo>
                  <a:cubicBezTo>
                    <a:pt x="552" y="4036"/>
                    <a:pt x="828" y="2081"/>
                    <a:pt x="1279" y="126"/>
                  </a:cubicBezTo>
                  <a:cubicBezTo>
                    <a:pt x="1128" y="76"/>
                    <a:pt x="978" y="5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7"/>
            <p:cNvSpPr/>
            <p:nvPr/>
          </p:nvSpPr>
          <p:spPr>
            <a:xfrm>
              <a:off x="6795550" y="4205250"/>
              <a:ext cx="132725" cy="181750"/>
            </a:xfrm>
            <a:custGeom>
              <a:avLst/>
              <a:gdLst/>
              <a:ahLst/>
              <a:cxnLst/>
              <a:rect l="l" t="t" r="r" b="b"/>
              <a:pathLst>
                <a:path w="5309" h="7270" extrusionOk="0">
                  <a:moveTo>
                    <a:pt x="3910" y="0"/>
                  </a:moveTo>
                  <a:cubicBezTo>
                    <a:pt x="3689" y="0"/>
                    <a:pt x="3386" y="182"/>
                    <a:pt x="2983" y="603"/>
                  </a:cubicBezTo>
                  <a:cubicBezTo>
                    <a:pt x="0" y="3685"/>
                    <a:pt x="3459" y="7269"/>
                    <a:pt x="3459" y="7269"/>
                  </a:cubicBezTo>
                  <a:cubicBezTo>
                    <a:pt x="3459" y="7269"/>
                    <a:pt x="5309" y="0"/>
                    <a:pt x="3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6868850" y="3994725"/>
              <a:ext cx="56425" cy="301425"/>
            </a:xfrm>
            <a:custGeom>
              <a:avLst/>
              <a:gdLst/>
              <a:ahLst/>
              <a:cxnLst/>
              <a:rect l="l" t="t" r="r" b="b"/>
              <a:pathLst>
                <a:path w="2257" h="12057" extrusionOk="0">
                  <a:moveTo>
                    <a:pt x="2181" y="1"/>
                  </a:moveTo>
                  <a:lnTo>
                    <a:pt x="2181" y="1"/>
                  </a:lnTo>
                  <a:cubicBezTo>
                    <a:pt x="1529" y="853"/>
                    <a:pt x="1053" y="1831"/>
                    <a:pt x="677" y="2858"/>
                  </a:cubicBezTo>
                  <a:cubicBezTo>
                    <a:pt x="326" y="3886"/>
                    <a:pt x="101" y="4963"/>
                    <a:pt x="51" y="6066"/>
                  </a:cubicBezTo>
                  <a:cubicBezTo>
                    <a:pt x="0" y="7169"/>
                    <a:pt x="176" y="8272"/>
                    <a:pt x="552" y="9299"/>
                  </a:cubicBezTo>
                  <a:cubicBezTo>
                    <a:pt x="878" y="10352"/>
                    <a:pt x="1554" y="11254"/>
                    <a:pt x="2256" y="12056"/>
                  </a:cubicBezTo>
                  <a:cubicBezTo>
                    <a:pt x="2131" y="11806"/>
                    <a:pt x="2005" y="11580"/>
                    <a:pt x="1855" y="11354"/>
                  </a:cubicBezTo>
                  <a:lnTo>
                    <a:pt x="1655" y="11004"/>
                  </a:lnTo>
                  <a:cubicBezTo>
                    <a:pt x="1604" y="10903"/>
                    <a:pt x="1554" y="10778"/>
                    <a:pt x="1504" y="10653"/>
                  </a:cubicBezTo>
                  <a:lnTo>
                    <a:pt x="1178" y="9926"/>
                  </a:lnTo>
                  <a:lnTo>
                    <a:pt x="953" y="9174"/>
                  </a:lnTo>
                  <a:cubicBezTo>
                    <a:pt x="702" y="8171"/>
                    <a:pt x="527" y="7119"/>
                    <a:pt x="602" y="6091"/>
                  </a:cubicBezTo>
                  <a:cubicBezTo>
                    <a:pt x="652" y="5039"/>
                    <a:pt x="827" y="4011"/>
                    <a:pt x="1103" y="2983"/>
                  </a:cubicBezTo>
                  <a:cubicBezTo>
                    <a:pt x="1379" y="1981"/>
                    <a:pt x="1730" y="978"/>
                    <a:pt x="2181"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213450" y="4239100"/>
              <a:ext cx="307675" cy="331475"/>
            </a:xfrm>
            <a:custGeom>
              <a:avLst/>
              <a:gdLst/>
              <a:ahLst/>
              <a:cxnLst/>
              <a:rect l="l" t="t" r="r" b="b"/>
              <a:pathLst>
                <a:path w="12307" h="13259" extrusionOk="0">
                  <a:moveTo>
                    <a:pt x="12307" y="0"/>
                  </a:moveTo>
                  <a:lnTo>
                    <a:pt x="1" y="5464"/>
                  </a:lnTo>
                  <a:lnTo>
                    <a:pt x="1" y="13259"/>
                  </a:lnTo>
                  <a:lnTo>
                    <a:pt x="11931" y="8221"/>
                  </a:lnTo>
                  <a:lnTo>
                    <a:pt x="12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6848800" y="4045500"/>
              <a:ext cx="709925" cy="256900"/>
            </a:xfrm>
            <a:custGeom>
              <a:avLst/>
              <a:gdLst/>
              <a:ahLst/>
              <a:cxnLst/>
              <a:rect l="l" t="t" r="r" b="b"/>
              <a:pathLst>
                <a:path w="28397" h="10276" extrusionOk="0">
                  <a:moveTo>
                    <a:pt x="12682" y="0"/>
                  </a:moveTo>
                  <a:lnTo>
                    <a:pt x="0" y="4261"/>
                  </a:lnTo>
                  <a:lnTo>
                    <a:pt x="14587" y="10276"/>
                  </a:lnTo>
                  <a:lnTo>
                    <a:pt x="28397" y="4737"/>
                  </a:lnTo>
                  <a:lnTo>
                    <a:pt x="126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213450" y="4163900"/>
              <a:ext cx="345275" cy="240000"/>
            </a:xfrm>
            <a:custGeom>
              <a:avLst/>
              <a:gdLst/>
              <a:ahLst/>
              <a:cxnLst/>
              <a:rect l="l" t="t" r="r" b="b"/>
              <a:pathLst>
                <a:path w="13811" h="9600" extrusionOk="0">
                  <a:moveTo>
                    <a:pt x="13811" y="1"/>
                  </a:moveTo>
                  <a:lnTo>
                    <a:pt x="1" y="5540"/>
                  </a:lnTo>
                  <a:lnTo>
                    <a:pt x="1" y="9600"/>
                  </a:lnTo>
                  <a:lnTo>
                    <a:pt x="13485" y="4111"/>
                  </a:lnTo>
                  <a:lnTo>
                    <a:pt x="13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6970350" y="4085600"/>
              <a:ext cx="384125" cy="410425"/>
            </a:xfrm>
            <a:custGeom>
              <a:avLst/>
              <a:gdLst/>
              <a:ahLst/>
              <a:cxnLst/>
              <a:rect l="l" t="t" r="r" b="b"/>
              <a:pathLst>
                <a:path w="15365" h="16417" extrusionOk="0">
                  <a:moveTo>
                    <a:pt x="13083" y="0"/>
                  </a:moveTo>
                  <a:lnTo>
                    <a:pt x="151" y="4712"/>
                  </a:lnTo>
                  <a:lnTo>
                    <a:pt x="76" y="4737"/>
                  </a:lnTo>
                  <a:lnTo>
                    <a:pt x="1" y="15263"/>
                  </a:lnTo>
                  <a:cubicBezTo>
                    <a:pt x="1" y="15263"/>
                    <a:pt x="2532" y="16341"/>
                    <a:pt x="2707" y="16416"/>
                  </a:cubicBezTo>
                  <a:cubicBezTo>
                    <a:pt x="2757" y="15790"/>
                    <a:pt x="3560" y="6140"/>
                    <a:pt x="3560" y="6140"/>
                  </a:cubicBezTo>
                  <a:lnTo>
                    <a:pt x="15364" y="677"/>
                  </a:lnTo>
                  <a:lnTo>
                    <a:pt x="130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017975" y="3969575"/>
              <a:ext cx="159800" cy="186225"/>
            </a:xfrm>
            <a:custGeom>
              <a:avLst/>
              <a:gdLst/>
              <a:ahLst/>
              <a:cxnLst/>
              <a:rect l="l" t="t" r="r" b="b"/>
              <a:pathLst>
                <a:path w="6392" h="7449" extrusionOk="0">
                  <a:moveTo>
                    <a:pt x="2839" y="1"/>
                  </a:moveTo>
                  <a:cubicBezTo>
                    <a:pt x="2804" y="1"/>
                    <a:pt x="2768" y="2"/>
                    <a:pt x="2732" y="4"/>
                  </a:cubicBezTo>
                  <a:cubicBezTo>
                    <a:pt x="0" y="180"/>
                    <a:pt x="727" y="5117"/>
                    <a:pt x="5589" y="7448"/>
                  </a:cubicBezTo>
                  <a:lnTo>
                    <a:pt x="6391" y="6395"/>
                  </a:lnTo>
                  <a:cubicBezTo>
                    <a:pt x="6391" y="6395"/>
                    <a:pt x="5488"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048675" y="4053050"/>
              <a:ext cx="105275" cy="95850"/>
            </a:xfrm>
            <a:custGeom>
              <a:avLst/>
              <a:gdLst/>
              <a:ahLst/>
              <a:cxnLst/>
              <a:rect l="l" t="t" r="r" b="b"/>
              <a:pathLst>
                <a:path w="4211" h="3834" extrusionOk="0">
                  <a:moveTo>
                    <a:pt x="1270" y="0"/>
                  </a:moveTo>
                  <a:cubicBezTo>
                    <a:pt x="1210" y="0"/>
                    <a:pt x="1154" y="16"/>
                    <a:pt x="1103" y="49"/>
                  </a:cubicBezTo>
                  <a:cubicBezTo>
                    <a:pt x="0" y="751"/>
                    <a:pt x="4211" y="3833"/>
                    <a:pt x="4211" y="3833"/>
                  </a:cubicBezTo>
                  <a:cubicBezTo>
                    <a:pt x="4211" y="3833"/>
                    <a:pt x="2217" y="0"/>
                    <a:pt x="1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165850" y="3992775"/>
              <a:ext cx="173575" cy="166775"/>
            </a:xfrm>
            <a:custGeom>
              <a:avLst/>
              <a:gdLst/>
              <a:ahLst/>
              <a:cxnLst/>
              <a:rect l="l" t="t" r="r" b="b"/>
              <a:pathLst>
                <a:path w="6943" h="6671" extrusionOk="0">
                  <a:moveTo>
                    <a:pt x="3528" y="0"/>
                  </a:moveTo>
                  <a:cubicBezTo>
                    <a:pt x="903" y="0"/>
                    <a:pt x="0" y="6370"/>
                    <a:pt x="0" y="6370"/>
                  </a:cubicBezTo>
                  <a:lnTo>
                    <a:pt x="802" y="6670"/>
                  </a:lnTo>
                  <a:cubicBezTo>
                    <a:pt x="6943" y="4390"/>
                    <a:pt x="6366" y="179"/>
                    <a:pt x="3634" y="4"/>
                  </a:cubicBezTo>
                  <a:cubicBezTo>
                    <a:pt x="3598" y="1"/>
                    <a:pt x="3563" y="0"/>
                    <a:pt x="3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188400" y="4070675"/>
              <a:ext cx="118450" cy="85125"/>
            </a:xfrm>
            <a:custGeom>
              <a:avLst/>
              <a:gdLst/>
              <a:ahLst/>
              <a:cxnLst/>
              <a:rect l="l" t="t" r="r" b="b"/>
              <a:pathLst>
                <a:path w="4738" h="3405" extrusionOk="0">
                  <a:moveTo>
                    <a:pt x="3550" y="1"/>
                  </a:moveTo>
                  <a:cubicBezTo>
                    <a:pt x="2277" y="1"/>
                    <a:pt x="0" y="3404"/>
                    <a:pt x="0" y="3404"/>
                  </a:cubicBezTo>
                  <a:cubicBezTo>
                    <a:pt x="0" y="3404"/>
                    <a:pt x="4737" y="422"/>
                    <a:pt x="3785" y="46"/>
                  </a:cubicBezTo>
                  <a:cubicBezTo>
                    <a:pt x="3712" y="15"/>
                    <a:pt x="3633" y="1"/>
                    <a:pt x="3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147450" y="4088750"/>
              <a:ext cx="69250" cy="75900"/>
            </a:xfrm>
            <a:custGeom>
              <a:avLst/>
              <a:gdLst/>
              <a:ahLst/>
              <a:cxnLst/>
              <a:rect l="l" t="t" r="r" b="b"/>
              <a:pathLst>
                <a:path w="2770" h="3036" extrusionOk="0">
                  <a:moveTo>
                    <a:pt x="2492" y="1"/>
                  </a:moveTo>
                  <a:cubicBezTo>
                    <a:pt x="2428" y="1"/>
                    <a:pt x="2362" y="30"/>
                    <a:pt x="2315" y="100"/>
                  </a:cubicBezTo>
                  <a:cubicBezTo>
                    <a:pt x="1989" y="576"/>
                    <a:pt x="1664" y="1077"/>
                    <a:pt x="1363" y="1578"/>
                  </a:cubicBezTo>
                  <a:cubicBezTo>
                    <a:pt x="1288" y="1503"/>
                    <a:pt x="1187" y="1453"/>
                    <a:pt x="1087" y="1453"/>
                  </a:cubicBezTo>
                  <a:lnTo>
                    <a:pt x="1037" y="1453"/>
                  </a:lnTo>
                  <a:cubicBezTo>
                    <a:pt x="861" y="1127"/>
                    <a:pt x="661" y="826"/>
                    <a:pt x="435" y="551"/>
                  </a:cubicBezTo>
                  <a:cubicBezTo>
                    <a:pt x="395" y="504"/>
                    <a:pt x="347" y="485"/>
                    <a:pt x="300" y="485"/>
                  </a:cubicBezTo>
                  <a:cubicBezTo>
                    <a:pt x="146" y="485"/>
                    <a:pt x="0" y="698"/>
                    <a:pt x="135" y="852"/>
                  </a:cubicBezTo>
                  <a:cubicBezTo>
                    <a:pt x="310" y="1077"/>
                    <a:pt x="460" y="1303"/>
                    <a:pt x="611" y="1553"/>
                  </a:cubicBezTo>
                  <a:cubicBezTo>
                    <a:pt x="235" y="1779"/>
                    <a:pt x="59" y="2255"/>
                    <a:pt x="59" y="2255"/>
                  </a:cubicBezTo>
                  <a:cubicBezTo>
                    <a:pt x="84" y="2876"/>
                    <a:pt x="493" y="3036"/>
                    <a:pt x="906" y="3036"/>
                  </a:cubicBezTo>
                  <a:cubicBezTo>
                    <a:pt x="1345" y="3036"/>
                    <a:pt x="1789" y="2857"/>
                    <a:pt x="1789" y="2857"/>
                  </a:cubicBezTo>
                  <a:cubicBezTo>
                    <a:pt x="1789" y="2857"/>
                    <a:pt x="1789" y="2355"/>
                    <a:pt x="1613" y="1954"/>
                  </a:cubicBezTo>
                  <a:cubicBezTo>
                    <a:pt x="1638" y="1954"/>
                    <a:pt x="1638" y="1954"/>
                    <a:pt x="1638" y="1929"/>
                  </a:cubicBezTo>
                  <a:cubicBezTo>
                    <a:pt x="1964" y="1378"/>
                    <a:pt x="2315" y="826"/>
                    <a:pt x="2666" y="300"/>
                  </a:cubicBezTo>
                  <a:cubicBezTo>
                    <a:pt x="2770" y="144"/>
                    <a:pt x="2635" y="1"/>
                    <a:pt x="24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885150" y="34519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62250" y="34656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866650" y="34167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652050" y="3360625"/>
              <a:ext cx="29475" cy="48300"/>
            </a:xfrm>
            <a:custGeom>
              <a:avLst/>
              <a:gdLst/>
              <a:ahLst/>
              <a:cxnLst/>
              <a:rect l="l" t="t" r="r" b="b"/>
              <a:pathLst>
                <a:path w="1179" h="1932" extrusionOk="0">
                  <a:moveTo>
                    <a:pt x="580" y="0"/>
                  </a:moveTo>
                  <a:cubicBezTo>
                    <a:pt x="571" y="0"/>
                    <a:pt x="561" y="1"/>
                    <a:pt x="552" y="1"/>
                  </a:cubicBezTo>
                  <a:cubicBezTo>
                    <a:pt x="252" y="1"/>
                    <a:pt x="1" y="453"/>
                    <a:pt x="1" y="979"/>
                  </a:cubicBezTo>
                  <a:cubicBezTo>
                    <a:pt x="26" y="1505"/>
                    <a:pt x="302" y="1931"/>
                    <a:pt x="602" y="1931"/>
                  </a:cubicBezTo>
                  <a:cubicBezTo>
                    <a:pt x="928" y="1906"/>
                    <a:pt x="1179" y="1480"/>
                    <a:pt x="1154" y="954"/>
                  </a:cubicBezTo>
                  <a:cubicBezTo>
                    <a:pt x="1154" y="418"/>
                    <a:pt x="893" y="0"/>
                    <a:pt x="58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235400" y="3319300"/>
              <a:ext cx="29475" cy="48275"/>
            </a:xfrm>
            <a:custGeom>
              <a:avLst/>
              <a:gdLst/>
              <a:ahLst/>
              <a:cxnLst/>
              <a:rect l="l" t="t" r="r" b="b"/>
              <a:pathLst>
                <a:path w="1179" h="1931" extrusionOk="0">
                  <a:moveTo>
                    <a:pt x="552" y="0"/>
                  </a:moveTo>
                  <a:cubicBezTo>
                    <a:pt x="251" y="0"/>
                    <a:pt x="0" y="451"/>
                    <a:pt x="0" y="978"/>
                  </a:cubicBezTo>
                  <a:cubicBezTo>
                    <a:pt x="25" y="1504"/>
                    <a:pt x="301" y="1930"/>
                    <a:pt x="602" y="1930"/>
                  </a:cubicBezTo>
                  <a:cubicBezTo>
                    <a:pt x="927" y="1930"/>
                    <a:pt x="1178" y="1479"/>
                    <a:pt x="1153" y="953"/>
                  </a:cubicBezTo>
                  <a:cubicBezTo>
                    <a:pt x="1153" y="426"/>
                    <a:pt x="877" y="0"/>
                    <a:pt x="5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445300" y="3474675"/>
              <a:ext cx="240000" cy="158275"/>
            </a:xfrm>
            <a:custGeom>
              <a:avLst/>
              <a:gdLst/>
              <a:ahLst/>
              <a:cxnLst/>
              <a:rect l="l" t="t" r="r" b="b"/>
              <a:pathLst>
                <a:path w="9600" h="6331" extrusionOk="0">
                  <a:moveTo>
                    <a:pt x="7763" y="0"/>
                  </a:moveTo>
                  <a:cubicBezTo>
                    <a:pt x="7037" y="0"/>
                    <a:pt x="6503" y="817"/>
                    <a:pt x="5915" y="1404"/>
                  </a:cubicBezTo>
                  <a:cubicBezTo>
                    <a:pt x="5689" y="1605"/>
                    <a:pt x="5464" y="1780"/>
                    <a:pt x="5213" y="1881"/>
                  </a:cubicBezTo>
                  <a:cubicBezTo>
                    <a:pt x="4926" y="2008"/>
                    <a:pt x="4628" y="2057"/>
                    <a:pt x="4327" y="2057"/>
                  </a:cubicBezTo>
                  <a:cubicBezTo>
                    <a:pt x="3685" y="2057"/>
                    <a:pt x="3029" y="1834"/>
                    <a:pt x="2431" y="1680"/>
                  </a:cubicBezTo>
                  <a:cubicBezTo>
                    <a:pt x="2267" y="1639"/>
                    <a:pt x="2104" y="1619"/>
                    <a:pt x="1946" y="1619"/>
                  </a:cubicBezTo>
                  <a:cubicBezTo>
                    <a:pt x="946" y="1619"/>
                    <a:pt x="115" y="2399"/>
                    <a:pt x="50" y="3460"/>
                  </a:cubicBezTo>
                  <a:cubicBezTo>
                    <a:pt x="0" y="4688"/>
                    <a:pt x="1103" y="5590"/>
                    <a:pt x="2206" y="6016"/>
                  </a:cubicBezTo>
                  <a:cubicBezTo>
                    <a:pt x="2456" y="6116"/>
                    <a:pt x="2732" y="6191"/>
                    <a:pt x="2983" y="6241"/>
                  </a:cubicBezTo>
                  <a:cubicBezTo>
                    <a:pt x="3301" y="6302"/>
                    <a:pt x="3611" y="6331"/>
                    <a:pt x="3912" y="6331"/>
                  </a:cubicBezTo>
                  <a:cubicBezTo>
                    <a:pt x="5217" y="6331"/>
                    <a:pt x="6342" y="5792"/>
                    <a:pt x="7218" y="5038"/>
                  </a:cubicBezTo>
                  <a:cubicBezTo>
                    <a:pt x="8923" y="3535"/>
                    <a:pt x="9599" y="1154"/>
                    <a:pt x="8647" y="377"/>
                  </a:cubicBezTo>
                  <a:cubicBezTo>
                    <a:pt x="8319" y="109"/>
                    <a:pt x="8028" y="0"/>
                    <a:pt x="776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658325" y="3420100"/>
              <a:ext cx="73325" cy="66800"/>
            </a:xfrm>
            <a:custGeom>
              <a:avLst/>
              <a:gdLst/>
              <a:ahLst/>
              <a:cxnLst/>
              <a:rect l="l" t="t" r="r" b="b"/>
              <a:pathLst>
                <a:path w="2933" h="2672" extrusionOk="0">
                  <a:moveTo>
                    <a:pt x="1485" y="1"/>
                  </a:moveTo>
                  <a:cubicBezTo>
                    <a:pt x="861" y="1"/>
                    <a:pt x="308" y="442"/>
                    <a:pt x="176" y="1056"/>
                  </a:cubicBezTo>
                  <a:cubicBezTo>
                    <a:pt x="1" y="1783"/>
                    <a:pt x="477" y="2485"/>
                    <a:pt x="1178" y="2635"/>
                  </a:cubicBezTo>
                  <a:cubicBezTo>
                    <a:pt x="1281" y="2660"/>
                    <a:pt x="1383" y="2671"/>
                    <a:pt x="1484" y="2671"/>
                  </a:cubicBezTo>
                  <a:cubicBezTo>
                    <a:pt x="2098" y="2671"/>
                    <a:pt x="2653" y="2232"/>
                    <a:pt x="2783" y="1607"/>
                  </a:cubicBezTo>
                  <a:cubicBezTo>
                    <a:pt x="2933" y="906"/>
                    <a:pt x="2457" y="179"/>
                    <a:pt x="1755" y="28"/>
                  </a:cubicBezTo>
                  <a:cubicBezTo>
                    <a:pt x="1664" y="10"/>
                    <a:pt x="1574" y="1"/>
                    <a:pt x="1485"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7"/>
            <p:cNvSpPr/>
            <p:nvPr/>
          </p:nvSpPr>
          <p:spPr>
            <a:xfrm>
              <a:off x="7623875" y="3233725"/>
              <a:ext cx="100900" cy="56625"/>
            </a:xfrm>
            <a:custGeom>
              <a:avLst/>
              <a:gdLst/>
              <a:ahLst/>
              <a:cxnLst/>
              <a:rect l="l" t="t" r="r" b="b"/>
              <a:pathLst>
                <a:path w="4036" h="2265" extrusionOk="0">
                  <a:moveTo>
                    <a:pt x="1415" y="1"/>
                  </a:moveTo>
                  <a:cubicBezTo>
                    <a:pt x="1208" y="1"/>
                    <a:pt x="990" y="36"/>
                    <a:pt x="752" y="115"/>
                  </a:cubicBezTo>
                  <a:cubicBezTo>
                    <a:pt x="551" y="190"/>
                    <a:pt x="351" y="290"/>
                    <a:pt x="201" y="466"/>
                  </a:cubicBezTo>
                  <a:cubicBezTo>
                    <a:pt x="50" y="616"/>
                    <a:pt x="0" y="892"/>
                    <a:pt x="125" y="1067"/>
                  </a:cubicBezTo>
                  <a:cubicBezTo>
                    <a:pt x="226" y="1243"/>
                    <a:pt x="401" y="1318"/>
                    <a:pt x="577" y="1393"/>
                  </a:cubicBezTo>
                  <a:cubicBezTo>
                    <a:pt x="1003" y="1544"/>
                    <a:pt x="1404" y="1719"/>
                    <a:pt x="1830" y="1869"/>
                  </a:cubicBezTo>
                  <a:cubicBezTo>
                    <a:pt x="2181" y="2020"/>
                    <a:pt x="2531" y="2145"/>
                    <a:pt x="2907" y="2220"/>
                  </a:cubicBezTo>
                  <a:cubicBezTo>
                    <a:pt x="3058" y="2245"/>
                    <a:pt x="3208" y="2264"/>
                    <a:pt x="3355" y="2264"/>
                  </a:cubicBezTo>
                  <a:cubicBezTo>
                    <a:pt x="3503" y="2264"/>
                    <a:pt x="3647" y="2245"/>
                    <a:pt x="3785" y="2195"/>
                  </a:cubicBezTo>
                  <a:cubicBezTo>
                    <a:pt x="3860" y="2170"/>
                    <a:pt x="3935" y="2145"/>
                    <a:pt x="3985" y="2070"/>
                  </a:cubicBezTo>
                  <a:cubicBezTo>
                    <a:pt x="4010" y="2020"/>
                    <a:pt x="4035" y="1945"/>
                    <a:pt x="4035" y="1869"/>
                  </a:cubicBezTo>
                  <a:cubicBezTo>
                    <a:pt x="4035" y="1368"/>
                    <a:pt x="3634" y="992"/>
                    <a:pt x="3208" y="716"/>
                  </a:cubicBezTo>
                  <a:cubicBezTo>
                    <a:pt x="2582" y="337"/>
                    <a:pt x="2057"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7"/>
            <p:cNvSpPr/>
            <p:nvPr/>
          </p:nvSpPr>
          <p:spPr>
            <a:xfrm>
              <a:off x="7239750" y="3192400"/>
              <a:ext cx="95800" cy="58950"/>
            </a:xfrm>
            <a:custGeom>
              <a:avLst/>
              <a:gdLst/>
              <a:ahLst/>
              <a:cxnLst/>
              <a:rect l="l" t="t" r="r" b="b"/>
              <a:pathLst>
                <a:path w="3832" h="2358" extrusionOk="0">
                  <a:moveTo>
                    <a:pt x="1749" y="0"/>
                  </a:moveTo>
                  <a:cubicBezTo>
                    <a:pt x="1573" y="0"/>
                    <a:pt x="1412" y="21"/>
                    <a:pt x="1280" y="64"/>
                  </a:cubicBezTo>
                  <a:cubicBezTo>
                    <a:pt x="188" y="435"/>
                    <a:pt x="1" y="2357"/>
                    <a:pt x="1236" y="2357"/>
                  </a:cubicBezTo>
                  <a:cubicBezTo>
                    <a:pt x="1333" y="2357"/>
                    <a:pt x="1440" y="2345"/>
                    <a:pt x="1555" y="2319"/>
                  </a:cubicBezTo>
                  <a:cubicBezTo>
                    <a:pt x="2007" y="2219"/>
                    <a:pt x="3586" y="1943"/>
                    <a:pt x="3686" y="1417"/>
                  </a:cubicBezTo>
                  <a:cubicBezTo>
                    <a:pt x="3832" y="501"/>
                    <a:pt x="2612" y="0"/>
                    <a:pt x="1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7"/>
            <p:cNvSpPr/>
            <p:nvPr/>
          </p:nvSpPr>
          <p:spPr>
            <a:xfrm>
              <a:off x="7500425" y="3591900"/>
              <a:ext cx="125350" cy="41050"/>
            </a:xfrm>
            <a:custGeom>
              <a:avLst/>
              <a:gdLst/>
              <a:ahLst/>
              <a:cxnLst/>
              <a:rect l="l" t="t" r="r" b="b"/>
              <a:pathLst>
                <a:path w="5014" h="1642" extrusionOk="0">
                  <a:moveTo>
                    <a:pt x="3009" y="0"/>
                  </a:moveTo>
                  <a:cubicBezTo>
                    <a:pt x="2019" y="0"/>
                    <a:pt x="874" y="284"/>
                    <a:pt x="1" y="1327"/>
                  </a:cubicBezTo>
                  <a:cubicBezTo>
                    <a:pt x="251" y="1427"/>
                    <a:pt x="527" y="1502"/>
                    <a:pt x="778" y="1552"/>
                  </a:cubicBezTo>
                  <a:cubicBezTo>
                    <a:pt x="1096" y="1613"/>
                    <a:pt x="1406" y="1642"/>
                    <a:pt x="1707" y="1642"/>
                  </a:cubicBezTo>
                  <a:cubicBezTo>
                    <a:pt x="3012" y="1642"/>
                    <a:pt x="4137" y="1103"/>
                    <a:pt x="5013" y="349"/>
                  </a:cubicBezTo>
                  <a:cubicBezTo>
                    <a:pt x="4701" y="241"/>
                    <a:pt x="3921" y="0"/>
                    <a:pt x="3009"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957825" y="3375050"/>
              <a:ext cx="501900" cy="152925"/>
            </a:xfrm>
            <a:custGeom>
              <a:avLst/>
              <a:gdLst/>
              <a:ahLst/>
              <a:cxnLst/>
              <a:rect l="l" t="t" r="r" b="b"/>
              <a:pathLst>
                <a:path w="20076" h="6117" extrusionOk="0">
                  <a:moveTo>
                    <a:pt x="19249" y="1"/>
                  </a:moveTo>
                  <a:lnTo>
                    <a:pt x="0" y="1129"/>
                  </a:lnTo>
                  <a:lnTo>
                    <a:pt x="17845" y="6116"/>
                  </a:lnTo>
                  <a:cubicBezTo>
                    <a:pt x="19650" y="4863"/>
                    <a:pt x="20076" y="3434"/>
                    <a:pt x="20000" y="2282"/>
                  </a:cubicBezTo>
                  <a:cubicBezTo>
                    <a:pt x="19950" y="978"/>
                    <a:pt x="19249" y="1"/>
                    <a:pt x="19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7"/>
            <p:cNvSpPr/>
            <p:nvPr/>
          </p:nvSpPr>
          <p:spPr>
            <a:xfrm>
              <a:off x="6957825" y="3375050"/>
              <a:ext cx="500025" cy="57050"/>
            </a:xfrm>
            <a:custGeom>
              <a:avLst/>
              <a:gdLst/>
              <a:ahLst/>
              <a:cxnLst/>
              <a:rect l="l" t="t" r="r" b="b"/>
              <a:pathLst>
                <a:path w="20001" h="2282" extrusionOk="0">
                  <a:moveTo>
                    <a:pt x="19249" y="1"/>
                  </a:moveTo>
                  <a:lnTo>
                    <a:pt x="0" y="1129"/>
                  </a:lnTo>
                  <a:lnTo>
                    <a:pt x="20000" y="2282"/>
                  </a:lnTo>
                  <a:cubicBezTo>
                    <a:pt x="19950" y="978"/>
                    <a:pt x="19249" y="1"/>
                    <a:pt x="19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7"/>
            <p:cNvSpPr/>
            <p:nvPr/>
          </p:nvSpPr>
          <p:spPr>
            <a:xfrm>
              <a:off x="7664600" y="4121300"/>
              <a:ext cx="256275" cy="371575"/>
            </a:xfrm>
            <a:custGeom>
              <a:avLst/>
              <a:gdLst/>
              <a:ahLst/>
              <a:cxnLst/>
              <a:rect l="l" t="t" r="r" b="b"/>
              <a:pathLst>
                <a:path w="10251" h="14863" extrusionOk="0">
                  <a:moveTo>
                    <a:pt x="9699" y="1"/>
                  </a:moveTo>
                  <a:cubicBezTo>
                    <a:pt x="8973" y="11329"/>
                    <a:pt x="100" y="14311"/>
                    <a:pt x="0" y="14337"/>
                  </a:cubicBezTo>
                  <a:lnTo>
                    <a:pt x="176" y="14863"/>
                  </a:lnTo>
                  <a:cubicBezTo>
                    <a:pt x="276" y="14838"/>
                    <a:pt x="9499" y="11755"/>
                    <a:pt x="10251" y="26"/>
                  </a:cubicBezTo>
                  <a:lnTo>
                    <a:pt x="9699" y="1"/>
                  </a:ln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7627625" y="4387175"/>
              <a:ext cx="104025" cy="190600"/>
            </a:xfrm>
            <a:custGeom>
              <a:avLst/>
              <a:gdLst/>
              <a:ahLst/>
              <a:cxnLst/>
              <a:rect l="l" t="t" r="r" b="b"/>
              <a:pathLst>
                <a:path w="4161" h="7624" extrusionOk="0">
                  <a:moveTo>
                    <a:pt x="1787" y="0"/>
                  </a:moveTo>
                  <a:cubicBezTo>
                    <a:pt x="706" y="0"/>
                    <a:pt x="0" y="1195"/>
                    <a:pt x="0" y="1195"/>
                  </a:cubicBezTo>
                  <a:lnTo>
                    <a:pt x="0" y="7110"/>
                  </a:lnTo>
                  <a:cubicBezTo>
                    <a:pt x="0" y="7110"/>
                    <a:pt x="825" y="7623"/>
                    <a:pt x="1806" y="7623"/>
                  </a:cubicBezTo>
                  <a:cubicBezTo>
                    <a:pt x="2373" y="7623"/>
                    <a:pt x="2992" y="7451"/>
                    <a:pt x="3534" y="6910"/>
                  </a:cubicBezTo>
                  <a:cubicBezTo>
                    <a:pt x="3610" y="6809"/>
                    <a:pt x="3685" y="6709"/>
                    <a:pt x="3735" y="6609"/>
                  </a:cubicBezTo>
                  <a:cubicBezTo>
                    <a:pt x="3810" y="6509"/>
                    <a:pt x="3885" y="6358"/>
                    <a:pt x="3935" y="6208"/>
                  </a:cubicBezTo>
                  <a:cubicBezTo>
                    <a:pt x="4036" y="5957"/>
                    <a:pt x="4086" y="5707"/>
                    <a:pt x="4136" y="5406"/>
                  </a:cubicBezTo>
                  <a:cubicBezTo>
                    <a:pt x="4136" y="5281"/>
                    <a:pt x="4136" y="5130"/>
                    <a:pt x="4136" y="4980"/>
                  </a:cubicBezTo>
                  <a:cubicBezTo>
                    <a:pt x="4161" y="4554"/>
                    <a:pt x="4136" y="4128"/>
                    <a:pt x="4061" y="3676"/>
                  </a:cubicBezTo>
                  <a:cubicBezTo>
                    <a:pt x="4036" y="3526"/>
                    <a:pt x="4011" y="3401"/>
                    <a:pt x="3985" y="3250"/>
                  </a:cubicBezTo>
                  <a:cubicBezTo>
                    <a:pt x="3910" y="2900"/>
                    <a:pt x="3810" y="2524"/>
                    <a:pt x="3685" y="2198"/>
                  </a:cubicBezTo>
                  <a:cubicBezTo>
                    <a:pt x="3635" y="2047"/>
                    <a:pt x="3584" y="1922"/>
                    <a:pt x="3534" y="1797"/>
                  </a:cubicBezTo>
                  <a:cubicBezTo>
                    <a:pt x="3409" y="1446"/>
                    <a:pt x="3259" y="1120"/>
                    <a:pt x="3083" y="869"/>
                  </a:cubicBezTo>
                  <a:cubicBezTo>
                    <a:pt x="3008" y="744"/>
                    <a:pt x="2908" y="619"/>
                    <a:pt x="2833" y="519"/>
                  </a:cubicBezTo>
                  <a:cubicBezTo>
                    <a:pt x="2632" y="293"/>
                    <a:pt x="2432" y="118"/>
                    <a:pt x="2231" y="67"/>
                  </a:cubicBezTo>
                  <a:cubicBezTo>
                    <a:pt x="2077" y="21"/>
                    <a:pt x="1929"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7627625" y="4400125"/>
              <a:ext cx="77100" cy="37625"/>
            </a:xfrm>
            <a:custGeom>
              <a:avLst/>
              <a:gdLst/>
              <a:ahLst/>
              <a:cxnLst/>
              <a:rect l="l" t="t" r="r" b="b"/>
              <a:pathLst>
                <a:path w="3084" h="1505" extrusionOk="0">
                  <a:moveTo>
                    <a:pt x="2833" y="1"/>
                  </a:moveTo>
                  <a:cubicBezTo>
                    <a:pt x="1880" y="301"/>
                    <a:pt x="928" y="652"/>
                    <a:pt x="0" y="1053"/>
                  </a:cubicBezTo>
                  <a:lnTo>
                    <a:pt x="0" y="1504"/>
                  </a:lnTo>
                  <a:cubicBezTo>
                    <a:pt x="1003" y="1078"/>
                    <a:pt x="2031" y="702"/>
                    <a:pt x="3083" y="351"/>
                  </a:cubicBezTo>
                  <a:cubicBezTo>
                    <a:pt x="3008" y="226"/>
                    <a:pt x="2908" y="101"/>
                    <a:pt x="2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7627625" y="4432075"/>
              <a:ext cx="92125" cy="33875"/>
            </a:xfrm>
            <a:custGeom>
              <a:avLst/>
              <a:gdLst/>
              <a:ahLst/>
              <a:cxnLst/>
              <a:rect l="l" t="t" r="r" b="b"/>
              <a:pathLst>
                <a:path w="3685" h="1355" extrusionOk="0">
                  <a:moveTo>
                    <a:pt x="3534" y="1"/>
                  </a:moveTo>
                  <a:cubicBezTo>
                    <a:pt x="2356" y="251"/>
                    <a:pt x="1178" y="577"/>
                    <a:pt x="0" y="928"/>
                  </a:cubicBezTo>
                  <a:lnTo>
                    <a:pt x="0" y="1354"/>
                  </a:lnTo>
                  <a:cubicBezTo>
                    <a:pt x="1229" y="978"/>
                    <a:pt x="2432" y="677"/>
                    <a:pt x="3685" y="402"/>
                  </a:cubicBezTo>
                  <a:cubicBezTo>
                    <a:pt x="3635" y="251"/>
                    <a:pt x="3584" y="126"/>
                    <a:pt x="3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7"/>
            <p:cNvSpPr/>
            <p:nvPr/>
          </p:nvSpPr>
          <p:spPr>
            <a:xfrm>
              <a:off x="7627625" y="4468425"/>
              <a:ext cx="101525" cy="22575"/>
            </a:xfrm>
            <a:custGeom>
              <a:avLst/>
              <a:gdLst/>
              <a:ahLst/>
              <a:cxnLst/>
              <a:rect l="l" t="t" r="r" b="b"/>
              <a:pathLst>
                <a:path w="4061" h="903" extrusionOk="0">
                  <a:moveTo>
                    <a:pt x="3985" y="0"/>
                  </a:moveTo>
                  <a:cubicBezTo>
                    <a:pt x="2657" y="151"/>
                    <a:pt x="1329" y="301"/>
                    <a:pt x="0" y="477"/>
                  </a:cubicBezTo>
                  <a:lnTo>
                    <a:pt x="0" y="903"/>
                  </a:lnTo>
                  <a:cubicBezTo>
                    <a:pt x="1354" y="727"/>
                    <a:pt x="2707" y="552"/>
                    <a:pt x="4061" y="426"/>
                  </a:cubicBezTo>
                  <a:cubicBezTo>
                    <a:pt x="4036" y="276"/>
                    <a:pt x="4011" y="151"/>
                    <a:pt x="39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7"/>
            <p:cNvSpPr/>
            <p:nvPr/>
          </p:nvSpPr>
          <p:spPr>
            <a:xfrm>
              <a:off x="7627625" y="4511650"/>
              <a:ext cx="103400" cy="10675"/>
            </a:xfrm>
            <a:custGeom>
              <a:avLst/>
              <a:gdLst/>
              <a:ahLst/>
              <a:cxnLst/>
              <a:rect l="l" t="t" r="r" b="b"/>
              <a:pathLst>
                <a:path w="4136" h="427" extrusionOk="0">
                  <a:moveTo>
                    <a:pt x="4136" y="1"/>
                  </a:moveTo>
                  <a:cubicBezTo>
                    <a:pt x="2757" y="1"/>
                    <a:pt x="1379" y="1"/>
                    <a:pt x="0" y="26"/>
                  </a:cubicBezTo>
                  <a:lnTo>
                    <a:pt x="0" y="427"/>
                  </a:lnTo>
                  <a:lnTo>
                    <a:pt x="4136" y="427"/>
                  </a:lnTo>
                  <a:cubicBezTo>
                    <a:pt x="4136" y="302"/>
                    <a:pt x="4136" y="151"/>
                    <a:pt x="4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7627625" y="4541325"/>
              <a:ext cx="98400" cy="11075"/>
            </a:xfrm>
            <a:custGeom>
              <a:avLst/>
              <a:gdLst/>
              <a:ahLst/>
              <a:cxnLst/>
              <a:rect l="l" t="t" r="r" b="b"/>
              <a:pathLst>
                <a:path w="3936" h="443" extrusionOk="0">
                  <a:moveTo>
                    <a:pt x="1640" y="0"/>
                  </a:moveTo>
                  <a:cubicBezTo>
                    <a:pt x="1097" y="0"/>
                    <a:pt x="551" y="6"/>
                    <a:pt x="0" y="17"/>
                  </a:cubicBezTo>
                  <a:lnTo>
                    <a:pt x="0" y="443"/>
                  </a:lnTo>
                  <a:cubicBezTo>
                    <a:pt x="627" y="430"/>
                    <a:pt x="1247" y="424"/>
                    <a:pt x="1868" y="424"/>
                  </a:cubicBezTo>
                  <a:cubicBezTo>
                    <a:pt x="2488" y="424"/>
                    <a:pt x="3108" y="430"/>
                    <a:pt x="3735" y="443"/>
                  </a:cubicBezTo>
                  <a:cubicBezTo>
                    <a:pt x="3810" y="343"/>
                    <a:pt x="3885" y="192"/>
                    <a:pt x="3935" y="42"/>
                  </a:cubicBezTo>
                  <a:cubicBezTo>
                    <a:pt x="3172" y="12"/>
                    <a:pt x="2408" y="0"/>
                    <a:pt x="1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7293650" y="4355425"/>
              <a:ext cx="413575" cy="284075"/>
            </a:xfrm>
            <a:custGeom>
              <a:avLst/>
              <a:gdLst/>
              <a:ahLst/>
              <a:cxnLst/>
              <a:rect l="l" t="t" r="r" b="b"/>
              <a:pathLst>
                <a:path w="16543" h="11363" extrusionOk="0">
                  <a:moveTo>
                    <a:pt x="8944" y="1"/>
                  </a:moveTo>
                  <a:cubicBezTo>
                    <a:pt x="7142" y="1"/>
                    <a:pt x="5595" y="433"/>
                    <a:pt x="5339" y="1037"/>
                  </a:cubicBezTo>
                  <a:cubicBezTo>
                    <a:pt x="4888" y="2064"/>
                    <a:pt x="7796" y="2816"/>
                    <a:pt x="7796" y="2816"/>
                  </a:cubicBezTo>
                  <a:cubicBezTo>
                    <a:pt x="1906" y="4846"/>
                    <a:pt x="1" y="11012"/>
                    <a:pt x="7395" y="11338"/>
                  </a:cubicBezTo>
                  <a:cubicBezTo>
                    <a:pt x="7570" y="11363"/>
                    <a:pt x="7745" y="11363"/>
                    <a:pt x="7921" y="11363"/>
                  </a:cubicBezTo>
                  <a:lnTo>
                    <a:pt x="8322" y="11363"/>
                  </a:lnTo>
                  <a:cubicBezTo>
                    <a:pt x="9049" y="11363"/>
                    <a:pt x="9675" y="11287"/>
                    <a:pt x="10252" y="11162"/>
                  </a:cubicBezTo>
                  <a:cubicBezTo>
                    <a:pt x="10477" y="11112"/>
                    <a:pt x="10678" y="11062"/>
                    <a:pt x="10878" y="11012"/>
                  </a:cubicBezTo>
                  <a:cubicBezTo>
                    <a:pt x="16542" y="9332"/>
                    <a:pt x="15515" y="2490"/>
                    <a:pt x="13134" y="1037"/>
                  </a:cubicBezTo>
                  <a:cubicBezTo>
                    <a:pt x="12758" y="811"/>
                    <a:pt x="12382" y="636"/>
                    <a:pt x="11956" y="485"/>
                  </a:cubicBezTo>
                  <a:cubicBezTo>
                    <a:pt x="11781" y="410"/>
                    <a:pt x="11580" y="360"/>
                    <a:pt x="11379" y="310"/>
                  </a:cubicBezTo>
                  <a:cubicBezTo>
                    <a:pt x="10878" y="185"/>
                    <a:pt x="10377" y="84"/>
                    <a:pt x="9851" y="59"/>
                  </a:cubicBezTo>
                  <a:cubicBezTo>
                    <a:pt x="9700" y="34"/>
                    <a:pt x="9525" y="9"/>
                    <a:pt x="9374" y="9"/>
                  </a:cubicBezTo>
                  <a:cubicBezTo>
                    <a:pt x="9230" y="4"/>
                    <a:pt x="9086" y="1"/>
                    <a:pt x="8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7478500" y="4355650"/>
              <a:ext cx="104025" cy="283850"/>
            </a:xfrm>
            <a:custGeom>
              <a:avLst/>
              <a:gdLst/>
              <a:ahLst/>
              <a:cxnLst/>
              <a:rect l="l" t="t" r="r" b="b"/>
              <a:pathLst>
                <a:path w="4161" h="11354" extrusionOk="0">
                  <a:moveTo>
                    <a:pt x="1980" y="0"/>
                  </a:moveTo>
                  <a:cubicBezTo>
                    <a:pt x="3785" y="3910"/>
                    <a:pt x="2707" y="8095"/>
                    <a:pt x="1" y="11329"/>
                  </a:cubicBezTo>
                  <a:cubicBezTo>
                    <a:pt x="176" y="11354"/>
                    <a:pt x="351" y="11354"/>
                    <a:pt x="527" y="11354"/>
                  </a:cubicBezTo>
                  <a:cubicBezTo>
                    <a:pt x="3133" y="8070"/>
                    <a:pt x="4161" y="3935"/>
                    <a:pt x="2457" y="50"/>
                  </a:cubicBezTo>
                  <a:cubicBezTo>
                    <a:pt x="2306" y="25"/>
                    <a:pt x="2131"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7549925" y="4363150"/>
              <a:ext cx="75225" cy="271350"/>
            </a:xfrm>
            <a:custGeom>
              <a:avLst/>
              <a:gdLst/>
              <a:ahLst/>
              <a:cxnLst/>
              <a:rect l="l" t="t" r="r" b="b"/>
              <a:pathLst>
                <a:path w="3009" h="10854" extrusionOk="0">
                  <a:moveTo>
                    <a:pt x="1128" y="1"/>
                  </a:moveTo>
                  <a:cubicBezTo>
                    <a:pt x="2181" y="1981"/>
                    <a:pt x="2632" y="3635"/>
                    <a:pt x="2156" y="6091"/>
                  </a:cubicBezTo>
                  <a:cubicBezTo>
                    <a:pt x="1805" y="7846"/>
                    <a:pt x="1103" y="9450"/>
                    <a:pt x="1" y="10853"/>
                  </a:cubicBezTo>
                  <a:cubicBezTo>
                    <a:pt x="226" y="10803"/>
                    <a:pt x="427" y="10753"/>
                    <a:pt x="627" y="10703"/>
                  </a:cubicBezTo>
                  <a:cubicBezTo>
                    <a:pt x="1730" y="9149"/>
                    <a:pt x="2407" y="7369"/>
                    <a:pt x="2682" y="5440"/>
                  </a:cubicBezTo>
                  <a:cubicBezTo>
                    <a:pt x="3008" y="3284"/>
                    <a:pt x="2557" y="1856"/>
                    <a:pt x="1705" y="176"/>
                  </a:cubicBezTo>
                  <a:cubicBezTo>
                    <a:pt x="1530" y="101"/>
                    <a:pt x="1329" y="51"/>
                    <a:pt x="1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7"/>
            <p:cNvSpPr/>
            <p:nvPr/>
          </p:nvSpPr>
          <p:spPr>
            <a:xfrm>
              <a:off x="7545550" y="4584350"/>
              <a:ext cx="13175" cy="10675"/>
            </a:xfrm>
            <a:custGeom>
              <a:avLst/>
              <a:gdLst/>
              <a:ahLst/>
              <a:cxnLst/>
              <a:rect l="l" t="t" r="r" b="b"/>
              <a:pathLst>
                <a:path w="527" h="427" extrusionOk="0">
                  <a:moveTo>
                    <a:pt x="276" y="0"/>
                  </a:moveTo>
                  <a:cubicBezTo>
                    <a:pt x="0" y="0"/>
                    <a:pt x="0" y="426"/>
                    <a:pt x="276" y="426"/>
                  </a:cubicBezTo>
                  <a:cubicBezTo>
                    <a:pt x="527" y="426"/>
                    <a:pt x="527"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7"/>
            <p:cNvSpPr/>
            <p:nvPr/>
          </p:nvSpPr>
          <p:spPr>
            <a:xfrm>
              <a:off x="7561200" y="4536100"/>
              <a:ext cx="13825" cy="10050"/>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7580000" y="4470625"/>
              <a:ext cx="10050" cy="10900"/>
            </a:xfrm>
            <a:custGeom>
              <a:avLst/>
              <a:gdLst/>
              <a:ahLst/>
              <a:cxnLst/>
              <a:rect l="l" t="t" r="r" b="b"/>
              <a:pathLst>
                <a:path w="402" h="436" extrusionOk="0">
                  <a:moveTo>
                    <a:pt x="201" y="0"/>
                  </a:moveTo>
                  <a:cubicBezTo>
                    <a:pt x="101" y="0"/>
                    <a:pt x="1" y="63"/>
                    <a:pt x="1" y="188"/>
                  </a:cubicBezTo>
                  <a:lnTo>
                    <a:pt x="1" y="238"/>
                  </a:lnTo>
                  <a:cubicBezTo>
                    <a:pt x="1" y="367"/>
                    <a:pt x="106" y="436"/>
                    <a:pt x="208" y="436"/>
                  </a:cubicBezTo>
                  <a:cubicBezTo>
                    <a:pt x="306" y="436"/>
                    <a:pt x="402" y="373"/>
                    <a:pt x="402" y="238"/>
                  </a:cubicBezTo>
                  <a:lnTo>
                    <a:pt x="402" y="188"/>
                  </a:lnTo>
                  <a:cubicBezTo>
                    <a:pt x="402" y="63"/>
                    <a:pt x="301"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7564975" y="4395125"/>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7053675" y="3569300"/>
              <a:ext cx="909200" cy="466200"/>
            </a:xfrm>
            <a:custGeom>
              <a:avLst/>
              <a:gdLst/>
              <a:ahLst/>
              <a:cxnLst/>
              <a:rect l="l" t="t" r="r" b="b"/>
              <a:pathLst>
                <a:path w="36368" h="18648" extrusionOk="0">
                  <a:moveTo>
                    <a:pt x="2858" y="0"/>
                  </a:moveTo>
                  <a:cubicBezTo>
                    <a:pt x="2858" y="0"/>
                    <a:pt x="1179" y="2055"/>
                    <a:pt x="477" y="4963"/>
                  </a:cubicBezTo>
                  <a:cubicBezTo>
                    <a:pt x="76" y="6567"/>
                    <a:pt x="1" y="8421"/>
                    <a:pt x="703" y="10351"/>
                  </a:cubicBezTo>
                  <a:cubicBezTo>
                    <a:pt x="778" y="10602"/>
                    <a:pt x="878" y="10853"/>
                    <a:pt x="1003" y="11103"/>
                  </a:cubicBezTo>
                  <a:cubicBezTo>
                    <a:pt x="1154" y="11404"/>
                    <a:pt x="1304" y="11705"/>
                    <a:pt x="1480" y="12005"/>
                  </a:cubicBezTo>
                  <a:cubicBezTo>
                    <a:pt x="1755" y="12457"/>
                    <a:pt x="2131" y="12908"/>
                    <a:pt x="2557" y="13309"/>
                  </a:cubicBezTo>
                  <a:cubicBezTo>
                    <a:pt x="2683" y="13459"/>
                    <a:pt x="2833" y="13584"/>
                    <a:pt x="2983" y="13710"/>
                  </a:cubicBezTo>
                  <a:cubicBezTo>
                    <a:pt x="3460" y="14111"/>
                    <a:pt x="3961" y="14512"/>
                    <a:pt x="4562" y="14863"/>
                  </a:cubicBezTo>
                  <a:cubicBezTo>
                    <a:pt x="4688" y="14963"/>
                    <a:pt x="4838" y="15038"/>
                    <a:pt x="4988" y="15113"/>
                  </a:cubicBezTo>
                  <a:cubicBezTo>
                    <a:pt x="5465" y="15389"/>
                    <a:pt x="5941" y="15640"/>
                    <a:pt x="6467" y="15890"/>
                  </a:cubicBezTo>
                  <a:cubicBezTo>
                    <a:pt x="6592" y="15965"/>
                    <a:pt x="6768" y="16041"/>
                    <a:pt x="6918" y="16091"/>
                  </a:cubicBezTo>
                  <a:cubicBezTo>
                    <a:pt x="7520" y="16366"/>
                    <a:pt x="8171" y="16617"/>
                    <a:pt x="8848" y="16843"/>
                  </a:cubicBezTo>
                  <a:cubicBezTo>
                    <a:pt x="8998" y="16893"/>
                    <a:pt x="9149" y="16968"/>
                    <a:pt x="9299" y="17018"/>
                  </a:cubicBezTo>
                  <a:cubicBezTo>
                    <a:pt x="9876" y="17193"/>
                    <a:pt x="10477" y="17369"/>
                    <a:pt x="11104" y="17544"/>
                  </a:cubicBezTo>
                  <a:cubicBezTo>
                    <a:pt x="11254" y="17594"/>
                    <a:pt x="11405" y="17619"/>
                    <a:pt x="11555" y="17670"/>
                  </a:cubicBezTo>
                  <a:cubicBezTo>
                    <a:pt x="12382" y="17845"/>
                    <a:pt x="13234" y="18020"/>
                    <a:pt x="14086" y="18171"/>
                  </a:cubicBezTo>
                  <a:lnTo>
                    <a:pt x="14562" y="18246"/>
                  </a:lnTo>
                  <a:cubicBezTo>
                    <a:pt x="15440" y="18371"/>
                    <a:pt x="16317" y="18472"/>
                    <a:pt x="17194" y="18547"/>
                  </a:cubicBezTo>
                  <a:cubicBezTo>
                    <a:pt x="17369" y="18572"/>
                    <a:pt x="17520" y="18572"/>
                    <a:pt x="17695" y="18597"/>
                  </a:cubicBezTo>
                  <a:cubicBezTo>
                    <a:pt x="18447" y="18622"/>
                    <a:pt x="19224" y="18647"/>
                    <a:pt x="20026" y="18647"/>
                  </a:cubicBezTo>
                  <a:lnTo>
                    <a:pt x="20527" y="18647"/>
                  </a:lnTo>
                  <a:cubicBezTo>
                    <a:pt x="20853" y="18622"/>
                    <a:pt x="21179" y="18622"/>
                    <a:pt x="21505" y="18597"/>
                  </a:cubicBezTo>
                  <a:cubicBezTo>
                    <a:pt x="22106" y="18572"/>
                    <a:pt x="22733" y="18522"/>
                    <a:pt x="23334" y="18447"/>
                  </a:cubicBezTo>
                  <a:cubicBezTo>
                    <a:pt x="23510" y="18421"/>
                    <a:pt x="23710" y="18396"/>
                    <a:pt x="23886" y="18371"/>
                  </a:cubicBezTo>
                  <a:cubicBezTo>
                    <a:pt x="24111" y="18346"/>
                    <a:pt x="24362" y="18296"/>
                    <a:pt x="24588" y="18271"/>
                  </a:cubicBezTo>
                  <a:cubicBezTo>
                    <a:pt x="25289" y="18146"/>
                    <a:pt x="25966" y="18020"/>
                    <a:pt x="26643" y="17845"/>
                  </a:cubicBezTo>
                  <a:cubicBezTo>
                    <a:pt x="26969" y="17745"/>
                    <a:pt x="27319" y="17670"/>
                    <a:pt x="27645" y="17544"/>
                  </a:cubicBezTo>
                  <a:cubicBezTo>
                    <a:pt x="27996" y="17444"/>
                    <a:pt x="28322" y="17344"/>
                    <a:pt x="28673" y="17218"/>
                  </a:cubicBezTo>
                  <a:cubicBezTo>
                    <a:pt x="29099" y="17043"/>
                    <a:pt x="29525" y="16868"/>
                    <a:pt x="29951" y="16692"/>
                  </a:cubicBezTo>
                  <a:cubicBezTo>
                    <a:pt x="30202" y="16567"/>
                    <a:pt x="30477" y="16442"/>
                    <a:pt x="30728" y="16291"/>
                  </a:cubicBezTo>
                  <a:cubicBezTo>
                    <a:pt x="31229" y="16041"/>
                    <a:pt x="31705" y="15740"/>
                    <a:pt x="32182" y="15439"/>
                  </a:cubicBezTo>
                  <a:cubicBezTo>
                    <a:pt x="32558" y="15163"/>
                    <a:pt x="32908" y="14913"/>
                    <a:pt x="33234" y="14662"/>
                  </a:cubicBezTo>
                  <a:cubicBezTo>
                    <a:pt x="33410" y="14512"/>
                    <a:pt x="33585" y="14386"/>
                    <a:pt x="33761" y="14236"/>
                  </a:cubicBezTo>
                  <a:cubicBezTo>
                    <a:pt x="34362" y="13710"/>
                    <a:pt x="34838" y="13208"/>
                    <a:pt x="35214" y="12707"/>
                  </a:cubicBezTo>
                  <a:cubicBezTo>
                    <a:pt x="35339" y="12557"/>
                    <a:pt x="35440" y="12406"/>
                    <a:pt x="35540" y="12231"/>
                  </a:cubicBezTo>
                  <a:cubicBezTo>
                    <a:pt x="35966" y="11554"/>
                    <a:pt x="36217" y="10928"/>
                    <a:pt x="36317" y="10301"/>
                  </a:cubicBezTo>
                  <a:cubicBezTo>
                    <a:pt x="36342" y="10126"/>
                    <a:pt x="36342" y="9975"/>
                    <a:pt x="36342" y="9800"/>
                  </a:cubicBezTo>
                  <a:cubicBezTo>
                    <a:pt x="36367" y="9148"/>
                    <a:pt x="36242" y="8522"/>
                    <a:pt x="35991" y="7970"/>
                  </a:cubicBezTo>
                  <a:cubicBezTo>
                    <a:pt x="35916" y="7820"/>
                    <a:pt x="35841" y="7670"/>
                    <a:pt x="35766" y="7544"/>
                  </a:cubicBezTo>
                  <a:cubicBezTo>
                    <a:pt x="35390" y="6842"/>
                    <a:pt x="34863" y="6266"/>
                    <a:pt x="34362" y="5790"/>
                  </a:cubicBezTo>
                  <a:cubicBezTo>
                    <a:pt x="34212" y="5665"/>
                    <a:pt x="34086" y="5539"/>
                    <a:pt x="33936" y="5439"/>
                  </a:cubicBezTo>
                  <a:cubicBezTo>
                    <a:pt x="33184" y="4812"/>
                    <a:pt x="32507" y="4462"/>
                    <a:pt x="32507" y="4462"/>
                  </a:cubicBezTo>
                  <a:cubicBezTo>
                    <a:pt x="32505" y="4459"/>
                    <a:pt x="32497" y="4458"/>
                    <a:pt x="32485" y="4458"/>
                  </a:cubicBezTo>
                  <a:cubicBezTo>
                    <a:pt x="32375" y="4458"/>
                    <a:pt x="31891" y="4552"/>
                    <a:pt x="31104" y="4687"/>
                  </a:cubicBezTo>
                  <a:cubicBezTo>
                    <a:pt x="30728" y="4737"/>
                    <a:pt x="30252" y="4812"/>
                    <a:pt x="29725" y="4888"/>
                  </a:cubicBezTo>
                  <a:cubicBezTo>
                    <a:pt x="29450" y="4938"/>
                    <a:pt x="29124" y="4963"/>
                    <a:pt x="28798" y="5013"/>
                  </a:cubicBezTo>
                  <a:cubicBezTo>
                    <a:pt x="28397" y="5063"/>
                    <a:pt x="27946" y="5113"/>
                    <a:pt x="27495" y="5163"/>
                  </a:cubicBezTo>
                  <a:cubicBezTo>
                    <a:pt x="26743" y="5238"/>
                    <a:pt x="25916" y="5314"/>
                    <a:pt x="25064" y="5364"/>
                  </a:cubicBezTo>
                  <a:cubicBezTo>
                    <a:pt x="24913" y="5389"/>
                    <a:pt x="24738" y="5389"/>
                    <a:pt x="24588" y="5389"/>
                  </a:cubicBezTo>
                  <a:cubicBezTo>
                    <a:pt x="23886" y="5439"/>
                    <a:pt x="23134" y="5464"/>
                    <a:pt x="22382" y="5489"/>
                  </a:cubicBezTo>
                  <a:lnTo>
                    <a:pt x="21906" y="5489"/>
                  </a:lnTo>
                  <a:cubicBezTo>
                    <a:pt x="21567" y="5502"/>
                    <a:pt x="21223" y="5508"/>
                    <a:pt x="20875" y="5508"/>
                  </a:cubicBezTo>
                  <a:cubicBezTo>
                    <a:pt x="20527" y="5508"/>
                    <a:pt x="20176" y="5502"/>
                    <a:pt x="19826" y="5489"/>
                  </a:cubicBezTo>
                  <a:cubicBezTo>
                    <a:pt x="19650" y="5489"/>
                    <a:pt x="19500" y="5489"/>
                    <a:pt x="19324" y="5464"/>
                  </a:cubicBezTo>
                  <a:cubicBezTo>
                    <a:pt x="18673" y="5439"/>
                    <a:pt x="17996" y="5414"/>
                    <a:pt x="17319" y="5364"/>
                  </a:cubicBezTo>
                  <a:cubicBezTo>
                    <a:pt x="17144" y="5339"/>
                    <a:pt x="16994" y="5339"/>
                    <a:pt x="16818" y="5314"/>
                  </a:cubicBezTo>
                  <a:cubicBezTo>
                    <a:pt x="16292" y="5264"/>
                    <a:pt x="15765" y="5213"/>
                    <a:pt x="15239" y="5138"/>
                  </a:cubicBezTo>
                  <a:cubicBezTo>
                    <a:pt x="15089" y="5138"/>
                    <a:pt x="14938" y="5088"/>
                    <a:pt x="14763" y="5088"/>
                  </a:cubicBezTo>
                  <a:cubicBezTo>
                    <a:pt x="14086" y="4988"/>
                    <a:pt x="13410" y="4863"/>
                    <a:pt x="12708" y="4712"/>
                  </a:cubicBezTo>
                  <a:lnTo>
                    <a:pt x="12232" y="4612"/>
                  </a:lnTo>
                  <a:cubicBezTo>
                    <a:pt x="11505" y="4462"/>
                    <a:pt x="10778" y="4261"/>
                    <a:pt x="10076" y="4035"/>
                  </a:cubicBezTo>
                  <a:cubicBezTo>
                    <a:pt x="9926" y="3985"/>
                    <a:pt x="9775" y="3935"/>
                    <a:pt x="9625" y="3885"/>
                  </a:cubicBezTo>
                  <a:cubicBezTo>
                    <a:pt x="9099" y="3710"/>
                    <a:pt x="8597" y="3534"/>
                    <a:pt x="8096" y="3309"/>
                  </a:cubicBezTo>
                  <a:cubicBezTo>
                    <a:pt x="7946" y="3258"/>
                    <a:pt x="7795" y="3208"/>
                    <a:pt x="7645" y="3133"/>
                  </a:cubicBezTo>
                  <a:cubicBezTo>
                    <a:pt x="6943" y="2832"/>
                    <a:pt x="6242" y="2482"/>
                    <a:pt x="5615" y="2081"/>
                  </a:cubicBezTo>
                  <a:cubicBezTo>
                    <a:pt x="5465" y="2005"/>
                    <a:pt x="5314" y="1905"/>
                    <a:pt x="5189" y="1830"/>
                  </a:cubicBezTo>
                  <a:cubicBezTo>
                    <a:pt x="4738" y="1529"/>
                    <a:pt x="4287" y="1228"/>
                    <a:pt x="3861" y="878"/>
                  </a:cubicBezTo>
                  <a:cubicBezTo>
                    <a:pt x="3735" y="777"/>
                    <a:pt x="3610" y="677"/>
                    <a:pt x="3485" y="552"/>
                  </a:cubicBezTo>
                  <a:cubicBezTo>
                    <a:pt x="3259" y="376"/>
                    <a:pt x="3059" y="201"/>
                    <a:pt x="2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7"/>
            <p:cNvSpPr/>
            <p:nvPr/>
          </p:nvSpPr>
          <p:spPr>
            <a:xfrm>
              <a:off x="7071225" y="3583075"/>
              <a:ext cx="78975" cy="263825"/>
            </a:xfrm>
            <a:custGeom>
              <a:avLst/>
              <a:gdLst/>
              <a:ahLst/>
              <a:cxnLst/>
              <a:rect l="l" t="t" r="r" b="b"/>
              <a:pathLst>
                <a:path w="3159" h="10553" extrusionOk="0">
                  <a:moveTo>
                    <a:pt x="2783" y="1"/>
                  </a:moveTo>
                  <a:cubicBezTo>
                    <a:pt x="1981" y="1755"/>
                    <a:pt x="1479" y="3610"/>
                    <a:pt x="1028" y="5540"/>
                  </a:cubicBezTo>
                  <a:cubicBezTo>
                    <a:pt x="1003" y="5640"/>
                    <a:pt x="978" y="5740"/>
                    <a:pt x="953" y="5865"/>
                  </a:cubicBezTo>
                  <a:cubicBezTo>
                    <a:pt x="677" y="7093"/>
                    <a:pt x="276" y="8447"/>
                    <a:pt x="1" y="9800"/>
                  </a:cubicBezTo>
                  <a:cubicBezTo>
                    <a:pt x="76" y="10051"/>
                    <a:pt x="176" y="10302"/>
                    <a:pt x="301" y="10552"/>
                  </a:cubicBezTo>
                  <a:cubicBezTo>
                    <a:pt x="552" y="8948"/>
                    <a:pt x="1028" y="7319"/>
                    <a:pt x="1429" y="5865"/>
                  </a:cubicBezTo>
                  <a:cubicBezTo>
                    <a:pt x="1530" y="5489"/>
                    <a:pt x="1630" y="5139"/>
                    <a:pt x="1705" y="4788"/>
                  </a:cubicBezTo>
                  <a:cubicBezTo>
                    <a:pt x="2106" y="3209"/>
                    <a:pt x="2532" y="1755"/>
                    <a:pt x="3159" y="327"/>
                  </a:cubicBezTo>
                  <a:cubicBezTo>
                    <a:pt x="3033" y="226"/>
                    <a:pt x="2908" y="126"/>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7"/>
            <p:cNvSpPr/>
            <p:nvPr/>
          </p:nvSpPr>
          <p:spPr>
            <a:xfrm>
              <a:off x="7117600" y="3615025"/>
              <a:ext cx="76450" cy="297025"/>
            </a:xfrm>
            <a:custGeom>
              <a:avLst/>
              <a:gdLst/>
              <a:ahLst/>
              <a:cxnLst/>
              <a:rect l="l" t="t" r="r" b="b"/>
              <a:pathLst>
                <a:path w="3058" h="11881" extrusionOk="0">
                  <a:moveTo>
                    <a:pt x="2632" y="1"/>
                  </a:moveTo>
                  <a:cubicBezTo>
                    <a:pt x="2055" y="1881"/>
                    <a:pt x="1504" y="3760"/>
                    <a:pt x="1053" y="5690"/>
                  </a:cubicBezTo>
                  <a:cubicBezTo>
                    <a:pt x="602" y="7595"/>
                    <a:pt x="226" y="9525"/>
                    <a:pt x="0" y="11480"/>
                  </a:cubicBezTo>
                  <a:cubicBezTo>
                    <a:pt x="126" y="11630"/>
                    <a:pt x="276" y="11755"/>
                    <a:pt x="426" y="11881"/>
                  </a:cubicBezTo>
                  <a:cubicBezTo>
                    <a:pt x="652" y="9876"/>
                    <a:pt x="1003" y="7921"/>
                    <a:pt x="1479" y="5966"/>
                  </a:cubicBezTo>
                  <a:cubicBezTo>
                    <a:pt x="1930" y="4036"/>
                    <a:pt x="2457" y="2131"/>
                    <a:pt x="3058" y="252"/>
                  </a:cubicBezTo>
                  <a:cubicBezTo>
                    <a:pt x="2908" y="176"/>
                    <a:pt x="2757" y="76"/>
                    <a:pt x="2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7167725" y="3647625"/>
              <a:ext cx="88375" cy="299525"/>
            </a:xfrm>
            <a:custGeom>
              <a:avLst/>
              <a:gdLst/>
              <a:ahLst/>
              <a:cxnLst/>
              <a:rect l="l" t="t" r="r" b="b"/>
              <a:pathLst>
                <a:path w="3535" h="11981" extrusionOk="0">
                  <a:moveTo>
                    <a:pt x="3083" y="0"/>
                  </a:moveTo>
                  <a:cubicBezTo>
                    <a:pt x="2431" y="1905"/>
                    <a:pt x="1905" y="3860"/>
                    <a:pt x="1429" y="5815"/>
                  </a:cubicBezTo>
                  <a:cubicBezTo>
                    <a:pt x="953" y="7795"/>
                    <a:pt x="502" y="9775"/>
                    <a:pt x="0" y="11730"/>
                  </a:cubicBezTo>
                  <a:cubicBezTo>
                    <a:pt x="126" y="11830"/>
                    <a:pt x="276" y="11905"/>
                    <a:pt x="426" y="11980"/>
                  </a:cubicBezTo>
                  <a:cubicBezTo>
                    <a:pt x="953" y="10025"/>
                    <a:pt x="1404" y="8020"/>
                    <a:pt x="1880" y="6040"/>
                  </a:cubicBezTo>
                  <a:cubicBezTo>
                    <a:pt x="2356" y="4060"/>
                    <a:pt x="2858" y="2105"/>
                    <a:pt x="3534" y="176"/>
                  </a:cubicBezTo>
                  <a:cubicBezTo>
                    <a:pt x="3384" y="125"/>
                    <a:pt x="3233" y="75"/>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7"/>
            <p:cNvSpPr/>
            <p:nvPr/>
          </p:nvSpPr>
          <p:spPr>
            <a:xfrm>
              <a:off x="7215350" y="3666425"/>
              <a:ext cx="90250" cy="305150"/>
            </a:xfrm>
            <a:custGeom>
              <a:avLst/>
              <a:gdLst/>
              <a:ahLst/>
              <a:cxnLst/>
              <a:rect l="l" t="t" r="r" b="b"/>
              <a:pathLst>
                <a:path w="3610" h="12206" extrusionOk="0">
                  <a:moveTo>
                    <a:pt x="3158" y="0"/>
                  </a:moveTo>
                  <a:cubicBezTo>
                    <a:pt x="2557" y="1955"/>
                    <a:pt x="2005" y="3960"/>
                    <a:pt x="1504" y="5940"/>
                  </a:cubicBezTo>
                  <a:cubicBezTo>
                    <a:pt x="978" y="7970"/>
                    <a:pt x="501" y="10000"/>
                    <a:pt x="0" y="12005"/>
                  </a:cubicBezTo>
                  <a:cubicBezTo>
                    <a:pt x="125" y="12080"/>
                    <a:pt x="301" y="12156"/>
                    <a:pt x="451" y="12206"/>
                  </a:cubicBezTo>
                  <a:cubicBezTo>
                    <a:pt x="927" y="10176"/>
                    <a:pt x="1429" y="8145"/>
                    <a:pt x="1930" y="6115"/>
                  </a:cubicBezTo>
                  <a:cubicBezTo>
                    <a:pt x="2456" y="4110"/>
                    <a:pt x="3008" y="2105"/>
                    <a:pt x="3609" y="150"/>
                  </a:cubicBezTo>
                  <a:cubicBezTo>
                    <a:pt x="3459" y="100"/>
                    <a:pt x="3308" y="50"/>
                    <a:pt x="3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7"/>
            <p:cNvSpPr/>
            <p:nvPr/>
          </p:nvSpPr>
          <p:spPr>
            <a:xfrm>
              <a:off x="7274875" y="3684575"/>
              <a:ext cx="96500" cy="310175"/>
            </a:xfrm>
            <a:custGeom>
              <a:avLst/>
              <a:gdLst/>
              <a:ahLst/>
              <a:cxnLst/>
              <a:rect l="l" t="t" r="r" b="b"/>
              <a:pathLst>
                <a:path w="3860" h="12407" extrusionOk="0">
                  <a:moveTo>
                    <a:pt x="3384" y="1"/>
                  </a:moveTo>
                  <a:cubicBezTo>
                    <a:pt x="2832" y="2031"/>
                    <a:pt x="2281" y="4061"/>
                    <a:pt x="1704" y="6091"/>
                  </a:cubicBezTo>
                  <a:cubicBezTo>
                    <a:pt x="1128" y="8146"/>
                    <a:pt x="577" y="10201"/>
                    <a:pt x="0" y="12232"/>
                  </a:cubicBezTo>
                  <a:cubicBezTo>
                    <a:pt x="150" y="12282"/>
                    <a:pt x="301" y="12357"/>
                    <a:pt x="451" y="12407"/>
                  </a:cubicBezTo>
                  <a:cubicBezTo>
                    <a:pt x="1028" y="10327"/>
                    <a:pt x="1604" y="8272"/>
                    <a:pt x="2181" y="6191"/>
                  </a:cubicBezTo>
                  <a:cubicBezTo>
                    <a:pt x="2732" y="4161"/>
                    <a:pt x="3308" y="2131"/>
                    <a:pt x="3860" y="101"/>
                  </a:cubicBezTo>
                  <a:lnTo>
                    <a:pt x="33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7331250" y="3696500"/>
              <a:ext cx="103425" cy="314550"/>
            </a:xfrm>
            <a:custGeom>
              <a:avLst/>
              <a:gdLst/>
              <a:ahLst/>
              <a:cxnLst/>
              <a:rect l="l" t="t" r="r" b="b"/>
              <a:pathLst>
                <a:path w="4137" h="12582" extrusionOk="0">
                  <a:moveTo>
                    <a:pt x="3660" y="0"/>
                  </a:moveTo>
                  <a:cubicBezTo>
                    <a:pt x="3309" y="2055"/>
                    <a:pt x="2733" y="4110"/>
                    <a:pt x="2106" y="6140"/>
                  </a:cubicBezTo>
                  <a:cubicBezTo>
                    <a:pt x="1429" y="8271"/>
                    <a:pt x="703" y="10376"/>
                    <a:pt x="1" y="12456"/>
                  </a:cubicBezTo>
                  <a:cubicBezTo>
                    <a:pt x="151" y="12506"/>
                    <a:pt x="302" y="12531"/>
                    <a:pt x="452" y="12582"/>
                  </a:cubicBezTo>
                  <a:cubicBezTo>
                    <a:pt x="1154" y="10476"/>
                    <a:pt x="1906" y="8346"/>
                    <a:pt x="2582" y="6216"/>
                  </a:cubicBezTo>
                  <a:cubicBezTo>
                    <a:pt x="3234" y="4160"/>
                    <a:pt x="3785" y="2105"/>
                    <a:pt x="4136" y="50"/>
                  </a:cubicBezTo>
                  <a:cubicBezTo>
                    <a:pt x="3986" y="50"/>
                    <a:pt x="3835" y="25"/>
                    <a:pt x="36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7405825" y="3702125"/>
              <a:ext cx="80850" cy="323350"/>
            </a:xfrm>
            <a:custGeom>
              <a:avLst/>
              <a:gdLst/>
              <a:ahLst/>
              <a:cxnLst/>
              <a:rect l="l" t="t" r="r" b="b"/>
              <a:pathLst>
                <a:path w="3234" h="12934" extrusionOk="0">
                  <a:moveTo>
                    <a:pt x="2732" y="1"/>
                  </a:moveTo>
                  <a:cubicBezTo>
                    <a:pt x="2582" y="2031"/>
                    <a:pt x="2256" y="4111"/>
                    <a:pt x="1780" y="6166"/>
                  </a:cubicBezTo>
                  <a:cubicBezTo>
                    <a:pt x="1278" y="8447"/>
                    <a:pt x="652" y="10677"/>
                    <a:pt x="0" y="12858"/>
                  </a:cubicBezTo>
                  <a:lnTo>
                    <a:pt x="476" y="12933"/>
                  </a:lnTo>
                  <a:cubicBezTo>
                    <a:pt x="1128" y="10728"/>
                    <a:pt x="1780" y="8472"/>
                    <a:pt x="2281" y="6166"/>
                  </a:cubicBezTo>
                  <a:cubicBezTo>
                    <a:pt x="2732" y="4136"/>
                    <a:pt x="3083" y="2081"/>
                    <a:pt x="3233" y="51"/>
                  </a:cubicBezTo>
                  <a:cubicBezTo>
                    <a:pt x="3058" y="26"/>
                    <a:pt x="2908" y="26"/>
                    <a:pt x="2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7483525" y="3705900"/>
              <a:ext cx="65800" cy="328325"/>
            </a:xfrm>
            <a:custGeom>
              <a:avLst/>
              <a:gdLst/>
              <a:ahLst/>
              <a:cxnLst/>
              <a:rect l="l" t="t" r="r" b="b"/>
              <a:pathLst>
                <a:path w="2632" h="13133" extrusionOk="0">
                  <a:moveTo>
                    <a:pt x="2130" y="0"/>
                  </a:moveTo>
                  <a:cubicBezTo>
                    <a:pt x="1980" y="1955"/>
                    <a:pt x="1779" y="3960"/>
                    <a:pt x="1504" y="5965"/>
                  </a:cubicBezTo>
                  <a:cubicBezTo>
                    <a:pt x="1178" y="8396"/>
                    <a:pt x="702" y="10802"/>
                    <a:pt x="0" y="13083"/>
                  </a:cubicBezTo>
                  <a:cubicBezTo>
                    <a:pt x="175" y="13108"/>
                    <a:pt x="326" y="13108"/>
                    <a:pt x="501" y="13133"/>
                  </a:cubicBezTo>
                  <a:cubicBezTo>
                    <a:pt x="1203" y="10802"/>
                    <a:pt x="1654" y="8371"/>
                    <a:pt x="1980" y="5940"/>
                  </a:cubicBezTo>
                  <a:cubicBezTo>
                    <a:pt x="2256" y="3960"/>
                    <a:pt x="2456" y="1980"/>
                    <a:pt x="2632" y="25"/>
                  </a:cubicBezTo>
                  <a:cubicBezTo>
                    <a:pt x="2456" y="25"/>
                    <a:pt x="2306" y="25"/>
                    <a:pt x="2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7554325" y="3706525"/>
              <a:ext cx="59550" cy="328975"/>
            </a:xfrm>
            <a:custGeom>
              <a:avLst/>
              <a:gdLst/>
              <a:ahLst/>
              <a:cxnLst/>
              <a:rect l="l" t="t" r="r" b="b"/>
              <a:pathLst>
                <a:path w="2382" h="13159" extrusionOk="0">
                  <a:moveTo>
                    <a:pt x="1880" y="0"/>
                  </a:moveTo>
                  <a:cubicBezTo>
                    <a:pt x="1905" y="1880"/>
                    <a:pt x="1805" y="3734"/>
                    <a:pt x="1579" y="5589"/>
                  </a:cubicBezTo>
                  <a:cubicBezTo>
                    <a:pt x="1278" y="8145"/>
                    <a:pt x="752" y="10652"/>
                    <a:pt x="0" y="13158"/>
                  </a:cubicBezTo>
                  <a:lnTo>
                    <a:pt x="501" y="13158"/>
                  </a:lnTo>
                  <a:cubicBezTo>
                    <a:pt x="1253" y="10627"/>
                    <a:pt x="1805" y="8070"/>
                    <a:pt x="2080" y="5489"/>
                  </a:cubicBezTo>
                  <a:cubicBezTo>
                    <a:pt x="2306" y="3684"/>
                    <a:pt x="2381" y="1855"/>
                    <a:pt x="2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7637025" y="3703375"/>
              <a:ext cx="52025" cy="327100"/>
            </a:xfrm>
            <a:custGeom>
              <a:avLst/>
              <a:gdLst/>
              <a:ahLst/>
              <a:cxnLst/>
              <a:rect l="l" t="t" r="r" b="b"/>
              <a:pathLst>
                <a:path w="2081" h="13084" extrusionOk="0">
                  <a:moveTo>
                    <a:pt x="1730" y="1"/>
                  </a:moveTo>
                  <a:cubicBezTo>
                    <a:pt x="1579" y="26"/>
                    <a:pt x="1404" y="26"/>
                    <a:pt x="1254" y="26"/>
                  </a:cubicBezTo>
                  <a:cubicBezTo>
                    <a:pt x="1680" y="2657"/>
                    <a:pt x="1379" y="5164"/>
                    <a:pt x="903" y="7820"/>
                  </a:cubicBezTo>
                  <a:cubicBezTo>
                    <a:pt x="602" y="9374"/>
                    <a:pt x="477" y="11354"/>
                    <a:pt x="0" y="13084"/>
                  </a:cubicBezTo>
                  <a:cubicBezTo>
                    <a:pt x="176" y="13058"/>
                    <a:pt x="376" y="13033"/>
                    <a:pt x="552" y="13008"/>
                  </a:cubicBezTo>
                  <a:cubicBezTo>
                    <a:pt x="1103" y="10978"/>
                    <a:pt x="1279" y="8647"/>
                    <a:pt x="1579" y="6818"/>
                  </a:cubicBezTo>
                  <a:cubicBezTo>
                    <a:pt x="1955" y="4512"/>
                    <a:pt x="2081" y="2281"/>
                    <a:pt x="1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7760325" y="4260025"/>
              <a:ext cx="61075" cy="76600"/>
            </a:xfrm>
            <a:custGeom>
              <a:avLst/>
              <a:gdLst/>
              <a:ahLst/>
              <a:cxnLst/>
              <a:rect l="l" t="t" r="r" b="b"/>
              <a:pathLst>
                <a:path w="2443" h="3064" extrusionOk="0">
                  <a:moveTo>
                    <a:pt x="2096" y="1"/>
                  </a:moveTo>
                  <a:cubicBezTo>
                    <a:pt x="2038" y="1"/>
                    <a:pt x="1980" y="27"/>
                    <a:pt x="1936" y="91"/>
                  </a:cubicBezTo>
                  <a:cubicBezTo>
                    <a:pt x="1334" y="943"/>
                    <a:pt x="733" y="1795"/>
                    <a:pt x="131" y="2647"/>
                  </a:cubicBezTo>
                  <a:cubicBezTo>
                    <a:pt x="0" y="2834"/>
                    <a:pt x="176" y="3063"/>
                    <a:pt x="347" y="3063"/>
                  </a:cubicBezTo>
                  <a:cubicBezTo>
                    <a:pt x="405" y="3063"/>
                    <a:pt x="463" y="3037"/>
                    <a:pt x="507" y="2973"/>
                  </a:cubicBezTo>
                  <a:cubicBezTo>
                    <a:pt x="1109" y="2121"/>
                    <a:pt x="1710" y="1269"/>
                    <a:pt x="2312" y="417"/>
                  </a:cubicBezTo>
                  <a:cubicBezTo>
                    <a:pt x="2442" y="230"/>
                    <a:pt x="2266" y="1"/>
                    <a:pt x="2096"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7730175" y="4271925"/>
              <a:ext cx="43450" cy="56600"/>
            </a:xfrm>
            <a:custGeom>
              <a:avLst/>
              <a:gdLst/>
              <a:ahLst/>
              <a:cxnLst/>
              <a:rect l="l" t="t" r="r" b="b"/>
              <a:pathLst>
                <a:path w="1738" h="2264" extrusionOk="0">
                  <a:moveTo>
                    <a:pt x="1407" y="1"/>
                  </a:moveTo>
                  <a:cubicBezTo>
                    <a:pt x="1348" y="1"/>
                    <a:pt x="1288" y="27"/>
                    <a:pt x="1237" y="91"/>
                  </a:cubicBezTo>
                  <a:cubicBezTo>
                    <a:pt x="761" y="642"/>
                    <a:pt x="385" y="1244"/>
                    <a:pt x="84" y="1895"/>
                  </a:cubicBezTo>
                  <a:cubicBezTo>
                    <a:pt x="0" y="2096"/>
                    <a:pt x="162" y="2263"/>
                    <a:pt x="316" y="2263"/>
                  </a:cubicBezTo>
                  <a:cubicBezTo>
                    <a:pt x="393" y="2263"/>
                    <a:pt x="468" y="2221"/>
                    <a:pt x="510" y="2121"/>
                  </a:cubicBezTo>
                  <a:cubicBezTo>
                    <a:pt x="811" y="1520"/>
                    <a:pt x="1162" y="943"/>
                    <a:pt x="1588" y="417"/>
                  </a:cubicBezTo>
                  <a:cubicBezTo>
                    <a:pt x="1737" y="230"/>
                    <a:pt x="1580" y="1"/>
                    <a:pt x="1407"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7543200" y="3569275"/>
              <a:ext cx="515525" cy="768600"/>
            </a:xfrm>
            <a:custGeom>
              <a:avLst/>
              <a:gdLst/>
              <a:ahLst/>
              <a:cxnLst/>
              <a:rect l="l" t="t" r="r" b="b"/>
              <a:pathLst>
                <a:path w="20621" h="30744" extrusionOk="0">
                  <a:moveTo>
                    <a:pt x="16566" y="1"/>
                  </a:moveTo>
                  <a:cubicBezTo>
                    <a:pt x="13362" y="1"/>
                    <a:pt x="10418" y="2274"/>
                    <a:pt x="8916" y="3686"/>
                  </a:cubicBezTo>
                  <a:cubicBezTo>
                    <a:pt x="8240" y="4312"/>
                    <a:pt x="7864" y="4763"/>
                    <a:pt x="7864" y="4763"/>
                  </a:cubicBezTo>
                  <a:cubicBezTo>
                    <a:pt x="7889" y="4889"/>
                    <a:pt x="7889" y="5014"/>
                    <a:pt x="7914" y="5164"/>
                  </a:cubicBezTo>
                  <a:cubicBezTo>
                    <a:pt x="7939" y="5490"/>
                    <a:pt x="7964" y="5816"/>
                    <a:pt x="7964" y="6142"/>
                  </a:cubicBezTo>
                  <a:cubicBezTo>
                    <a:pt x="7964" y="6342"/>
                    <a:pt x="7989" y="6518"/>
                    <a:pt x="7989" y="6693"/>
                  </a:cubicBezTo>
                  <a:cubicBezTo>
                    <a:pt x="7989" y="6944"/>
                    <a:pt x="7989" y="7194"/>
                    <a:pt x="7989" y="7445"/>
                  </a:cubicBezTo>
                  <a:cubicBezTo>
                    <a:pt x="7964" y="7620"/>
                    <a:pt x="7964" y="7796"/>
                    <a:pt x="7964" y="7946"/>
                  </a:cubicBezTo>
                  <a:cubicBezTo>
                    <a:pt x="7939" y="8347"/>
                    <a:pt x="7914" y="8723"/>
                    <a:pt x="7864" y="9124"/>
                  </a:cubicBezTo>
                  <a:cubicBezTo>
                    <a:pt x="7864" y="9275"/>
                    <a:pt x="7839" y="9450"/>
                    <a:pt x="7814" y="9625"/>
                  </a:cubicBezTo>
                  <a:cubicBezTo>
                    <a:pt x="7789" y="9926"/>
                    <a:pt x="7738" y="10227"/>
                    <a:pt x="7688" y="10528"/>
                  </a:cubicBezTo>
                  <a:cubicBezTo>
                    <a:pt x="7663" y="10678"/>
                    <a:pt x="7638" y="10854"/>
                    <a:pt x="7588" y="11004"/>
                  </a:cubicBezTo>
                  <a:cubicBezTo>
                    <a:pt x="7513" y="11430"/>
                    <a:pt x="7413" y="11856"/>
                    <a:pt x="7312" y="12282"/>
                  </a:cubicBezTo>
                  <a:cubicBezTo>
                    <a:pt x="7262" y="12458"/>
                    <a:pt x="7237" y="12633"/>
                    <a:pt x="7187" y="12783"/>
                  </a:cubicBezTo>
                  <a:cubicBezTo>
                    <a:pt x="7112" y="13034"/>
                    <a:pt x="7037" y="13260"/>
                    <a:pt x="6987" y="13510"/>
                  </a:cubicBezTo>
                  <a:cubicBezTo>
                    <a:pt x="6936" y="13661"/>
                    <a:pt x="6886" y="13811"/>
                    <a:pt x="6811" y="13961"/>
                  </a:cubicBezTo>
                  <a:cubicBezTo>
                    <a:pt x="6636" y="14538"/>
                    <a:pt x="6435" y="15089"/>
                    <a:pt x="6235" y="15615"/>
                  </a:cubicBezTo>
                  <a:cubicBezTo>
                    <a:pt x="6159" y="15791"/>
                    <a:pt x="6109" y="15941"/>
                    <a:pt x="6034" y="16092"/>
                  </a:cubicBezTo>
                  <a:cubicBezTo>
                    <a:pt x="5909" y="16417"/>
                    <a:pt x="5758" y="16718"/>
                    <a:pt x="5608" y="17044"/>
                  </a:cubicBezTo>
                  <a:cubicBezTo>
                    <a:pt x="5533" y="17194"/>
                    <a:pt x="5483" y="17345"/>
                    <a:pt x="5408" y="17495"/>
                  </a:cubicBezTo>
                  <a:cubicBezTo>
                    <a:pt x="5282" y="17746"/>
                    <a:pt x="5132" y="18021"/>
                    <a:pt x="5007" y="18272"/>
                  </a:cubicBezTo>
                  <a:cubicBezTo>
                    <a:pt x="4956" y="18347"/>
                    <a:pt x="4906" y="18448"/>
                    <a:pt x="4881" y="18523"/>
                  </a:cubicBezTo>
                  <a:cubicBezTo>
                    <a:pt x="4781" y="18673"/>
                    <a:pt x="4706" y="18823"/>
                    <a:pt x="4631" y="18974"/>
                  </a:cubicBezTo>
                  <a:cubicBezTo>
                    <a:pt x="4230" y="19701"/>
                    <a:pt x="3804" y="20402"/>
                    <a:pt x="3403" y="21004"/>
                  </a:cubicBezTo>
                  <a:cubicBezTo>
                    <a:pt x="3302" y="21154"/>
                    <a:pt x="3202" y="21305"/>
                    <a:pt x="3127" y="21430"/>
                  </a:cubicBezTo>
                  <a:cubicBezTo>
                    <a:pt x="3027" y="21555"/>
                    <a:pt x="2951" y="21656"/>
                    <a:pt x="2876" y="21781"/>
                  </a:cubicBezTo>
                  <a:cubicBezTo>
                    <a:pt x="2450" y="22407"/>
                    <a:pt x="2024" y="22959"/>
                    <a:pt x="1673" y="23385"/>
                  </a:cubicBezTo>
                  <a:cubicBezTo>
                    <a:pt x="1573" y="23535"/>
                    <a:pt x="1448" y="23661"/>
                    <a:pt x="1347" y="23786"/>
                  </a:cubicBezTo>
                  <a:cubicBezTo>
                    <a:pt x="921" y="24312"/>
                    <a:pt x="595" y="24663"/>
                    <a:pt x="470" y="24788"/>
                  </a:cubicBezTo>
                  <a:cubicBezTo>
                    <a:pt x="420" y="24839"/>
                    <a:pt x="420" y="24864"/>
                    <a:pt x="420" y="24864"/>
                  </a:cubicBezTo>
                  <a:cubicBezTo>
                    <a:pt x="545" y="25089"/>
                    <a:pt x="696" y="25290"/>
                    <a:pt x="846" y="25490"/>
                  </a:cubicBezTo>
                  <a:cubicBezTo>
                    <a:pt x="921" y="25590"/>
                    <a:pt x="1022" y="25691"/>
                    <a:pt x="1122" y="25791"/>
                  </a:cubicBezTo>
                  <a:cubicBezTo>
                    <a:pt x="1072" y="25816"/>
                    <a:pt x="1047" y="25841"/>
                    <a:pt x="1022" y="25866"/>
                  </a:cubicBezTo>
                  <a:cubicBezTo>
                    <a:pt x="721" y="26342"/>
                    <a:pt x="420" y="26793"/>
                    <a:pt x="119" y="27245"/>
                  </a:cubicBezTo>
                  <a:cubicBezTo>
                    <a:pt x="0" y="27432"/>
                    <a:pt x="158" y="27596"/>
                    <a:pt x="327" y="27596"/>
                  </a:cubicBezTo>
                  <a:cubicBezTo>
                    <a:pt x="407" y="27596"/>
                    <a:pt x="489" y="27559"/>
                    <a:pt x="545" y="27470"/>
                  </a:cubicBezTo>
                  <a:cubicBezTo>
                    <a:pt x="846" y="27044"/>
                    <a:pt x="1122" y="26593"/>
                    <a:pt x="1423" y="26142"/>
                  </a:cubicBezTo>
                  <a:cubicBezTo>
                    <a:pt x="1623" y="26342"/>
                    <a:pt x="1824" y="26543"/>
                    <a:pt x="2049" y="26743"/>
                  </a:cubicBezTo>
                  <a:cubicBezTo>
                    <a:pt x="2024" y="26743"/>
                    <a:pt x="1974" y="26768"/>
                    <a:pt x="1949" y="26819"/>
                  </a:cubicBezTo>
                  <a:cubicBezTo>
                    <a:pt x="1548" y="27495"/>
                    <a:pt x="1147" y="28172"/>
                    <a:pt x="746" y="28874"/>
                  </a:cubicBezTo>
                  <a:cubicBezTo>
                    <a:pt x="644" y="29043"/>
                    <a:pt x="805" y="29200"/>
                    <a:pt x="967" y="29200"/>
                  </a:cubicBezTo>
                  <a:cubicBezTo>
                    <a:pt x="1045" y="29200"/>
                    <a:pt x="1123" y="29164"/>
                    <a:pt x="1172" y="29074"/>
                  </a:cubicBezTo>
                  <a:cubicBezTo>
                    <a:pt x="1573" y="28397"/>
                    <a:pt x="1974" y="27721"/>
                    <a:pt x="2375" y="27044"/>
                  </a:cubicBezTo>
                  <a:cubicBezTo>
                    <a:pt x="2400" y="27044"/>
                    <a:pt x="2400" y="27019"/>
                    <a:pt x="2400" y="26994"/>
                  </a:cubicBezTo>
                  <a:cubicBezTo>
                    <a:pt x="2626" y="27169"/>
                    <a:pt x="2876" y="27345"/>
                    <a:pt x="3127" y="27470"/>
                  </a:cubicBezTo>
                  <a:cubicBezTo>
                    <a:pt x="3002" y="27671"/>
                    <a:pt x="2851" y="27871"/>
                    <a:pt x="2751" y="28022"/>
                  </a:cubicBezTo>
                  <a:cubicBezTo>
                    <a:pt x="2525" y="28372"/>
                    <a:pt x="2300" y="28723"/>
                    <a:pt x="2074" y="29099"/>
                  </a:cubicBezTo>
                  <a:cubicBezTo>
                    <a:pt x="1953" y="29273"/>
                    <a:pt x="2131" y="29434"/>
                    <a:pt x="2303" y="29434"/>
                  </a:cubicBezTo>
                  <a:cubicBezTo>
                    <a:pt x="2379" y="29434"/>
                    <a:pt x="2454" y="29402"/>
                    <a:pt x="2500" y="29325"/>
                  </a:cubicBezTo>
                  <a:cubicBezTo>
                    <a:pt x="2776" y="28899"/>
                    <a:pt x="3027" y="28498"/>
                    <a:pt x="3277" y="28097"/>
                  </a:cubicBezTo>
                  <a:cubicBezTo>
                    <a:pt x="3377" y="27971"/>
                    <a:pt x="3453" y="27821"/>
                    <a:pt x="3528" y="27696"/>
                  </a:cubicBezTo>
                  <a:cubicBezTo>
                    <a:pt x="3904" y="27896"/>
                    <a:pt x="4280" y="28047"/>
                    <a:pt x="4656" y="28197"/>
                  </a:cubicBezTo>
                  <a:cubicBezTo>
                    <a:pt x="4505" y="28448"/>
                    <a:pt x="4330" y="28673"/>
                    <a:pt x="4154" y="28924"/>
                  </a:cubicBezTo>
                  <a:cubicBezTo>
                    <a:pt x="4035" y="29111"/>
                    <a:pt x="4205" y="29275"/>
                    <a:pt x="4373" y="29275"/>
                  </a:cubicBezTo>
                  <a:cubicBezTo>
                    <a:pt x="4453" y="29275"/>
                    <a:pt x="4532" y="29238"/>
                    <a:pt x="4580" y="29149"/>
                  </a:cubicBezTo>
                  <a:cubicBezTo>
                    <a:pt x="4756" y="28899"/>
                    <a:pt x="4931" y="28648"/>
                    <a:pt x="5107" y="28397"/>
                  </a:cubicBezTo>
                  <a:cubicBezTo>
                    <a:pt x="5132" y="28372"/>
                    <a:pt x="5132" y="28372"/>
                    <a:pt x="5132" y="28347"/>
                  </a:cubicBezTo>
                  <a:cubicBezTo>
                    <a:pt x="5583" y="28498"/>
                    <a:pt x="6059" y="28598"/>
                    <a:pt x="6535" y="28673"/>
                  </a:cubicBezTo>
                  <a:cubicBezTo>
                    <a:pt x="6335" y="29024"/>
                    <a:pt x="6134" y="29350"/>
                    <a:pt x="5959" y="29676"/>
                  </a:cubicBezTo>
                  <a:cubicBezTo>
                    <a:pt x="5840" y="29863"/>
                    <a:pt x="5998" y="30027"/>
                    <a:pt x="6166" y="30027"/>
                  </a:cubicBezTo>
                  <a:cubicBezTo>
                    <a:pt x="6246" y="30027"/>
                    <a:pt x="6329" y="29990"/>
                    <a:pt x="6385" y="29901"/>
                  </a:cubicBezTo>
                  <a:cubicBezTo>
                    <a:pt x="6611" y="29525"/>
                    <a:pt x="6811" y="29149"/>
                    <a:pt x="7037" y="28773"/>
                  </a:cubicBezTo>
                  <a:cubicBezTo>
                    <a:pt x="7438" y="28824"/>
                    <a:pt x="7839" y="28849"/>
                    <a:pt x="8215" y="28874"/>
                  </a:cubicBezTo>
                  <a:cubicBezTo>
                    <a:pt x="8415" y="28899"/>
                    <a:pt x="8591" y="28899"/>
                    <a:pt x="8766" y="28899"/>
                  </a:cubicBezTo>
                  <a:lnTo>
                    <a:pt x="9794" y="28899"/>
                  </a:lnTo>
                  <a:cubicBezTo>
                    <a:pt x="10019" y="28874"/>
                    <a:pt x="10220" y="28874"/>
                    <a:pt x="10420" y="28874"/>
                  </a:cubicBezTo>
                  <a:cubicBezTo>
                    <a:pt x="10470" y="28874"/>
                    <a:pt x="10495" y="28849"/>
                    <a:pt x="10545" y="28849"/>
                  </a:cubicBezTo>
                  <a:cubicBezTo>
                    <a:pt x="11072" y="28824"/>
                    <a:pt x="11523" y="28748"/>
                    <a:pt x="11899" y="28698"/>
                  </a:cubicBezTo>
                  <a:lnTo>
                    <a:pt x="11899" y="28698"/>
                  </a:lnTo>
                  <a:cubicBezTo>
                    <a:pt x="11748" y="28874"/>
                    <a:pt x="11573" y="29024"/>
                    <a:pt x="11448" y="29174"/>
                  </a:cubicBezTo>
                  <a:cubicBezTo>
                    <a:pt x="11147" y="29550"/>
                    <a:pt x="10821" y="29951"/>
                    <a:pt x="10495" y="30327"/>
                  </a:cubicBezTo>
                  <a:cubicBezTo>
                    <a:pt x="10346" y="30514"/>
                    <a:pt x="10503" y="30743"/>
                    <a:pt x="10676" y="30743"/>
                  </a:cubicBezTo>
                  <a:cubicBezTo>
                    <a:pt x="10735" y="30743"/>
                    <a:pt x="10795" y="30717"/>
                    <a:pt x="10846" y="30653"/>
                  </a:cubicBezTo>
                  <a:cubicBezTo>
                    <a:pt x="11222" y="30202"/>
                    <a:pt x="11598" y="29776"/>
                    <a:pt x="11949" y="29325"/>
                  </a:cubicBezTo>
                  <a:cubicBezTo>
                    <a:pt x="12149" y="29099"/>
                    <a:pt x="12425" y="28849"/>
                    <a:pt x="12626" y="28573"/>
                  </a:cubicBezTo>
                  <a:cubicBezTo>
                    <a:pt x="12701" y="28548"/>
                    <a:pt x="12776" y="28548"/>
                    <a:pt x="12776" y="28548"/>
                  </a:cubicBezTo>
                  <a:cubicBezTo>
                    <a:pt x="13077" y="28122"/>
                    <a:pt x="13378" y="27696"/>
                    <a:pt x="13678" y="27270"/>
                  </a:cubicBezTo>
                  <a:cubicBezTo>
                    <a:pt x="13779" y="27144"/>
                    <a:pt x="13879" y="26994"/>
                    <a:pt x="13954" y="26869"/>
                  </a:cubicBezTo>
                  <a:cubicBezTo>
                    <a:pt x="14405" y="26242"/>
                    <a:pt x="14806" y="25615"/>
                    <a:pt x="15182" y="25014"/>
                  </a:cubicBezTo>
                  <a:cubicBezTo>
                    <a:pt x="15282" y="24864"/>
                    <a:pt x="15357" y="24713"/>
                    <a:pt x="15458" y="24588"/>
                  </a:cubicBezTo>
                  <a:cubicBezTo>
                    <a:pt x="15884" y="23886"/>
                    <a:pt x="16310" y="23184"/>
                    <a:pt x="16686" y="22508"/>
                  </a:cubicBezTo>
                  <a:cubicBezTo>
                    <a:pt x="16761" y="22357"/>
                    <a:pt x="16836" y="22207"/>
                    <a:pt x="16911" y="22057"/>
                  </a:cubicBezTo>
                  <a:cubicBezTo>
                    <a:pt x="17262" y="21405"/>
                    <a:pt x="17588" y="20778"/>
                    <a:pt x="17889" y="20152"/>
                  </a:cubicBezTo>
                  <a:cubicBezTo>
                    <a:pt x="17964" y="19976"/>
                    <a:pt x="18014" y="19826"/>
                    <a:pt x="18089" y="19701"/>
                  </a:cubicBezTo>
                  <a:cubicBezTo>
                    <a:pt x="18415" y="18974"/>
                    <a:pt x="18691" y="18272"/>
                    <a:pt x="18941" y="17595"/>
                  </a:cubicBezTo>
                  <a:cubicBezTo>
                    <a:pt x="19017" y="17445"/>
                    <a:pt x="19067" y="17295"/>
                    <a:pt x="19117" y="17144"/>
                  </a:cubicBezTo>
                  <a:cubicBezTo>
                    <a:pt x="19368" y="16468"/>
                    <a:pt x="19568" y="15841"/>
                    <a:pt x="19743" y="15214"/>
                  </a:cubicBezTo>
                  <a:cubicBezTo>
                    <a:pt x="19794" y="15039"/>
                    <a:pt x="19819" y="14889"/>
                    <a:pt x="19844" y="14738"/>
                  </a:cubicBezTo>
                  <a:cubicBezTo>
                    <a:pt x="20044" y="14036"/>
                    <a:pt x="20195" y="13360"/>
                    <a:pt x="20295" y="12733"/>
                  </a:cubicBezTo>
                  <a:cubicBezTo>
                    <a:pt x="20320" y="12558"/>
                    <a:pt x="20345" y="12407"/>
                    <a:pt x="20370" y="12232"/>
                  </a:cubicBezTo>
                  <a:cubicBezTo>
                    <a:pt x="20495" y="11430"/>
                    <a:pt x="20571" y="10678"/>
                    <a:pt x="20596" y="9976"/>
                  </a:cubicBezTo>
                  <a:cubicBezTo>
                    <a:pt x="20596" y="9801"/>
                    <a:pt x="20621" y="9650"/>
                    <a:pt x="20596" y="9475"/>
                  </a:cubicBezTo>
                  <a:cubicBezTo>
                    <a:pt x="20621" y="8673"/>
                    <a:pt x="20596" y="7896"/>
                    <a:pt x="20495" y="7194"/>
                  </a:cubicBezTo>
                  <a:cubicBezTo>
                    <a:pt x="20495" y="7044"/>
                    <a:pt x="20470" y="6869"/>
                    <a:pt x="20445" y="6718"/>
                  </a:cubicBezTo>
                  <a:cubicBezTo>
                    <a:pt x="20295" y="5666"/>
                    <a:pt x="20069" y="4713"/>
                    <a:pt x="19794" y="3911"/>
                  </a:cubicBezTo>
                  <a:cubicBezTo>
                    <a:pt x="19743" y="3761"/>
                    <a:pt x="19693" y="3610"/>
                    <a:pt x="19618" y="3460"/>
                  </a:cubicBezTo>
                  <a:cubicBezTo>
                    <a:pt x="19393" y="2808"/>
                    <a:pt x="19117" y="2257"/>
                    <a:pt x="18866" y="1781"/>
                  </a:cubicBezTo>
                  <a:cubicBezTo>
                    <a:pt x="18766" y="1630"/>
                    <a:pt x="18691" y="1480"/>
                    <a:pt x="18616" y="1355"/>
                  </a:cubicBezTo>
                  <a:cubicBezTo>
                    <a:pt x="18114" y="503"/>
                    <a:pt x="17713" y="102"/>
                    <a:pt x="17713" y="102"/>
                  </a:cubicBezTo>
                  <a:cubicBezTo>
                    <a:pt x="17328" y="33"/>
                    <a:pt x="16945" y="1"/>
                    <a:pt x="16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7742275" y="3603125"/>
              <a:ext cx="272600" cy="133500"/>
            </a:xfrm>
            <a:custGeom>
              <a:avLst/>
              <a:gdLst/>
              <a:ahLst/>
              <a:cxnLst/>
              <a:rect l="l" t="t" r="r" b="b"/>
              <a:pathLst>
                <a:path w="10904" h="5340" extrusionOk="0">
                  <a:moveTo>
                    <a:pt x="10653" y="1"/>
                  </a:moveTo>
                  <a:cubicBezTo>
                    <a:pt x="6943" y="753"/>
                    <a:pt x="3309" y="2883"/>
                    <a:pt x="1" y="4788"/>
                  </a:cubicBezTo>
                  <a:cubicBezTo>
                    <a:pt x="1" y="4988"/>
                    <a:pt x="26" y="5164"/>
                    <a:pt x="26" y="5339"/>
                  </a:cubicBezTo>
                  <a:cubicBezTo>
                    <a:pt x="3384" y="3384"/>
                    <a:pt x="7069" y="1179"/>
                    <a:pt x="10903" y="427"/>
                  </a:cubicBezTo>
                  <a:cubicBezTo>
                    <a:pt x="10803" y="276"/>
                    <a:pt x="10728" y="126"/>
                    <a:pt x="10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7742275" y="3655750"/>
              <a:ext cx="295775" cy="112200"/>
            </a:xfrm>
            <a:custGeom>
              <a:avLst/>
              <a:gdLst/>
              <a:ahLst/>
              <a:cxnLst/>
              <a:rect l="l" t="t" r="r" b="b"/>
              <a:pathLst>
                <a:path w="11831" h="4488" extrusionOk="0">
                  <a:moveTo>
                    <a:pt x="11655" y="1"/>
                  </a:moveTo>
                  <a:cubicBezTo>
                    <a:pt x="9725" y="803"/>
                    <a:pt x="7745" y="1530"/>
                    <a:pt x="5765" y="2207"/>
                  </a:cubicBezTo>
                  <a:cubicBezTo>
                    <a:pt x="3861" y="2833"/>
                    <a:pt x="1906" y="3284"/>
                    <a:pt x="26" y="3986"/>
                  </a:cubicBezTo>
                  <a:cubicBezTo>
                    <a:pt x="1" y="4161"/>
                    <a:pt x="1" y="4337"/>
                    <a:pt x="1" y="4487"/>
                  </a:cubicBezTo>
                  <a:cubicBezTo>
                    <a:pt x="1931" y="3785"/>
                    <a:pt x="3961" y="3309"/>
                    <a:pt x="5916" y="2658"/>
                  </a:cubicBezTo>
                  <a:cubicBezTo>
                    <a:pt x="7896" y="1981"/>
                    <a:pt x="9876" y="1254"/>
                    <a:pt x="11831" y="452"/>
                  </a:cubicBezTo>
                  <a:cubicBezTo>
                    <a:pt x="11780" y="302"/>
                    <a:pt x="11730" y="151"/>
                    <a:pt x="1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7738525" y="3737225"/>
              <a:ext cx="317075" cy="72700"/>
            </a:xfrm>
            <a:custGeom>
              <a:avLst/>
              <a:gdLst/>
              <a:ahLst/>
              <a:cxnLst/>
              <a:rect l="l" t="t" r="r" b="b"/>
              <a:pathLst>
                <a:path w="12683" h="2908" extrusionOk="0">
                  <a:moveTo>
                    <a:pt x="12632" y="0"/>
                  </a:moveTo>
                  <a:cubicBezTo>
                    <a:pt x="8447" y="802"/>
                    <a:pt x="4261" y="1604"/>
                    <a:pt x="51" y="2406"/>
                  </a:cubicBezTo>
                  <a:cubicBezTo>
                    <a:pt x="51" y="2557"/>
                    <a:pt x="26" y="2732"/>
                    <a:pt x="1" y="2907"/>
                  </a:cubicBezTo>
                  <a:cubicBezTo>
                    <a:pt x="4236" y="2080"/>
                    <a:pt x="8472" y="1278"/>
                    <a:pt x="12682" y="476"/>
                  </a:cubicBezTo>
                  <a:cubicBezTo>
                    <a:pt x="12682" y="326"/>
                    <a:pt x="12657" y="151"/>
                    <a:pt x="12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7732900" y="3806150"/>
              <a:ext cx="325825" cy="38225"/>
            </a:xfrm>
            <a:custGeom>
              <a:avLst/>
              <a:gdLst/>
              <a:ahLst/>
              <a:cxnLst/>
              <a:rect l="l" t="t" r="r" b="b"/>
              <a:pathLst>
                <a:path w="13033" h="1529" extrusionOk="0">
                  <a:moveTo>
                    <a:pt x="13008" y="0"/>
                  </a:moveTo>
                  <a:cubicBezTo>
                    <a:pt x="8722" y="501"/>
                    <a:pt x="4336" y="476"/>
                    <a:pt x="100" y="1028"/>
                  </a:cubicBezTo>
                  <a:cubicBezTo>
                    <a:pt x="75" y="1203"/>
                    <a:pt x="50" y="1379"/>
                    <a:pt x="0" y="1529"/>
                  </a:cubicBezTo>
                  <a:cubicBezTo>
                    <a:pt x="4286" y="952"/>
                    <a:pt x="8697" y="1003"/>
                    <a:pt x="13008" y="501"/>
                  </a:cubicBezTo>
                  <a:cubicBezTo>
                    <a:pt x="13008" y="326"/>
                    <a:pt x="13033" y="175"/>
                    <a:pt x="13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7722875" y="3873425"/>
              <a:ext cx="329600" cy="15450"/>
            </a:xfrm>
            <a:custGeom>
              <a:avLst/>
              <a:gdLst/>
              <a:ahLst/>
              <a:cxnLst/>
              <a:rect l="l" t="t" r="r" b="b"/>
              <a:pathLst>
                <a:path w="13184" h="618" extrusionOk="0">
                  <a:moveTo>
                    <a:pt x="3886" y="1"/>
                  </a:moveTo>
                  <a:cubicBezTo>
                    <a:pt x="2631" y="1"/>
                    <a:pt x="1377" y="29"/>
                    <a:pt x="125" y="116"/>
                  </a:cubicBezTo>
                  <a:cubicBezTo>
                    <a:pt x="75" y="292"/>
                    <a:pt x="50" y="467"/>
                    <a:pt x="0" y="617"/>
                  </a:cubicBezTo>
                  <a:cubicBezTo>
                    <a:pt x="1324" y="518"/>
                    <a:pt x="2650" y="487"/>
                    <a:pt x="3977" y="487"/>
                  </a:cubicBezTo>
                  <a:cubicBezTo>
                    <a:pt x="6394" y="487"/>
                    <a:pt x="8814" y="592"/>
                    <a:pt x="11228" y="592"/>
                  </a:cubicBezTo>
                  <a:cubicBezTo>
                    <a:pt x="11855" y="592"/>
                    <a:pt x="12482" y="585"/>
                    <a:pt x="13108" y="567"/>
                  </a:cubicBezTo>
                  <a:cubicBezTo>
                    <a:pt x="13133" y="392"/>
                    <a:pt x="13158" y="216"/>
                    <a:pt x="13183" y="66"/>
                  </a:cubicBezTo>
                  <a:lnTo>
                    <a:pt x="13183" y="66"/>
                  </a:lnTo>
                  <a:cubicBezTo>
                    <a:pt x="12447" y="91"/>
                    <a:pt x="11712" y="101"/>
                    <a:pt x="10976" y="101"/>
                  </a:cubicBezTo>
                  <a:cubicBezTo>
                    <a:pt x="8610" y="101"/>
                    <a:pt x="6246" y="1"/>
                    <a:pt x="3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7714100" y="3906400"/>
              <a:ext cx="325200" cy="43250"/>
            </a:xfrm>
            <a:custGeom>
              <a:avLst/>
              <a:gdLst/>
              <a:ahLst/>
              <a:cxnLst/>
              <a:rect l="l" t="t" r="r" b="b"/>
              <a:pathLst>
                <a:path w="13008" h="1730" extrusionOk="0">
                  <a:moveTo>
                    <a:pt x="151" y="0"/>
                  </a:moveTo>
                  <a:cubicBezTo>
                    <a:pt x="100" y="176"/>
                    <a:pt x="50" y="326"/>
                    <a:pt x="0" y="476"/>
                  </a:cubicBezTo>
                  <a:cubicBezTo>
                    <a:pt x="4286" y="952"/>
                    <a:pt x="8597" y="1379"/>
                    <a:pt x="12907" y="1729"/>
                  </a:cubicBezTo>
                  <a:cubicBezTo>
                    <a:pt x="12958" y="1554"/>
                    <a:pt x="12983" y="1404"/>
                    <a:pt x="13008" y="1253"/>
                  </a:cubicBezTo>
                  <a:cubicBezTo>
                    <a:pt x="8722" y="902"/>
                    <a:pt x="4436" y="476"/>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7694050" y="3959650"/>
              <a:ext cx="327075" cy="49525"/>
            </a:xfrm>
            <a:custGeom>
              <a:avLst/>
              <a:gdLst/>
              <a:ahLst/>
              <a:cxnLst/>
              <a:rect l="l" t="t" r="r" b="b"/>
              <a:pathLst>
                <a:path w="13083" h="1981" extrusionOk="0">
                  <a:moveTo>
                    <a:pt x="201" y="0"/>
                  </a:moveTo>
                  <a:cubicBezTo>
                    <a:pt x="125" y="151"/>
                    <a:pt x="75" y="326"/>
                    <a:pt x="0" y="477"/>
                  </a:cubicBezTo>
                  <a:cubicBezTo>
                    <a:pt x="4286" y="1103"/>
                    <a:pt x="8597" y="1604"/>
                    <a:pt x="12907" y="1980"/>
                  </a:cubicBezTo>
                  <a:cubicBezTo>
                    <a:pt x="12983" y="1830"/>
                    <a:pt x="13033" y="1680"/>
                    <a:pt x="13083" y="1529"/>
                  </a:cubicBezTo>
                  <a:cubicBezTo>
                    <a:pt x="8772" y="1153"/>
                    <a:pt x="4486" y="652"/>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7678375" y="3995375"/>
              <a:ext cx="317075" cy="77700"/>
            </a:xfrm>
            <a:custGeom>
              <a:avLst/>
              <a:gdLst/>
              <a:ahLst/>
              <a:cxnLst/>
              <a:rect l="l" t="t" r="r" b="b"/>
              <a:pathLst>
                <a:path w="12683" h="3108" extrusionOk="0">
                  <a:moveTo>
                    <a:pt x="201" y="0"/>
                  </a:moveTo>
                  <a:cubicBezTo>
                    <a:pt x="126" y="125"/>
                    <a:pt x="76" y="301"/>
                    <a:pt x="1" y="426"/>
                  </a:cubicBezTo>
                  <a:lnTo>
                    <a:pt x="12482" y="3108"/>
                  </a:lnTo>
                  <a:cubicBezTo>
                    <a:pt x="12532" y="2932"/>
                    <a:pt x="12607" y="2782"/>
                    <a:pt x="12682" y="2657"/>
                  </a:cubicBezTo>
                  <a:lnTo>
                    <a:pt x="2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7"/>
            <p:cNvSpPr/>
            <p:nvPr/>
          </p:nvSpPr>
          <p:spPr>
            <a:xfrm>
              <a:off x="7658950" y="4032325"/>
              <a:ext cx="307050" cy="99650"/>
            </a:xfrm>
            <a:custGeom>
              <a:avLst/>
              <a:gdLst/>
              <a:ahLst/>
              <a:cxnLst/>
              <a:rect l="l" t="t" r="r" b="b"/>
              <a:pathLst>
                <a:path w="12282" h="3986" extrusionOk="0">
                  <a:moveTo>
                    <a:pt x="226" y="1"/>
                  </a:moveTo>
                  <a:cubicBezTo>
                    <a:pt x="151" y="151"/>
                    <a:pt x="76" y="301"/>
                    <a:pt x="1" y="452"/>
                  </a:cubicBezTo>
                  <a:lnTo>
                    <a:pt x="12056" y="3986"/>
                  </a:lnTo>
                  <a:cubicBezTo>
                    <a:pt x="12131" y="3835"/>
                    <a:pt x="12206" y="3685"/>
                    <a:pt x="12281" y="3535"/>
                  </a:cubicBezTo>
                  <a:lnTo>
                    <a:pt x="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7"/>
            <p:cNvSpPr/>
            <p:nvPr/>
          </p:nvSpPr>
          <p:spPr>
            <a:xfrm>
              <a:off x="7621350" y="4094350"/>
              <a:ext cx="308300" cy="100275"/>
            </a:xfrm>
            <a:custGeom>
              <a:avLst/>
              <a:gdLst/>
              <a:ahLst/>
              <a:cxnLst/>
              <a:rect l="l" t="t" r="r" b="b"/>
              <a:pathLst>
                <a:path w="12332" h="4011" extrusionOk="0">
                  <a:moveTo>
                    <a:pt x="277" y="1"/>
                  </a:moveTo>
                  <a:cubicBezTo>
                    <a:pt x="176" y="151"/>
                    <a:pt x="76" y="302"/>
                    <a:pt x="1" y="427"/>
                  </a:cubicBezTo>
                  <a:cubicBezTo>
                    <a:pt x="4011" y="1630"/>
                    <a:pt x="8021" y="2833"/>
                    <a:pt x="12056" y="4011"/>
                  </a:cubicBezTo>
                  <a:cubicBezTo>
                    <a:pt x="12156" y="3861"/>
                    <a:pt x="12257" y="3710"/>
                    <a:pt x="12332" y="3585"/>
                  </a:cubicBezTo>
                  <a:cubicBezTo>
                    <a:pt x="8297" y="2407"/>
                    <a:pt x="4287" y="1229"/>
                    <a:pt x="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7"/>
            <p:cNvSpPr/>
            <p:nvPr/>
          </p:nvSpPr>
          <p:spPr>
            <a:xfrm>
              <a:off x="7576875" y="4153875"/>
              <a:ext cx="315175" cy="97150"/>
            </a:xfrm>
            <a:custGeom>
              <a:avLst/>
              <a:gdLst/>
              <a:ahLst/>
              <a:cxnLst/>
              <a:rect l="l" t="t" r="r" b="b"/>
              <a:pathLst>
                <a:path w="12607" h="3886" extrusionOk="0">
                  <a:moveTo>
                    <a:pt x="326" y="1"/>
                  </a:moveTo>
                  <a:cubicBezTo>
                    <a:pt x="226" y="151"/>
                    <a:pt x="101" y="277"/>
                    <a:pt x="0" y="402"/>
                  </a:cubicBezTo>
                  <a:cubicBezTo>
                    <a:pt x="4061" y="1730"/>
                    <a:pt x="8246" y="2658"/>
                    <a:pt x="12331" y="3886"/>
                  </a:cubicBezTo>
                  <a:cubicBezTo>
                    <a:pt x="12432" y="3760"/>
                    <a:pt x="12532" y="3610"/>
                    <a:pt x="12607" y="3485"/>
                  </a:cubicBezTo>
                  <a:cubicBezTo>
                    <a:pt x="8547" y="2231"/>
                    <a:pt x="4386" y="1329"/>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7"/>
            <p:cNvSpPr/>
            <p:nvPr/>
          </p:nvSpPr>
          <p:spPr>
            <a:xfrm>
              <a:off x="7553700" y="4188975"/>
              <a:ext cx="253150" cy="102775"/>
            </a:xfrm>
            <a:custGeom>
              <a:avLst/>
              <a:gdLst/>
              <a:ahLst/>
              <a:cxnLst/>
              <a:rect l="l" t="t" r="r" b="b"/>
              <a:pathLst>
                <a:path w="10126" h="4111" extrusionOk="0">
                  <a:moveTo>
                    <a:pt x="50" y="0"/>
                  </a:moveTo>
                  <a:cubicBezTo>
                    <a:pt x="0" y="51"/>
                    <a:pt x="0" y="76"/>
                    <a:pt x="0" y="76"/>
                  </a:cubicBezTo>
                  <a:cubicBezTo>
                    <a:pt x="125" y="301"/>
                    <a:pt x="276" y="502"/>
                    <a:pt x="426" y="677"/>
                  </a:cubicBezTo>
                  <a:cubicBezTo>
                    <a:pt x="3233" y="1905"/>
                    <a:pt x="6065" y="3033"/>
                    <a:pt x="8922" y="4111"/>
                  </a:cubicBezTo>
                  <a:cubicBezTo>
                    <a:pt x="9348" y="4111"/>
                    <a:pt x="9775" y="4086"/>
                    <a:pt x="10125" y="4061"/>
                  </a:cubicBezTo>
                  <a:cubicBezTo>
                    <a:pt x="6742" y="2782"/>
                    <a:pt x="3384" y="1429"/>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7"/>
            <p:cNvSpPr/>
            <p:nvPr/>
          </p:nvSpPr>
          <p:spPr>
            <a:xfrm>
              <a:off x="6877000" y="4225950"/>
              <a:ext cx="336475" cy="344625"/>
            </a:xfrm>
            <a:custGeom>
              <a:avLst/>
              <a:gdLst/>
              <a:ahLst/>
              <a:cxnLst/>
              <a:rect l="l" t="t" r="r" b="b"/>
              <a:pathLst>
                <a:path w="13459" h="13785" extrusionOk="0">
                  <a:moveTo>
                    <a:pt x="0" y="0"/>
                  </a:moveTo>
                  <a:lnTo>
                    <a:pt x="602" y="8296"/>
                  </a:lnTo>
                  <a:lnTo>
                    <a:pt x="13459" y="13785"/>
                  </a:lnTo>
                  <a:lnTo>
                    <a:pt x="13459" y="486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7"/>
            <p:cNvSpPr/>
            <p:nvPr/>
          </p:nvSpPr>
          <p:spPr>
            <a:xfrm>
              <a:off x="6848800" y="4152000"/>
              <a:ext cx="364675" cy="251900"/>
            </a:xfrm>
            <a:custGeom>
              <a:avLst/>
              <a:gdLst/>
              <a:ahLst/>
              <a:cxnLst/>
              <a:rect l="l" t="t" r="r" b="b"/>
              <a:pathLst>
                <a:path w="14587" h="10076" extrusionOk="0">
                  <a:moveTo>
                    <a:pt x="0" y="1"/>
                  </a:moveTo>
                  <a:lnTo>
                    <a:pt x="176" y="3986"/>
                  </a:lnTo>
                  <a:lnTo>
                    <a:pt x="14587" y="10076"/>
                  </a:lnTo>
                  <a:lnTo>
                    <a:pt x="14587" y="601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7"/>
            <p:cNvSpPr/>
            <p:nvPr/>
          </p:nvSpPr>
          <p:spPr>
            <a:xfrm>
              <a:off x="6970350" y="4203375"/>
              <a:ext cx="89000" cy="292650"/>
            </a:xfrm>
            <a:custGeom>
              <a:avLst/>
              <a:gdLst/>
              <a:ahLst/>
              <a:cxnLst/>
              <a:rect l="l" t="t" r="r" b="b"/>
              <a:pathLst>
                <a:path w="3560" h="11706" extrusionOk="0">
                  <a:moveTo>
                    <a:pt x="151" y="1"/>
                  </a:moveTo>
                  <a:lnTo>
                    <a:pt x="76" y="26"/>
                  </a:lnTo>
                  <a:lnTo>
                    <a:pt x="1" y="10527"/>
                  </a:lnTo>
                  <a:cubicBezTo>
                    <a:pt x="1" y="10527"/>
                    <a:pt x="2532" y="11630"/>
                    <a:pt x="2707" y="11705"/>
                  </a:cubicBezTo>
                  <a:cubicBezTo>
                    <a:pt x="2757" y="11079"/>
                    <a:pt x="3560" y="1429"/>
                    <a:pt x="3560" y="1429"/>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7"/>
            <p:cNvSpPr/>
            <p:nvPr/>
          </p:nvSpPr>
          <p:spPr>
            <a:xfrm>
              <a:off x="7983225" y="43895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7"/>
            <p:cNvSpPr/>
            <p:nvPr/>
          </p:nvSpPr>
          <p:spPr>
            <a:xfrm>
              <a:off x="7960325" y="44032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7"/>
            <p:cNvSpPr/>
            <p:nvPr/>
          </p:nvSpPr>
          <p:spPr>
            <a:xfrm>
              <a:off x="7964725" y="43543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99" name="Google Shape;6599;p57">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600" name="Google Shape;6600;p57">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601" name="Google Shape;6601;p57">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602" name="Google Shape;6602;p57">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603" name="Google Shape;6603;p57">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604" name="Google Shape;6604;p57">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605" name="Google Shape;6605;p57">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pSp>
        <p:nvGrpSpPr>
          <p:cNvPr id="6606" name="Google Shape;6606;p57"/>
          <p:cNvGrpSpPr/>
          <p:nvPr/>
        </p:nvGrpSpPr>
        <p:grpSpPr>
          <a:xfrm>
            <a:off x="4287427" y="3854398"/>
            <a:ext cx="718224" cy="941259"/>
            <a:chOff x="3481350" y="3771550"/>
            <a:chExt cx="790125" cy="1035375"/>
          </a:xfrm>
        </p:grpSpPr>
        <p:sp>
          <p:nvSpPr>
            <p:cNvPr id="6607" name="Google Shape;6607;p57"/>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7"/>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7"/>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7"/>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7"/>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7"/>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7"/>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7"/>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7"/>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7"/>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7"/>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7"/>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7"/>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7"/>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7"/>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7"/>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7"/>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7"/>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7"/>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7"/>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7"/>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7"/>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57"/>
          <p:cNvGrpSpPr/>
          <p:nvPr/>
        </p:nvGrpSpPr>
        <p:grpSpPr>
          <a:xfrm>
            <a:off x="4878135" y="4258769"/>
            <a:ext cx="1204248" cy="506198"/>
            <a:chOff x="6519050" y="4229450"/>
            <a:chExt cx="1224950" cy="514900"/>
          </a:xfrm>
        </p:grpSpPr>
        <p:sp>
          <p:nvSpPr>
            <p:cNvPr id="6630" name="Google Shape;6630;p57"/>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7"/>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7"/>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7"/>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7"/>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7"/>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7"/>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7"/>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7"/>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7"/>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7"/>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7"/>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7"/>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7"/>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7"/>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7"/>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7"/>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7"/>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7"/>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57"/>
          <p:cNvGrpSpPr/>
          <p:nvPr/>
        </p:nvGrpSpPr>
        <p:grpSpPr>
          <a:xfrm>
            <a:off x="5841924" y="3958825"/>
            <a:ext cx="901037" cy="991792"/>
            <a:chOff x="5682093" y="3924350"/>
            <a:chExt cx="916526" cy="1008841"/>
          </a:xfrm>
        </p:grpSpPr>
        <p:sp>
          <p:nvSpPr>
            <p:cNvPr id="6650" name="Google Shape;6650;p57"/>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7"/>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7"/>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7"/>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7"/>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7"/>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7"/>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7"/>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7"/>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7"/>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7"/>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7"/>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7"/>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57"/>
          <p:cNvGrpSpPr/>
          <p:nvPr/>
        </p:nvGrpSpPr>
        <p:grpSpPr>
          <a:xfrm>
            <a:off x="3675305" y="4180214"/>
            <a:ext cx="816751" cy="615566"/>
            <a:chOff x="1264675" y="4493775"/>
            <a:chExt cx="794350" cy="598625"/>
          </a:xfrm>
        </p:grpSpPr>
        <p:sp>
          <p:nvSpPr>
            <p:cNvPr id="6664" name="Google Shape;6664;p57"/>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7"/>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7"/>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7"/>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7"/>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7"/>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7"/>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7"/>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7"/>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57"/>
          <p:cNvGrpSpPr/>
          <p:nvPr/>
        </p:nvGrpSpPr>
        <p:grpSpPr>
          <a:xfrm>
            <a:off x="3122328" y="3764676"/>
            <a:ext cx="668095" cy="1005670"/>
            <a:chOff x="2915746" y="3726863"/>
            <a:chExt cx="679580" cy="1022958"/>
          </a:xfrm>
        </p:grpSpPr>
        <p:sp>
          <p:nvSpPr>
            <p:cNvPr id="6674" name="Google Shape;6674;p57"/>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7"/>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7"/>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7"/>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7"/>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7"/>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7"/>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7"/>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7"/>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7"/>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7"/>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7"/>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7"/>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7"/>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7"/>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7"/>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7"/>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7"/>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7"/>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7"/>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7"/>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7"/>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7"/>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7"/>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7"/>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7"/>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7"/>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7"/>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705"/>
        <p:cNvGrpSpPr/>
        <p:nvPr/>
      </p:nvGrpSpPr>
      <p:grpSpPr>
        <a:xfrm>
          <a:off x="0" y="0"/>
          <a:ext cx="0" cy="0"/>
          <a:chOff x="0" y="0"/>
          <a:chExt cx="0" cy="0"/>
        </a:xfrm>
      </p:grpSpPr>
      <p:sp>
        <p:nvSpPr>
          <p:cNvPr id="6706" name="Google Shape;6706;p58"/>
          <p:cNvSpPr/>
          <p:nvPr/>
        </p:nvSpPr>
        <p:spPr>
          <a:xfrm>
            <a:off x="2461850" y="2810875"/>
            <a:ext cx="4941600" cy="14106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2461850" y="922025"/>
            <a:ext cx="4941600" cy="14106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txBox="1">
            <a:spLocks noGrp="1"/>
          </p:cNvSpPr>
          <p:nvPr>
            <p:ph type="subTitle" idx="1"/>
          </p:nvPr>
        </p:nvSpPr>
        <p:spPr>
          <a:xfrm>
            <a:off x="2910050" y="179106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 the distance Santa Claus travels</a:t>
            </a:r>
            <a:endParaRPr/>
          </a:p>
        </p:txBody>
      </p:sp>
      <p:sp>
        <p:nvSpPr>
          <p:cNvPr id="6709" name="Google Shape;6709;p58"/>
          <p:cNvSpPr txBox="1">
            <a:spLocks noGrp="1"/>
          </p:cNvSpPr>
          <p:nvPr>
            <p:ph type="title"/>
          </p:nvPr>
        </p:nvSpPr>
        <p:spPr>
          <a:xfrm>
            <a:off x="2910050" y="1081075"/>
            <a:ext cx="40452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386,000 KM</a:t>
            </a:r>
            <a:endParaRPr/>
          </a:p>
        </p:txBody>
      </p:sp>
      <p:sp>
        <p:nvSpPr>
          <p:cNvPr id="6710" name="Google Shape;6710;p58"/>
          <p:cNvSpPr txBox="1">
            <a:spLocks noGrp="1"/>
          </p:cNvSpPr>
          <p:nvPr>
            <p:ph type="subTitle" idx="2"/>
          </p:nvPr>
        </p:nvSpPr>
        <p:spPr>
          <a:xfrm>
            <a:off x="2910050" y="367991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 how long Christmas lasts on Jupiter</a:t>
            </a:r>
            <a:endParaRPr/>
          </a:p>
        </p:txBody>
      </p:sp>
      <p:sp>
        <p:nvSpPr>
          <p:cNvPr id="6711" name="Google Shape;6711;p58"/>
          <p:cNvSpPr txBox="1">
            <a:spLocks noGrp="1"/>
          </p:cNvSpPr>
          <p:nvPr>
            <p:ph type="title" idx="3"/>
          </p:nvPr>
        </p:nvSpPr>
        <p:spPr>
          <a:xfrm>
            <a:off x="2910050" y="2969925"/>
            <a:ext cx="40452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24h 37m 23S</a:t>
            </a:r>
            <a:endParaRPr/>
          </a:p>
        </p:txBody>
      </p:sp>
      <p:grpSp>
        <p:nvGrpSpPr>
          <p:cNvPr id="6712" name="Google Shape;6712;p58"/>
          <p:cNvGrpSpPr/>
          <p:nvPr/>
        </p:nvGrpSpPr>
        <p:grpSpPr>
          <a:xfrm>
            <a:off x="6462691" y="2691707"/>
            <a:ext cx="2152263" cy="2218502"/>
            <a:chOff x="4023325" y="526575"/>
            <a:chExt cx="2038900" cy="2101650"/>
          </a:xfrm>
        </p:grpSpPr>
        <p:sp>
          <p:nvSpPr>
            <p:cNvPr id="6713" name="Google Shape;6713;p58"/>
            <p:cNvSpPr/>
            <p:nvPr/>
          </p:nvSpPr>
          <p:spPr>
            <a:xfrm>
              <a:off x="4273325" y="1510050"/>
              <a:ext cx="995650" cy="1062675"/>
            </a:xfrm>
            <a:custGeom>
              <a:avLst/>
              <a:gdLst/>
              <a:ahLst/>
              <a:cxnLst/>
              <a:rect l="l" t="t" r="r" b="b"/>
              <a:pathLst>
                <a:path w="39826" h="42507" extrusionOk="0">
                  <a:moveTo>
                    <a:pt x="12582" y="0"/>
                  </a:moveTo>
                  <a:cubicBezTo>
                    <a:pt x="12582" y="0"/>
                    <a:pt x="1" y="13259"/>
                    <a:pt x="8096" y="31179"/>
                  </a:cubicBezTo>
                  <a:cubicBezTo>
                    <a:pt x="8096" y="31179"/>
                    <a:pt x="4136" y="33961"/>
                    <a:pt x="6342" y="37043"/>
                  </a:cubicBezTo>
                  <a:cubicBezTo>
                    <a:pt x="6342" y="37043"/>
                    <a:pt x="2156" y="39324"/>
                    <a:pt x="3409" y="41429"/>
                  </a:cubicBezTo>
                  <a:cubicBezTo>
                    <a:pt x="3836" y="42131"/>
                    <a:pt x="5590" y="42407"/>
                    <a:pt x="8096" y="42507"/>
                  </a:cubicBezTo>
                  <a:cubicBezTo>
                    <a:pt x="7144" y="37294"/>
                    <a:pt x="10803" y="35690"/>
                    <a:pt x="10803" y="35690"/>
                  </a:cubicBezTo>
                  <a:cubicBezTo>
                    <a:pt x="10452" y="30727"/>
                    <a:pt x="14788" y="30226"/>
                    <a:pt x="14788" y="30226"/>
                  </a:cubicBezTo>
                  <a:cubicBezTo>
                    <a:pt x="9174" y="19524"/>
                    <a:pt x="15239" y="9073"/>
                    <a:pt x="15239" y="9073"/>
                  </a:cubicBezTo>
                  <a:cubicBezTo>
                    <a:pt x="18220" y="9702"/>
                    <a:pt x="21070" y="9948"/>
                    <a:pt x="23706" y="9948"/>
                  </a:cubicBezTo>
                  <a:cubicBezTo>
                    <a:pt x="33147" y="9948"/>
                    <a:pt x="39826" y="6792"/>
                    <a:pt x="39826" y="6792"/>
                  </a:cubicBezTo>
                  <a:lnTo>
                    <a:pt x="18648" y="276"/>
                  </a:lnTo>
                  <a:lnTo>
                    <a:pt x="12582" y="0"/>
                  </a:ln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4539000" y="813125"/>
              <a:ext cx="878150" cy="718550"/>
            </a:xfrm>
            <a:custGeom>
              <a:avLst/>
              <a:gdLst/>
              <a:ahLst/>
              <a:cxnLst/>
              <a:rect l="l" t="t" r="r" b="b"/>
              <a:pathLst>
                <a:path w="35126" h="28742" extrusionOk="0">
                  <a:moveTo>
                    <a:pt x="17311" y="0"/>
                  </a:moveTo>
                  <a:cubicBezTo>
                    <a:pt x="11545" y="0"/>
                    <a:pt x="6517" y="1361"/>
                    <a:pt x="6517" y="1361"/>
                  </a:cubicBezTo>
                  <a:cubicBezTo>
                    <a:pt x="6517" y="1361"/>
                    <a:pt x="5765" y="2238"/>
                    <a:pt x="4888" y="3742"/>
                  </a:cubicBezTo>
                  <a:cubicBezTo>
                    <a:pt x="2833" y="7276"/>
                    <a:pt x="1" y="14193"/>
                    <a:pt x="3885" y="21461"/>
                  </a:cubicBezTo>
                  <a:cubicBezTo>
                    <a:pt x="4086" y="21862"/>
                    <a:pt x="4336" y="22263"/>
                    <a:pt x="4587" y="22664"/>
                  </a:cubicBezTo>
                  <a:cubicBezTo>
                    <a:pt x="7172" y="26725"/>
                    <a:pt x="12204" y="28741"/>
                    <a:pt x="17394" y="28741"/>
                  </a:cubicBezTo>
                  <a:cubicBezTo>
                    <a:pt x="26041" y="28741"/>
                    <a:pt x="35126" y="23145"/>
                    <a:pt x="34061" y="12088"/>
                  </a:cubicBezTo>
                  <a:cubicBezTo>
                    <a:pt x="33108" y="2185"/>
                    <a:pt x="24617" y="0"/>
                    <a:pt x="173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4539000" y="872825"/>
              <a:ext cx="305175" cy="542625"/>
            </a:xfrm>
            <a:custGeom>
              <a:avLst/>
              <a:gdLst/>
              <a:ahLst/>
              <a:cxnLst/>
              <a:rect l="l" t="t" r="r" b="b"/>
              <a:pathLst>
                <a:path w="12207" h="21705" extrusionOk="0">
                  <a:moveTo>
                    <a:pt x="12206" y="1"/>
                  </a:moveTo>
                  <a:lnTo>
                    <a:pt x="4888" y="1354"/>
                  </a:lnTo>
                  <a:cubicBezTo>
                    <a:pt x="2833" y="4888"/>
                    <a:pt x="1" y="11805"/>
                    <a:pt x="3885" y="19073"/>
                  </a:cubicBezTo>
                  <a:lnTo>
                    <a:pt x="7720" y="21705"/>
                  </a:lnTo>
                  <a:cubicBezTo>
                    <a:pt x="4286" y="5765"/>
                    <a:pt x="12206" y="1"/>
                    <a:pt x="1220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8"/>
            <p:cNvSpPr/>
            <p:nvPr/>
          </p:nvSpPr>
          <p:spPr>
            <a:xfrm>
              <a:off x="4991125" y="1010000"/>
              <a:ext cx="19975" cy="28325"/>
            </a:xfrm>
            <a:custGeom>
              <a:avLst/>
              <a:gdLst/>
              <a:ahLst/>
              <a:cxnLst/>
              <a:rect l="l" t="t" r="r" b="b"/>
              <a:pathLst>
                <a:path w="799" h="1133" extrusionOk="0">
                  <a:moveTo>
                    <a:pt x="568" y="1"/>
                  </a:moveTo>
                  <a:cubicBezTo>
                    <a:pt x="493" y="1"/>
                    <a:pt x="416" y="39"/>
                    <a:pt x="387" y="128"/>
                  </a:cubicBezTo>
                  <a:cubicBezTo>
                    <a:pt x="262" y="378"/>
                    <a:pt x="161" y="654"/>
                    <a:pt x="61" y="905"/>
                  </a:cubicBezTo>
                  <a:cubicBezTo>
                    <a:pt x="0" y="1041"/>
                    <a:pt x="105" y="1132"/>
                    <a:pt x="220" y="1132"/>
                  </a:cubicBezTo>
                  <a:cubicBezTo>
                    <a:pt x="294" y="1132"/>
                    <a:pt x="372" y="1094"/>
                    <a:pt x="412" y="1005"/>
                  </a:cubicBezTo>
                  <a:cubicBezTo>
                    <a:pt x="512" y="754"/>
                    <a:pt x="637" y="479"/>
                    <a:pt x="738" y="228"/>
                  </a:cubicBezTo>
                  <a:cubicBezTo>
                    <a:pt x="798" y="91"/>
                    <a:pt x="684"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8"/>
            <p:cNvSpPr/>
            <p:nvPr/>
          </p:nvSpPr>
          <p:spPr>
            <a:xfrm>
              <a:off x="5010325" y="1029425"/>
              <a:ext cx="13800" cy="23125"/>
            </a:xfrm>
            <a:custGeom>
              <a:avLst/>
              <a:gdLst/>
              <a:ahLst/>
              <a:cxnLst/>
              <a:rect l="l" t="t" r="r" b="b"/>
              <a:pathLst>
                <a:path w="552" h="925" extrusionOk="0">
                  <a:moveTo>
                    <a:pt x="327" y="0"/>
                  </a:moveTo>
                  <a:cubicBezTo>
                    <a:pt x="256" y="0"/>
                    <a:pt x="190" y="39"/>
                    <a:pt x="170" y="128"/>
                  </a:cubicBezTo>
                  <a:cubicBezTo>
                    <a:pt x="120" y="328"/>
                    <a:pt x="70" y="504"/>
                    <a:pt x="45" y="679"/>
                  </a:cubicBezTo>
                  <a:cubicBezTo>
                    <a:pt x="0" y="828"/>
                    <a:pt x="116" y="924"/>
                    <a:pt x="227" y="924"/>
                  </a:cubicBezTo>
                  <a:cubicBezTo>
                    <a:pt x="302" y="924"/>
                    <a:pt x="376" y="880"/>
                    <a:pt x="396" y="779"/>
                  </a:cubicBezTo>
                  <a:lnTo>
                    <a:pt x="521" y="228"/>
                  </a:lnTo>
                  <a:cubicBezTo>
                    <a:pt x="551" y="91"/>
                    <a:pt x="43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033100" y="993700"/>
              <a:ext cx="17975" cy="26375"/>
            </a:xfrm>
            <a:custGeom>
              <a:avLst/>
              <a:gdLst/>
              <a:ahLst/>
              <a:cxnLst/>
              <a:rect l="l" t="t" r="r" b="b"/>
              <a:pathLst>
                <a:path w="719" h="1055" extrusionOk="0">
                  <a:moveTo>
                    <a:pt x="477" y="1"/>
                  </a:moveTo>
                  <a:cubicBezTo>
                    <a:pt x="402" y="1"/>
                    <a:pt x="332" y="39"/>
                    <a:pt x="312" y="128"/>
                  </a:cubicBezTo>
                  <a:cubicBezTo>
                    <a:pt x="287" y="354"/>
                    <a:pt x="212" y="579"/>
                    <a:pt x="86" y="780"/>
                  </a:cubicBezTo>
                  <a:cubicBezTo>
                    <a:pt x="0" y="917"/>
                    <a:pt x="127" y="1055"/>
                    <a:pt x="255" y="1055"/>
                  </a:cubicBezTo>
                  <a:cubicBezTo>
                    <a:pt x="314" y="1055"/>
                    <a:pt x="373" y="1026"/>
                    <a:pt x="412" y="955"/>
                  </a:cubicBezTo>
                  <a:cubicBezTo>
                    <a:pt x="537" y="730"/>
                    <a:pt x="638" y="504"/>
                    <a:pt x="688" y="228"/>
                  </a:cubicBezTo>
                  <a:cubicBezTo>
                    <a:pt x="718" y="92"/>
                    <a:pt x="592"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264200" y="1206750"/>
              <a:ext cx="16200" cy="34575"/>
            </a:xfrm>
            <a:custGeom>
              <a:avLst/>
              <a:gdLst/>
              <a:ahLst/>
              <a:cxnLst/>
              <a:rect l="l" t="t" r="r" b="b"/>
              <a:pathLst>
                <a:path w="648" h="1383" extrusionOk="0">
                  <a:moveTo>
                    <a:pt x="417" y="0"/>
                  </a:moveTo>
                  <a:cubicBezTo>
                    <a:pt x="343" y="0"/>
                    <a:pt x="270" y="39"/>
                    <a:pt x="241" y="127"/>
                  </a:cubicBezTo>
                  <a:cubicBezTo>
                    <a:pt x="166" y="453"/>
                    <a:pt x="90" y="804"/>
                    <a:pt x="15" y="1155"/>
                  </a:cubicBezTo>
                  <a:cubicBezTo>
                    <a:pt x="0" y="1292"/>
                    <a:pt x="123" y="1382"/>
                    <a:pt x="233" y="1382"/>
                  </a:cubicBezTo>
                  <a:cubicBezTo>
                    <a:pt x="305" y="1382"/>
                    <a:pt x="371" y="1344"/>
                    <a:pt x="391" y="1255"/>
                  </a:cubicBezTo>
                  <a:cubicBezTo>
                    <a:pt x="441" y="904"/>
                    <a:pt x="517" y="553"/>
                    <a:pt x="617" y="228"/>
                  </a:cubicBezTo>
                  <a:cubicBezTo>
                    <a:pt x="647" y="91"/>
                    <a:pt x="530"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284100" y="1220525"/>
              <a:ext cx="13075" cy="28950"/>
            </a:xfrm>
            <a:custGeom>
              <a:avLst/>
              <a:gdLst/>
              <a:ahLst/>
              <a:cxnLst/>
              <a:rect l="l" t="t" r="r" b="b"/>
              <a:pathLst>
                <a:path w="523" h="1158" extrusionOk="0">
                  <a:moveTo>
                    <a:pt x="327" y="1"/>
                  </a:moveTo>
                  <a:cubicBezTo>
                    <a:pt x="217" y="1"/>
                    <a:pt x="91" y="91"/>
                    <a:pt x="122" y="228"/>
                  </a:cubicBezTo>
                  <a:cubicBezTo>
                    <a:pt x="147" y="479"/>
                    <a:pt x="122" y="704"/>
                    <a:pt x="46" y="930"/>
                  </a:cubicBezTo>
                  <a:cubicBezTo>
                    <a:pt x="1" y="1066"/>
                    <a:pt x="112" y="1157"/>
                    <a:pt x="223" y="1157"/>
                  </a:cubicBezTo>
                  <a:cubicBezTo>
                    <a:pt x="295" y="1157"/>
                    <a:pt x="368" y="1119"/>
                    <a:pt x="397" y="1030"/>
                  </a:cubicBezTo>
                  <a:cubicBezTo>
                    <a:pt x="497" y="729"/>
                    <a:pt x="523" y="429"/>
                    <a:pt x="472" y="128"/>
                  </a:cubicBezTo>
                  <a:cubicBezTo>
                    <a:pt x="463" y="39"/>
                    <a:pt x="398"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309550" y="1183550"/>
              <a:ext cx="12825" cy="20800"/>
            </a:xfrm>
            <a:custGeom>
              <a:avLst/>
              <a:gdLst/>
              <a:ahLst/>
              <a:cxnLst/>
              <a:rect l="l" t="t" r="r" b="b"/>
              <a:pathLst>
                <a:path w="513" h="832" extrusionOk="0">
                  <a:moveTo>
                    <a:pt x="271" y="1"/>
                  </a:moveTo>
                  <a:cubicBezTo>
                    <a:pt x="196" y="1"/>
                    <a:pt x="126" y="39"/>
                    <a:pt x="106" y="128"/>
                  </a:cubicBezTo>
                  <a:cubicBezTo>
                    <a:pt x="81" y="304"/>
                    <a:pt x="56" y="454"/>
                    <a:pt x="31" y="604"/>
                  </a:cubicBezTo>
                  <a:cubicBezTo>
                    <a:pt x="0" y="741"/>
                    <a:pt x="127" y="832"/>
                    <a:pt x="236" y="832"/>
                  </a:cubicBezTo>
                  <a:cubicBezTo>
                    <a:pt x="308" y="832"/>
                    <a:pt x="372" y="793"/>
                    <a:pt x="382" y="705"/>
                  </a:cubicBezTo>
                  <a:cubicBezTo>
                    <a:pt x="407" y="554"/>
                    <a:pt x="457" y="404"/>
                    <a:pt x="482" y="228"/>
                  </a:cubicBezTo>
                  <a:cubicBezTo>
                    <a:pt x="512" y="92"/>
                    <a:pt x="386" y="1"/>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110325" y="1933300"/>
              <a:ext cx="13300" cy="41550"/>
            </a:xfrm>
            <a:custGeom>
              <a:avLst/>
              <a:gdLst/>
              <a:ahLst/>
              <a:cxnLst/>
              <a:rect l="l" t="t" r="r" b="b"/>
              <a:pathLst>
                <a:path w="532" h="1662" extrusionOk="0">
                  <a:moveTo>
                    <a:pt x="274" y="0"/>
                  </a:moveTo>
                  <a:cubicBezTo>
                    <a:pt x="180" y="0"/>
                    <a:pt x="93" y="63"/>
                    <a:pt x="105" y="188"/>
                  </a:cubicBezTo>
                  <a:cubicBezTo>
                    <a:pt x="130" y="614"/>
                    <a:pt x="130" y="1015"/>
                    <a:pt x="30" y="1416"/>
                  </a:cubicBezTo>
                  <a:cubicBezTo>
                    <a:pt x="0" y="1566"/>
                    <a:pt x="122" y="1662"/>
                    <a:pt x="235" y="1662"/>
                  </a:cubicBezTo>
                  <a:cubicBezTo>
                    <a:pt x="312" y="1662"/>
                    <a:pt x="386" y="1618"/>
                    <a:pt x="406" y="1517"/>
                  </a:cubicBezTo>
                  <a:cubicBezTo>
                    <a:pt x="481" y="1091"/>
                    <a:pt x="531" y="639"/>
                    <a:pt x="481" y="188"/>
                  </a:cubicBezTo>
                  <a:cubicBezTo>
                    <a:pt x="468" y="63"/>
                    <a:pt x="368" y="0"/>
                    <a:pt x="27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5133625" y="1941450"/>
              <a:ext cx="9425" cy="35725"/>
            </a:xfrm>
            <a:custGeom>
              <a:avLst/>
              <a:gdLst/>
              <a:ahLst/>
              <a:cxnLst/>
              <a:rect l="l" t="t" r="r" b="b"/>
              <a:pathLst>
                <a:path w="377" h="1429" extrusionOk="0">
                  <a:moveTo>
                    <a:pt x="188" y="0"/>
                  </a:moveTo>
                  <a:cubicBezTo>
                    <a:pt x="94" y="0"/>
                    <a:pt x="0" y="63"/>
                    <a:pt x="0" y="188"/>
                  </a:cubicBezTo>
                  <a:lnTo>
                    <a:pt x="0" y="1241"/>
                  </a:lnTo>
                  <a:cubicBezTo>
                    <a:pt x="0" y="1366"/>
                    <a:pt x="94" y="1429"/>
                    <a:pt x="188" y="1429"/>
                  </a:cubicBezTo>
                  <a:cubicBezTo>
                    <a:pt x="282" y="1429"/>
                    <a:pt x="376" y="1366"/>
                    <a:pt x="376" y="1241"/>
                  </a:cubicBezTo>
                  <a:lnTo>
                    <a:pt x="376" y="188"/>
                  </a:lnTo>
                  <a:cubicBezTo>
                    <a:pt x="376" y="63"/>
                    <a:pt x="282" y="0"/>
                    <a:pt x="18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8"/>
            <p:cNvSpPr/>
            <p:nvPr/>
          </p:nvSpPr>
          <p:spPr>
            <a:xfrm>
              <a:off x="5150225" y="1883800"/>
              <a:ext cx="10675" cy="30875"/>
            </a:xfrm>
            <a:custGeom>
              <a:avLst/>
              <a:gdLst/>
              <a:ahLst/>
              <a:cxnLst/>
              <a:rect l="l" t="t" r="r" b="b"/>
              <a:pathLst>
                <a:path w="427" h="1235" extrusionOk="0">
                  <a:moveTo>
                    <a:pt x="245" y="0"/>
                  </a:moveTo>
                  <a:cubicBezTo>
                    <a:pt x="151" y="0"/>
                    <a:pt x="50" y="63"/>
                    <a:pt x="38" y="188"/>
                  </a:cubicBezTo>
                  <a:cubicBezTo>
                    <a:pt x="38" y="464"/>
                    <a:pt x="13" y="765"/>
                    <a:pt x="13" y="1066"/>
                  </a:cubicBezTo>
                  <a:cubicBezTo>
                    <a:pt x="0" y="1178"/>
                    <a:pt x="88" y="1235"/>
                    <a:pt x="182" y="1235"/>
                  </a:cubicBezTo>
                  <a:cubicBezTo>
                    <a:pt x="276" y="1235"/>
                    <a:pt x="376" y="1178"/>
                    <a:pt x="389" y="1066"/>
                  </a:cubicBezTo>
                  <a:cubicBezTo>
                    <a:pt x="389" y="765"/>
                    <a:pt x="414" y="464"/>
                    <a:pt x="414" y="188"/>
                  </a:cubicBezTo>
                  <a:cubicBezTo>
                    <a:pt x="426" y="63"/>
                    <a:pt x="339" y="0"/>
                    <a:pt x="24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8"/>
            <p:cNvSpPr/>
            <p:nvPr/>
          </p:nvSpPr>
          <p:spPr>
            <a:xfrm>
              <a:off x="5320325" y="2260375"/>
              <a:ext cx="10675" cy="34475"/>
            </a:xfrm>
            <a:custGeom>
              <a:avLst/>
              <a:gdLst/>
              <a:ahLst/>
              <a:cxnLst/>
              <a:rect l="l" t="t" r="r" b="b"/>
              <a:pathLst>
                <a:path w="427" h="1379" extrusionOk="0">
                  <a:moveTo>
                    <a:pt x="239" y="0"/>
                  </a:moveTo>
                  <a:cubicBezTo>
                    <a:pt x="145" y="0"/>
                    <a:pt x="51" y="63"/>
                    <a:pt x="51" y="188"/>
                  </a:cubicBezTo>
                  <a:cubicBezTo>
                    <a:pt x="26" y="514"/>
                    <a:pt x="26" y="865"/>
                    <a:pt x="1" y="1191"/>
                  </a:cubicBezTo>
                  <a:cubicBezTo>
                    <a:pt x="1" y="1316"/>
                    <a:pt x="95" y="1379"/>
                    <a:pt x="189" y="1379"/>
                  </a:cubicBezTo>
                  <a:cubicBezTo>
                    <a:pt x="283" y="1379"/>
                    <a:pt x="377" y="1316"/>
                    <a:pt x="377" y="1191"/>
                  </a:cubicBezTo>
                  <a:cubicBezTo>
                    <a:pt x="402" y="865"/>
                    <a:pt x="402" y="514"/>
                    <a:pt x="427" y="188"/>
                  </a:cubicBezTo>
                  <a:cubicBezTo>
                    <a:pt x="427" y="63"/>
                    <a:pt x="333" y="0"/>
                    <a:pt x="23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46650" y="2269600"/>
              <a:ext cx="9425" cy="30900"/>
            </a:xfrm>
            <a:custGeom>
              <a:avLst/>
              <a:gdLst/>
              <a:ahLst/>
              <a:cxnLst/>
              <a:rect l="l" t="t" r="r" b="b"/>
              <a:pathLst>
                <a:path w="377" h="1236" extrusionOk="0">
                  <a:moveTo>
                    <a:pt x="188" y="1"/>
                  </a:moveTo>
                  <a:cubicBezTo>
                    <a:pt x="94" y="1"/>
                    <a:pt x="1" y="57"/>
                    <a:pt x="1" y="170"/>
                  </a:cubicBezTo>
                  <a:lnTo>
                    <a:pt x="1" y="1047"/>
                  </a:lnTo>
                  <a:cubicBezTo>
                    <a:pt x="1" y="1173"/>
                    <a:pt x="94" y="1235"/>
                    <a:pt x="188" y="1235"/>
                  </a:cubicBezTo>
                  <a:cubicBezTo>
                    <a:pt x="282" y="1235"/>
                    <a:pt x="376" y="1173"/>
                    <a:pt x="376" y="1047"/>
                  </a:cubicBezTo>
                  <a:lnTo>
                    <a:pt x="376" y="170"/>
                  </a:lnTo>
                  <a:cubicBezTo>
                    <a:pt x="376" y="57"/>
                    <a:pt x="282" y="1"/>
                    <a:pt x="18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5379225" y="2209625"/>
              <a:ext cx="9425" cy="15050"/>
            </a:xfrm>
            <a:custGeom>
              <a:avLst/>
              <a:gdLst/>
              <a:ahLst/>
              <a:cxnLst/>
              <a:rect l="l" t="t" r="r" b="b"/>
              <a:pathLst>
                <a:path w="377" h="602" extrusionOk="0">
                  <a:moveTo>
                    <a:pt x="189" y="0"/>
                  </a:moveTo>
                  <a:cubicBezTo>
                    <a:pt x="95" y="0"/>
                    <a:pt x="1" y="63"/>
                    <a:pt x="1" y="188"/>
                  </a:cubicBezTo>
                  <a:lnTo>
                    <a:pt x="1" y="414"/>
                  </a:lnTo>
                  <a:cubicBezTo>
                    <a:pt x="1" y="539"/>
                    <a:pt x="95" y="602"/>
                    <a:pt x="189" y="602"/>
                  </a:cubicBezTo>
                  <a:cubicBezTo>
                    <a:pt x="283" y="602"/>
                    <a:pt x="377" y="539"/>
                    <a:pt x="377" y="414"/>
                  </a:cubicBezTo>
                  <a:lnTo>
                    <a:pt x="377" y="188"/>
                  </a:lnTo>
                  <a:cubicBezTo>
                    <a:pt x="377" y="63"/>
                    <a:pt x="283" y="0"/>
                    <a:pt x="18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4891125" y="2337425"/>
              <a:ext cx="14325" cy="43625"/>
            </a:xfrm>
            <a:custGeom>
              <a:avLst/>
              <a:gdLst/>
              <a:ahLst/>
              <a:cxnLst/>
              <a:rect l="l" t="t" r="r" b="b"/>
              <a:pathLst>
                <a:path w="573" h="1745" extrusionOk="0">
                  <a:moveTo>
                    <a:pt x="189" y="1"/>
                  </a:moveTo>
                  <a:cubicBezTo>
                    <a:pt x="95" y="1"/>
                    <a:pt x="1" y="64"/>
                    <a:pt x="1" y="189"/>
                  </a:cubicBezTo>
                  <a:cubicBezTo>
                    <a:pt x="1" y="665"/>
                    <a:pt x="51" y="1141"/>
                    <a:pt x="176" y="1617"/>
                  </a:cubicBezTo>
                  <a:cubicBezTo>
                    <a:pt x="196" y="1706"/>
                    <a:pt x="266" y="1745"/>
                    <a:pt x="340" y="1745"/>
                  </a:cubicBezTo>
                  <a:cubicBezTo>
                    <a:pt x="453" y="1745"/>
                    <a:pt x="573" y="1654"/>
                    <a:pt x="527" y="1517"/>
                  </a:cubicBezTo>
                  <a:cubicBezTo>
                    <a:pt x="427" y="1091"/>
                    <a:pt x="377" y="640"/>
                    <a:pt x="377" y="189"/>
                  </a:cubicBezTo>
                  <a:cubicBezTo>
                    <a:pt x="377" y="64"/>
                    <a:pt x="283" y="1"/>
                    <a:pt x="18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4909800" y="2354625"/>
              <a:ext cx="12675" cy="33575"/>
            </a:xfrm>
            <a:custGeom>
              <a:avLst/>
              <a:gdLst/>
              <a:ahLst/>
              <a:cxnLst/>
              <a:rect l="l" t="t" r="r" b="b"/>
              <a:pathLst>
                <a:path w="507" h="1343" extrusionOk="0">
                  <a:moveTo>
                    <a:pt x="236" y="0"/>
                  </a:moveTo>
                  <a:cubicBezTo>
                    <a:pt x="127" y="0"/>
                    <a:pt x="0" y="91"/>
                    <a:pt x="31" y="228"/>
                  </a:cubicBezTo>
                  <a:cubicBezTo>
                    <a:pt x="81" y="553"/>
                    <a:pt x="106" y="854"/>
                    <a:pt x="131" y="1155"/>
                  </a:cubicBezTo>
                  <a:cubicBezTo>
                    <a:pt x="131" y="1280"/>
                    <a:pt x="225" y="1343"/>
                    <a:pt x="319" y="1343"/>
                  </a:cubicBezTo>
                  <a:cubicBezTo>
                    <a:pt x="413" y="1343"/>
                    <a:pt x="507" y="1280"/>
                    <a:pt x="507" y="1155"/>
                  </a:cubicBezTo>
                  <a:cubicBezTo>
                    <a:pt x="482" y="804"/>
                    <a:pt x="457" y="478"/>
                    <a:pt x="382" y="127"/>
                  </a:cubicBezTo>
                  <a:cubicBezTo>
                    <a:pt x="372" y="39"/>
                    <a:pt x="307" y="0"/>
                    <a:pt x="23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8"/>
            <p:cNvSpPr/>
            <p:nvPr/>
          </p:nvSpPr>
          <p:spPr>
            <a:xfrm>
              <a:off x="4921825" y="2306575"/>
              <a:ext cx="9425" cy="20400"/>
            </a:xfrm>
            <a:custGeom>
              <a:avLst/>
              <a:gdLst/>
              <a:ahLst/>
              <a:cxnLst/>
              <a:rect l="l" t="t" r="r" b="b"/>
              <a:pathLst>
                <a:path w="377" h="816" extrusionOk="0">
                  <a:moveTo>
                    <a:pt x="189" y="1"/>
                  </a:moveTo>
                  <a:cubicBezTo>
                    <a:pt x="95" y="1"/>
                    <a:pt x="1" y="57"/>
                    <a:pt x="1" y="170"/>
                  </a:cubicBezTo>
                  <a:lnTo>
                    <a:pt x="1" y="646"/>
                  </a:lnTo>
                  <a:cubicBezTo>
                    <a:pt x="1" y="759"/>
                    <a:pt x="95" y="815"/>
                    <a:pt x="189" y="815"/>
                  </a:cubicBezTo>
                  <a:cubicBezTo>
                    <a:pt x="283" y="815"/>
                    <a:pt x="377" y="759"/>
                    <a:pt x="377" y="646"/>
                  </a:cubicBezTo>
                  <a:lnTo>
                    <a:pt x="377" y="170"/>
                  </a:lnTo>
                  <a:cubicBezTo>
                    <a:pt x="377" y="57"/>
                    <a:pt x="283" y="1"/>
                    <a:pt x="18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8"/>
            <p:cNvSpPr/>
            <p:nvPr/>
          </p:nvSpPr>
          <p:spPr>
            <a:xfrm>
              <a:off x="5356550" y="2517250"/>
              <a:ext cx="15200" cy="41125"/>
            </a:xfrm>
            <a:custGeom>
              <a:avLst/>
              <a:gdLst/>
              <a:ahLst/>
              <a:cxnLst/>
              <a:rect l="l" t="t" r="r" b="b"/>
              <a:pathLst>
                <a:path w="608" h="1645" extrusionOk="0">
                  <a:moveTo>
                    <a:pt x="419" y="1"/>
                  </a:moveTo>
                  <a:cubicBezTo>
                    <a:pt x="325" y="1"/>
                    <a:pt x="231" y="64"/>
                    <a:pt x="231" y="189"/>
                  </a:cubicBezTo>
                  <a:cubicBezTo>
                    <a:pt x="181" y="590"/>
                    <a:pt x="131" y="1016"/>
                    <a:pt x="31" y="1417"/>
                  </a:cubicBezTo>
                  <a:cubicBezTo>
                    <a:pt x="0" y="1554"/>
                    <a:pt x="117" y="1644"/>
                    <a:pt x="225" y="1644"/>
                  </a:cubicBezTo>
                  <a:cubicBezTo>
                    <a:pt x="295" y="1644"/>
                    <a:pt x="362" y="1606"/>
                    <a:pt x="381" y="1517"/>
                  </a:cubicBezTo>
                  <a:cubicBezTo>
                    <a:pt x="507" y="1066"/>
                    <a:pt x="557" y="640"/>
                    <a:pt x="607" y="189"/>
                  </a:cubicBezTo>
                  <a:cubicBezTo>
                    <a:pt x="607" y="64"/>
                    <a:pt x="513" y="1"/>
                    <a:pt x="41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380475" y="2520400"/>
              <a:ext cx="9425" cy="28850"/>
            </a:xfrm>
            <a:custGeom>
              <a:avLst/>
              <a:gdLst/>
              <a:ahLst/>
              <a:cxnLst/>
              <a:rect l="l" t="t" r="r" b="b"/>
              <a:pathLst>
                <a:path w="377" h="1154" extrusionOk="0">
                  <a:moveTo>
                    <a:pt x="189" y="0"/>
                  </a:moveTo>
                  <a:cubicBezTo>
                    <a:pt x="95" y="0"/>
                    <a:pt x="1" y="63"/>
                    <a:pt x="1" y="188"/>
                  </a:cubicBezTo>
                  <a:lnTo>
                    <a:pt x="1" y="965"/>
                  </a:lnTo>
                  <a:cubicBezTo>
                    <a:pt x="1" y="1090"/>
                    <a:pt x="95" y="1153"/>
                    <a:pt x="189" y="1153"/>
                  </a:cubicBezTo>
                  <a:cubicBezTo>
                    <a:pt x="283" y="1153"/>
                    <a:pt x="377" y="1090"/>
                    <a:pt x="377" y="965"/>
                  </a:cubicBezTo>
                  <a:lnTo>
                    <a:pt x="377" y="188"/>
                  </a:lnTo>
                  <a:cubicBezTo>
                    <a:pt x="377" y="63"/>
                    <a:pt x="283" y="0"/>
                    <a:pt x="18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398275" y="2467750"/>
              <a:ext cx="11050" cy="33425"/>
            </a:xfrm>
            <a:custGeom>
              <a:avLst/>
              <a:gdLst/>
              <a:ahLst/>
              <a:cxnLst/>
              <a:rect l="l" t="t" r="r" b="b"/>
              <a:pathLst>
                <a:path w="442" h="1337" extrusionOk="0">
                  <a:moveTo>
                    <a:pt x="235" y="1"/>
                  </a:moveTo>
                  <a:cubicBezTo>
                    <a:pt x="141" y="1"/>
                    <a:pt x="53" y="64"/>
                    <a:pt x="66" y="189"/>
                  </a:cubicBezTo>
                  <a:cubicBezTo>
                    <a:pt x="66" y="490"/>
                    <a:pt x="66" y="790"/>
                    <a:pt x="16" y="1091"/>
                  </a:cubicBezTo>
                  <a:cubicBezTo>
                    <a:pt x="1" y="1241"/>
                    <a:pt x="119" y="1337"/>
                    <a:pt x="228" y="1337"/>
                  </a:cubicBezTo>
                  <a:cubicBezTo>
                    <a:pt x="302" y="1337"/>
                    <a:pt x="371" y="1293"/>
                    <a:pt x="392" y="1191"/>
                  </a:cubicBezTo>
                  <a:cubicBezTo>
                    <a:pt x="442" y="866"/>
                    <a:pt x="442" y="515"/>
                    <a:pt x="442" y="189"/>
                  </a:cubicBezTo>
                  <a:cubicBezTo>
                    <a:pt x="429" y="64"/>
                    <a:pt x="329" y="1"/>
                    <a:pt x="23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4278400" y="1614075"/>
              <a:ext cx="269375" cy="233150"/>
            </a:xfrm>
            <a:custGeom>
              <a:avLst/>
              <a:gdLst/>
              <a:ahLst/>
              <a:cxnLst/>
              <a:rect l="l" t="t" r="r" b="b"/>
              <a:pathLst>
                <a:path w="10775" h="9326" extrusionOk="0">
                  <a:moveTo>
                    <a:pt x="10202" y="0"/>
                  </a:moveTo>
                  <a:cubicBezTo>
                    <a:pt x="10117" y="0"/>
                    <a:pt x="10029" y="30"/>
                    <a:pt x="9948" y="100"/>
                  </a:cubicBezTo>
                  <a:cubicBezTo>
                    <a:pt x="6740" y="2957"/>
                    <a:pt x="3507" y="5840"/>
                    <a:pt x="274" y="8697"/>
                  </a:cubicBezTo>
                  <a:cubicBezTo>
                    <a:pt x="1" y="8950"/>
                    <a:pt x="259" y="9326"/>
                    <a:pt x="565" y="9326"/>
                  </a:cubicBezTo>
                  <a:cubicBezTo>
                    <a:pt x="652" y="9326"/>
                    <a:pt x="742" y="9295"/>
                    <a:pt x="826" y="9223"/>
                  </a:cubicBezTo>
                  <a:cubicBezTo>
                    <a:pt x="4034" y="6366"/>
                    <a:pt x="7267" y="3509"/>
                    <a:pt x="10500" y="626"/>
                  </a:cubicBezTo>
                  <a:cubicBezTo>
                    <a:pt x="10775" y="391"/>
                    <a:pt x="10510" y="0"/>
                    <a:pt x="10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4023325" y="1813925"/>
              <a:ext cx="255675" cy="232600"/>
            </a:xfrm>
            <a:custGeom>
              <a:avLst/>
              <a:gdLst/>
              <a:ahLst/>
              <a:cxnLst/>
              <a:rect l="l" t="t" r="r" b="b"/>
              <a:pathLst>
                <a:path w="10227" h="9304" extrusionOk="0">
                  <a:moveTo>
                    <a:pt x="6943" y="1"/>
                  </a:moveTo>
                  <a:cubicBezTo>
                    <a:pt x="6943" y="1"/>
                    <a:pt x="6542" y="76"/>
                    <a:pt x="5891" y="252"/>
                  </a:cubicBezTo>
                  <a:cubicBezTo>
                    <a:pt x="5765" y="277"/>
                    <a:pt x="5640" y="302"/>
                    <a:pt x="5515" y="352"/>
                  </a:cubicBezTo>
                  <a:cubicBezTo>
                    <a:pt x="5013" y="477"/>
                    <a:pt x="4412" y="627"/>
                    <a:pt x="3835" y="828"/>
                  </a:cubicBezTo>
                  <a:cubicBezTo>
                    <a:pt x="3685" y="853"/>
                    <a:pt x="3560" y="903"/>
                    <a:pt x="3409" y="953"/>
                  </a:cubicBezTo>
                  <a:cubicBezTo>
                    <a:pt x="2958" y="1104"/>
                    <a:pt x="2507" y="1254"/>
                    <a:pt x="2081" y="1430"/>
                  </a:cubicBezTo>
                  <a:cubicBezTo>
                    <a:pt x="1931" y="1480"/>
                    <a:pt x="1805" y="1530"/>
                    <a:pt x="1680" y="1580"/>
                  </a:cubicBezTo>
                  <a:cubicBezTo>
                    <a:pt x="1404" y="1705"/>
                    <a:pt x="1154" y="1831"/>
                    <a:pt x="953" y="1956"/>
                  </a:cubicBezTo>
                  <a:cubicBezTo>
                    <a:pt x="828" y="2006"/>
                    <a:pt x="728" y="2081"/>
                    <a:pt x="627" y="2131"/>
                  </a:cubicBezTo>
                  <a:cubicBezTo>
                    <a:pt x="226" y="2407"/>
                    <a:pt x="1" y="2683"/>
                    <a:pt x="51" y="2958"/>
                  </a:cubicBezTo>
                  <a:cubicBezTo>
                    <a:pt x="161" y="3595"/>
                    <a:pt x="809" y="3770"/>
                    <a:pt x="1507" y="3770"/>
                  </a:cubicBezTo>
                  <a:cubicBezTo>
                    <a:pt x="1606" y="3770"/>
                    <a:pt x="1706" y="3767"/>
                    <a:pt x="1805" y="3760"/>
                  </a:cubicBezTo>
                  <a:cubicBezTo>
                    <a:pt x="1956" y="3760"/>
                    <a:pt x="2081" y="3760"/>
                    <a:pt x="2231" y="3735"/>
                  </a:cubicBezTo>
                  <a:cubicBezTo>
                    <a:pt x="2783" y="3660"/>
                    <a:pt x="3209" y="3535"/>
                    <a:pt x="3259" y="3535"/>
                  </a:cubicBezTo>
                  <a:cubicBezTo>
                    <a:pt x="3234" y="3585"/>
                    <a:pt x="2983" y="3936"/>
                    <a:pt x="2733" y="4437"/>
                  </a:cubicBezTo>
                  <a:cubicBezTo>
                    <a:pt x="2658" y="4562"/>
                    <a:pt x="2607" y="4688"/>
                    <a:pt x="2532" y="4813"/>
                  </a:cubicBezTo>
                  <a:cubicBezTo>
                    <a:pt x="1956" y="6066"/>
                    <a:pt x="1480" y="7921"/>
                    <a:pt x="3109" y="8773"/>
                  </a:cubicBezTo>
                  <a:cubicBezTo>
                    <a:pt x="3781" y="9144"/>
                    <a:pt x="4415" y="9303"/>
                    <a:pt x="5003" y="9303"/>
                  </a:cubicBezTo>
                  <a:cubicBezTo>
                    <a:pt x="5249" y="9303"/>
                    <a:pt x="5486" y="9276"/>
                    <a:pt x="5715" y="9224"/>
                  </a:cubicBezTo>
                  <a:cubicBezTo>
                    <a:pt x="5841" y="9199"/>
                    <a:pt x="5991" y="9149"/>
                    <a:pt x="6116" y="9099"/>
                  </a:cubicBezTo>
                  <a:cubicBezTo>
                    <a:pt x="6542" y="8948"/>
                    <a:pt x="6918" y="8723"/>
                    <a:pt x="7269" y="8447"/>
                  </a:cubicBezTo>
                  <a:cubicBezTo>
                    <a:pt x="7369" y="8347"/>
                    <a:pt x="7470" y="8272"/>
                    <a:pt x="7570" y="8196"/>
                  </a:cubicBezTo>
                  <a:cubicBezTo>
                    <a:pt x="7946" y="7846"/>
                    <a:pt x="8272" y="7470"/>
                    <a:pt x="8547" y="7069"/>
                  </a:cubicBezTo>
                  <a:cubicBezTo>
                    <a:pt x="8648" y="6943"/>
                    <a:pt x="8723" y="6843"/>
                    <a:pt x="8773" y="6743"/>
                  </a:cubicBezTo>
                  <a:cubicBezTo>
                    <a:pt x="9224" y="6091"/>
                    <a:pt x="9550" y="5440"/>
                    <a:pt x="9775" y="4888"/>
                  </a:cubicBezTo>
                  <a:cubicBezTo>
                    <a:pt x="9851" y="4763"/>
                    <a:pt x="9901" y="4638"/>
                    <a:pt x="9951" y="4537"/>
                  </a:cubicBezTo>
                  <a:cubicBezTo>
                    <a:pt x="10126" y="4086"/>
                    <a:pt x="10227" y="3785"/>
                    <a:pt x="10227" y="3785"/>
                  </a:cubicBezTo>
                  <a:lnTo>
                    <a:pt x="69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4196900" y="1788125"/>
              <a:ext cx="123450" cy="120450"/>
            </a:xfrm>
            <a:custGeom>
              <a:avLst/>
              <a:gdLst/>
              <a:ahLst/>
              <a:cxnLst/>
              <a:rect l="l" t="t" r="r" b="b"/>
              <a:pathLst>
                <a:path w="4938" h="4818" extrusionOk="0">
                  <a:moveTo>
                    <a:pt x="2027" y="0"/>
                  </a:moveTo>
                  <a:cubicBezTo>
                    <a:pt x="1558" y="0"/>
                    <a:pt x="1082" y="156"/>
                    <a:pt x="702" y="456"/>
                  </a:cubicBezTo>
                  <a:lnTo>
                    <a:pt x="0" y="1033"/>
                  </a:lnTo>
                  <a:lnTo>
                    <a:pt x="326" y="1409"/>
                  </a:lnTo>
                  <a:lnTo>
                    <a:pt x="577" y="1685"/>
                  </a:lnTo>
                  <a:lnTo>
                    <a:pt x="877" y="2035"/>
                  </a:lnTo>
                  <a:lnTo>
                    <a:pt x="1128" y="2311"/>
                  </a:lnTo>
                  <a:lnTo>
                    <a:pt x="1404" y="2662"/>
                  </a:lnTo>
                  <a:lnTo>
                    <a:pt x="1654" y="2938"/>
                  </a:lnTo>
                  <a:lnTo>
                    <a:pt x="2131" y="3489"/>
                  </a:lnTo>
                  <a:lnTo>
                    <a:pt x="2381" y="3765"/>
                  </a:lnTo>
                  <a:lnTo>
                    <a:pt x="2857" y="4341"/>
                  </a:lnTo>
                  <a:lnTo>
                    <a:pt x="3108" y="4617"/>
                  </a:lnTo>
                  <a:lnTo>
                    <a:pt x="3284" y="4817"/>
                  </a:lnTo>
                  <a:lnTo>
                    <a:pt x="4086" y="4316"/>
                  </a:lnTo>
                  <a:cubicBezTo>
                    <a:pt x="4286" y="4191"/>
                    <a:pt x="4461" y="4040"/>
                    <a:pt x="4587" y="3865"/>
                  </a:cubicBezTo>
                  <a:cubicBezTo>
                    <a:pt x="4687" y="3690"/>
                    <a:pt x="4787" y="3514"/>
                    <a:pt x="4837" y="3314"/>
                  </a:cubicBezTo>
                  <a:cubicBezTo>
                    <a:pt x="4913" y="3038"/>
                    <a:pt x="4938" y="2737"/>
                    <a:pt x="4862" y="2436"/>
                  </a:cubicBezTo>
                  <a:cubicBezTo>
                    <a:pt x="4812" y="2311"/>
                    <a:pt x="4787" y="2186"/>
                    <a:pt x="4712" y="2086"/>
                  </a:cubicBezTo>
                  <a:cubicBezTo>
                    <a:pt x="4662" y="1960"/>
                    <a:pt x="4562" y="1810"/>
                    <a:pt x="4461" y="1710"/>
                  </a:cubicBezTo>
                  <a:lnTo>
                    <a:pt x="4286" y="1509"/>
                  </a:lnTo>
                  <a:lnTo>
                    <a:pt x="4010" y="1208"/>
                  </a:lnTo>
                  <a:lnTo>
                    <a:pt x="3659" y="807"/>
                  </a:lnTo>
                  <a:lnTo>
                    <a:pt x="3559" y="707"/>
                  </a:lnTo>
                  <a:cubicBezTo>
                    <a:pt x="3509" y="632"/>
                    <a:pt x="3459" y="582"/>
                    <a:pt x="3384" y="532"/>
                  </a:cubicBezTo>
                  <a:cubicBezTo>
                    <a:pt x="3233" y="381"/>
                    <a:pt x="3033" y="256"/>
                    <a:pt x="2832" y="181"/>
                  </a:cubicBezTo>
                  <a:cubicBezTo>
                    <a:pt x="2682" y="106"/>
                    <a:pt x="2532" y="55"/>
                    <a:pt x="2381" y="30"/>
                  </a:cubicBezTo>
                  <a:cubicBezTo>
                    <a:pt x="2265" y="10"/>
                    <a:pt x="2146" y="0"/>
                    <a:pt x="2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8"/>
            <p:cNvSpPr/>
            <p:nvPr/>
          </p:nvSpPr>
          <p:spPr>
            <a:xfrm>
              <a:off x="4205050" y="1788875"/>
              <a:ext cx="62675" cy="41375"/>
            </a:xfrm>
            <a:custGeom>
              <a:avLst/>
              <a:gdLst/>
              <a:ahLst/>
              <a:cxnLst/>
              <a:rect l="l" t="t" r="r" b="b"/>
              <a:pathLst>
                <a:path w="2507" h="1655" extrusionOk="0">
                  <a:moveTo>
                    <a:pt x="2055" y="0"/>
                  </a:moveTo>
                  <a:cubicBezTo>
                    <a:pt x="1353" y="452"/>
                    <a:pt x="677" y="903"/>
                    <a:pt x="0" y="1379"/>
                  </a:cubicBezTo>
                  <a:lnTo>
                    <a:pt x="251" y="1655"/>
                  </a:lnTo>
                  <a:cubicBezTo>
                    <a:pt x="1003" y="1153"/>
                    <a:pt x="1754" y="627"/>
                    <a:pt x="2506" y="151"/>
                  </a:cubicBezTo>
                  <a:cubicBezTo>
                    <a:pt x="2356" y="76"/>
                    <a:pt x="2206" y="25"/>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8"/>
            <p:cNvSpPr/>
            <p:nvPr/>
          </p:nvSpPr>
          <p:spPr>
            <a:xfrm>
              <a:off x="4218825" y="1801400"/>
              <a:ext cx="69575" cy="44525"/>
            </a:xfrm>
            <a:custGeom>
              <a:avLst/>
              <a:gdLst/>
              <a:ahLst/>
              <a:cxnLst/>
              <a:rect l="l" t="t" r="r" b="b"/>
              <a:pathLst>
                <a:path w="2783" h="1781" extrusionOk="0">
                  <a:moveTo>
                    <a:pt x="2507" y="1"/>
                  </a:moveTo>
                  <a:cubicBezTo>
                    <a:pt x="1630" y="452"/>
                    <a:pt x="802" y="953"/>
                    <a:pt x="0" y="1504"/>
                  </a:cubicBezTo>
                  <a:lnTo>
                    <a:pt x="251" y="1780"/>
                  </a:lnTo>
                  <a:cubicBezTo>
                    <a:pt x="1053" y="1229"/>
                    <a:pt x="1905" y="727"/>
                    <a:pt x="2782" y="276"/>
                  </a:cubicBezTo>
                  <a:lnTo>
                    <a:pt x="2682" y="176"/>
                  </a:lnTo>
                  <a:cubicBezTo>
                    <a:pt x="2632" y="101"/>
                    <a:pt x="2582" y="51"/>
                    <a:pt x="2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231975" y="1818325"/>
              <a:ext cx="72100" cy="43250"/>
            </a:xfrm>
            <a:custGeom>
              <a:avLst/>
              <a:gdLst/>
              <a:ahLst/>
              <a:cxnLst/>
              <a:rect l="l" t="t" r="r" b="b"/>
              <a:pathLst>
                <a:path w="2884" h="1730" extrusionOk="0">
                  <a:moveTo>
                    <a:pt x="2607" y="0"/>
                  </a:moveTo>
                  <a:cubicBezTo>
                    <a:pt x="1730" y="477"/>
                    <a:pt x="853" y="953"/>
                    <a:pt x="1" y="1454"/>
                  </a:cubicBezTo>
                  <a:lnTo>
                    <a:pt x="251" y="1730"/>
                  </a:lnTo>
                  <a:cubicBezTo>
                    <a:pt x="1104" y="1228"/>
                    <a:pt x="1981" y="752"/>
                    <a:pt x="2883" y="301"/>
                  </a:cubicBezTo>
                  <a:lnTo>
                    <a:pt x="26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4250150" y="1840250"/>
              <a:ext cx="68325" cy="42000"/>
            </a:xfrm>
            <a:custGeom>
              <a:avLst/>
              <a:gdLst/>
              <a:ahLst/>
              <a:cxnLst/>
              <a:rect l="l" t="t" r="r" b="b"/>
              <a:pathLst>
                <a:path w="2733" h="1680" extrusionOk="0">
                  <a:moveTo>
                    <a:pt x="2582" y="1"/>
                  </a:moveTo>
                  <a:cubicBezTo>
                    <a:pt x="1705" y="452"/>
                    <a:pt x="853" y="903"/>
                    <a:pt x="1" y="1404"/>
                  </a:cubicBezTo>
                  <a:lnTo>
                    <a:pt x="251" y="1680"/>
                  </a:lnTo>
                  <a:cubicBezTo>
                    <a:pt x="1053" y="1229"/>
                    <a:pt x="1880" y="778"/>
                    <a:pt x="2732" y="351"/>
                  </a:cubicBezTo>
                  <a:cubicBezTo>
                    <a:pt x="2682" y="226"/>
                    <a:pt x="2657" y="101"/>
                    <a:pt x="2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4268325" y="1870950"/>
              <a:ext cx="49525" cy="32600"/>
            </a:xfrm>
            <a:custGeom>
              <a:avLst/>
              <a:gdLst/>
              <a:ahLst/>
              <a:cxnLst/>
              <a:rect l="l" t="t" r="r" b="b"/>
              <a:pathLst>
                <a:path w="1981" h="1304" extrusionOk="0">
                  <a:moveTo>
                    <a:pt x="1980" y="1"/>
                  </a:moveTo>
                  <a:lnTo>
                    <a:pt x="1980" y="1"/>
                  </a:lnTo>
                  <a:cubicBezTo>
                    <a:pt x="1304" y="326"/>
                    <a:pt x="652" y="677"/>
                    <a:pt x="0" y="1028"/>
                  </a:cubicBezTo>
                  <a:lnTo>
                    <a:pt x="251" y="1304"/>
                  </a:lnTo>
                  <a:cubicBezTo>
                    <a:pt x="727" y="1053"/>
                    <a:pt x="1229" y="803"/>
                    <a:pt x="1730" y="552"/>
                  </a:cubicBezTo>
                  <a:cubicBezTo>
                    <a:pt x="1830" y="377"/>
                    <a:pt x="1930" y="201"/>
                    <a:pt x="1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108550" y="1834600"/>
              <a:ext cx="134100" cy="156050"/>
            </a:xfrm>
            <a:custGeom>
              <a:avLst/>
              <a:gdLst/>
              <a:ahLst/>
              <a:cxnLst/>
              <a:rect l="l" t="t" r="r" b="b"/>
              <a:pathLst>
                <a:path w="5364" h="6242" extrusionOk="0">
                  <a:moveTo>
                    <a:pt x="426" y="1"/>
                  </a:moveTo>
                  <a:cubicBezTo>
                    <a:pt x="276" y="26"/>
                    <a:pt x="151" y="76"/>
                    <a:pt x="0" y="126"/>
                  </a:cubicBezTo>
                  <a:cubicBezTo>
                    <a:pt x="1930" y="1981"/>
                    <a:pt x="3635" y="4011"/>
                    <a:pt x="5138" y="6242"/>
                  </a:cubicBezTo>
                  <a:cubicBezTo>
                    <a:pt x="5239" y="6116"/>
                    <a:pt x="5314" y="6016"/>
                    <a:pt x="5364" y="5916"/>
                  </a:cubicBezTo>
                  <a:cubicBezTo>
                    <a:pt x="3910" y="3785"/>
                    <a:pt x="2256" y="1806"/>
                    <a:pt x="4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4065325" y="1849650"/>
              <a:ext cx="147250" cy="175475"/>
            </a:xfrm>
            <a:custGeom>
              <a:avLst/>
              <a:gdLst/>
              <a:ahLst/>
              <a:cxnLst/>
              <a:rect l="l" t="t" r="r" b="b"/>
              <a:pathLst>
                <a:path w="5890" h="7019" extrusionOk="0">
                  <a:moveTo>
                    <a:pt x="401" y="1"/>
                  </a:moveTo>
                  <a:cubicBezTo>
                    <a:pt x="251" y="51"/>
                    <a:pt x="125" y="101"/>
                    <a:pt x="0" y="151"/>
                  </a:cubicBezTo>
                  <a:cubicBezTo>
                    <a:pt x="2181" y="2056"/>
                    <a:pt x="4110" y="4512"/>
                    <a:pt x="5589" y="7018"/>
                  </a:cubicBezTo>
                  <a:cubicBezTo>
                    <a:pt x="5689" y="6918"/>
                    <a:pt x="5790" y="6843"/>
                    <a:pt x="5890" y="6767"/>
                  </a:cubicBezTo>
                  <a:cubicBezTo>
                    <a:pt x="4436" y="4311"/>
                    <a:pt x="2506" y="1880"/>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8"/>
            <p:cNvSpPr/>
            <p:nvPr/>
          </p:nvSpPr>
          <p:spPr>
            <a:xfrm>
              <a:off x="4039000" y="1862800"/>
              <a:ext cx="40125" cy="45150"/>
            </a:xfrm>
            <a:custGeom>
              <a:avLst/>
              <a:gdLst/>
              <a:ahLst/>
              <a:cxnLst/>
              <a:rect l="l" t="t" r="r" b="b"/>
              <a:pathLst>
                <a:path w="1605" h="1806" extrusionOk="0">
                  <a:moveTo>
                    <a:pt x="326" y="1"/>
                  </a:moveTo>
                  <a:cubicBezTo>
                    <a:pt x="201" y="51"/>
                    <a:pt x="101" y="126"/>
                    <a:pt x="0" y="176"/>
                  </a:cubicBezTo>
                  <a:cubicBezTo>
                    <a:pt x="401" y="728"/>
                    <a:pt x="802" y="1279"/>
                    <a:pt x="1178" y="1805"/>
                  </a:cubicBezTo>
                  <a:cubicBezTo>
                    <a:pt x="1329" y="1805"/>
                    <a:pt x="1454" y="1805"/>
                    <a:pt x="1604" y="1780"/>
                  </a:cubicBezTo>
                  <a:cubicBezTo>
                    <a:pt x="1178" y="1179"/>
                    <a:pt x="752" y="577"/>
                    <a:pt x="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8"/>
            <p:cNvSpPr/>
            <p:nvPr/>
          </p:nvSpPr>
          <p:spPr>
            <a:xfrm>
              <a:off x="4086625" y="1924850"/>
              <a:ext cx="89625" cy="119700"/>
            </a:xfrm>
            <a:custGeom>
              <a:avLst/>
              <a:gdLst/>
              <a:ahLst/>
              <a:cxnLst/>
              <a:rect l="l" t="t" r="r" b="b"/>
              <a:pathLst>
                <a:path w="3585" h="4788" extrusionOk="0">
                  <a:moveTo>
                    <a:pt x="201" y="0"/>
                  </a:moveTo>
                  <a:cubicBezTo>
                    <a:pt x="126" y="125"/>
                    <a:pt x="75" y="251"/>
                    <a:pt x="0" y="376"/>
                  </a:cubicBezTo>
                  <a:cubicBezTo>
                    <a:pt x="376" y="902"/>
                    <a:pt x="752" y="1429"/>
                    <a:pt x="1103" y="1955"/>
                  </a:cubicBezTo>
                  <a:cubicBezTo>
                    <a:pt x="1780" y="2932"/>
                    <a:pt x="2406" y="3935"/>
                    <a:pt x="3183" y="4787"/>
                  </a:cubicBezTo>
                  <a:cubicBezTo>
                    <a:pt x="3309" y="4762"/>
                    <a:pt x="3459" y="4712"/>
                    <a:pt x="3584" y="4662"/>
                  </a:cubicBezTo>
                  <a:cubicBezTo>
                    <a:pt x="2607" y="3634"/>
                    <a:pt x="1855" y="2381"/>
                    <a:pt x="1028" y="1203"/>
                  </a:cubicBezTo>
                  <a:cubicBezTo>
                    <a:pt x="752" y="802"/>
                    <a:pt x="476" y="401"/>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4161175" y="1820200"/>
              <a:ext cx="110925" cy="115950"/>
            </a:xfrm>
            <a:custGeom>
              <a:avLst/>
              <a:gdLst/>
              <a:ahLst/>
              <a:cxnLst/>
              <a:rect l="l" t="t" r="r" b="b"/>
              <a:pathLst>
                <a:path w="4437" h="4638" extrusionOk="0">
                  <a:moveTo>
                    <a:pt x="377" y="1"/>
                  </a:moveTo>
                  <a:cubicBezTo>
                    <a:pt x="251" y="26"/>
                    <a:pt x="126" y="51"/>
                    <a:pt x="1" y="101"/>
                  </a:cubicBezTo>
                  <a:cubicBezTo>
                    <a:pt x="778" y="1053"/>
                    <a:pt x="1655" y="1955"/>
                    <a:pt x="2532" y="2858"/>
                  </a:cubicBezTo>
                  <a:cubicBezTo>
                    <a:pt x="3108" y="3459"/>
                    <a:pt x="3710" y="4036"/>
                    <a:pt x="4261" y="4637"/>
                  </a:cubicBezTo>
                  <a:cubicBezTo>
                    <a:pt x="4337" y="4512"/>
                    <a:pt x="4387" y="4387"/>
                    <a:pt x="4437" y="4286"/>
                  </a:cubicBezTo>
                  <a:cubicBezTo>
                    <a:pt x="3910" y="3710"/>
                    <a:pt x="3359" y="3158"/>
                    <a:pt x="2808" y="2607"/>
                  </a:cubicBezTo>
                  <a:cubicBezTo>
                    <a:pt x="1981" y="1755"/>
                    <a:pt x="1154" y="903"/>
                    <a:pt x="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5407125" y="1613900"/>
              <a:ext cx="340825" cy="209025"/>
            </a:xfrm>
            <a:custGeom>
              <a:avLst/>
              <a:gdLst/>
              <a:ahLst/>
              <a:cxnLst/>
              <a:rect l="l" t="t" r="r" b="b"/>
              <a:pathLst>
                <a:path w="13633" h="8361" extrusionOk="0">
                  <a:moveTo>
                    <a:pt x="531" y="1"/>
                  </a:moveTo>
                  <a:cubicBezTo>
                    <a:pt x="215" y="1"/>
                    <a:pt x="0" y="497"/>
                    <a:pt x="338" y="709"/>
                  </a:cubicBezTo>
                  <a:cubicBezTo>
                    <a:pt x="4524" y="3240"/>
                    <a:pt x="8734" y="5771"/>
                    <a:pt x="12920" y="8303"/>
                  </a:cubicBezTo>
                  <a:cubicBezTo>
                    <a:pt x="12985" y="8343"/>
                    <a:pt x="13049" y="8361"/>
                    <a:pt x="13109" y="8361"/>
                  </a:cubicBezTo>
                  <a:cubicBezTo>
                    <a:pt x="13422" y="8361"/>
                    <a:pt x="13632" y="7886"/>
                    <a:pt x="13296" y="7676"/>
                  </a:cubicBezTo>
                  <a:cubicBezTo>
                    <a:pt x="9110" y="5120"/>
                    <a:pt x="4925" y="2588"/>
                    <a:pt x="714" y="57"/>
                  </a:cubicBezTo>
                  <a:cubicBezTo>
                    <a:pt x="652" y="18"/>
                    <a:pt x="589" y="1"/>
                    <a:pt x="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5715075" y="1737025"/>
              <a:ext cx="347150" cy="283950"/>
            </a:xfrm>
            <a:custGeom>
              <a:avLst/>
              <a:gdLst/>
              <a:ahLst/>
              <a:cxnLst/>
              <a:rect l="l" t="t" r="r" b="b"/>
              <a:pathLst>
                <a:path w="13886" h="11358" extrusionOk="0">
                  <a:moveTo>
                    <a:pt x="9822" y="0"/>
                  </a:moveTo>
                  <a:cubicBezTo>
                    <a:pt x="9625" y="0"/>
                    <a:pt x="9424" y="7"/>
                    <a:pt x="9224" y="19"/>
                  </a:cubicBezTo>
                  <a:cubicBezTo>
                    <a:pt x="9073" y="19"/>
                    <a:pt x="8923" y="19"/>
                    <a:pt x="8772" y="44"/>
                  </a:cubicBezTo>
                  <a:cubicBezTo>
                    <a:pt x="8221" y="69"/>
                    <a:pt x="7645" y="145"/>
                    <a:pt x="7068" y="220"/>
                  </a:cubicBezTo>
                  <a:cubicBezTo>
                    <a:pt x="6893" y="245"/>
                    <a:pt x="6717" y="270"/>
                    <a:pt x="6542" y="295"/>
                  </a:cubicBezTo>
                  <a:cubicBezTo>
                    <a:pt x="5790" y="395"/>
                    <a:pt x="5088" y="521"/>
                    <a:pt x="4512" y="646"/>
                  </a:cubicBezTo>
                  <a:cubicBezTo>
                    <a:pt x="4336" y="671"/>
                    <a:pt x="4161" y="721"/>
                    <a:pt x="3985" y="746"/>
                  </a:cubicBezTo>
                  <a:cubicBezTo>
                    <a:pt x="3434" y="871"/>
                    <a:pt x="3083" y="947"/>
                    <a:pt x="3083" y="947"/>
                  </a:cubicBezTo>
                  <a:lnTo>
                    <a:pt x="0" y="6210"/>
                  </a:lnTo>
                  <a:cubicBezTo>
                    <a:pt x="151" y="6485"/>
                    <a:pt x="351" y="6736"/>
                    <a:pt x="552" y="6987"/>
                  </a:cubicBezTo>
                  <a:cubicBezTo>
                    <a:pt x="627" y="7112"/>
                    <a:pt x="727" y="7212"/>
                    <a:pt x="802" y="7313"/>
                  </a:cubicBezTo>
                  <a:cubicBezTo>
                    <a:pt x="1128" y="7688"/>
                    <a:pt x="1504" y="8064"/>
                    <a:pt x="1930" y="8390"/>
                  </a:cubicBezTo>
                  <a:cubicBezTo>
                    <a:pt x="2031" y="8465"/>
                    <a:pt x="2131" y="8566"/>
                    <a:pt x="2231" y="8641"/>
                  </a:cubicBezTo>
                  <a:cubicBezTo>
                    <a:pt x="2657" y="8967"/>
                    <a:pt x="3108" y="9267"/>
                    <a:pt x="3584" y="9543"/>
                  </a:cubicBezTo>
                  <a:cubicBezTo>
                    <a:pt x="3710" y="9593"/>
                    <a:pt x="3810" y="9668"/>
                    <a:pt x="3910" y="9719"/>
                  </a:cubicBezTo>
                  <a:cubicBezTo>
                    <a:pt x="4411" y="9994"/>
                    <a:pt x="4913" y="10220"/>
                    <a:pt x="5414" y="10420"/>
                  </a:cubicBezTo>
                  <a:cubicBezTo>
                    <a:pt x="5539" y="10470"/>
                    <a:pt x="5665" y="10521"/>
                    <a:pt x="5790" y="10571"/>
                  </a:cubicBezTo>
                  <a:cubicBezTo>
                    <a:pt x="6391" y="10796"/>
                    <a:pt x="7018" y="10972"/>
                    <a:pt x="7620" y="11097"/>
                  </a:cubicBezTo>
                  <a:cubicBezTo>
                    <a:pt x="7745" y="11147"/>
                    <a:pt x="7870" y="11172"/>
                    <a:pt x="7995" y="11197"/>
                  </a:cubicBezTo>
                  <a:cubicBezTo>
                    <a:pt x="8618" y="11301"/>
                    <a:pt x="9217" y="11357"/>
                    <a:pt x="9776" y="11357"/>
                  </a:cubicBezTo>
                  <a:cubicBezTo>
                    <a:pt x="10027" y="11357"/>
                    <a:pt x="10269" y="11346"/>
                    <a:pt x="10502" y="11323"/>
                  </a:cubicBezTo>
                  <a:cubicBezTo>
                    <a:pt x="10652" y="11323"/>
                    <a:pt x="10802" y="11298"/>
                    <a:pt x="10928" y="11272"/>
                  </a:cubicBezTo>
                  <a:cubicBezTo>
                    <a:pt x="12106" y="11072"/>
                    <a:pt x="13008" y="10496"/>
                    <a:pt x="13359" y="9518"/>
                  </a:cubicBezTo>
                  <a:cubicBezTo>
                    <a:pt x="13885" y="8014"/>
                    <a:pt x="13384" y="6661"/>
                    <a:pt x="12557" y="5533"/>
                  </a:cubicBezTo>
                  <a:cubicBezTo>
                    <a:pt x="12457" y="5433"/>
                    <a:pt x="12356" y="5308"/>
                    <a:pt x="12281" y="5207"/>
                  </a:cubicBezTo>
                  <a:cubicBezTo>
                    <a:pt x="11955" y="4806"/>
                    <a:pt x="11604" y="4455"/>
                    <a:pt x="11229" y="4155"/>
                  </a:cubicBezTo>
                  <a:cubicBezTo>
                    <a:pt x="11128" y="4079"/>
                    <a:pt x="11053" y="4004"/>
                    <a:pt x="10953" y="3929"/>
                  </a:cubicBezTo>
                  <a:cubicBezTo>
                    <a:pt x="10176" y="3302"/>
                    <a:pt x="9474" y="2901"/>
                    <a:pt x="9224" y="2801"/>
                  </a:cubicBezTo>
                  <a:cubicBezTo>
                    <a:pt x="9198" y="2776"/>
                    <a:pt x="9148" y="2776"/>
                    <a:pt x="9148" y="2776"/>
                  </a:cubicBezTo>
                  <a:cubicBezTo>
                    <a:pt x="9173" y="2751"/>
                    <a:pt x="9198" y="2751"/>
                    <a:pt x="9249" y="2751"/>
                  </a:cubicBezTo>
                  <a:cubicBezTo>
                    <a:pt x="9875" y="2676"/>
                    <a:pt x="12908" y="2300"/>
                    <a:pt x="12206" y="746"/>
                  </a:cubicBezTo>
                  <a:cubicBezTo>
                    <a:pt x="12056" y="370"/>
                    <a:pt x="11529" y="145"/>
                    <a:pt x="10828" y="69"/>
                  </a:cubicBezTo>
                  <a:cubicBezTo>
                    <a:pt x="10702" y="44"/>
                    <a:pt x="10552" y="19"/>
                    <a:pt x="10401" y="19"/>
                  </a:cubicBezTo>
                  <a:cubicBezTo>
                    <a:pt x="10214" y="7"/>
                    <a:pt x="10019" y="0"/>
                    <a:pt x="9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5658675" y="1735825"/>
              <a:ext cx="133500" cy="156450"/>
            </a:xfrm>
            <a:custGeom>
              <a:avLst/>
              <a:gdLst/>
              <a:ahLst/>
              <a:cxnLst/>
              <a:rect l="l" t="t" r="r" b="b"/>
              <a:pathLst>
                <a:path w="5340" h="6258" extrusionOk="0">
                  <a:moveTo>
                    <a:pt x="3447" y="0"/>
                  </a:moveTo>
                  <a:cubicBezTo>
                    <a:pt x="3306" y="0"/>
                    <a:pt x="3167" y="14"/>
                    <a:pt x="3033" y="42"/>
                  </a:cubicBezTo>
                  <a:cubicBezTo>
                    <a:pt x="2883" y="92"/>
                    <a:pt x="2733" y="142"/>
                    <a:pt x="2607" y="218"/>
                  </a:cubicBezTo>
                  <a:cubicBezTo>
                    <a:pt x="2357" y="318"/>
                    <a:pt x="2156" y="493"/>
                    <a:pt x="1981" y="694"/>
                  </a:cubicBezTo>
                  <a:cubicBezTo>
                    <a:pt x="1880" y="769"/>
                    <a:pt x="1830" y="869"/>
                    <a:pt x="1755" y="970"/>
                  </a:cubicBezTo>
                  <a:lnTo>
                    <a:pt x="1755" y="995"/>
                  </a:lnTo>
                  <a:lnTo>
                    <a:pt x="1204" y="1897"/>
                  </a:lnTo>
                  <a:lnTo>
                    <a:pt x="1003" y="2223"/>
                  </a:lnTo>
                  <a:lnTo>
                    <a:pt x="652" y="2799"/>
                  </a:lnTo>
                  <a:lnTo>
                    <a:pt x="452" y="3125"/>
                  </a:lnTo>
                  <a:lnTo>
                    <a:pt x="302" y="3376"/>
                  </a:lnTo>
                  <a:cubicBezTo>
                    <a:pt x="201" y="3526"/>
                    <a:pt x="151" y="3676"/>
                    <a:pt x="101" y="3827"/>
                  </a:cubicBezTo>
                  <a:cubicBezTo>
                    <a:pt x="76" y="3952"/>
                    <a:pt x="51" y="4077"/>
                    <a:pt x="51" y="4203"/>
                  </a:cubicBezTo>
                  <a:cubicBezTo>
                    <a:pt x="1" y="5055"/>
                    <a:pt x="552" y="5857"/>
                    <a:pt x="1454" y="6057"/>
                  </a:cubicBezTo>
                  <a:lnTo>
                    <a:pt x="2256" y="6258"/>
                  </a:lnTo>
                  <a:lnTo>
                    <a:pt x="2632" y="5631"/>
                  </a:lnTo>
                  <a:lnTo>
                    <a:pt x="2808" y="5305"/>
                  </a:lnTo>
                  <a:lnTo>
                    <a:pt x="3209" y="4629"/>
                  </a:lnTo>
                  <a:lnTo>
                    <a:pt x="3384" y="4303"/>
                  </a:lnTo>
                  <a:lnTo>
                    <a:pt x="3810" y="3576"/>
                  </a:lnTo>
                  <a:lnTo>
                    <a:pt x="4011" y="3250"/>
                  </a:lnTo>
                  <a:lnTo>
                    <a:pt x="4412" y="2574"/>
                  </a:lnTo>
                  <a:lnTo>
                    <a:pt x="4587" y="2248"/>
                  </a:lnTo>
                  <a:lnTo>
                    <a:pt x="4863" y="1772"/>
                  </a:lnTo>
                  <a:lnTo>
                    <a:pt x="5063" y="1446"/>
                  </a:lnTo>
                  <a:lnTo>
                    <a:pt x="5339" y="995"/>
                  </a:lnTo>
                  <a:lnTo>
                    <a:pt x="4838" y="543"/>
                  </a:lnTo>
                  <a:cubicBezTo>
                    <a:pt x="4448" y="173"/>
                    <a:pt x="3938" y="0"/>
                    <a:pt x="3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8"/>
            <p:cNvSpPr/>
            <p:nvPr/>
          </p:nvSpPr>
          <p:spPr>
            <a:xfrm>
              <a:off x="5659925" y="1831475"/>
              <a:ext cx="68950" cy="45150"/>
            </a:xfrm>
            <a:custGeom>
              <a:avLst/>
              <a:gdLst/>
              <a:ahLst/>
              <a:cxnLst/>
              <a:rect l="l" t="t" r="r" b="b"/>
              <a:pathLst>
                <a:path w="2758" h="1806" extrusionOk="0">
                  <a:moveTo>
                    <a:pt x="51" y="1"/>
                  </a:moveTo>
                  <a:cubicBezTo>
                    <a:pt x="26" y="126"/>
                    <a:pt x="1" y="251"/>
                    <a:pt x="1" y="377"/>
                  </a:cubicBezTo>
                  <a:cubicBezTo>
                    <a:pt x="903" y="753"/>
                    <a:pt x="1755" y="1229"/>
                    <a:pt x="2582" y="1805"/>
                  </a:cubicBezTo>
                  <a:lnTo>
                    <a:pt x="2758" y="1479"/>
                  </a:lnTo>
                  <a:cubicBezTo>
                    <a:pt x="1906" y="878"/>
                    <a:pt x="1003" y="402"/>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5669950" y="1805800"/>
              <a:ext cx="73350" cy="45750"/>
            </a:xfrm>
            <a:custGeom>
              <a:avLst/>
              <a:gdLst/>
              <a:ahLst/>
              <a:cxnLst/>
              <a:rect l="l" t="t" r="r" b="b"/>
              <a:pathLst>
                <a:path w="2934" h="1830" extrusionOk="0">
                  <a:moveTo>
                    <a:pt x="201" y="0"/>
                  </a:moveTo>
                  <a:lnTo>
                    <a:pt x="1" y="326"/>
                  </a:lnTo>
                  <a:cubicBezTo>
                    <a:pt x="878" y="902"/>
                    <a:pt x="1780" y="1404"/>
                    <a:pt x="2758" y="1830"/>
                  </a:cubicBezTo>
                  <a:lnTo>
                    <a:pt x="2933" y="1504"/>
                  </a:lnTo>
                  <a:cubicBezTo>
                    <a:pt x="1981" y="1103"/>
                    <a:pt x="1079" y="602"/>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5683750" y="1783225"/>
              <a:ext cx="75200" cy="42025"/>
            </a:xfrm>
            <a:custGeom>
              <a:avLst/>
              <a:gdLst/>
              <a:ahLst/>
              <a:cxnLst/>
              <a:rect l="l" t="t" r="r" b="b"/>
              <a:pathLst>
                <a:path w="3008" h="1681" extrusionOk="0">
                  <a:moveTo>
                    <a:pt x="201" y="1"/>
                  </a:moveTo>
                  <a:lnTo>
                    <a:pt x="0" y="327"/>
                  </a:lnTo>
                  <a:cubicBezTo>
                    <a:pt x="903" y="828"/>
                    <a:pt x="1880" y="1229"/>
                    <a:pt x="2807" y="1680"/>
                  </a:cubicBezTo>
                  <a:lnTo>
                    <a:pt x="3008" y="1354"/>
                  </a:lnTo>
                  <a:cubicBezTo>
                    <a:pt x="2080" y="903"/>
                    <a:pt x="1103" y="527"/>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5702550" y="1753150"/>
              <a:ext cx="70825" cy="47025"/>
            </a:xfrm>
            <a:custGeom>
              <a:avLst/>
              <a:gdLst/>
              <a:ahLst/>
              <a:cxnLst/>
              <a:rect l="l" t="t" r="r" b="b"/>
              <a:pathLst>
                <a:path w="2833" h="1881" extrusionOk="0">
                  <a:moveTo>
                    <a:pt x="226" y="1"/>
                  </a:moveTo>
                  <a:cubicBezTo>
                    <a:pt x="151" y="76"/>
                    <a:pt x="75" y="176"/>
                    <a:pt x="0" y="277"/>
                  </a:cubicBezTo>
                  <a:lnTo>
                    <a:pt x="0" y="302"/>
                  </a:lnTo>
                  <a:cubicBezTo>
                    <a:pt x="877" y="828"/>
                    <a:pt x="1755" y="1354"/>
                    <a:pt x="2657" y="1881"/>
                  </a:cubicBezTo>
                  <a:lnTo>
                    <a:pt x="2832" y="1555"/>
                  </a:lnTo>
                  <a:cubicBezTo>
                    <a:pt x="1980" y="1028"/>
                    <a:pt x="1103" y="502"/>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5723850" y="1736875"/>
              <a:ext cx="61425" cy="43250"/>
            </a:xfrm>
            <a:custGeom>
              <a:avLst/>
              <a:gdLst/>
              <a:ahLst/>
              <a:cxnLst/>
              <a:rect l="l" t="t" r="r" b="b"/>
              <a:pathLst>
                <a:path w="2457" h="1730" extrusionOk="0">
                  <a:moveTo>
                    <a:pt x="426" y="0"/>
                  </a:moveTo>
                  <a:cubicBezTo>
                    <a:pt x="276" y="50"/>
                    <a:pt x="126" y="100"/>
                    <a:pt x="0" y="176"/>
                  </a:cubicBezTo>
                  <a:cubicBezTo>
                    <a:pt x="727" y="702"/>
                    <a:pt x="1504" y="1228"/>
                    <a:pt x="2256" y="1730"/>
                  </a:cubicBezTo>
                  <a:lnTo>
                    <a:pt x="2456" y="1404"/>
                  </a:lnTo>
                  <a:cubicBezTo>
                    <a:pt x="1755" y="978"/>
                    <a:pt x="1078" y="501"/>
                    <a:pt x="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5728850" y="1753150"/>
              <a:ext cx="99025" cy="166700"/>
            </a:xfrm>
            <a:custGeom>
              <a:avLst/>
              <a:gdLst/>
              <a:ahLst/>
              <a:cxnLst/>
              <a:rect l="l" t="t" r="r" b="b"/>
              <a:pathLst>
                <a:path w="3961" h="6668" extrusionOk="0">
                  <a:moveTo>
                    <a:pt x="3961" y="1"/>
                  </a:moveTo>
                  <a:cubicBezTo>
                    <a:pt x="3785" y="26"/>
                    <a:pt x="3610" y="76"/>
                    <a:pt x="3434" y="101"/>
                  </a:cubicBezTo>
                  <a:cubicBezTo>
                    <a:pt x="2131" y="2081"/>
                    <a:pt x="1028" y="4211"/>
                    <a:pt x="1" y="6342"/>
                  </a:cubicBezTo>
                  <a:cubicBezTo>
                    <a:pt x="76" y="6467"/>
                    <a:pt x="176" y="6567"/>
                    <a:pt x="251" y="6668"/>
                  </a:cubicBezTo>
                  <a:cubicBezTo>
                    <a:pt x="1379" y="4387"/>
                    <a:pt x="2532" y="2106"/>
                    <a:pt x="3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5763325" y="1742500"/>
              <a:ext cx="128475" cy="210550"/>
            </a:xfrm>
            <a:custGeom>
              <a:avLst/>
              <a:gdLst/>
              <a:ahLst/>
              <a:cxnLst/>
              <a:rect l="l" t="t" r="r" b="b"/>
              <a:pathLst>
                <a:path w="5139" h="8422" extrusionOk="0">
                  <a:moveTo>
                    <a:pt x="5138" y="1"/>
                  </a:moveTo>
                  <a:cubicBezTo>
                    <a:pt x="4963" y="26"/>
                    <a:pt x="4787" y="51"/>
                    <a:pt x="4612" y="76"/>
                  </a:cubicBezTo>
                  <a:cubicBezTo>
                    <a:pt x="2732" y="2482"/>
                    <a:pt x="1354" y="5414"/>
                    <a:pt x="0" y="8171"/>
                  </a:cubicBezTo>
                  <a:cubicBezTo>
                    <a:pt x="101" y="8246"/>
                    <a:pt x="201" y="8347"/>
                    <a:pt x="301" y="8422"/>
                  </a:cubicBezTo>
                  <a:cubicBezTo>
                    <a:pt x="1730" y="5540"/>
                    <a:pt x="3158" y="2457"/>
                    <a:pt x="5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5804675" y="1737500"/>
              <a:ext cx="141000" cy="242500"/>
            </a:xfrm>
            <a:custGeom>
              <a:avLst/>
              <a:gdLst/>
              <a:ahLst/>
              <a:cxnLst/>
              <a:rect l="l" t="t" r="r" b="b"/>
              <a:pathLst>
                <a:path w="5640" h="9700" extrusionOk="0">
                  <a:moveTo>
                    <a:pt x="5640" y="0"/>
                  </a:moveTo>
                  <a:cubicBezTo>
                    <a:pt x="5489" y="0"/>
                    <a:pt x="5339" y="0"/>
                    <a:pt x="5188" y="25"/>
                  </a:cubicBezTo>
                  <a:cubicBezTo>
                    <a:pt x="4236" y="1554"/>
                    <a:pt x="3158" y="3058"/>
                    <a:pt x="2281" y="4662"/>
                  </a:cubicBezTo>
                  <a:cubicBezTo>
                    <a:pt x="1404" y="6241"/>
                    <a:pt x="677" y="7845"/>
                    <a:pt x="0" y="9524"/>
                  </a:cubicBezTo>
                  <a:cubicBezTo>
                    <a:pt x="101" y="9574"/>
                    <a:pt x="226" y="9649"/>
                    <a:pt x="326" y="9700"/>
                  </a:cubicBezTo>
                  <a:cubicBezTo>
                    <a:pt x="1128" y="7795"/>
                    <a:pt x="1980" y="5940"/>
                    <a:pt x="3008" y="4111"/>
                  </a:cubicBezTo>
                  <a:cubicBezTo>
                    <a:pt x="3785" y="2682"/>
                    <a:pt x="4762" y="1379"/>
                    <a:pt x="5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5850400" y="1737500"/>
              <a:ext cx="135375" cy="263800"/>
            </a:xfrm>
            <a:custGeom>
              <a:avLst/>
              <a:gdLst/>
              <a:ahLst/>
              <a:cxnLst/>
              <a:rect l="l" t="t" r="r" b="b"/>
              <a:pathLst>
                <a:path w="5415" h="10552" extrusionOk="0">
                  <a:moveTo>
                    <a:pt x="4988" y="0"/>
                  </a:moveTo>
                  <a:cubicBezTo>
                    <a:pt x="4161" y="1153"/>
                    <a:pt x="3435" y="2456"/>
                    <a:pt x="2833" y="3659"/>
                  </a:cubicBezTo>
                  <a:cubicBezTo>
                    <a:pt x="1755" y="5790"/>
                    <a:pt x="803" y="8121"/>
                    <a:pt x="1" y="10401"/>
                  </a:cubicBezTo>
                  <a:cubicBezTo>
                    <a:pt x="126" y="10451"/>
                    <a:pt x="252" y="10502"/>
                    <a:pt x="377" y="10552"/>
                  </a:cubicBezTo>
                  <a:cubicBezTo>
                    <a:pt x="1029" y="8772"/>
                    <a:pt x="1856" y="7118"/>
                    <a:pt x="2608" y="5389"/>
                  </a:cubicBezTo>
                  <a:cubicBezTo>
                    <a:pt x="2983" y="4537"/>
                    <a:pt x="3384" y="3659"/>
                    <a:pt x="3811" y="2782"/>
                  </a:cubicBezTo>
                  <a:cubicBezTo>
                    <a:pt x="3811" y="2757"/>
                    <a:pt x="3836" y="2757"/>
                    <a:pt x="3836" y="2732"/>
                  </a:cubicBezTo>
                  <a:cubicBezTo>
                    <a:pt x="4312" y="1805"/>
                    <a:pt x="4813" y="877"/>
                    <a:pt x="5415" y="50"/>
                  </a:cubicBezTo>
                  <a:cubicBezTo>
                    <a:pt x="5289" y="25"/>
                    <a:pt x="5139" y="0"/>
                    <a:pt x="49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5905550" y="1835250"/>
              <a:ext cx="90250" cy="181725"/>
            </a:xfrm>
            <a:custGeom>
              <a:avLst/>
              <a:gdLst/>
              <a:ahLst/>
              <a:cxnLst/>
              <a:rect l="l" t="t" r="r" b="b"/>
              <a:pathLst>
                <a:path w="3610" h="7269" extrusionOk="0">
                  <a:moveTo>
                    <a:pt x="3334" y="0"/>
                  </a:moveTo>
                  <a:cubicBezTo>
                    <a:pt x="2757" y="978"/>
                    <a:pt x="2381" y="2130"/>
                    <a:pt x="1930" y="3183"/>
                  </a:cubicBezTo>
                  <a:cubicBezTo>
                    <a:pt x="1354" y="4561"/>
                    <a:pt x="727" y="5890"/>
                    <a:pt x="1" y="7168"/>
                  </a:cubicBezTo>
                  <a:cubicBezTo>
                    <a:pt x="126" y="7218"/>
                    <a:pt x="251" y="7243"/>
                    <a:pt x="376" y="7268"/>
                  </a:cubicBezTo>
                  <a:cubicBezTo>
                    <a:pt x="1053" y="6090"/>
                    <a:pt x="1605" y="4862"/>
                    <a:pt x="2156" y="3634"/>
                  </a:cubicBezTo>
                  <a:cubicBezTo>
                    <a:pt x="2632" y="2506"/>
                    <a:pt x="3008" y="1303"/>
                    <a:pt x="3610" y="226"/>
                  </a:cubicBezTo>
                  <a:cubicBezTo>
                    <a:pt x="3509" y="150"/>
                    <a:pt x="3434" y="75"/>
                    <a:pt x="3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5977600" y="1867200"/>
              <a:ext cx="51400" cy="152900"/>
            </a:xfrm>
            <a:custGeom>
              <a:avLst/>
              <a:gdLst/>
              <a:ahLst/>
              <a:cxnLst/>
              <a:rect l="l" t="t" r="r" b="b"/>
              <a:pathLst>
                <a:path w="2056" h="6116" extrusionOk="0">
                  <a:moveTo>
                    <a:pt x="1780" y="0"/>
                  </a:moveTo>
                  <a:cubicBezTo>
                    <a:pt x="1078" y="1980"/>
                    <a:pt x="652" y="4085"/>
                    <a:pt x="1" y="6116"/>
                  </a:cubicBezTo>
                  <a:cubicBezTo>
                    <a:pt x="151" y="6116"/>
                    <a:pt x="301" y="6091"/>
                    <a:pt x="427" y="6065"/>
                  </a:cubicBezTo>
                  <a:cubicBezTo>
                    <a:pt x="1003" y="4161"/>
                    <a:pt x="1404" y="2206"/>
                    <a:pt x="2056" y="326"/>
                  </a:cubicBezTo>
                  <a:cubicBezTo>
                    <a:pt x="1956" y="226"/>
                    <a:pt x="1855" y="101"/>
                    <a:pt x="1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8"/>
            <p:cNvSpPr/>
            <p:nvPr/>
          </p:nvSpPr>
          <p:spPr>
            <a:xfrm>
              <a:off x="4273325" y="1510050"/>
              <a:ext cx="1407300" cy="1118175"/>
            </a:xfrm>
            <a:custGeom>
              <a:avLst/>
              <a:gdLst/>
              <a:ahLst/>
              <a:cxnLst/>
              <a:rect l="l" t="t" r="r" b="b"/>
              <a:pathLst>
                <a:path w="56292" h="44727" extrusionOk="0">
                  <a:moveTo>
                    <a:pt x="12582" y="0"/>
                  </a:moveTo>
                  <a:cubicBezTo>
                    <a:pt x="12582" y="0"/>
                    <a:pt x="1" y="13259"/>
                    <a:pt x="8096" y="31179"/>
                  </a:cubicBezTo>
                  <a:cubicBezTo>
                    <a:pt x="8096" y="31179"/>
                    <a:pt x="4136" y="33961"/>
                    <a:pt x="6342" y="37043"/>
                  </a:cubicBezTo>
                  <a:cubicBezTo>
                    <a:pt x="6342" y="37043"/>
                    <a:pt x="2156" y="39324"/>
                    <a:pt x="3409" y="41429"/>
                  </a:cubicBezTo>
                  <a:cubicBezTo>
                    <a:pt x="3836" y="42131"/>
                    <a:pt x="5590" y="42407"/>
                    <a:pt x="8096" y="42507"/>
                  </a:cubicBezTo>
                  <a:cubicBezTo>
                    <a:pt x="13084" y="42707"/>
                    <a:pt x="21004" y="42281"/>
                    <a:pt x="26718" y="43384"/>
                  </a:cubicBezTo>
                  <a:cubicBezTo>
                    <a:pt x="30794" y="44183"/>
                    <a:pt x="37217" y="44726"/>
                    <a:pt x="42943" y="44726"/>
                  </a:cubicBezTo>
                  <a:cubicBezTo>
                    <a:pt x="49258" y="44726"/>
                    <a:pt x="54726" y="44065"/>
                    <a:pt x="55264" y="42357"/>
                  </a:cubicBezTo>
                  <a:cubicBezTo>
                    <a:pt x="56292" y="39098"/>
                    <a:pt x="51630" y="39098"/>
                    <a:pt x="51630" y="39098"/>
                  </a:cubicBezTo>
                  <a:cubicBezTo>
                    <a:pt x="51630" y="39098"/>
                    <a:pt x="52908" y="33234"/>
                    <a:pt x="46918" y="32206"/>
                  </a:cubicBezTo>
                  <a:cubicBezTo>
                    <a:pt x="46918" y="32206"/>
                    <a:pt x="50352" y="27294"/>
                    <a:pt x="50202" y="18321"/>
                  </a:cubicBezTo>
                  <a:cubicBezTo>
                    <a:pt x="50026" y="9374"/>
                    <a:pt x="44763" y="1529"/>
                    <a:pt x="44763" y="1529"/>
                  </a:cubicBezTo>
                  <a:lnTo>
                    <a:pt x="18648" y="276"/>
                  </a:lnTo>
                  <a:lnTo>
                    <a:pt x="125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8"/>
            <p:cNvSpPr/>
            <p:nvPr/>
          </p:nvSpPr>
          <p:spPr>
            <a:xfrm>
              <a:off x="4702525" y="1172325"/>
              <a:ext cx="59550" cy="60175"/>
            </a:xfrm>
            <a:custGeom>
              <a:avLst/>
              <a:gdLst/>
              <a:ahLst/>
              <a:cxnLst/>
              <a:rect l="l" t="t" r="r" b="b"/>
              <a:pathLst>
                <a:path w="2382" h="2407" extrusionOk="0">
                  <a:moveTo>
                    <a:pt x="1204" y="1"/>
                  </a:moveTo>
                  <a:cubicBezTo>
                    <a:pt x="527" y="1"/>
                    <a:pt x="1" y="552"/>
                    <a:pt x="1" y="1204"/>
                  </a:cubicBezTo>
                  <a:cubicBezTo>
                    <a:pt x="1" y="1880"/>
                    <a:pt x="527" y="2407"/>
                    <a:pt x="1204" y="2407"/>
                  </a:cubicBezTo>
                  <a:cubicBezTo>
                    <a:pt x="1856" y="2407"/>
                    <a:pt x="2382" y="1880"/>
                    <a:pt x="2382" y="1204"/>
                  </a:cubicBezTo>
                  <a:cubicBezTo>
                    <a:pt x="2382" y="552"/>
                    <a:pt x="1856" y="1"/>
                    <a:pt x="120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4967575" y="1273825"/>
              <a:ext cx="177350" cy="79750"/>
            </a:xfrm>
            <a:custGeom>
              <a:avLst/>
              <a:gdLst/>
              <a:ahLst/>
              <a:cxnLst/>
              <a:rect l="l" t="t" r="r" b="b"/>
              <a:pathLst>
                <a:path w="7094" h="3190" extrusionOk="0">
                  <a:moveTo>
                    <a:pt x="7093" y="1"/>
                  </a:moveTo>
                  <a:cubicBezTo>
                    <a:pt x="6993" y="151"/>
                    <a:pt x="6893" y="302"/>
                    <a:pt x="6818" y="427"/>
                  </a:cubicBezTo>
                  <a:lnTo>
                    <a:pt x="6667" y="652"/>
                  </a:lnTo>
                  <a:cubicBezTo>
                    <a:pt x="6617" y="728"/>
                    <a:pt x="6567" y="778"/>
                    <a:pt x="6492" y="853"/>
                  </a:cubicBezTo>
                  <a:cubicBezTo>
                    <a:pt x="6392" y="978"/>
                    <a:pt x="6291" y="1104"/>
                    <a:pt x="6166" y="1229"/>
                  </a:cubicBezTo>
                  <a:lnTo>
                    <a:pt x="5790" y="1555"/>
                  </a:lnTo>
                  <a:cubicBezTo>
                    <a:pt x="5289" y="1981"/>
                    <a:pt x="4687" y="2282"/>
                    <a:pt x="4061" y="2482"/>
                  </a:cubicBezTo>
                  <a:cubicBezTo>
                    <a:pt x="3409" y="2657"/>
                    <a:pt x="2732" y="2758"/>
                    <a:pt x="2056" y="2783"/>
                  </a:cubicBezTo>
                  <a:cubicBezTo>
                    <a:pt x="1797" y="2802"/>
                    <a:pt x="1539" y="2810"/>
                    <a:pt x="1279" y="2810"/>
                  </a:cubicBezTo>
                  <a:cubicBezTo>
                    <a:pt x="858" y="2810"/>
                    <a:pt x="434" y="2789"/>
                    <a:pt x="1" y="2758"/>
                  </a:cubicBezTo>
                  <a:lnTo>
                    <a:pt x="1" y="2758"/>
                  </a:lnTo>
                  <a:cubicBezTo>
                    <a:pt x="652" y="3008"/>
                    <a:pt x="1354" y="3134"/>
                    <a:pt x="2056" y="3184"/>
                  </a:cubicBezTo>
                  <a:cubicBezTo>
                    <a:pt x="2168" y="3188"/>
                    <a:pt x="2280" y="3190"/>
                    <a:pt x="2391" y="3190"/>
                  </a:cubicBezTo>
                  <a:cubicBezTo>
                    <a:pt x="3000" y="3190"/>
                    <a:pt x="3593" y="3128"/>
                    <a:pt x="4186" y="2958"/>
                  </a:cubicBezTo>
                  <a:cubicBezTo>
                    <a:pt x="4888" y="2733"/>
                    <a:pt x="5539" y="2357"/>
                    <a:pt x="6066" y="1855"/>
                  </a:cubicBezTo>
                  <a:cubicBezTo>
                    <a:pt x="6592" y="1354"/>
                    <a:pt x="6893" y="652"/>
                    <a:pt x="709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5127975" y="1090575"/>
              <a:ext cx="112800" cy="58050"/>
            </a:xfrm>
            <a:custGeom>
              <a:avLst/>
              <a:gdLst/>
              <a:ahLst/>
              <a:cxnLst/>
              <a:rect l="l" t="t" r="r" b="b"/>
              <a:pathLst>
                <a:path w="4512" h="2322" extrusionOk="0">
                  <a:moveTo>
                    <a:pt x="2112" y="1"/>
                  </a:moveTo>
                  <a:cubicBezTo>
                    <a:pt x="1922" y="1"/>
                    <a:pt x="1742" y="21"/>
                    <a:pt x="1580" y="63"/>
                  </a:cubicBezTo>
                  <a:cubicBezTo>
                    <a:pt x="1179" y="163"/>
                    <a:pt x="1" y="890"/>
                    <a:pt x="752" y="1291"/>
                  </a:cubicBezTo>
                  <a:cubicBezTo>
                    <a:pt x="903" y="1391"/>
                    <a:pt x="1078" y="1391"/>
                    <a:pt x="1254" y="1441"/>
                  </a:cubicBezTo>
                  <a:cubicBezTo>
                    <a:pt x="2031" y="1566"/>
                    <a:pt x="2632" y="2268"/>
                    <a:pt x="3384" y="2318"/>
                  </a:cubicBezTo>
                  <a:cubicBezTo>
                    <a:pt x="3416" y="2321"/>
                    <a:pt x="3449" y="2322"/>
                    <a:pt x="3481" y="2322"/>
                  </a:cubicBezTo>
                  <a:cubicBezTo>
                    <a:pt x="3773" y="2322"/>
                    <a:pt x="4056" y="2218"/>
                    <a:pt x="4236" y="1992"/>
                  </a:cubicBezTo>
                  <a:cubicBezTo>
                    <a:pt x="4512" y="1616"/>
                    <a:pt x="4412" y="1090"/>
                    <a:pt x="4111" y="764"/>
                  </a:cubicBezTo>
                  <a:cubicBezTo>
                    <a:pt x="3675" y="288"/>
                    <a:pt x="2830"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4691075" y="1016550"/>
              <a:ext cx="94200" cy="46725"/>
            </a:xfrm>
            <a:custGeom>
              <a:avLst/>
              <a:gdLst/>
              <a:ahLst/>
              <a:cxnLst/>
              <a:rect l="l" t="t" r="r" b="b"/>
              <a:pathLst>
                <a:path w="3768" h="1869" extrusionOk="0">
                  <a:moveTo>
                    <a:pt x="2446" y="0"/>
                  </a:moveTo>
                  <a:cubicBezTo>
                    <a:pt x="1458" y="0"/>
                    <a:pt x="1" y="411"/>
                    <a:pt x="183" y="1445"/>
                  </a:cubicBezTo>
                  <a:cubicBezTo>
                    <a:pt x="208" y="1570"/>
                    <a:pt x="258" y="1670"/>
                    <a:pt x="359" y="1745"/>
                  </a:cubicBezTo>
                  <a:cubicBezTo>
                    <a:pt x="409" y="1796"/>
                    <a:pt x="484" y="1821"/>
                    <a:pt x="559" y="1821"/>
                  </a:cubicBezTo>
                  <a:cubicBezTo>
                    <a:pt x="680" y="1855"/>
                    <a:pt x="802" y="1869"/>
                    <a:pt x="923" y="1869"/>
                  </a:cubicBezTo>
                  <a:cubicBezTo>
                    <a:pt x="1152" y="1869"/>
                    <a:pt x="1382" y="1820"/>
                    <a:pt x="1612" y="1770"/>
                  </a:cubicBezTo>
                  <a:cubicBezTo>
                    <a:pt x="2138" y="1645"/>
                    <a:pt x="2639" y="1545"/>
                    <a:pt x="3141" y="1369"/>
                  </a:cubicBezTo>
                  <a:cubicBezTo>
                    <a:pt x="3391" y="1269"/>
                    <a:pt x="3667" y="1119"/>
                    <a:pt x="3717" y="843"/>
                  </a:cubicBezTo>
                  <a:cubicBezTo>
                    <a:pt x="3767" y="668"/>
                    <a:pt x="3692" y="467"/>
                    <a:pt x="3542" y="317"/>
                  </a:cubicBezTo>
                  <a:cubicBezTo>
                    <a:pt x="3416" y="191"/>
                    <a:pt x="3216" y="116"/>
                    <a:pt x="3040" y="66"/>
                  </a:cubicBezTo>
                  <a:cubicBezTo>
                    <a:pt x="2887" y="23"/>
                    <a:pt x="2680" y="0"/>
                    <a:pt x="2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5127350" y="1198625"/>
              <a:ext cx="30725" cy="50800"/>
            </a:xfrm>
            <a:custGeom>
              <a:avLst/>
              <a:gdLst/>
              <a:ahLst/>
              <a:cxnLst/>
              <a:rect l="l" t="t" r="r" b="b"/>
              <a:pathLst>
                <a:path w="1229" h="2032" extrusionOk="0">
                  <a:moveTo>
                    <a:pt x="599" y="0"/>
                  </a:moveTo>
                  <a:cubicBezTo>
                    <a:pt x="262" y="0"/>
                    <a:pt x="1" y="443"/>
                    <a:pt x="1" y="1004"/>
                  </a:cubicBezTo>
                  <a:cubicBezTo>
                    <a:pt x="1" y="1555"/>
                    <a:pt x="251" y="2031"/>
                    <a:pt x="602" y="2031"/>
                  </a:cubicBezTo>
                  <a:cubicBezTo>
                    <a:pt x="928" y="2031"/>
                    <a:pt x="1204" y="1580"/>
                    <a:pt x="1204" y="1004"/>
                  </a:cubicBezTo>
                  <a:cubicBezTo>
                    <a:pt x="1229" y="452"/>
                    <a:pt x="953" y="1"/>
                    <a:pt x="627" y="1"/>
                  </a:cubicBezTo>
                  <a:cubicBezTo>
                    <a:pt x="618" y="1"/>
                    <a:pt x="608" y="0"/>
                    <a:pt x="59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8"/>
            <p:cNvSpPr/>
            <p:nvPr/>
          </p:nvSpPr>
          <p:spPr>
            <a:xfrm>
              <a:off x="4742000" y="1123450"/>
              <a:ext cx="30725" cy="50775"/>
            </a:xfrm>
            <a:custGeom>
              <a:avLst/>
              <a:gdLst/>
              <a:ahLst/>
              <a:cxnLst/>
              <a:rect l="l" t="t" r="r" b="b"/>
              <a:pathLst>
                <a:path w="1229" h="2031" extrusionOk="0">
                  <a:moveTo>
                    <a:pt x="653" y="1"/>
                  </a:moveTo>
                  <a:cubicBezTo>
                    <a:pt x="302" y="1"/>
                    <a:pt x="26" y="452"/>
                    <a:pt x="26" y="1003"/>
                  </a:cubicBezTo>
                  <a:cubicBezTo>
                    <a:pt x="1" y="1580"/>
                    <a:pt x="277" y="2031"/>
                    <a:pt x="602" y="2031"/>
                  </a:cubicBezTo>
                  <a:cubicBezTo>
                    <a:pt x="953" y="2031"/>
                    <a:pt x="1229" y="1580"/>
                    <a:pt x="1229" y="1028"/>
                  </a:cubicBezTo>
                  <a:cubicBezTo>
                    <a:pt x="1229" y="452"/>
                    <a:pt x="978" y="1"/>
                    <a:pt x="65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4705675" y="1157850"/>
              <a:ext cx="313925" cy="172400"/>
            </a:xfrm>
            <a:custGeom>
              <a:avLst/>
              <a:gdLst/>
              <a:ahLst/>
              <a:cxnLst/>
              <a:rect l="l" t="t" r="r" b="b"/>
              <a:pathLst>
                <a:path w="12557" h="6896" extrusionOk="0">
                  <a:moveTo>
                    <a:pt x="9366" y="1"/>
                  </a:moveTo>
                  <a:cubicBezTo>
                    <a:pt x="9311" y="1"/>
                    <a:pt x="9255" y="2"/>
                    <a:pt x="9198" y="3"/>
                  </a:cubicBezTo>
                  <a:cubicBezTo>
                    <a:pt x="9198" y="3"/>
                    <a:pt x="0" y="6294"/>
                    <a:pt x="351" y="6895"/>
                  </a:cubicBezTo>
                  <a:cubicBezTo>
                    <a:pt x="2557" y="6444"/>
                    <a:pt x="12181" y="3437"/>
                    <a:pt x="12181" y="3437"/>
                  </a:cubicBezTo>
                  <a:cubicBezTo>
                    <a:pt x="12181" y="3437"/>
                    <a:pt x="12557" y="1407"/>
                    <a:pt x="11178" y="479"/>
                  </a:cubicBezTo>
                  <a:cubicBezTo>
                    <a:pt x="10756" y="174"/>
                    <a:pt x="10179" y="1"/>
                    <a:pt x="9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4705675" y="1157850"/>
              <a:ext cx="279475" cy="172400"/>
            </a:xfrm>
            <a:custGeom>
              <a:avLst/>
              <a:gdLst/>
              <a:ahLst/>
              <a:cxnLst/>
              <a:rect l="l" t="t" r="r" b="b"/>
              <a:pathLst>
                <a:path w="11179" h="6896" extrusionOk="0">
                  <a:moveTo>
                    <a:pt x="9366" y="1"/>
                  </a:moveTo>
                  <a:cubicBezTo>
                    <a:pt x="9311" y="1"/>
                    <a:pt x="9255" y="2"/>
                    <a:pt x="9198" y="3"/>
                  </a:cubicBezTo>
                  <a:cubicBezTo>
                    <a:pt x="9198" y="3"/>
                    <a:pt x="0" y="6294"/>
                    <a:pt x="351" y="6895"/>
                  </a:cubicBezTo>
                  <a:lnTo>
                    <a:pt x="11178" y="479"/>
                  </a:lnTo>
                  <a:cubicBezTo>
                    <a:pt x="10756" y="174"/>
                    <a:pt x="10179" y="1"/>
                    <a:pt x="9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5126100" y="1249400"/>
              <a:ext cx="62050" cy="62050"/>
            </a:xfrm>
            <a:custGeom>
              <a:avLst/>
              <a:gdLst/>
              <a:ahLst/>
              <a:cxnLst/>
              <a:rect l="l" t="t" r="r" b="b"/>
              <a:pathLst>
                <a:path w="2482" h="2482" extrusionOk="0">
                  <a:moveTo>
                    <a:pt x="1254" y="0"/>
                  </a:moveTo>
                  <a:cubicBezTo>
                    <a:pt x="552" y="0"/>
                    <a:pt x="0" y="552"/>
                    <a:pt x="0" y="1228"/>
                  </a:cubicBezTo>
                  <a:cubicBezTo>
                    <a:pt x="0" y="1905"/>
                    <a:pt x="552" y="2482"/>
                    <a:pt x="1254" y="2482"/>
                  </a:cubicBezTo>
                  <a:cubicBezTo>
                    <a:pt x="1930" y="2482"/>
                    <a:pt x="2482" y="1905"/>
                    <a:pt x="2482" y="1228"/>
                  </a:cubicBezTo>
                  <a:cubicBezTo>
                    <a:pt x="2482" y="552"/>
                    <a:pt x="1930" y="0"/>
                    <a:pt x="1254"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4818450" y="1781975"/>
              <a:ext cx="63300" cy="63325"/>
            </a:xfrm>
            <a:custGeom>
              <a:avLst/>
              <a:gdLst/>
              <a:ahLst/>
              <a:cxnLst/>
              <a:rect l="l" t="t" r="r" b="b"/>
              <a:pathLst>
                <a:path w="2532" h="2533" extrusionOk="0">
                  <a:moveTo>
                    <a:pt x="1279" y="1"/>
                  </a:moveTo>
                  <a:cubicBezTo>
                    <a:pt x="577" y="1"/>
                    <a:pt x="1" y="577"/>
                    <a:pt x="1" y="1279"/>
                  </a:cubicBezTo>
                  <a:cubicBezTo>
                    <a:pt x="1" y="1956"/>
                    <a:pt x="577" y="2532"/>
                    <a:pt x="1279" y="2532"/>
                  </a:cubicBezTo>
                  <a:cubicBezTo>
                    <a:pt x="1981" y="2532"/>
                    <a:pt x="2532" y="1956"/>
                    <a:pt x="2532" y="1279"/>
                  </a:cubicBezTo>
                  <a:cubicBezTo>
                    <a:pt x="2532" y="577"/>
                    <a:pt x="1981" y="1"/>
                    <a:pt x="12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4812825" y="2033850"/>
              <a:ext cx="63300" cy="63325"/>
            </a:xfrm>
            <a:custGeom>
              <a:avLst/>
              <a:gdLst/>
              <a:ahLst/>
              <a:cxnLst/>
              <a:rect l="l" t="t" r="r" b="b"/>
              <a:pathLst>
                <a:path w="2532" h="2533" extrusionOk="0">
                  <a:moveTo>
                    <a:pt x="1253" y="1"/>
                  </a:moveTo>
                  <a:cubicBezTo>
                    <a:pt x="551" y="1"/>
                    <a:pt x="0" y="552"/>
                    <a:pt x="0" y="1254"/>
                  </a:cubicBezTo>
                  <a:cubicBezTo>
                    <a:pt x="0" y="1956"/>
                    <a:pt x="551" y="2532"/>
                    <a:pt x="1253" y="2532"/>
                  </a:cubicBezTo>
                  <a:cubicBezTo>
                    <a:pt x="1955" y="2532"/>
                    <a:pt x="2531" y="1956"/>
                    <a:pt x="2531" y="1254"/>
                  </a:cubicBezTo>
                  <a:cubicBezTo>
                    <a:pt x="2531" y="552"/>
                    <a:pt x="1955" y="1"/>
                    <a:pt x="12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4534000" y="1298275"/>
              <a:ext cx="892250" cy="422750"/>
            </a:xfrm>
            <a:custGeom>
              <a:avLst/>
              <a:gdLst/>
              <a:ahLst/>
              <a:cxnLst/>
              <a:rect l="l" t="t" r="r" b="b"/>
              <a:pathLst>
                <a:path w="35690" h="16910" extrusionOk="0">
                  <a:moveTo>
                    <a:pt x="3158" y="0"/>
                  </a:moveTo>
                  <a:cubicBezTo>
                    <a:pt x="3158" y="0"/>
                    <a:pt x="727" y="1579"/>
                    <a:pt x="125" y="4787"/>
                  </a:cubicBezTo>
                  <a:cubicBezTo>
                    <a:pt x="50" y="5213"/>
                    <a:pt x="0" y="5715"/>
                    <a:pt x="0" y="6216"/>
                  </a:cubicBezTo>
                  <a:cubicBezTo>
                    <a:pt x="0" y="6993"/>
                    <a:pt x="125" y="7770"/>
                    <a:pt x="376" y="8547"/>
                  </a:cubicBezTo>
                  <a:cubicBezTo>
                    <a:pt x="451" y="8772"/>
                    <a:pt x="526" y="9023"/>
                    <a:pt x="652" y="9273"/>
                  </a:cubicBezTo>
                  <a:cubicBezTo>
                    <a:pt x="927" y="9900"/>
                    <a:pt x="1303" y="10527"/>
                    <a:pt x="1780" y="11128"/>
                  </a:cubicBezTo>
                  <a:cubicBezTo>
                    <a:pt x="1880" y="11279"/>
                    <a:pt x="1980" y="11404"/>
                    <a:pt x="2105" y="11529"/>
                  </a:cubicBezTo>
                  <a:cubicBezTo>
                    <a:pt x="2632" y="12131"/>
                    <a:pt x="3258" y="12707"/>
                    <a:pt x="4035" y="13258"/>
                  </a:cubicBezTo>
                  <a:cubicBezTo>
                    <a:pt x="4135" y="13334"/>
                    <a:pt x="4261" y="13409"/>
                    <a:pt x="4386" y="13484"/>
                  </a:cubicBezTo>
                  <a:cubicBezTo>
                    <a:pt x="5313" y="14111"/>
                    <a:pt x="6391" y="14662"/>
                    <a:pt x="7644" y="15138"/>
                  </a:cubicBezTo>
                  <a:cubicBezTo>
                    <a:pt x="7770" y="15188"/>
                    <a:pt x="7895" y="15238"/>
                    <a:pt x="8020" y="15263"/>
                  </a:cubicBezTo>
                  <a:cubicBezTo>
                    <a:pt x="8747" y="15539"/>
                    <a:pt x="9524" y="15790"/>
                    <a:pt x="10376" y="15990"/>
                  </a:cubicBezTo>
                  <a:cubicBezTo>
                    <a:pt x="10501" y="16015"/>
                    <a:pt x="10627" y="16040"/>
                    <a:pt x="10727" y="16065"/>
                  </a:cubicBezTo>
                  <a:cubicBezTo>
                    <a:pt x="11379" y="16241"/>
                    <a:pt x="12030" y="16366"/>
                    <a:pt x="12732" y="16492"/>
                  </a:cubicBezTo>
                  <a:cubicBezTo>
                    <a:pt x="12832" y="16517"/>
                    <a:pt x="12932" y="16517"/>
                    <a:pt x="13033" y="16542"/>
                  </a:cubicBezTo>
                  <a:cubicBezTo>
                    <a:pt x="13158" y="16567"/>
                    <a:pt x="13283" y="16567"/>
                    <a:pt x="13409" y="16592"/>
                  </a:cubicBezTo>
                  <a:cubicBezTo>
                    <a:pt x="14361" y="16742"/>
                    <a:pt x="15364" y="16817"/>
                    <a:pt x="16391" y="16868"/>
                  </a:cubicBezTo>
                  <a:cubicBezTo>
                    <a:pt x="16516" y="16893"/>
                    <a:pt x="16642" y="16893"/>
                    <a:pt x="16767" y="16893"/>
                  </a:cubicBezTo>
                  <a:cubicBezTo>
                    <a:pt x="17213" y="16903"/>
                    <a:pt x="17660" y="16909"/>
                    <a:pt x="18108" y="16909"/>
                  </a:cubicBezTo>
                  <a:cubicBezTo>
                    <a:pt x="18742" y="16909"/>
                    <a:pt x="19379" y="16897"/>
                    <a:pt x="20025" y="16868"/>
                  </a:cubicBezTo>
                  <a:cubicBezTo>
                    <a:pt x="20151" y="16842"/>
                    <a:pt x="20276" y="16842"/>
                    <a:pt x="20401" y="16842"/>
                  </a:cubicBezTo>
                  <a:cubicBezTo>
                    <a:pt x="21328" y="16767"/>
                    <a:pt x="22256" y="16667"/>
                    <a:pt x="23183" y="16542"/>
                  </a:cubicBezTo>
                  <a:cubicBezTo>
                    <a:pt x="23308" y="16517"/>
                    <a:pt x="23434" y="16492"/>
                    <a:pt x="23559" y="16492"/>
                  </a:cubicBezTo>
                  <a:cubicBezTo>
                    <a:pt x="29775" y="15514"/>
                    <a:pt x="35113" y="12983"/>
                    <a:pt x="35539" y="9349"/>
                  </a:cubicBezTo>
                  <a:cubicBezTo>
                    <a:pt x="35689" y="8146"/>
                    <a:pt x="35639" y="7093"/>
                    <a:pt x="35514" y="6166"/>
                  </a:cubicBezTo>
                  <a:cubicBezTo>
                    <a:pt x="34963" y="2632"/>
                    <a:pt x="32857" y="978"/>
                    <a:pt x="32857" y="978"/>
                  </a:cubicBezTo>
                  <a:cubicBezTo>
                    <a:pt x="31980" y="3208"/>
                    <a:pt x="30301" y="4461"/>
                    <a:pt x="30301" y="4461"/>
                  </a:cubicBezTo>
                  <a:cubicBezTo>
                    <a:pt x="27644" y="5589"/>
                    <a:pt x="25163" y="6266"/>
                    <a:pt x="22882" y="6592"/>
                  </a:cubicBezTo>
                  <a:cubicBezTo>
                    <a:pt x="22757" y="6617"/>
                    <a:pt x="22632" y="6642"/>
                    <a:pt x="22532" y="6642"/>
                  </a:cubicBezTo>
                  <a:cubicBezTo>
                    <a:pt x="21679" y="6767"/>
                    <a:pt x="20852" y="6842"/>
                    <a:pt x="20075" y="6867"/>
                  </a:cubicBezTo>
                  <a:lnTo>
                    <a:pt x="19699" y="6867"/>
                  </a:lnTo>
                  <a:cubicBezTo>
                    <a:pt x="19458" y="6878"/>
                    <a:pt x="19217" y="6883"/>
                    <a:pt x="18978" y="6883"/>
                  </a:cubicBezTo>
                  <a:cubicBezTo>
                    <a:pt x="18128" y="6883"/>
                    <a:pt x="17299" y="6820"/>
                    <a:pt x="16516" y="6742"/>
                  </a:cubicBezTo>
                  <a:cubicBezTo>
                    <a:pt x="16391" y="6717"/>
                    <a:pt x="16266" y="6692"/>
                    <a:pt x="16141" y="6692"/>
                  </a:cubicBezTo>
                  <a:cubicBezTo>
                    <a:pt x="15288" y="6567"/>
                    <a:pt x="14461" y="6416"/>
                    <a:pt x="13684" y="6216"/>
                  </a:cubicBezTo>
                  <a:cubicBezTo>
                    <a:pt x="13559" y="6191"/>
                    <a:pt x="13434" y="6166"/>
                    <a:pt x="13308" y="6116"/>
                  </a:cubicBezTo>
                  <a:cubicBezTo>
                    <a:pt x="12757" y="5965"/>
                    <a:pt x="12231" y="5815"/>
                    <a:pt x="11704" y="5614"/>
                  </a:cubicBezTo>
                  <a:cubicBezTo>
                    <a:pt x="11579" y="5589"/>
                    <a:pt x="11454" y="5539"/>
                    <a:pt x="11328" y="5489"/>
                  </a:cubicBezTo>
                  <a:cubicBezTo>
                    <a:pt x="10652" y="5238"/>
                    <a:pt x="10025" y="4963"/>
                    <a:pt x="9424" y="4662"/>
                  </a:cubicBezTo>
                  <a:cubicBezTo>
                    <a:pt x="9298" y="4612"/>
                    <a:pt x="9198" y="4562"/>
                    <a:pt x="9073" y="4486"/>
                  </a:cubicBezTo>
                  <a:cubicBezTo>
                    <a:pt x="8421" y="4161"/>
                    <a:pt x="7845" y="3835"/>
                    <a:pt x="7293" y="3484"/>
                  </a:cubicBezTo>
                  <a:cubicBezTo>
                    <a:pt x="7193" y="3409"/>
                    <a:pt x="7093" y="3334"/>
                    <a:pt x="6968" y="3283"/>
                  </a:cubicBezTo>
                  <a:cubicBezTo>
                    <a:pt x="6567" y="3008"/>
                    <a:pt x="6191" y="2732"/>
                    <a:pt x="5840" y="2456"/>
                  </a:cubicBezTo>
                  <a:cubicBezTo>
                    <a:pt x="5714" y="2381"/>
                    <a:pt x="5639" y="2306"/>
                    <a:pt x="5539" y="2231"/>
                  </a:cubicBezTo>
                  <a:cubicBezTo>
                    <a:pt x="5263" y="2030"/>
                    <a:pt x="5013" y="1830"/>
                    <a:pt x="4812" y="1629"/>
                  </a:cubicBezTo>
                  <a:cubicBezTo>
                    <a:pt x="4712" y="1554"/>
                    <a:pt x="4612" y="1454"/>
                    <a:pt x="4511" y="1379"/>
                  </a:cubicBezTo>
                  <a:cubicBezTo>
                    <a:pt x="3609" y="577"/>
                    <a:pt x="3158" y="0"/>
                    <a:pt x="3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4543400" y="1332725"/>
              <a:ext cx="110925" cy="197400"/>
            </a:xfrm>
            <a:custGeom>
              <a:avLst/>
              <a:gdLst/>
              <a:ahLst/>
              <a:cxnLst/>
              <a:rect l="l" t="t" r="r" b="b"/>
              <a:pathLst>
                <a:path w="4437" h="7896" extrusionOk="0">
                  <a:moveTo>
                    <a:pt x="4135" y="1"/>
                  </a:moveTo>
                  <a:cubicBezTo>
                    <a:pt x="2807" y="1279"/>
                    <a:pt x="1504" y="2582"/>
                    <a:pt x="752" y="4286"/>
                  </a:cubicBezTo>
                  <a:cubicBezTo>
                    <a:pt x="376" y="5214"/>
                    <a:pt x="125" y="6166"/>
                    <a:pt x="0" y="7169"/>
                  </a:cubicBezTo>
                  <a:cubicBezTo>
                    <a:pt x="75" y="7394"/>
                    <a:pt x="150" y="7645"/>
                    <a:pt x="276" y="7895"/>
                  </a:cubicBezTo>
                  <a:cubicBezTo>
                    <a:pt x="426" y="6718"/>
                    <a:pt x="652" y="5540"/>
                    <a:pt x="1128" y="4437"/>
                  </a:cubicBezTo>
                  <a:cubicBezTo>
                    <a:pt x="1855" y="2783"/>
                    <a:pt x="3133" y="1504"/>
                    <a:pt x="4436" y="251"/>
                  </a:cubicBezTo>
                  <a:cubicBezTo>
                    <a:pt x="4336" y="176"/>
                    <a:pt x="4236" y="76"/>
                    <a:pt x="4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4578475" y="1354025"/>
              <a:ext cx="101525" cy="232500"/>
            </a:xfrm>
            <a:custGeom>
              <a:avLst/>
              <a:gdLst/>
              <a:ahLst/>
              <a:cxnLst/>
              <a:rect l="l" t="t" r="r" b="b"/>
              <a:pathLst>
                <a:path w="4061" h="9300" extrusionOk="0">
                  <a:moveTo>
                    <a:pt x="3760" y="1"/>
                  </a:moveTo>
                  <a:cubicBezTo>
                    <a:pt x="1780" y="2657"/>
                    <a:pt x="502" y="5665"/>
                    <a:pt x="1" y="8898"/>
                  </a:cubicBezTo>
                  <a:cubicBezTo>
                    <a:pt x="101" y="9049"/>
                    <a:pt x="201" y="9174"/>
                    <a:pt x="326" y="9299"/>
                  </a:cubicBezTo>
                  <a:cubicBezTo>
                    <a:pt x="777" y="5991"/>
                    <a:pt x="2031" y="2933"/>
                    <a:pt x="4061" y="226"/>
                  </a:cubicBezTo>
                  <a:cubicBezTo>
                    <a:pt x="3935" y="151"/>
                    <a:pt x="3860" y="76"/>
                    <a:pt x="3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4634875" y="1380350"/>
              <a:ext cx="81475" cy="255050"/>
            </a:xfrm>
            <a:custGeom>
              <a:avLst/>
              <a:gdLst/>
              <a:ahLst/>
              <a:cxnLst/>
              <a:rect l="l" t="t" r="r" b="b"/>
              <a:pathLst>
                <a:path w="3259" h="10202" extrusionOk="0">
                  <a:moveTo>
                    <a:pt x="2933" y="0"/>
                  </a:moveTo>
                  <a:cubicBezTo>
                    <a:pt x="2156" y="1755"/>
                    <a:pt x="1203" y="3534"/>
                    <a:pt x="602" y="5364"/>
                  </a:cubicBezTo>
                  <a:cubicBezTo>
                    <a:pt x="125" y="6843"/>
                    <a:pt x="75" y="8422"/>
                    <a:pt x="0" y="9975"/>
                  </a:cubicBezTo>
                  <a:cubicBezTo>
                    <a:pt x="100" y="10051"/>
                    <a:pt x="226" y="10126"/>
                    <a:pt x="351" y="10201"/>
                  </a:cubicBezTo>
                  <a:cubicBezTo>
                    <a:pt x="451" y="8622"/>
                    <a:pt x="501" y="6968"/>
                    <a:pt x="978" y="5464"/>
                  </a:cubicBezTo>
                  <a:cubicBezTo>
                    <a:pt x="1554" y="3685"/>
                    <a:pt x="2481" y="1930"/>
                    <a:pt x="3258" y="201"/>
                  </a:cubicBezTo>
                  <a:cubicBezTo>
                    <a:pt x="3158" y="126"/>
                    <a:pt x="3058" y="51"/>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4725100" y="1410425"/>
              <a:ext cx="44500" cy="269450"/>
            </a:xfrm>
            <a:custGeom>
              <a:avLst/>
              <a:gdLst/>
              <a:ahLst/>
              <a:cxnLst/>
              <a:rect l="l" t="t" r="r" b="b"/>
              <a:pathLst>
                <a:path w="1780" h="10778" extrusionOk="0">
                  <a:moveTo>
                    <a:pt x="1429" y="0"/>
                  </a:moveTo>
                  <a:cubicBezTo>
                    <a:pt x="802" y="3534"/>
                    <a:pt x="326" y="7068"/>
                    <a:pt x="0" y="10652"/>
                  </a:cubicBezTo>
                  <a:cubicBezTo>
                    <a:pt x="126" y="10702"/>
                    <a:pt x="251" y="10752"/>
                    <a:pt x="376" y="10777"/>
                  </a:cubicBezTo>
                  <a:cubicBezTo>
                    <a:pt x="677" y="7244"/>
                    <a:pt x="1153" y="3685"/>
                    <a:pt x="1780" y="176"/>
                  </a:cubicBezTo>
                  <a:cubicBezTo>
                    <a:pt x="1654" y="126"/>
                    <a:pt x="1554" y="76"/>
                    <a:pt x="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8"/>
            <p:cNvSpPr/>
            <p:nvPr/>
          </p:nvSpPr>
          <p:spPr>
            <a:xfrm>
              <a:off x="4793400" y="1435475"/>
              <a:ext cx="33225" cy="264450"/>
            </a:xfrm>
            <a:custGeom>
              <a:avLst/>
              <a:gdLst/>
              <a:ahLst/>
              <a:cxnLst/>
              <a:rect l="l" t="t" r="r" b="b"/>
              <a:pathLst>
                <a:path w="1329" h="10578" extrusionOk="0">
                  <a:moveTo>
                    <a:pt x="952" y="1"/>
                  </a:moveTo>
                  <a:cubicBezTo>
                    <a:pt x="852" y="3535"/>
                    <a:pt x="526" y="7019"/>
                    <a:pt x="0" y="10502"/>
                  </a:cubicBezTo>
                  <a:cubicBezTo>
                    <a:pt x="125" y="10527"/>
                    <a:pt x="251" y="10552"/>
                    <a:pt x="351" y="10577"/>
                  </a:cubicBezTo>
                  <a:cubicBezTo>
                    <a:pt x="902" y="7119"/>
                    <a:pt x="1203" y="3635"/>
                    <a:pt x="1328" y="126"/>
                  </a:cubicBezTo>
                  <a:cubicBezTo>
                    <a:pt x="1203" y="101"/>
                    <a:pt x="1078" y="51"/>
                    <a:pt x="9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8"/>
            <p:cNvSpPr/>
            <p:nvPr/>
          </p:nvSpPr>
          <p:spPr>
            <a:xfrm>
              <a:off x="4859800" y="1451150"/>
              <a:ext cx="18825" cy="261925"/>
            </a:xfrm>
            <a:custGeom>
              <a:avLst/>
              <a:gdLst/>
              <a:ahLst/>
              <a:cxnLst/>
              <a:rect l="l" t="t" r="r" b="b"/>
              <a:pathLst>
                <a:path w="753" h="10477" extrusionOk="0">
                  <a:moveTo>
                    <a:pt x="276" y="1"/>
                  </a:moveTo>
                  <a:lnTo>
                    <a:pt x="276" y="1"/>
                  </a:lnTo>
                  <a:cubicBezTo>
                    <a:pt x="377" y="3484"/>
                    <a:pt x="276" y="6968"/>
                    <a:pt x="1" y="10427"/>
                  </a:cubicBezTo>
                  <a:cubicBezTo>
                    <a:pt x="126" y="10452"/>
                    <a:pt x="251" y="10452"/>
                    <a:pt x="377" y="10477"/>
                  </a:cubicBezTo>
                  <a:cubicBezTo>
                    <a:pt x="652" y="7018"/>
                    <a:pt x="753" y="3559"/>
                    <a:pt x="652" y="101"/>
                  </a:cubicBezTo>
                  <a:cubicBezTo>
                    <a:pt x="527" y="76"/>
                    <a:pt x="402" y="51"/>
                    <a:pt x="2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4937500" y="1465575"/>
              <a:ext cx="21325" cy="255025"/>
            </a:xfrm>
            <a:custGeom>
              <a:avLst/>
              <a:gdLst/>
              <a:ahLst/>
              <a:cxnLst/>
              <a:rect l="l" t="t" r="r" b="b"/>
              <a:pathLst>
                <a:path w="853" h="10201" extrusionOk="0">
                  <a:moveTo>
                    <a:pt x="1" y="0"/>
                  </a:moveTo>
                  <a:cubicBezTo>
                    <a:pt x="376" y="3383"/>
                    <a:pt x="477" y="6792"/>
                    <a:pt x="251" y="10176"/>
                  </a:cubicBezTo>
                  <a:cubicBezTo>
                    <a:pt x="376" y="10201"/>
                    <a:pt x="502" y="10201"/>
                    <a:pt x="627" y="10201"/>
                  </a:cubicBezTo>
                  <a:cubicBezTo>
                    <a:pt x="853" y="6817"/>
                    <a:pt x="752" y="3434"/>
                    <a:pt x="376" y="50"/>
                  </a:cubicBezTo>
                  <a:cubicBezTo>
                    <a:pt x="251" y="25"/>
                    <a:pt x="126"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5026475" y="1469950"/>
              <a:ext cx="17575" cy="250025"/>
            </a:xfrm>
            <a:custGeom>
              <a:avLst/>
              <a:gdLst/>
              <a:ahLst/>
              <a:cxnLst/>
              <a:rect l="l" t="t" r="r" b="b"/>
              <a:pathLst>
                <a:path w="703" h="10001" extrusionOk="0">
                  <a:moveTo>
                    <a:pt x="0" y="0"/>
                  </a:moveTo>
                  <a:cubicBezTo>
                    <a:pt x="226" y="3334"/>
                    <a:pt x="326" y="6667"/>
                    <a:pt x="326" y="10001"/>
                  </a:cubicBezTo>
                  <a:cubicBezTo>
                    <a:pt x="452" y="9975"/>
                    <a:pt x="577" y="9975"/>
                    <a:pt x="702" y="9975"/>
                  </a:cubicBezTo>
                  <a:cubicBezTo>
                    <a:pt x="702" y="6642"/>
                    <a:pt x="577" y="3309"/>
                    <a:pt x="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5097275" y="1463050"/>
              <a:ext cx="25725" cy="248775"/>
            </a:xfrm>
            <a:custGeom>
              <a:avLst/>
              <a:gdLst/>
              <a:ahLst/>
              <a:cxnLst/>
              <a:rect l="l" t="t" r="r" b="b"/>
              <a:pathLst>
                <a:path w="1029" h="9951" extrusionOk="0">
                  <a:moveTo>
                    <a:pt x="351" y="1"/>
                  </a:moveTo>
                  <a:cubicBezTo>
                    <a:pt x="226" y="26"/>
                    <a:pt x="101" y="51"/>
                    <a:pt x="1" y="51"/>
                  </a:cubicBezTo>
                  <a:cubicBezTo>
                    <a:pt x="402" y="3334"/>
                    <a:pt x="627" y="6642"/>
                    <a:pt x="652" y="9951"/>
                  </a:cubicBezTo>
                  <a:cubicBezTo>
                    <a:pt x="777" y="9926"/>
                    <a:pt x="903" y="9901"/>
                    <a:pt x="1028" y="9901"/>
                  </a:cubicBezTo>
                  <a:cubicBezTo>
                    <a:pt x="1003" y="6592"/>
                    <a:pt x="777" y="3309"/>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5200650" y="1985775"/>
              <a:ext cx="12250" cy="64100"/>
            </a:xfrm>
            <a:custGeom>
              <a:avLst/>
              <a:gdLst/>
              <a:ahLst/>
              <a:cxnLst/>
              <a:rect l="l" t="t" r="r" b="b"/>
              <a:pathLst>
                <a:path w="490" h="2564" extrusionOk="0">
                  <a:moveTo>
                    <a:pt x="308" y="0"/>
                  </a:moveTo>
                  <a:cubicBezTo>
                    <a:pt x="214" y="0"/>
                    <a:pt x="114" y="57"/>
                    <a:pt x="101" y="170"/>
                  </a:cubicBezTo>
                  <a:cubicBezTo>
                    <a:pt x="51" y="470"/>
                    <a:pt x="26" y="746"/>
                    <a:pt x="26" y="1047"/>
                  </a:cubicBezTo>
                  <a:cubicBezTo>
                    <a:pt x="1" y="1473"/>
                    <a:pt x="1" y="1924"/>
                    <a:pt x="26" y="2375"/>
                  </a:cubicBezTo>
                  <a:cubicBezTo>
                    <a:pt x="38" y="2500"/>
                    <a:pt x="139" y="2563"/>
                    <a:pt x="233" y="2563"/>
                  </a:cubicBezTo>
                  <a:cubicBezTo>
                    <a:pt x="327" y="2563"/>
                    <a:pt x="414" y="2500"/>
                    <a:pt x="402" y="2375"/>
                  </a:cubicBezTo>
                  <a:cubicBezTo>
                    <a:pt x="377" y="1924"/>
                    <a:pt x="377" y="1448"/>
                    <a:pt x="402" y="997"/>
                  </a:cubicBezTo>
                  <a:cubicBezTo>
                    <a:pt x="402" y="721"/>
                    <a:pt x="427" y="445"/>
                    <a:pt x="477" y="170"/>
                  </a:cubicBezTo>
                  <a:cubicBezTo>
                    <a:pt x="490" y="57"/>
                    <a:pt x="402" y="0"/>
                    <a:pt x="3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5226225" y="1980925"/>
              <a:ext cx="18625" cy="63650"/>
            </a:xfrm>
            <a:custGeom>
              <a:avLst/>
              <a:gdLst/>
              <a:ahLst/>
              <a:cxnLst/>
              <a:rect l="l" t="t" r="r" b="b"/>
              <a:pathLst>
                <a:path w="745" h="2546" extrusionOk="0">
                  <a:moveTo>
                    <a:pt x="563" y="0"/>
                  </a:moveTo>
                  <a:cubicBezTo>
                    <a:pt x="469" y="0"/>
                    <a:pt x="369" y="63"/>
                    <a:pt x="356" y="188"/>
                  </a:cubicBezTo>
                  <a:cubicBezTo>
                    <a:pt x="331" y="489"/>
                    <a:pt x="306" y="815"/>
                    <a:pt x="256" y="1115"/>
                  </a:cubicBezTo>
                  <a:cubicBezTo>
                    <a:pt x="206" y="1516"/>
                    <a:pt x="131" y="1917"/>
                    <a:pt x="31" y="2318"/>
                  </a:cubicBezTo>
                  <a:cubicBezTo>
                    <a:pt x="0" y="2455"/>
                    <a:pt x="117" y="2546"/>
                    <a:pt x="225" y="2546"/>
                  </a:cubicBezTo>
                  <a:cubicBezTo>
                    <a:pt x="295" y="2546"/>
                    <a:pt x="362" y="2508"/>
                    <a:pt x="381" y="2419"/>
                  </a:cubicBezTo>
                  <a:cubicBezTo>
                    <a:pt x="507" y="1968"/>
                    <a:pt x="582" y="1542"/>
                    <a:pt x="632" y="1090"/>
                  </a:cubicBezTo>
                  <a:cubicBezTo>
                    <a:pt x="682" y="790"/>
                    <a:pt x="707" y="489"/>
                    <a:pt x="732" y="188"/>
                  </a:cubicBezTo>
                  <a:cubicBezTo>
                    <a:pt x="745" y="63"/>
                    <a:pt x="657"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5250475" y="1985775"/>
              <a:ext cx="14425" cy="54225"/>
            </a:xfrm>
            <a:custGeom>
              <a:avLst/>
              <a:gdLst/>
              <a:ahLst/>
              <a:cxnLst/>
              <a:rect l="l" t="t" r="r" b="b"/>
              <a:pathLst>
                <a:path w="577" h="2169" extrusionOk="0">
                  <a:moveTo>
                    <a:pt x="395" y="0"/>
                  </a:moveTo>
                  <a:cubicBezTo>
                    <a:pt x="301" y="0"/>
                    <a:pt x="201" y="57"/>
                    <a:pt x="188" y="170"/>
                  </a:cubicBezTo>
                  <a:cubicBezTo>
                    <a:pt x="163" y="395"/>
                    <a:pt x="138" y="621"/>
                    <a:pt x="113" y="846"/>
                  </a:cubicBezTo>
                  <a:cubicBezTo>
                    <a:pt x="88" y="1222"/>
                    <a:pt x="63" y="1623"/>
                    <a:pt x="13" y="1999"/>
                  </a:cubicBezTo>
                  <a:cubicBezTo>
                    <a:pt x="0" y="2112"/>
                    <a:pt x="88" y="2168"/>
                    <a:pt x="182" y="2168"/>
                  </a:cubicBezTo>
                  <a:cubicBezTo>
                    <a:pt x="276" y="2168"/>
                    <a:pt x="376" y="2112"/>
                    <a:pt x="389" y="1999"/>
                  </a:cubicBezTo>
                  <a:cubicBezTo>
                    <a:pt x="439" y="1598"/>
                    <a:pt x="464" y="1197"/>
                    <a:pt x="514" y="821"/>
                  </a:cubicBezTo>
                  <a:cubicBezTo>
                    <a:pt x="514" y="596"/>
                    <a:pt x="539" y="395"/>
                    <a:pt x="564" y="170"/>
                  </a:cubicBezTo>
                  <a:cubicBezTo>
                    <a:pt x="577" y="57"/>
                    <a:pt x="489" y="0"/>
                    <a:pt x="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5275100" y="1984325"/>
              <a:ext cx="17450" cy="55875"/>
            </a:xfrm>
            <a:custGeom>
              <a:avLst/>
              <a:gdLst/>
              <a:ahLst/>
              <a:cxnLst/>
              <a:rect l="l" t="t" r="r" b="b"/>
              <a:pathLst>
                <a:path w="698" h="2235" extrusionOk="0">
                  <a:moveTo>
                    <a:pt x="464" y="0"/>
                  </a:moveTo>
                  <a:cubicBezTo>
                    <a:pt x="392" y="0"/>
                    <a:pt x="326" y="38"/>
                    <a:pt x="306" y="127"/>
                  </a:cubicBezTo>
                  <a:lnTo>
                    <a:pt x="206" y="804"/>
                  </a:lnTo>
                  <a:cubicBezTo>
                    <a:pt x="156" y="1205"/>
                    <a:pt x="81" y="1606"/>
                    <a:pt x="30" y="2007"/>
                  </a:cubicBezTo>
                  <a:cubicBezTo>
                    <a:pt x="0" y="2144"/>
                    <a:pt x="126" y="2234"/>
                    <a:pt x="236" y="2234"/>
                  </a:cubicBezTo>
                  <a:cubicBezTo>
                    <a:pt x="307" y="2234"/>
                    <a:pt x="371" y="2196"/>
                    <a:pt x="381" y="2107"/>
                  </a:cubicBezTo>
                  <a:cubicBezTo>
                    <a:pt x="456" y="1656"/>
                    <a:pt x="532" y="1205"/>
                    <a:pt x="607" y="779"/>
                  </a:cubicBezTo>
                  <a:cubicBezTo>
                    <a:pt x="632" y="604"/>
                    <a:pt x="657" y="403"/>
                    <a:pt x="682" y="228"/>
                  </a:cubicBezTo>
                  <a:cubicBezTo>
                    <a:pt x="697" y="91"/>
                    <a:pt x="574" y="0"/>
                    <a:pt x="4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5302050" y="1977425"/>
              <a:ext cx="21575" cy="67600"/>
            </a:xfrm>
            <a:custGeom>
              <a:avLst/>
              <a:gdLst/>
              <a:ahLst/>
              <a:cxnLst/>
              <a:rect l="l" t="t" r="r" b="b"/>
              <a:pathLst>
                <a:path w="863" h="2704" extrusionOk="0">
                  <a:moveTo>
                    <a:pt x="627" y="0"/>
                  </a:moveTo>
                  <a:cubicBezTo>
                    <a:pt x="555" y="0"/>
                    <a:pt x="491" y="39"/>
                    <a:pt x="481" y="128"/>
                  </a:cubicBezTo>
                  <a:cubicBezTo>
                    <a:pt x="431" y="403"/>
                    <a:pt x="381" y="704"/>
                    <a:pt x="331" y="980"/>
                  </a:cubicBezTo>
                  <a:cubicBezTo>
                    <a:pt x="231" y="1481"/>
                    <a:pt x="130" y="1982"/>
                    <a:pt x="30" y="2458"/>
                  </a:cubicBezTo>
                  <a:cubicBezTo>
                    <a:pt x="0" y="2608"/>
                    <a:pt x="113" y="2704"/>
                    <a:pt x="219" y="2704"/>
                  </a:cubicBezTo>
                  <a:cubicBezTo>
                    <a:pt x="291" y="2704"/>
                    <a:pt x="361" y="2660"/>
                    <a:pt x="381" y="2559"/>
                  </a:cubicBezTo>
                  <a:cubicBezTo>
                    <a:pt x="506" y="2032"/>
                    <a:pt x="632" y="1481"/>
                    <a:pt x="707" y="930"/>
                  </a:cubicBezTo>
                  <a:cubicBezTo>
                    <a:pt x="757" y="704"/>
                    <a:pt x="807" y="479"/>
                    <a:pt x="832" y="228"/>
                  </a:cubicBezTo>
                  <a:cubicBezTo>
                    <a:pt x="862" y="91"/>
                    <a:pt x="736"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5336500" y="1982025"/>
              <a:ext cx="16125" cy="51275"/>
            </a:xfrm>
            <a:custGeom>
              <a:avLst/>
              <a:gdLst/>
              <a:ahLst/>
              <a:cxnLst/>
              <a:rect l="l" t="t" r="r" b="b"/>
              <a:pathLst>
                <a:path w="645" h="2051" extrusionOk="0">
                  <a:moveTo>
                    <a:pt x="463" y="0"/>
                  </a:moveTo>
                  <a:cubicBezTo>
                    <a:pt x="369" y="0"/>
                    <a:pt x="269" y="56"/>
                    <a:pt x="256" y="169"/>
                  </a:cubicBezTo>
                  <a:cubicBezTo>
                    <a:pt x="206" y="721"/>
                    <a:pt x="131" y="1272"/>
                    <a:pt x="31" y="1823"/>
                  </a:cubicBezTo>
                  <a:cubicBezTo>
                    <a:pt x="0" y="1960"/>
                    <a:pt x="126" y="2051"/>
                    <a:pt x="236" y="2051"/>
                  </a:cubicBezTo>
                  <a:cubicBezTo>
                    <a:pt x="307" y="2051"/>
                    <a:pt x="372" y="2012"/>
                    <a:pt x="381" y="1924"/>
                  </a:cubicBezTo>
                  <a:cubicBezTo>
                    <a:pt x="507" y="1347"/>
                    <a:pt x="582" y="771"/>
                    <a:pt x="632" y="169"/>
                  </a:cubicBezTo>
                  <a:cubicBezTo>
                    <a:pt x="645" y="56"/>
                    <a:pt x="55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5368825" y="1982025"/>
              <a:ext cx="14825" cy="51275"/>
            </a:xfrm>
            <a:custGeom>
              <a:avLst/>
              <a:gdLst/>
              <a:ahLst/>
              <a:cxnLst/>
              <a:rect l="l" t="t" r="r" b="b"/>
              <a:pathLst>
                <a:path w="593" h="2051" extrusionOk="0">
                  <a:moveTo>
                    <a:pt x="404" y="0"/>
                  </a:moveTo>
                  <a:cubicBezTo>
                    <a:pt x="310" y="0"/>
                    <a:pt x="216" y="56"/>
                    <a:pt x="216" y="169"/>
                  </a:cubicBezTo>
                  <a:cubicBezTo>
                    <a:pt x="191" y="721"/>
                    <a:pt x="116" y="1272"/>
                    <a:pt x="16" y="1823"/>
                  </a:cubicBezTo>
                  <a:cubicBezTo>
                    <a:pt x="1" y="1960"/>
                    <a:pt x="123" y="2051"/>
                    <a:pt x="234" y="2051"/>
                  </a:cubicBezTo>
                  <a:cubicBezTo>
                    <a:pt x="306" y="2051"/>
                    <a:pt x="372" y="2012"/>
                    <a:pt x="392" y="1924"/>
                  </a:cubicBezTo>
                  <a:cubicBezTo>
                    <a:pt x="492" y="1347"/>
                    <a:pt x="567" y="771"/>
                    <a:pt x="592" y="169"/>
                  </a:cubicBezTo>
                  <a:cubicBezTo>
                    <a:pt x="592" y="56"/>
                    <a:pt x="498"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5407550" y="1970275"/>
              <a:ext cx="16825" cy="52375"/>
            </a:xfrm>
            <a:custGeom>
              <a:avLst/>
              <a:gdLst/>
              <a:ahLst/>
              <a:cxnLst/>
              <a:rect l="l" t="t" r="r" b="b"/>
              <a:pathLst>
                <a:path w="673" h="2095" extrusionOk="0">
                  <a:moveTo>
                    <a:pt x="434" y="0"/>
                  </a:moveTo>
                  <a:cubicBezTo>
                    <a:pt x="340" y="0"/>
                    <a:pt x="246" y="63"/>
                    <a:pt x="246" y="188"/>
                  </a:cubicBezTo>
                  <a:cubicBezTo>
                    <a:pt x="296" y="765"/>
                    <a:pt x="221" y="1316"/>
                    <a:pt x="46" y="1867"/>
                  </a:cubicBezTo>
                  <a:cubicBezTo>
                    <a:pt x="0" y="2004"/>
                    <a:pt x="111" y="2095"/>
                    <a:pt x="222" y="2095"/>
                  </a:cubicBezTo>
                  <a:cubicBezTo>
                    <a:pt x="295" y="2095"/>
                    <a:pt x="367" y="2056"/>
                    <a:pt x="397" y="1968"/>
                  </a:cubicBezTo>
                  <a:cubicBezTo>
                    <a:pt x="597" y="1391"/>
                    <a:pt x="672" y="790"/>
                    <a:pt x="622" y="188"/>
                  </a:cubicBezTo>
                  <a:cubicBezTo>
                    <a:pt x="622" y="63"/>
                    <a:pt x="52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5142400" y="1356425"/>
              <a:ext cx="292625" cy="656775"/>
            </a:xfrm>
            <a:custGeom>
              <a:avLst/>
              <a:gdLst/>
              <a:ahLst/>
              <a:cxnLst/>
              <a:rect l="l" t="t" r="r" b="b"/>
              <a:pathLst>
                <a:path w="11705" h="26271" extrusionOk="0">
                  <a:moveTo>
                    <a:pt x="6795" y="1"/>
                  </a:moveTo>
                  <a:cubicBezTo>
                    <a:pt x="5518" y="1"/>
                    <a:pt x="4393" y="333"/>
                    <a:pt x="3434" y="782"/>
                  </a:cubicBezTo>
                  <a:cubicBezTo>
                    <a:pt x="3058" y="957"/>
                    <a:pt x="2707" y="1183"/>
                    <a:pt x="2381" y="1384"/>
                  </a:cubicBezTo>
                  <a:cubicBezTo>
                    <a:pt x="2381" y="1384"/>
                    <a:pt x="2356" y="1384"/>
                    <a:pt x="2356" y="1409"/>
                  </a:cubicBezTo>
                  <a:cubicBezTo>
                    <a:pt x="2130" y="1559"/>
                    <a:pt x="1905" y="1709"/>
                    <a:pt x="1704" y="1885"/>
                  </a:cubicBezTo>
                  <a:cubicBezTo>
                    <a:pt x="852" y="2587"/>
                    <a:pt x="301" y="3263"/>
                    <a:pt x="100" y="3539"/>
                  </a:cubicBezTo>
                  <a:cubicBezTo>
                    <a:pt x="25" y="3614"/>
                    <a:pt x="0" y="3664"/>
                    <a:pt x="0" y="3664"/>
                  </a:cubicBezTo>
                  <a:cubicBezTo>
                    <a:pt x="0" y="3664"/>
                    <a:pt x="25" y="3765"/>
                    <a:pt x="50" y="3915"/>
                  </a:cubicBezTo>
                  <a:cubicBezTo>
                    <a:pt x="100" y="4166"/>
                    <a:pt x="175" y="4567"/>
                    <a:pt x="276" y="5093"/>
                  </a:cubicBezTo>
                  <a:cubicBezTo>
                    <a:pt x="301" y="5218"/>
                    <a:pt x="326" y="5343"/>
                    <a:pt x="351" y="5469"/>
                  </a:cubicBezTo>
                  <a:cubicBezTo>
                    <a:pt x="426" y="5870"/>
                    <a:pt x="501" y="6321"/>
                    <a:pt x="602" y="6822"/>
                  </a:cubicBezTo>
                  <a:cubicBezTo>
                    <a:pt x="602" y="6947"/>
                    <a:pt x="627" y="7073"/>
                    <a:pt x="652" y="7198"/>
                  </a:cubicBezTo>
                  <a:cubicBezTo>
                    <a:pt x="727" y="7599"/>
                    <a:pt x="802" y="8025"/>
                    <a:pt x="852" y="8476"/>
                  </a:cubicBezTo>
                  <a:cubicBezTo>
                    <a:pt x="877" y="8577"/>
                    <a:pt x="902" y="8702"/>
                    <a:pt x="902" y="8827"/>
                  </a:cubicBezTo>
                  <a:cubicBezTo>
                    <a:pt x="977" y="9328"/>
                    <a:pt x="1053" y="9830"/>
                    <a:pt x="1128" y="10356"/>
                  </a:cubicBezTo>
                  <a:cubicBezTo>
                    <a:pt x="1128" y="10481"/>
                    <a:pt x="1153" y="10607"/>
                    <a:pt x="1178" y="10732"/>
                  </a:cubicBezTo>
                  <a:cubicBezTo>
                    <a:pt x="1228" y="11208"/>
                    <a:pt x="1303" y="11684"/>
                    <a:pt x="1353" y="12211"/>
                  </a:cubicBezTo>
                  <a:cubicBezTo>
                    <a:pt x="1378" y="12311"/>
                    <a:pt x="1378" y="12436"/>
                    <a:pt x="1404" y="12562"/>
                  </a:cubicBezTo>
                  <a:cubicBezTo>
                    <a:pt x="1454" y="13138"/>
                    <a:pt x="1529" y="13714"/>
                    <a:pt x="1579" y="14316"/>
                  </a:cubicBezTo>
                  <a:cubicBezTo>
                    <a:pt x="1579" y="14441"/>
                    <a:pt x="1604" y="14567"/>
                    <a:pt x="1604" y="14692"/>
                  </a:cubicBezTo>
                  <a:cubicBezTo>
                    <a:pt x="1629" y="15068"/>
                    <a:pt x="1679" y="15469"/>
                    <a:pt x="1704" y="15895"/>
                  </a:cubicBezTo>
                  <a:cubicBezTo>
                    <a:pt x="1704" y="16020"/>
                    <a:pt x="1729" y="16146"/>
                    <a:pt x="1729" y="16271"/>
                  </a:cubicBezTo>
                  <a:cubicBezTo>
                    <a:pt x="1754" y="16647"/>
                    <a:pt x="1779" y="17048"/>
                    <a:pt x="1805" y="17449"/>
                  </a:cubicBezTo>
                  <a:lnTo>
                    <a:pt x="1805" y="17800"/>
                  </a:lnTo>
                  <a:cubicBezTo>
                    <a:pt x="1855" y="18451"/>
                    <a:pt x="1855" y="19078"/>
                    <a:pt x="1880" y="19730"/>
                  </a:cubicBezTo>
                  <a:cubicBezTo>
                    <a:pt x="1880" y="19855"/>
                    <a:pt x="1880" y="19980"/>
                    <a:pt x="1880" y="20105"/>
                  </a:cubicBezTo>
                  <a:cubicBezTo>
                    <a:pt x="1905" y="20782"/>
                    <a:pt x="1880" y="21484"/>
                    <a:pt x="1880" y="22161"/>
                  </a:cubicBezTo>
                  <a:cubicBezTo>
                    <a:pt x="1880" y="22286"/>
                    <a:pt x="1880" y="22411"/>
                    <a:pt x="1855" y="22537"/>
                  </a:cubicBezTo>
                  <a:cubicBezTo>
                    <a:pt x="1855" y="23113"/>
                    <a:pt x="1805" y="23689"/>
                    <a:pt x="1779" y="24241"/>
                  </a:cubicBezTo>
                  <a:cubicBezTo>
                    <a:pt x="1779" y="24366"/>
                    <a:pt x="1754" y="24491"/>
                    <a:pt x="1754" y="24617"/>
                  </a:cubicBezTo>
                  <a:cubicBezTo>
                    <a:pt x="1704" y="25193"/>
                    <a:pt x="1654" y="25745"/>
                    <a:pt x="1579" y="26271"/>
                  </a:cubicBezTo>
                  <a:lnTo>
                    <a:pt x="2356" y="26221"/>
                  </a:lnTo>
                  <a:lnTo>
                    <a:pt x="2732" y="26171"/>
                  </a:lnTo>
                  <a:lnTo>
                    <a:pt x="3609" y="26095"/>
                  </a:lnTo>
                  <a:lnTo>
                    <a:pt x="3985" y="26070"/>
                  </a:lnTo>
                  <a:lnTo>
                    <a:pt x="4436" y="26020"/>
                  </a:lnTo>
                  <a:lnTo>
                    <a:pt x="4837" y="25995"/>
                  </a:lnTo>
                  <a:lnTo>
                    <a:pt x="5514" y="25920"/>
                  </a:lnTo>
                  <a:lnTo>
                    <a:pt x="5915" y="25895"/>
                  </a:lnTo>
                  <a:lnTo>
                    <a:pt x="6717" y="25820"/>
                  </a:lnTo>
                  <a:lnTo>
                    <a:pt x="7093" y="25770"/>
                  </a:lnTo>
                  <a:lnTo>
                    <a:pt x="7268" y="25770"/>
                  </a:lnTo>
                  <a:lnTo>
                    <a:pt x="7970" y="25694"/>
                  </a:lnTo>
                  <a:lnTo>
                    <a:pt x="8346" y="25669"/>
                  </a:lnTo>
                  <a:lnTo>
                    <a:pt x="9248" y="25569"/>
                  </a:lnTo>
                  <a:lnTo>
                    <a:pt x="9624" y="25544"/>
                  </a:lnTo>
                  <a:lnTo>
                    <a:pt x="10852" y="25444"/>
                  </a:lnTo>
                  <a:lnTo>
                    <a:pt x="11228" y="25394"/>
                  </a:lnTo>
                  <a:lnTo>
                    <a:pt x="11379" y="25394"/>
                  </a:lnTo>
                  <a:cubicBezTo>
                    <a:pt x="11379" y="25394"/>
                    <a:pt x="11454" y="24817"/>
                    <a:pt x="11504" y="23865"/>
                  </a:cubicBezTo>
                  <a:cubicBezTo>
                    <a:pt x="11529" y="23740"/>
                    <a:pt x="11529" y="23614"/>
                    <a:pt x="11529" y="23489"/>
                  </a:cubicBezTo>
                  <a:cubicBezTo>
                    <a:pt x="11554" y="22988"/>
                    <a:pt x="11604" y="22436"/>
                    <a:pt x="11629" y="21785"/>
                  </a:cubicBezTo>
                  <a:cubicBezTo>
                    <a:pt x="11629" y="21659"/>
                    <a:pt x="11629" y="21534"/>
                    <a:pt x="11629" y="21409"/>
                  </a:cubicBezTo>
                  <a:cubicBezTo>
                    <a:pt x="11654" y="20732"/>
                    <a:pt x="11679" y="19980"/>
                    <a:pt x="11679" y="19203"/>
                  </a:cubicBezTo>
                  <a:cubicBezTo>
                    <a:pt x="11679" y="19078"/>
                    <a:pt x="11704" y="18953"/>
                    <a:pt x="11679" y="18827"/>
                  </a:cubicBezTo>
                  <a:cubicBezTo>
                    <a:pt x="11704" y="18151"/>
                    <a:pt x="11679" y="17449"/>
                    <a:pt x="11679" y="16722"/>
                  </a:cubicBezTo>
                  <a:cubicBezTo>
                    <a:pt x="11679" y="16597"/>
                    <a:pt x="11679" y="16471"/>
                    <a:pt x="11679" y="16346"/>
                  </a:cubicBezTo>
                  <a:cubicBezTo>
                    <a:pt x="11654" y="15920"/>
                    <a:pt x="11654" y="15469"/>
                    <a:pt x="11629" y="15018"/>
                  </a:cubicBezTo>
                  <a:lnTo>
                    <a:pt x="11604" y="14642"/>
                  </a:lnTo>
                  <a:cubicBezTo>
                    <a:pt x="11579" y="14266"/>
                    <a:pt x="11554" y="13890"/>
                    <a:pt x="11529" y="13489"/>
                  </a:cubicBezTo>
                  <a:cubicBezTo>
                    <a:pt x="11529" y="13364"/>
                    <a:pt x="11529" y="13238"/>
                    <a:pt x="11504" y="13113"/>
                  </a:cubicBezTo>
                  <a:cubicBezTo>
                    <a:pt x="11454" y="12536"/>
                    <a:pt x="11404" y="11960"/>
                    <a:pt x="11353" y="11359"/>
                  </a:cubicBezTo>
                  <a:cubicBezTo>
                    <a:pt x="11328" y="11233"/>
                    <a:pt x="11328" y="11108"/>
                    <a:pt x="11303" y="10983"/>
                  </a:cubicBezTo>
                  <a:cubicBezTo>
                    <a:pt x="11253" y="10531"/>
                    <a:pt x="11203" y="10105"/>
                    <a:pt x="11128" y="9654"/>
                  </a:cubicBezTo>
                  <a:cubicBezTo>
                    <a:pt x="11103" y="9529"/>
                    <a:pt x="11103" y="9404"/>
                    <a:pt x="11078" y="9278"/>
                  </a:cubicBezTo>
                  <a:cubicBezTo>
                    <a:pt x="11003" y="8802"/>
                    <a:pt x="10927" y="8351"/>
                    <a:pt x="10827" y="7900"/>
                  </a:cubicBezTo>
                  <a:cubicBezTo>
                    <a:pt x="10802" y="7775"/>
                    <a:pt x="10777" y="7649"/>
                    <a:pt x="10752" y="7524"/>
                  </a:cubicBezTo>
                  <a:cubicBezTo>
                    <a:pt x="10652" y="7023"/>
                    <a:pt x="10551" y="6521"/>
                    <a:pt x="10426" y="6045"/>
                  </a:cubicBezTo>
                  <a:cubicBezTo>
                    <a:pt x="10401" y="5920"/>
                    <a:pt x="10351" y="5795"/>
                    <a:pt x="10326" y="5694"/>
                  </a:cubicBezTo>
                  <a:cubicBezTo>
                    <a:pt x="10176" y="5118"/>
                    <a:pt x="10000" y="4567"/>
                    <a:pt x="9825" y="4040"/>
                  </a:cubicBezTo>
                  <a:cubicBezTo>
                    <a:pt x="9775" y="3915"/>
                    <a:pt x="9749" y="3815"/>
                    <a:pt x="9699" y="3689"/>
                  </a:cubicBezTo>
                  <a:cubicBezTo>
                    <a:pt x="9524" y="3188"/>
                    <a:pt x="9323" y="2737"/>
                    <a:pt x="9098" y="2286"/>
                  </a:cubicBezTo>
                  <a:cubicBezTo>
                    <a:pt x="9048" y="2160"/>
                    <a:pt x="8998" y="2060"/>
                    <a:pt x="8922" y="1935"/>
                  </a:cubicBezTo>
                  <a:cubicBezTo>
                    <a:pt x="8722" y="1559"/>
                    <a:pt x="8521" y="1208"/>
                    <a:pt x="8296" y="857"/>
                  </a:cubicBezTo>
                  <a:cubicBezTo>
                    <a:pt x="8221" y="757"/>
                    <a:pt x="8145" y="632"/>
                    <a:pt x="8070" y="531"/>
                  </a:cubicBezTo>
                  <a:cubicBezTo>
                    <a:pt x="7945" y="356"/>
                    <a:pt x="7820" y="206"/>
                    <a:pt x="7694" y="55"/>
                  </a:cubicBezTo>
                  <a:cubicBezTo>
                    <a:pt x="7387" y="18"/>
                    <a:pt x="7087" y="1"/>
                    <a:pt x="6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5186250" y="1943625"/>
              <a:ext cx="244375" cy="28225"/>
            </a:xfrm>
            <a:custGeom>
              <a:avLst/>
              <a:gdLst/>
              <a:ahLst/>
              <a:cxnLst/>
              <a:rect l="l" t="t" r="r" b="b"/>
              <a:pathLst>
                <a:path w="9775" h="1129" extrusionOk="0">
                  <a:moveTo>
                    <a:pt x="9775" y="1"/>
                  </a:moveTo>
                  <a:lnTo>
                    <a:pt x="9775" y="1"/>
                  </a:lnTo>
                  <a:cubicBezTo>
                    <a:pt x="8422" y="126"/>
                    <a:pt x="7068" y="252"/>
                    <a:pt x="5690" y="352"/>
                  </a:cubicBezTo>
                  <a:cubicBezTo>
                    <a:pt x="3810" y="502"/>
                    <a:pt x="1905" y="653"/>
                    <a:pt x="25" y="753"/>
                  </a:cubicBezTo>
                  <a:cubicBezTo>
                    <a:pt x="25" y="878"/>
                    <a:pt x="0" y="1003"/>
                    <a:pt x="0" y="1129"/>
                  </a:cubicBezTo>
                  <a:cubicBezTo>
                    <a:pt x="1880" y="1028"/>
                    <a:pt x="3785" y="903"/>
                    <a:pt x="5665" y="728"/>
                  </a:cubicBezTo>
                  <a:cubicBezTo>
                    <a:pt x="7043" y="627"/>
                    <a:pt x="8396" y="502"/>
                    <a:pt x="9750" y="377"/>
                  </a:cubicBezTo>
                  <a:cubicBezTo>
                    <a:pt x="9775" y="252"/>
                    <a:pt x="9775" y="126"/>
                    <a:pt x="9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5188750" y="1891625"/>
              <a:ext cx="244400" cy="28225"/>
            </a:xfrm>
            <a:custGeom>
              <a:avLst/>
              <a:gdLst/>
              <a:ahLst/>
              <a:cxnLst/>
              <a:rect l="l" t="t" r="r" b="b"/>
              <a:pathLst>
                <a:path w="9776" h="1129" extrusionOk="0">
                  <a:moveTo>
                    <a:pt x="9775" y="1"/>
                  </a:moveTo>
                  <a:cubicBezTo>
                    <a:pt x="8397" y="126"/>
                    <a:pt x="7018" y="251"/>
                    <a:pt x="5640" y="352"/>
                  </a:cubicBezTo>
                  <a:cubicBezTo>
                    <a:pt x="3785" y="502"/>
                    <a:pt x="1905" y="652"/>
                    <a:pt x="26" y="753"/>
                  </a:cubicBezTo>
                  <a:cubicBezTo>
                    <a:pt x="26" y="878"/>
                    <a:pt x="26" y="1003"/>
                    <a:pt x="1" y="1129"/>
                  </a:cubicBezTo>
                  <a:cubicBezTo>
                    <a:pt x="1880" y="1028"/>
                    <a:pt x="3760" y="878"/>
                    <a:pt x="5640" y="728"/>
                  </a:cubicBezTo>
                  <a:cubicBezTo>
                    <a:pt x="7018" y="627"/>
                    <a:pt x="8397" y="502"/>
                    <a:pt x="9775" y="377"/>
                  </a:cubicBezTo>
                  <a:cubicBezTo>
                    <a:pt x="9775" y="251"/>
                    <a:pt x="9775" y="126"/>
                    <a:pt x="9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5189375" y="1827100"/>
              <a:ext cx="245650" cy="31975"/>
            </a:xfrm>
            <a:custGeom>
              <a:avLst/>
              <a:gdLst/>
              <a:ahLst/>
              <a:cxnLst/>
              <a:rect l="l" t="t" r="r" b="b"/>
              <a:pathLst>
                <a:path w="9826" h="1279" extrusionOk="0">
                  <a:moveTo>
                    <a:pt x="9800" y="0"/>
                  </a:moveTo>
                  <a:cubicBezTo>
                    <a:pt x="8397" y="151"/>
                    <a:pt x="6968" y="301"/>
                    <a:pt x="5540" y="426"/>
                  </a:cubicBezTo>
                  <a:cubicBezTo>
                    <a:pt x="3685" y="602"/>
                    <a:pt x="1830" y="752"/>
                    <a:pt x="1" y="903"/>
                  </a:cubicBezTo>
                  <a:cubicBezTo>
                    <a:pt x="1" y="1028"/>
                    <a:pt x="1" y="1153"/>
                    <a:pt x="1" y="1278"/>
                  </a:cubicBezTo>
                  <a:cubicBezTo>
                    <a:pt x="1855" y="1128"/>
                    <a:pt x="3710" y="978"/>
                    <a:pt x="5565" y="802"/>
                  </a:cubicBezTo>
                  <a:cubicBezTo>
                    <a:pt x="6968" y="652"/>
                    <a:pt x="8397" y="527"/>
                    <a:pt x="9800" y="376"/>
                  </a:cubicBezTo>
                  <a:cubicBezTo>
                    <a:pt x="9800" y="251"/>
                    <a:pt x="9825" y="126"/>
                    <a:pt x="98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5187500" y="1765075"/>
              <a:ext cx="246900" cy="36350"/>
            </a:xfrm>
            <a:custGeom>
              <a:avLst/>
              <a:gdLst/>
              <a:ahLst/>
              <a:cxnLst/>
              <a:rect l="l" t="t" r="r" b="b"/>
              <a:pathLst>
                <a:path w="9876" h="1454" extrusionOk="0">
                  <a:moveTo>
                    <a:pt x="9875" y="0"/>
                  </a:moveTo>
                  <a:cubicBezTo>
                    <a:pt x="8372" y="175"/>
                    <a:pt x="6868" y="351"/>
                    <a:pt x="5389" y="526"/>
                  </a:cubicBezTo>
                  <a:cubicBezTo>
                    <a:pt x="3585" y="727"/>
                    <a:pt x="1805" y="927"/>
                    <a:pt x="1" y="1103"/>
                  </a:cubicBezTo>
                  <a:lnTo>
                    <a:pt x="1" y="1454"/>
                  </a:lnTo>
                  <a:cubicBezTo>
                    <a:pt x="1830" y="1278"/>
                    <a:pt x="3635" y="1103"/>
                    <a:pt x="5439" y="902"/>
                  </a:cubicBezTo>
                  <a:cubicBezTo>
                    <a:pt x="6918" y="727"/>
                    <a:pt x="8397" y="551"/>
                    <a:pt x="9875" y="376"/>
                  </a:cubicBezTo>
                  <a:cubicBezTo>
                    <a:pt x="9875" y="251"/>
                    <a:pt x="9875" y="125"/>
                    <a:pt x="9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5185000" y="1722450"/>
              <a:ext cx="248150" cy="40750"/>
            </a:xfrm>
            <a:custGeom>
              <a:avLst/>
              <a:gdLst/>
              <a:ahLst/>
              <a:cxnLst/>
              <a:rect l="l" t="t" r="r" b="b"/>
              <a:pathLst>
                <a:path w="9926" h="1630" extrusionOk="0">
                  <a:moveTo>
                    <a:pt x="9900" y="1"/>
                  </a:moveTo>
                  <a:cubicBezTo>
                    <a:pt x="8371" y="226"/>
                    <a:pt x="6817" y="427"/>
                    <a:pt x="5289" y="602"/>
                  </a:cubicBezTo>
                  <a:cubicBezTo>
                    <a:pt x="3509" y="828"/>
                    <a:pt x="1755" y="1053"/>
                    <a:pt x="0" y="1254"/>
                  </a:cubicBezTo>
                  <a:cubicBezTo>
                    <a:pt x="0" y="1379"/>
                    <a:pt x="25" y="1505"/>
                    <a:pt x="25" y="1630"/>
                  </a:cubicBezTo>
                  <a:cubicBezTo>
                    <a:pt x="1805" y="1429"/>
                    <a:pt x="3559" y="1204"/>
                    <a:pt x="5339" y="978"/>
                  </a:cubicBezTo>
                  <a:cubicBezTo>
                    <a:pt x="6868" y="803"/>
                    <a:pt x="8396" y="577"/>
                    <a:pt x="9925" y="377"/>
                  </a:cubicBezTo>
                  <a:lnTo>
                    <a:pt x="99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5181850" y="1684225"/>
              <a:ext cx="248775" cy="39500"/>
            </a:xfrm>
            <a:custGeom>
              <a:avLst/>
              <a:gdLst/>
              <a:ahLst/>
              <a:cxnLst/>
              <a:rect l="l" t="t" r="r" b="b"/>
              <a:pathLst>
                <a:path w="9951" h="1580" extrusionOk="0">
                  <a:moveTo>
                    <a:pt x="9926" y="1"/>
                  </a:moveTo>
                  <a:cubicBezTo>
                    <a:pt x="8347" y="201"/>
                    <a:pt x="6743" y="402"/>
                    <a:pt x="5164" y="577"/>
                  </a:cubicBezTo>
                  <a:cubicBezTo>
                    <a:pt x="3435" y="778"/>
                    <a:pt x="1705" y="1003"/>
                    <a:pt x="1" y="1204"/>
                  </a:cubicBezTo>
                  <a:cubicBezTo>
                    <a:pt x="1" y="1329"/>
                    <a:pt x="26" y="1455"/>
                    <a:pt x="26" y="1580"/>
                  </a:cubicBezTo>
                  <a:cubicBezTo>
                    <a:pt x="1755" y="1354"/>
                    <a:pt x="3485" y="1154"/>
                    <a:pt x="5214" y="953"/>
                  </a:cubicBezTo>
                  <a:cubicBezTo>
                    <a:pt x="6793" y="753"/>
                    <a:pt x="8372" y="577"/>
                    <a:pt x="9951" y="377"/>
                  </a:cubicBezTo>
                  <a:cubicBezTo>
                    <a:pt x="9951" y="252"/>
                    <a:pt x="9951" y="126"/>
                    <a:pt x="9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5176225" y="1630975"/>
              <a:ext cx="250025" cy="39500"/>
            </a:xfrm>
            <a:custGeom>
              <a:avLst/>
              <a:gdLst/>
              <a:ahLst/>
              <a:cxnLst/>
              <a:rect l="l" t="t" r="r" b="b"/>
              <a:pathLst>
                <a:path w="10001" h="1580" extrusionOk="0">
                  <a:moveTo>
                    <a:pt x="9950" y="1"/>
                  </a:moveTo>
                  <a:cubicBezTo>
                    <a:pt x="8296" y="226"/>
                    <a:pt x="6642" y="452"/>
                    <a:pt x="5013" y="652"/>
                  </a:cubicBezTo>
                  <a:cubicBezTo>
                    <a:pt x="3334" y="853"/>
                    <a:pt x="1680" y="1028"/>
                    <a:pt x="0" y="1229"/>
                  </a:cubicBezTo>
                  <a:cubicBezTo>
                    <a:pt x="25" y="1329"/>
                    <a:pt x="25" y="1454"/>
                    <a:pt x="51" y="1580"/>
                  </a:cubicBezTo>
                  <a:cubicBezTo>
                    <a:pt x="1730" y="1404"/>
                    <a:pt x="3409" y="1229"/>
                    <a:pt x="5088" y="1003"/>
                  </a:cubicBezTo>
                  <a:cubicBezTo>
                    <a:pt x="6717" y="803"/>
                    <a:pt x="8346" y="602"/>
                    <a:pt x="10000" y="377"/>
                  </a:cubicBezTo>
                  <a:cubicBezTo>
                    <a:pt x="9975" y="251"/>
                    <a:pt x="9975" y="126"/>
                    <a:pt x="9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5170575" y="1588375"/>
              <a:ext cx="250025" cy="36350"/>
            </a:xfrm>
            <a:custGeom>
              <a:avLst/>
              <a:gdLst/>
              <a:ahLst/>
              <a:cxnLst/>
              <a:rect l="l" t="t" r="r" b="b"/>
              <a:pathLst>
                <a:path w="10001" h="1454" extrusionOk="0">
                  <a:moveTo>
                    <a:pt x="9951" y="0"/>
                  </a:moveTo>
                  <a:cubicBezTo>
                    <a:pt x="8247" y="201"/>
                    <a:pt x="6542" y="376"/>
                    <a:pt x="4863" y="552"/>
                  </a:cubicBezTo>
                  <a:cubicBezTo>
                    <a:pt x="3234" y="727"/>
                    <a:pt x="1605" y="903"/>
                    <a:pt x="1" y="1078"/>
                  </a:cubicBezTo>
                  <a:cubicBezTo>
                    <a:pt x="1" y="1203"/>
                    <a:pt x="26" y="1329"/>
                    <a:pt x="51" y="1454"/>
                  </a:cubicBezTo>
                  <a:lnTo>
                    <a:pt x="4938" y="928"/>
                  </a:lnTo>
                  <a:cubicBezTo>
                    <a:pt x="6617" y="727"/>
                    <a:pt x="8322" y="552"/>
                    <a:pt x="10001" y="376"/>
                  </a:cubicBezTo>
                  <a:cubicBezTo>
                    <a:pt x="9976" y="251"/>
                    <a:pt x="9976" y="126"/>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5163700" y="1544500"/>
              <a:ext cx="249400" cy="32625"/>
            </a:xfrm>
            <a:custGeom>
              <a:avLst/>
              <a:gdLst/>
              <a:ahLst/>
              <a:cxnLst/>
              <a:rect l="l" t="t" r="r" b="b"/>
              <a:pathLst>
                <a:path w="9976" h="1305" extrusionOk="0">
                  <a:moveTo>
                    <a:pt x="9900" y="1"/>
                  </a:moveTo>
                  <a:cubicBezTo>
                    <a:pt x="8171" y="176"/>
                    <a:pt x="6441" y="352"/>
                    <a:pt x="4712" y="527"/>
                  </a:cubicBezTo>
                  <a:cubicBezTo>
                    <a:pt x="3133" y="678"/>
                    <a:pt x="1579" y="803"/>
                    <a:pt x="0" y="953"/>
                  </a:cubicBezTo>
                  <a:cubicBezTo>
                    <a:pt x="25" y="1054"/>
                    <a:pt x="50" y="1179"/>
                    <a:pt x="50" y="1304"/>
                  </a:cubicBezTo>
                  <a:cubicBezTo>
                    <a:pt x="1629" y="1179"/>
                    <a:pt x="3208" y="1028"/>
                    <a:pt x="4787" y="878"/>
                  </a:cubicBezTo>
                  <a:cubicBezTo>
                    <a:pt x="6516" y="728"/>
                    <a:pt x="8246" y="552"/>
                    <a:pt x="9975" y="377"/>
                  </a:cubicBezTo>
                  <a:cubicBezTo>
                    <a:pt x="9950" y="252"/>
                    <a:pt x="9925" y="126"/>
                    <a:pt x="99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5157425" y="1498775"/>
              <a:ext cx="245650" cy="37625"/>
            </a:xfrm>
            <a:custGeom>
              <a:avLst/>
              <a:gdLst/>
              <a:ahLst/>
              <a:cxnLst/>
              <a:rect l="l" t="t" r="r" b="b"/>
              <a:pathLst>
                <a:path w="9826" h="1505" extrusionOk="0">
                  <a:moveTo>
                    <a:pt x="9725" y="0"/>
                  </a:moveTo>
                  <a:cubicBezTo>
                    <a:pt x="7996" y="201"/>
                    <a:pt x="6241" y="401"/>
                    <a:pt x="4512" y="602"/>
                  </a:cubicBezTo>
                  <a:lnTo>
                    <a:pt x="1" y="1128"/>
                  </a:lnTo>
                  <a:cubicBezTo>
                    <a:pt x="1" y="1253"/>
                    <a:pt x="26" y="1379"/>
                    <a:pt x="51" y="1504"/>
                  </a:cubicBezTo>
                  <a:cubicBezTo>
                    <a:pt x="1579" y="1329"/>
                    <a:pt x="3083" y="1153"/>
                    <a:pt x="4612" y="978"/>
                  </a:cubicBezTo>
                  <a:cubicBezTo>
                    <a:pt x="6341" y="752"/>
                    <a:pt x="8096" y="552"/>
                    <a:pt x="9825" y="351"/>
                  </a:cubicBezTo>
                  <a:cubicBezTo>
                    <a:pt x="9800" y="226"/>
                    <a:pt x="9775" y="101"/>
                    <a:pt x="9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5149275" y="1448650"/>
              <a:ext cx="238750" cy="44500"/>
            </a:xfrm>
            <a:custGeom>
              <a:avLst/>
              <a:gdLst/>
              <a:ahLst/>
              <a:cxnLst/>
              <a:rect l="l" t="t" r="r" b="b"/>
              <a:pathLst>
                <a:path w="9550" h="1780" extrusionOk="0">
                  <a:moveTo>
                    <a:pt x="9424" y="0"/>
                  </a:moveTo>
                  <a:cubicBezTo>
                    <a:pt x="7720" y="251"/>
                    <a:pt x="6016" y="502"/>
                    <a:pt x="4312" y="752"/>
                  </a:cubicBezTo>
                  <a:cubicBezTo>
                    <a:pt x="2883" y="953"/>
                    <a:pt x="1454" y="1178"/>
                    <a:pt x="1" y="1404"/>
                  </a:cubicBezTo>
                  <a:cubicBezTo>
                    <a:pt x="26" y="1529"/>
                    <a:pt x="51" y="1654"/>
                    <a:pt x="76" y="1780"/>
                  </a:cubicBezTo>
                  <a:cubicBezTo>
                    <a:pt x="1530" y="1554"/>
                    <a:pt x="2983" y="1329"/>
                    <a:pt x="4412" y="1103"/>
                  </a:cubicBezTo>
                  <a:cubicBezTo>
                    <a:pt x="6141" y="852"/>
                    <a:pt x="7845" y="602"/>
                    <a:pt x="9550" y="351"/>
                  </a:cubicBezTo>
                  <a:cubicBezTo>
                    <a:pt x="9500" y="226"/>
                    <a:pt x="9474" y="126"/>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5142400" y="1404775"/>
              <a:ext cx="227450" cy="49525"/>
            </a:xfrm>
            <a:custGeom>
              <a:avLst/>
              <a:gdLst/>
              <a:ahLst/>
              <a:cxnLst/>
              <a:rect l="l" t="t" r="r" b="b"/>
              <a:pathLst>
                <a:path w="9098" h="1981" extrusionOk="0">
                  <a:moveTo>
                    <a:pt x="8922" y="1"/>
                  </a:moveTo>
                  <a:cubicBezTo>
                    <a:pt x="7318" y="252"/>
                    <a:pt x="5689" y="527"/>
                    <a:pt x="4085" y="828"/>
                  </a:cubicBezTo>
                  <a:cubicBezTo>
                    <a:pt x="2757" y="1054"/>
                    <a:pt x="1429" y="1329"/>
                    <a:pt x="100" y="1605"/>
                  </a:cubicBezTo>
                  <a:cubicBezTo>
                    <a:pt x="25" y="1680"/>
                    <a:pt x="0" y="1730"/>
                    <a:pt x="0" y="1730"/>
                  </a:cubicBezTo>
                  <a:cubicBezTo>
                    <a:pt x="0" y="1730"/>
                    <a:pt x="25" y="1831"/>
                    <a:pt x="50" y="1981"/>
                  </a:cubicBezTo>
                  <a:cubicBezTo>
                    <a:pt x="1429" y="1705"/>
                    <a:pt x="2807" y="1429"/>
                    <a:pt x="4186" y="1179"/>
                  </a:cubicBezTo>
                  <a:cubicBezTo>
                    <a:pt x="5815" y="878"/>
                    <a:pt x="7469" y="602"/>
                    <a:pt x="9098" y="352"/>
                  </a:cubicBezTo>
                  <a:cubicBezTo>
                    <a:pt x="9048" y="226"/>
                    <a:pt x="8998" y="126"/>
                    <a:pt x="8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8"/>
            <p:cNvSpPr/>
            <p:nvPr/>
          </p:nvSpPr>
          <p:spPr>
            <a:xfrm>
              <a:off x="5185000" y="1369700"/>
              <a:ext cx="164800" cy="33850"/>
            </a:xfrm>
            <a:custGeom>
              <a:avLst/>
              <a:gdLst/>
              <a:ahLst/>
              <a:cxnLst/>
              <a:rect l="l" t="t" r="r" b="b"/>
              <a:pathLst>
                <a:path w="6592" h="1354" extrusionOk="0">
                  <a:moveTo>
                    <a:pt x="6366" y="0"/>
                  </a:moveTo>
                  <a:cubicBezTo>
                    <a:pt x="4862" y="201"/>
                    <a:pt x="3384" y="426"/>
                    <a:pt x="1880" y="677"/>
                  </a:cubicBezTo>
                  <a:cubicBezTo>
                    <a:pt x="1479" y="727"/>
                    <a:pt x="1078" y="802"/>
                    <a:pt x="677" y="853"/>
                  </a:cubicBezTo>
                  <a:cubicBezTo>
                    <a:pt x="677" y="853"/>
                    <a:pt x="677" y="853"/>
                    <a:pt x="677" y="878"/>
                  </a:cubicBezTo>
                  <a:cubicBezTo>
                    <a:pt x="426" y="1028"/>
                    <a:pt x="201" y="1178"/>
                    <a:pt x="0" y="1354"/>
                  </a:cubicBezTo>
                  <a:cubicBezTo>
                    <a:pt x="677" y="1254"/>
                    <a:pt x="1329" y="1128"/>
                    <a:pt x="2005" y="1028"/>
                  </a:cubicBezTo>
                  <a:cubicBezTo>
                    <a:pt x="3534" y="777"/>
                    <a:pt x="5063" y="552"/>
                    <a:pt x="6592" y="326"/>
                  </a:cubicBezTo>
                  <a:cubicBezTo>
                    <a:pt x="6517" y="226"/>
                    <a:pt x="6441" y="101"/>
                    <a:pt x="6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4881875" y="1561975"/>
              <a:ext cx="14300" cy="40700"/>
            </a:xfrm>
            <a:custGeom>
              <a:avLst/>
              <a:gdLst/>
              <a:ahLst/>
              <a:cxnLst/>
              <a:rect l="l" t="t" r="r" b="b"/>
              <a:pathLst>
                <a:path w="572" h="1628" extrusionOk="0">
                  <a:moveTo>
                    <a:pt x="351" y="0"/>
                  </a:moveTo>
                  <a:cubicBezTo>
                    <a:pt x="259" y="0"/>
                    <a:pt x="170" y="57"/>
                    <a:pt x="170" y="179"/>
                  </a:cubicBezTo>
                  <a:cubicBezTo>
                    <a:pt x="195" y="605"/>
                    <a:pt x="170" y="981"/>
                    <a:pt x="45" y="1382"/>
                  </a:cubicBezTo>
                  <a:cubicBezTo>
                    <a:pt x="0" y="1532"/>
                    <a:pt x="116" y="1628"/>
                    <a:pt x="232" y="1628"/>
                  </a:cubicBezTo>
                  <a:cubicBezTo>
                    <a:pt x="311" y="1628"/>
                    <a:pt x="391" y="1584"/>
                    <a:pt x="421" y="1482"/>
                  </a:cubicBezTo>
                  <a:cubicBezTo>
                    <a:pt x="521" y="1056"/>
                    <a:pt x="571" y="630"/>
                    <a:pt x="546" y="179"/>
                  </a:cubicBezTo>
                  <a:cubicBezTo>
                    <a:pt x="546" y="63"/>
                    <a:pt x="447" y="0"/>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4903050" y="1529150"/>
              <a:ext cx="9400" cy="38400"/>
            </a:xfrm>
            <a:custGeom>
              <a:avLst/>
              <a:gdLst/>
              <a:ahLst/>
              <a:cxnLst/>
              <a:rect l="l" t="t" r="r" b="b"/>
              <a:pathLst>
                <a:path w="376" h="1536" extrusionOk="0">
                  <a:moveTo>
                    <a:pt x="188" y="1"/>
                  </a:moveTo>
                  <a:cubicBezTo>
                    <a:pt x="94" y="1"/>
                    <a:pt x="0" y="64"/>
                    <a:pt x="0" y="189"/>
                  </a:cubicBezTo>
                  <a:lnTo>
                    <a:pt x="0" y="1367"/>
                  </a:lnTo>
                  <a:cubicBezTo>
                    <a:pt x="0" y="1480"/>
                    <a:pt x="94" y="1536"/>
                    <a:pt x="188" y="1536"/>
                  </a:cubicBezTo>
                  <a:cubicBezTo>
                    <a:pt x="282" y="1536"/>
                    <a:pt x="376" y="1480"/>
                    <a:pt x="376" y="1367"/>
                  </a:cubicBezTo>
                  <a:lnTo>
                    <a:pt x="376" y="189"/>
                  </a:lnTo>
                  <a:cubicBezTo>
                    <a:pt x="376" y="64"/>
                    <a:pt x="282" y="1"/>
                    <a:pt x="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4914325" y="1584300"/>
              <a:ext cx="9425" cy="30725"/>
            </a:xfrm>
            <a:custGeom>
              <a:avLst/>
              <a:gdLst/>
              <a:ahLst/>
              <a:cxnLst/>
              <a:rect l="l" t="t" r="r" b="b"/>
              <a:pathLst>
                <a:path w="377" h="1229" extrusionOk="0">
                  <a:moveTo>
                    <a:pt x="188" y="0"/>
                  </a:moveTo>
                  <a:cubicBezTo>
                    <a:pt x="94" y="0"/>
                    <a:pt x="0" y="63"/>
                    <a:pt x="0" y="188"/>
                  </a:cubicBezTo>
                  <a:lnTo>
                    <a:pt x="0" y="1041"/>
                  </a:lnTo>
                  <a:cubicBezTo>
                    <a:pt x="0" y="1166"/>
                    <a:pt x="94" y="1228"/>
                    <a:pt x="188" y="1228"/>
                  </a:cubicBezTo>
                  <a:cubicBezTo>
                    <a:pt x="282" y="1228"/>
                    <a:pt x="376" y="1166"/>
                    <a:pt x="376" y="1041"/>
                  </a:cubicBezTo>
                  <a:lnTo>
                    <a:pt x="376" y="188"/>
                  </a:lnTo>
                  <a:cubicBezTo>
                    <a:pt x="376" y="63"/>
                    <a:pt x="282" y="0"/>
                    <a:pt x="1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5245400" y="1583300"/>
              <a:ext cx="11425" cy="19375"/>
            </a:xfrm>
            <a:custGeom>
              <a:avLst/>
              <a:gdLst/>
              <a:ahLst/>
              <a:cxnLst/>
              <a:rect l="l" t="t" r="r" b="b"/>
              <a:pathLst>
                <a:path w="457" h="775" extrusionOk="0">
                  <a:moveTo>
                    <a:pt x="229" y="1"/>
                  </a:moveTo>
                  <a:cubicBezTo>
                    <a:pt x="161" y="1"/>
                    <a:pt x="100" y="39"/>
                    <a:pt x="91" y="128"/>
                  </a:cubicBezTo>
                  <a:cubicBezTo>
                    <a:pt x="66" y="279"/>
                    <a:pt x="40" y="404"/>
                    <a:pt x="15" y="529"/>
                  </a:cubicBezTo>
                  <a:cubicBezTo>
                    <a:pt x="0" y="679"/>
                    <a:pt x="119" y="775"/>
                    <a:pt x="228" y="775"/>
                  </a:cubicBezTo>
                  <a:cubicBezTo>
                    <a:pt x="302" y="775"/>
                    <a:pt x="371" y="731"/>
                    <a:pt x="391" y="629"/>
                  </a:cubicBezTo>
                  <a:cubicBezTo>
                    <a:pt x="391" y="504"/>
                    <a:pt x="416" y="379"/>
                    <a:pt x="441" y="228"/>
                  </a:cubicBezTo>
                  <a:cubicBezTo>
                    <a:pt x="457" y="92"/>
                    <a:pt x="334" y="1"/>
                    <a:pt x="2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8"/>
            <p:cNvSpPr/>
            <p:nvPr/>
          </p:nvSpPr>
          <p:spPr>
            <a:xfrm>
              <a:off x="5262700" y="1529150"/>
              <a:ext cx="9425" cy="27125"/>
            </a:xfrm>
            <a:custGeom>
              <a:avLst/>
              <a:gdLst/>
              <a:ahLst/>
              <a:cxnLst/>
              <a:rect l="l" t="t" r="r" b="b"/>
              <a:pathLst>
                <a:path w="377" h="1085" extrusionOk="0">
                  <a:moveTo>
                    <a:pt x="188" y="1"/>
                  </a:moveTo>
                  <a:cubicBezTo>
                    <a:pt x="94" y="1"/>
                    <a:pt x="0" y="64"/>
                    <a:pt x="0" y="189"/>
                  </a:cubicBezTo>
                  <a:lnTo>
                    <a:pt x="0" y="916"/>
                  </a:lnTo>
                  <a:cubicBezTo>
                    <a:pt x="0" y="1028"/>
                    <a:pt x="94" y="1085"/>
                    <a:pt x="188" y="1085"/>
                  </a:cubicBezTo>
                  <a:cubicBezTo>
                    <a:pt x="282" y="1085"/>
                    <a:pt x="376" y="1028"/>
                    <a:pt x="376" y="916"/>
                  </a:cubicBezTo>
                  <a:lnTo>
                    <a:pt x="376" y="189"/>
                  </a:lnTo>
                  <a:cubicBezTo>
                    <a:pt x="376" y="64"/>
                    <a:pt x="282" y="1"/>
                    <a:pt x="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8"/>
            <p:cNvSpPr/>
            <p:nvPr/>
          </p:nvSpPr>
          <p:spPr>
            <a:xfrm>
              <a:off x="5272100" y="1572225"/>
              <a:ext cx="8775" cy="25875"/>
            </a:xfrm>
            <a:custGeom>
              <a:avLst/>
              <a:gdLst/>
              <a:ahLst/>
              <a:cxnLst/>
              <a:rect l="l" t="t" r="r" b="b"/>
              <a:pathLst>
                <a:path w="351" h="1035" extrusionOk="0">
                  <a:moveTo>
                    <a:pt x="175" y="1"/>
                  </a:moveTo>
                  <a:cubicBezTo>
                    <a:pt x="88" y="1"/>
                    <a:pt x="0" y="57"/>
                    <a:pt x="0" y="170"/>
                  </a:cubicBezTo>
                  <a:lnTo>
                    <a:pt x="0" y="847"/>
                  </a:lnTo>
                  <a:cubicBezTo>
                    <a:pt x="0" y="972"/>
                    <a:pt x="88" y="1035"/>
                    <a:pt x="175" y="1035"/>
                  </a:cubicBezTo>
                  <a:cubicBezTo>
                    <a:pt x="263" y="1035"/>
                    <a:pt x="351" y="972"/>
                    <a:pt x="351" y="847"/>
                  </a:cubicBezTo>
                  <a:lnTo>
                    <a:pt x="351" y="170"/>
                  </a:lnTo>
                  <a:cubicBezTo>
                    <a:pt x="351" y="57"/>
                    <a:pt x="263"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4670450" y="1530425"/>
              <a:ext cx="11750" cy="29650"/>
            </a:xfrm>
            <a:custGeom>
              <a:avLst/>
              <a:gdLst/>
              <a:ahLst/>
              <a:cxnLst/>
              <a:rect l="l" t="t" r="r" b="b"/>
              <a:pathLst>
                <a:path w="470" h="1186" extrusionOk="0">
                  <a:moveTo>
                    <a:pt x="288" y="0"/>
                  </a:moveTo>
                  <a:cubicBezTo>
                    <a:pt x="194" y="0"/>
                    <a:pt x="93" y="63"/>
                    <a:pt x="81" y="188"/>
                  </a:cubicBezTo>
                  <a:cubicBezTo>
                    <a:pt x="81" y="439"/>
                    <a:pt x="56" y="689"/>
                    <a:pt x="31" y="940"/>
                  </a:cubicBezTo>
                  <a:cubicBezTo>
                    <a:pt x="1" y="1089"/>
                    <a:pt x="114" y="1185"/>
                    <a:pt x="220" y="1185"/>
                  </a:cubicBezTo>
                  <a:cubicBezTo>
                    <a:pt x="292" y="1185"/>
                    <a:pt x="361" y="1141"/>
                    <a:pt x="382" y="1040"/>
                  </a:cubicBezTo>
                  <a:cubicBezTo>
                    <a:pt x="432" y="764"/>
                    <a:pt x="457" y="464"/>
                    <a:pt x="457" y="188"/>
                  </a:cubicBezTo>
                  <a:cubicBezTo>
                    <a:pt x="469" y="63"/>
                    <a:pt x="382" y="0"/>
                    <a:pt x="2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4687225" y="1506875"/>
              <a:ext cx="15850" cy="21425"/>
            </a:xfrm>
            <a:custGeom>
              <a:avLst/>
              <a:gdLst/>
              <a:ahLst/>
              <a:cxnLst/>
              <a:rect l="l" t="t" r="r" b="b"/>
              <a:pathLst>
                <a:path w="634" h="857" extrusionOk="0">
                  <a:moveTo>
                    <a:pt x="411" y="0"/>
                  </a:moveTo>
                  <a:cubicBezTo>
                    <a:pt x="339" y="0"/>
                    <a:pt x="267" y="39"/>
                    <a:pt x="237" y="127"/>
                  </a:cubicBezTo>
                  <a:lnTo>
                    <a:pt x="62" y="629"/>
                  </a:lnTo>
                  <a:cubicBezTo>
                    <a:pt x="1" y="765"/>
                    <a:pt x="115" y="856"/>
                    <a:pt x="231" y="856"/>
                  </a:cubicBezTo>
                  <a:cubicBezTo>
                    <a:pt x="307" y="856"/>
                    <a:pt x="383" y="818"/>
                    <a:pt x="412" y="729"/>
                  </a:cubicBezTo>
                  <a:cubicBezTo>
                    <a:pt x="463" y="554"/>
                    <a:pt x="538" y="403"/>
                    <a:pt x="588" y="228"/>
                  </a:cubicBezTo>
                  <a:cubicBezTo>
                    <a:pt x="633" y="91"/>
                    <a:pt x="523"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4689500" y="1553875"/>
              <a:ext cx="16700" cy="30625"/>
            </a:xfrm>
            <a:custGeom>
              <a:avLst/>
              <a:gdLst/>
              <a:ahLst/>
              <a:cxnLst/>
              <a:rect l="l" t="t" r="r" b="b"/>
              <a:pathLst>
                <a:path w="668" h="1225" extrusionOk="0">
                  <a:moveTo>
                    <a:pt x="435" y="0"/>
                  </a:moveTo>
                  <a:cubicBezTo>
                    <a:pt x="361" y="0"/>
                    <a:pt x="291" y="38"/>
                    <a:pt x="271" y="127"/>
                  </a:cubicBezTo>
                  <a:cubicBezTo>
                    <a:pt x="196" y="428"/>
                    <a:pt x="121" y="704"/>
                    <a:pt x="46" y="979"/>
                  </a:cubicBezTo>
                  <a:cubicBezTo>
                    <a:pt x="1" y="1129"/>
                    <a:pt x="116" y="1225"/>
                    <a:pt x="228" y="1225"/>
                  </a:cubicBezTo>
                  <a:cubicBezTo>
                    <a:pt x="303" y="1225"/>
                    <a:pt x="376" y="1181"/>
                    <a:pt x="397" y="1080"/>
                  </a:cubicBezTo>
                  <a:cubicBezTo>
                    <a:pt x="472" y="804"/>
                    <a:pt x="547" y="528"/>
                    <a:pt x="622" y="227"/>
                  </a:cubicBezTo>
                  <a:cubicBezTo>
                    <a:pt x="668" y="91"/>
                    <a:pt x="54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5051525" y="1650725"/>
              <a:ext cx="9425" cy="23825"/>
            </a:xfrm>
            <a:custGeom>
              <a:avLst/>
              <a:gdLst/>
              <a:ahLst/>
              <a:cxnLst/>
              <a:rect l="l" t="t" r="r" b="b"/>
              <a:pathLst>
                <a:path w="377" h="953" extrusionOk="0">
                  <a:moveTo>
                    <a:pt x="189" y="0"/>
                  </a:moveTo>
                  <a:cubicBezTo>
                    <a:pt x="95" y="0"/>
                    <a:pt x="1" y="63"/>
                    <a:pt x="1" y="188"/>
                  </a:cubicBezTo>
                  <a:lnTo>
                    <a:pt x="1" y="764"/>
                  </a:lnTo>
                  <a:cubicBezTo>
                    <a:pt x="1" y="890"/>
                    <a:pt x="95" y="952"/>
                    <a:pt x="189" y="952"/>
                  </a:cubicBezTo>
                  <a:cubicBezTo>
                    <a:pt x="283" y="952"/>
                    <a:pt x="377" y="890"/>
                    <a:pt x="377" y="764"/>
                  </a:cubicBezTo>
                  <a:lnTo>
                    <a:pt x="377" y="188"/>
                  </a:lnTo>
                  <a:cubicBezTo>
                    <a:pt x="377" y="63"/>
                    <a:pt x="283" y="0"/>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5070025" y="1625025"/>
              <a:ext cx="11300" cy="21325"/>
            </a:xfrm>
            <a:custGeom>
              <a:avLst/>
              <a:gdLst/>
              <a:ahLst/>
              <a:cxnLst/>
              <a:rect l="l" t="t" r="r" b="b"/>
              <a:pathLst>
                <a:path w="452" h="853" extrusionOk="0">
                  <a:moveTo>
                    <a:pt x="182" y="0"/>
                  </a:moveTo>
                  <a:cubicBezTo>
                    <a:pt x="88" y="0"/>
                    <a:pt x="0" y="63"/>
                    <a:pt x="13" y="188"/>
                  </a:cubicBezTo>
                  <a:lnTo>
                    <a:pt x="63" y="665"/>
                  </a:lnTo>
                  <a:cubicBezTo>
                    <a:pt x="75" y="790"/>
                    <a:pt x="176" y="853"/>
                    <a:pt x="270" y="853"/>
                  </a:cubicBezTo>
                  <a:cubicBezTo>
                    <a:pt x="364" y="853"/>
                    <a:pt x="451" y="790"/>
                    <a:pt x="439" y="665"/>
                  </a:cubicBezTo>
                  <a:lnTo>
                    <a:pt x="389" y="188"/>
                  </a:lnTo>
                  <a:cubicBezTo>
                    <a:pt x="376" y="63"/>
                    <a:pt x="276" y="0"/>
                    <a:pt x="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8"/>
            <p:cNvSpPr/>
            <p:nvPr/>
          </p:nvSpPr>
          <p:spPr>
            <a:xfrm>
              <a:off x="5379225" y="726825"/>
              <a:ext cx="352800" cy="313175"/>
            </a:xfrm>
            <a:custGeom>
              <a:avLst/>
              <a:gdLst/>
              <a:ahLst/>
              <a:cxnLst/>
              <a:rect l="l" t="t" r="r" b="b"/>
              <a:pathLst>
                <a:path w="14112" h="12527" extrusionOk="0">
                  <a:moveTo>
                    <a:pt x="6505" y="1"/>
                  </a:moveTo>
                  <a:cubicBezTo>
                    <a:pt x="6501" y="1"/>
                    <a:pt x="6497" y="1"/>
                    <a:pt x="6492" y="1"/>
                  </a:cubicBezTo>
                  <a:cubicBezTo>
                    <a:pt x="5590" y="51"/>
                    <a:pt x="6492" y="4738"/>
                    <a:pt x="6492" y="4738"/>
                  </a:cubicBezTo>
                  <a:cubicBezTo>
                    <a:pt x="6492" y="4738"/>
                    <a:pt x="4519" y="1252"/>
                    <a:pt x="3505" y="1252"/>
                  </a:cubicBezTo>
                  <a:cubicBezTo>
                    <a:pt x="3435" y="1252"/>
                    <a:pt x="3369" y="1269"/>
                    <a:pt x="3309" y="1304"/>
                  </a:cubicBezTo>
                  <a:cubicBezTo>
                    <a:pt x="2357" y="1856"/>
                    <a:pt x="5389" y="5214"/>
                    <a:pt x="5389" y="5214"/>
                  </a:cubicBezTo>
                  <a:cubicBezTo>
                    <a:pt x="5389" y="5214"/>
                    <a:pt x="2691" y="4389"/>
                    <a:pt x="1210" y="4389"/>
                  </a:cubicBezTo>
                  <a:cubicBezTo>
                    <a:pt x="708" y="4389"/>
                    <a:pt x="346" y="4484"/>
                    <a:pt x="276" y="4738"/>
                  </a:cubicBezTo>
                  <a:cubicBezTo>
                    <a:pt x="1" y="5715"/>
                    <a:pt x="4612" y="6091"/>
                    <a:pt x="4612" y="6091"/>
                  </a:cubicBezTo>
                  <a:cubicBezTo>
                    <a:pt x="4612" y="6091"/>
                    <a:pt x="26" y="7470"/>
                    <a:pt x="527" y="8197"/>
                  </a:cubicBezTo>
                  <a:cubicBezTo>
                    <a:pt x="628" y="8336"/>
                    <a:pt x="848" y="8392"/>
                    <a:pt x="1136" y="8392"/>
                  </a:cubicBezTo>
                  <a:cubicBezTo>
                    <a:pt x="2350" y="8392"/>
                    <a:pt x="4787" y="7395"/>
                    <a:pt x="4788" y="7395"/>
                  </a:cubicBezTo>
                  <a:lnTo>
                    <a:pt x="4788" y="7395"/>
                  </a:lnTo>
                  <a:cubicBezTo>
                    <a:pt x="4787" y="7395"/>
                    <a:pt x="1254" y="10502"/>
                    <a:pt x="1906" y="11004"/>
                  </a:cubicBezTo>
                  <a:cubicBezTo>
                    <a:pt x="1951" y="11035"/>
                    <a:pt x="2006" y="11050"/>
                    <a:pt x="2070" y="11050"/>
                  </a:cubicBezTo>
                  <a:cubicBezTo>
                    <a:pt x="2967" y="11050"/>
                    <a:pt x="5564" y="8147"/>
                    <a:pt x="5565" y="8146"/>
                  </a:cubicBezTo>
                  <a:lnTo>
                    <a:pt x="5565" y="8146"/>
                  </a:lnTo>
                  <a:cubicBezTo>
                    <a:pt x="5565" y="8147"/>
                    <a:pt x="4888" y="12257"/>
                    <a:pt x="5815" y="12482"/>
                  </a:cubicBezTo>
                  <a:cubicBezTo>
                    <a:pt x="5839" y="12488"/>
                    <a:pt x="5862" y="12491"/>
                    <a:pt x="5884" y="12491"/>
                  </a:cubicBezTo>
                  <a:cubicBezTo>
                    <a:pt x="6770" y="12491"/>
                    <a:pt x="6818" y="8247"/>
                    <a:pt x="6818" y="8247"/>
                  </a:cubicBezTo>
                  <a:cubicBezTo>
                    <a:pt x="6818" y="8247"/>
                    <a:pt x="7266" y="12526"/>
                    <a:pt x="8565" y="12526"/>
                  </a:cubicBezTo>
                  <a:cubicBezTo>
                    <a:pt x="8640" y="12526"/>
                    <a:pt x="8717" y="12512"/>
                    <a:pt x="8798" y="12482"/>
                  </a:cubicBezTo>
                  <a:cubicBezTo>
                    <a:pt x="10276" y="11931"/>
                    <a:pt x="8121" y="8072"/>
                    <a:pt x="8121" y="8071"/>
                  </a:cubicBezTo>
                  <a:lnTo>
                    <a:pt x="8121" y="8071"/>
                  </a:lnTo>
                  <a:cubicBezTo>
                    <a:pt x="8122" y="8072"/>
                    <a:pt x="10637" y="10587"/>
                    <a:pt x="11722" y="10587"/>
                  </a:cubicBezTo>
                  <a:cubicBezTo>
                    <a:pt x="11833" y="10587"/>
                    <a:pt x="11929" y="10561"/>
                    <a:pt x="12006" y="10502"/>
                  </a:cubicBezTo>
                  <a:cubicBezTo>
                    <a:pt x="12808" y="9876"/>
                    <a:pt x="8923" y="7520"/>
                    <a:pt x="8923" y="7520"/>
                  </a:cubicBezTo>
                  <a:lnTo>
                    <a:pt x="8923" y="7520"/>
                  </a:lnTo>
                  <a:cubicBezTo>
                    <a:pt x="8923" y="7520"/>
                    <a:pt x="11009" y="8014"/>
                    <a:pt x="12331" y="8014"/>
                  </a:cubicBezTo>
                  <a:cubicBezTo>
                    <a:pt x="12893" y="8014"/>
                    <a:pt x="13317" y="7924"/>
                    <a:pt x="13384" y="7670"/>
                  </a:cubicBezTo>
                  <a:cubicBezTo>
                    <a:pt x="13587" y="6883"/>
                    <a:pt x="10499" y="6843"/>
                    <a:pt x="9863" y="6843"/>
                  </a:cubicBezTo>
                  <a:cubicBezTo>
                    <a:pt x="9791" y="6843"/>
                    <a:pt x="9750" y="6843"/>
                    <a:pt x="9750" y="6843"/>
                  </a:cubicBezTo>
                  <a:cubicBezTo>
                    <a:pt x="9750" y="6843"/>
                    <a:pt x="14111" y="6392"/>
                    <a:pt x="13710" y="5264"/>
                  </a:cubicBezTo>
                  <a:cubicBezTo>
                    <a:pt x="13607" y="4974"/>
                    <a:pt x="13277" y="4866"/>
                    <a:pt x="12843" y="4866"/>
                  </a:cubicBezTo>
                  <a:cubicBezTo>
                    <a:pt x="11591" y="4866"/>
                    <a:pt x="9475" y="5765"/>
                    <a:pt x="9475" y="5765"/>
                  </a:cubicBezTo>
                  <a:cubicBezTo>
                    <a:pt x="9475" y="5765"/>
                    <a:pt x="13810" y="2207"/>
                    <a:pt x="12808" y="1404"/>
                  </a:cubicBezTo>
                  <a:cubicBezTo>
                    <a:pt x="12725" y="1336"/>
                    <a:pt x="12630" y="1304"/>
                    <a:pt x="12526" y="1304"/>
                  </a:cubicBezTo>
                  <a:cubicBezTo>
                    <a:pt x="11378" y="1304"/>
                    <a:pt x="9124" y="5139"/>
                    <a:pt x="9124" y="5139"/>
                  </a:cubicBezTo>
                  <a:cubicBezTo>
                    <a:pt x="9124" y="5139"/>
                    <a:pt x="11354" y="402"/>
                    <a:pt x="9825" y="277"/>
                  </a:cubicBezTo>
                  <a:cubicBezTo>
                    <a:pt x="9802" y="274"/>
                    <a:pt x="9779" y="273"/>
                    <a:pt x="9756" y="273"/>
                  </a:cubicBezTo>
                  <a:cubicBezTo>
                    <a:pt x="8272" y="273"/>
                    <a:pt x="7495" y="4963"/>
                    <a:pt x="7495" y="4963"/>
                  </a:cubicBezTo>
                  <a:cubicBezTo>
                    <a:pt x="7495" y="4963"/>
                    <a:pt x="7395" y="1"/>
                    <a:pt x="6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4714450" y="526575"/>
              <a:ext cx="839625" cy="484125"/>
            </a:xfrm>
            <a:custGeom>
              <a:avLst/>
              <a:gdLst/>
              <a:ahLst/>
              <a:cxnLst/>
              <a:rect l="l" t="t" r="r" b="b"/>
              <a:pathLst>
                <a:path w="33585" h="19365" extrusionOk="0">
                  <a:moveTo>
                    <a:pt x="15172" y="1"/>
                  </a:moveTo>
                  <a:cubicBezTo>
                    <a:pt x="14243" y="1"/>
                    <a:pt x="13684" y="66"/>
                    <a:pt x="13684" y="66"/>
                  </a:cubicBezTo>
                  <a:cubicBezTo>
                    <a:pt x="2256" y="4101"/>
                    <a:pt x="0" y="14277"/>
                    <a:pt x="0" y="14277"/>
                  </a:cubicBezTo>
                  <a:lnTo>
                    <a:pt x="5213" y="15279"/>
                  </a:lnTo>
                  <a:lnTo>
                    <a:pt x="26040" y="19364"/>
                  </a:lnTo>
                  <a:lnTo>
                    <a:pt x="25314" y="9189"/>
                  </a:lnTo>
                  <a:lnTo>
                    <a:pt x="33584" y="14778"/>
                  </a:lnTo>
                  <a:cubicBezTo>
                    <a:pt x="31479" y="5329"/>
                    <a:pt x="25314" y="1871"/>
                    <a:pt x="20376" y="643"/>
                  </a:cubicBezTo>
                  <a:cubicBezTo>
                    <a:pt x="18279" y="115"/>
                    <a:pt x="16401" y="1"/>
                    <a:pt x="15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5280500" y="688425"/>
              <a:ext cx="71825" cy="84175"/>
            </a:xfrm>
            <a:custGeom>
              <a:avLst/>
              <a:gdLst/>
              <a:ahLst/>
              <a:cxnLst/>
              <a:rect l="l" t="t" r="r" b="b"/>
              <a:pathLst>
                <a:path w="2873" h="3367" extrusionOk="0">
                  <a:moveTo>
                    <a:pt x="1499" y="0"/>
                  </a:moveTo>
                  <a:cubicBezTo>
                    <a:pt x="1369" y="0"/>
                    <a:pt x="1237" y="142"/>
                    <a:pt x="1343" y="284"/>
                  </a:cubicBezTo>
                  <a:cubicBezTo>
                    <a:pt x="1719" y="910"/>
                    <a:pt x="1920" y="1587"/>
                    <a:pt x="2170" y="2264"/>
                  </a:cubicBezTo>
                  <a:cubicBezTo>
                    <a:pt x="1594" y="1788"/>
                    <a:pt x="967" y="1387"/>
                    <a:pt x="366" y="986"/>
                  </a:cubicBezTo>
                  <a:cubicBezTo>
                    <a:pt x="334" y="966"/>
                    <a:pt x="303" y="957"/>
                    <a:pt x="273" y="957"/>
                  </a:cubicBezTo>
                  <a:cubicBezTo>
                    <a:pt x="113" y="957"/>
                    <a:pt x="0" y="1206"/>
                    <a:pt x="190" y="1311"/>
                  </a:cubicBezTo>
                  <a:cubicBezTo>
                    <a:pt x="1017" y="1838"/>
                    <a:pt x="1844" y="2414"/>
                    <a:pt x="2571" y="3091"/>
                  </a:cubicBezTo>
                  <a:cubicBezTo>
                    <a:pt x="2621" y="3191"/>
                    <a:pt x="2672" y="3291"/>
                    <a:pt x="2722" y="3367"/>
                  </a:cubicBezTo>
                  <a:lnTo>
                    <a:pt x="2872" y="2865"/>
                  </a:lnTo>
                  <a:cubicBezTo>
                    <a:pt x="2722" y="2615"/>
                    <a:pt x="2596" y="2339"/>
                    <a:pt x="2496" y="2063"/>
                  </a:cubicBezTo>
                  <a:cubicBezTo>
                    <a:pt x="2245" y="1387"/>
                    <a:pt x="2045" y="710"/>
                    <a:pt x="1644" y="83"/>
                  </a:cubicBezTo>
                  <a:cubicBezTo>
                    <a:pt x="1607" y="25"/>
                    <a:pt x="1553" y="0"/>
                    <a:pt x="1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4714450" y="526575"/>
              <a:ext cx="509425" cy="382000"/>
            </a:xfrm>
            <a:custGeom>
              <a:avLst/>
              <a:gdLst/>
              <a:ahLst/>
              <a:cxnLst/>
              <a:rect l="l" t="t" r="r" b="b"/>
              <a:pathLst>
                <a:path w="20377" h="15280" extrusionOk="0">
                  <a:moveTo>
                    <a:pt x="15172" y="1"/>
                  </a:moveTo>
                  <a:cubicBezTo>
                    <a:pt x="14243" y="1"/>
                    <a:pt x="13684" y="66"/>
                    <a:pt x="13684" y="66"/>
                  </a:cubicBezTo>
                  <a:cubicBezTo>
                    <a:pt x="2256" y="4101"/>
                    <a:pt x="0" y="14277"/>
                    <a:pt x="0" y="14277"/>
                  </a:cubicBezTo>
                  <a:lnTo>
                    <a:pt x="5213" y="15279"/>
                  </a:lnTo>
                  <a:cubicBezTo>
                    <a:pt x="5414" y="15003"/>
                    <a:pt x="5614" y="14653"/>
                    <a:pt x="5815" y="14302"/>
                  </a:cubicBezTo>
                  <a:cubicBezTo>
                    <a:pt x="9850" y="7234"/>
                    <a:pt x="16692" y="2698"/>
                    <a:pt x="20376" y="643"/>
                  </a:cubicBezTo>
                  <a:cubicBezTo>
                    <a:pt x="18279" y="115"/>
                    <a:pt x="16401" y="1"/>
                    <a:pt x="15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4616075" y="755425"/>
              <a:ext cx="892875" cy="411300"/>
            </a:xfrm>
            <a:custGeom>
              <a:avLst/>
              <a:gdLst/>
              <a:ahLst/>
              <a:cxnLst/>
              <a:rect l="l" t="t" r="r" b="b"/>
              <a:pathLst>
                <a:path w="35715" h="16452" extrusionOk="0">
                  <a:moveTo>
                    <a:pt x="7268" y="1"/>
                  </a:moveTo>
                  <a:cubicBezTo>
                    <a:pt x="6634" y="1"/>
                    <a:pt x="6005" y="350"/>
                    <a:pt x="5514" y="1363"/>
                  </a:cubicBezTo>
                  <a:cubicBezTo>
                    <a:pt x="5514" y="1363"/>
                    <a:pt x="4533" y="512"/>
                    <a:pt x="3425" y="512"/>
                  </a:cubicBezTo>
                  <a:cubicBezTo>
                    <a:pt x="2780" y="512"/>
                    <a:pt x="2092" y="801"/>
                    <a:pt x="1529" y="1714"/>
                  </a:cubicBezTo>
                  <a:cubicBezTo>
                    <a:pt x="132" y="3945"/>
                    <a:pt x="943" y="4778"/>
                    <a:pt x="1977" y="4778"/>
                  </a:cubicBezTo>
                  <a:cubicBezTo>
                    <a:pt x="2093" y="4778"/>
                    <a:pt x="2212" y="4767"/>
                    <a:pt x="2331" y="4747"/>
                  </a:cubicBezTo>
                  <a:lnTo>
                    <a:pt x="2331" y="4747"/>
                  </a:lnTo>
                  <a:cubicBezTo>
                    <a:pt x="2331" y="4747"/>
                    <a:pt x="0" y="6226"/>
                    <a:pt x="126" y="9534"/>
                  </a:cubicBezTo>
                  <a:cubicBezTo>
                    <a:pt x="126" y="9534"/>
                    <a:pt x="3658" y="8489"/>
                    <a:pt x="8829" y="8489"/>
                  </a:cubicBezTo>
                  <a:cubicBezTo>
                    <a:pt x="14982" y="8489"/>
                    <a:pt x="23454" y="9969"/>
                    <a:pt x="31053" y="16451"/>
                  </a:cubicBezTo>
                  <a:cubicBezTo>
                    <a:pt x="31053" y="16451"/>
                    <a:pt x="33459" y="14396"/>
                    <a:pt x="34587" y="12892"/>
                  </a:cubicBezTo>
                  <a:cubicBezTo>
                    <a:pt x="35715" y="11388"/>
                    <a:pt x="35539" y="9809"/>
                    <a:pt x="33434" y="9383"/>
                  </a:cubicBezTo>
                  <a:cubicBezTo>
                    <a:pt x="33434" y="9383"/>
                    <a:pt x="34374" y="4773"/>
                    <a:pt x="30333" y="4773"/>
                  </a:cubicBezTo>
                  <a:cubicBezTo>
                    <a:pt x="30097" y="4773"/>
                    <a:pt x="29845" y="4789"/>
                    <a:pt x="29574" y="4822"/>
                  </a:cubicBezTo>
                  <a:cubicBezTo>
                    <a:pt x="29574" y="4822"/>
                    <a:pt x="28466" y="2451"/>
                    <a:pt x="26389" y="2451"/>
                  </a:cubicBezTo>
                  <a:cubicBezTo>
                    <a:pt x="25949" y="2451"/>
                    <a:pt x="25464" y="2558"/>
                    <a:pt x="24938" y="2817"/>
                  </a:cubicBezTo>
                  <a:cubicBezTo>
                    <a:pt x="24938" y="2817"/>
                    <a:pt x="24022" y="800"/>
                    <a:pt x="22435" y="800"/>
                  </a:cubicBezTo>
                  <a:cubicBezTo>
                    <a:pt x="21763" y="800"/>
                    <a:pt x="20970" y="1162"/>
                    <a:pt x="20076" y="2190"/>
                  </a:cubicBezTo>
                  <a:cubicBezTo>
                    <a:pt x="20076" y="2190"/>
                    <a:pt x="18927" y="75"/>
                    <a:pt x="17386" y="75"/>
                  </a:cubicBezTo>
                  <a:cubicBezTo>
                    <a:pt x="16708" y="75"/>
                    <a:pt x="15954" y="485"/>
                    <a:pt x="15188" y="1664"/>
                  </a:cubicBezTo>
                  <a:cubicBezTo>
                    <a:pt x="15188" y="1664"/>
                    <a:pt x="13897" y="64"/>
                    <a:pt x="12398" y="64"/>
                  </a:cubicBezTo>
                  <a:cubicBezTo>
                    <a:pt x="11639" y="64"/>
                    <a:pt x="10826" y="475"/>
                    <a:pt x="10101" y="1714"/>
                  </a:cubicBezTo>
                  <a:cubicBezTo>
                    <a:pt x="10101" y="1714"/>
                    <a:pt x="8673" y="1"/>
                    <a:pt x="7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4615450" y="753425"/>
              <a:ext cx="907300" cy="417675"/>
            </a:xfrm>
            <a:custGeom>
              <a:avLst/>
              <a:gdLst/>
              <a:ahLst/>
              <a:cxnLst/>
              <a:rect l="l" t="t" r="r" b="b"/>
              <a:pathLst>
                <a:path w="36292" h="16707" extrusionOk="0">
                  <a:moveTo>
                    <a:pt x="5740" y="1744"/>
                  </a:moveTo>
                  <a:cubicBezTo>
                    <a:pt x="5915" y="1894"/>
                    <a:pt x="6065" y="2095"/>
                    <a:pt x="6216" y="2270"/>
                  </a:cubicBezTo>
                  <a:cubicBezTo>
                    <a:pt x="6717" y="2922"/>
                    <a:pt x="6968" y="3599"/>
                    <a:pt x="6817" y="3899"/>
                  </a:cubicBezTo>
                  <a:cubicBezTo>
                    <a:pt x="6767" y="4000"/>
                    <a:pt x="6667" y="4050"/>
                    <a:pt x="6491" y="4050"/>
                  </a:cubicBezTo>
                  <a:cubicBezTo>
                    <a:pt x="5865" y="4050"/>
                    <a:pt x="5639" y="3323"/>
                    <a:pt x="5614" y="2671"/>
                  </a:cubicBezTo>
                  <a:cubicBezTo>
                    <a:pt x="5614" y="2371"/>
                    <a:pt x="5639" y="2045"/>
                    <a:pt x="5740" y="1744"/>
                  </a:cubicBezTo>
                  <a:close/>
                  <a:moveTo>
                    <a:pt x="15238" y="1970"/>
                  </a:moveTo>
                  <a:cubicBezTo>
                    <a:pt x="15414" y="2195"/>
                    <a:pt x="15589" y="2446"/>
                    <a:pt x="15715" y="2671"/>
                  </a:cubicBezTo>
                  <a:cubicBezTo>
                    <a:pt x="16015" y="3223"/>
                    <a:pt x="16141" y="3699"/>
                    <a:pt x="16015" y="3899"/>
                  </a:cubicBezTo>
                  <a:cubicBezTo>
                    <a:pt x="15940" y="4000"/>
                    <a:pt x="15815" y="4050"/>
                    <a:pt x="15614" y="4050"/>
                  </a:cubicBezTo>
                  <a:cubicBezTo>
                    <a:pt x="15339" y="4050"/>
                    <a:pt x="15163" y="3924"/>
                    <a:pt x="15063" y="3699"/>
                  </a:cubicBezTo>
                  <a:cubicBezTo>
                    <a:pt x="14862" y="3273"/>
                    <a:pt x="14938" y="2621"/>
                    <a:pt x="15238" y="1970"/>
                  </a:cubicBezTo>
                  <a:close/>
                  <a:moveTo>
                    <a:pt x="10126" y="2070"/>
                  </a:moveTo>
                  <a:cubicBezTo>
                    <a:pt x="10276" y="2245"/>
                    <a:pt x="10401" y="2446"/>
                    <a:pt x="10502" y="2646"/>
                  </a:cubicBezTo>
                  <a:cubicBezTo>
                    <a:pt x="10827" y="3248"/>
                    <a:pt x="10953" y="3749"/>
                    <a:pt x="10802" y="3950"/>
                  </a:cubicBezTo>
                  <a:cubicBezTo>
                    <a:pt x="10764" y="4026"/>
                    <a:pt x="10682" y="4059"/>
                    <a:pt x="10567" y="4059"/>
                  </a:cubicBezTo>
                  <a:cubicBezTo>
                    <a:pt x="10531" y="4059"/>
                    <a:pt x="10493" y="4056"/>
                    <a:pt x="10451" y="4050"/>
                  </a:cubicBezTo>
                  <a:cubicBezTo>
                    <a:pt x="9850" y="3975"/>
                    <a:pt x="9800" y="3398"/>
                    <a:pt x="9825" y="3097"/>
                  </a:cubicBezTo>
                  <a:cubicBezTo>
                    <a:pt x="9850" y="2772"/>
                    <a:pt x="9950" y="2421"/>
                    <a:pt x="10126" y="2070"/>
                  </a:cubicBezTo>
                  <a:close/>
                  <a:moveTo>
                    <a:pt x="20050" y="2546"/>
                  </a:moveTo>
                  <a:lnTo>
                    <a:pt x="20050" y="2546"/>
                  </a:lnTo>
                  <a:cubicBezTo>
                    <a:pt x="20226" y="3273"/>
                    <a:pt x="20176" y="3924"/>
                    <a:pt x="19975" y="4100"/>
                  </a:cubicBezTo>
                  <a:cubicBezTo>
                    <a:pt x="19939" y="4137"/>
                    <a:pt x="19902" y="4160"/>
                    <a:pt x="19855" y="4160"/>
                  </a:cubicBezTo>
                  <a:cubicBezTo>
                    <a:pt x="19838" y="4160"/>
                    <a:pt x="19820" y="4157"/>
                    <a:pt x="19800" y="4150"/>
                  </a:cubicBezTo>
                  <a:cubicBezTo>
                    <a:pt x="19574" y="4050"/>
                    <a:pt x="19599" y="3699"/>
                    <a:pt x="19649" y="3523"/>
                  </a:cubicBezTo>
                  <a:cubicBezTo>
                    <a:pt x="19700" y="3223"/>
                    <a:pt x="19850" y="2872"/>
                    <a:pt x="20050" y="2546"/>
                  </a:cubicBezTo>
                  <a:close/>
                  <a:moveTo>
                    <a:pt x="24913" y="3097"/>
                  </a:moveTo>
                  <a:cubicBezTo>
                    <a:pt x="25188" y="3874"/>
                    <a:pt x="25238" y="4626"/>
                    <a:pt x="24988" y="4927"/>
                  </a:cubicBezTo>
                  <a:cubicBezTo>
                    <a:pt x="24925" y="5031"/>
                    <a:pt x="24810" y="5084"/>
                    <a:pt x="24672" y="5084"/>
                  </a:cubicBezTo>
                  <a:cubicBezTo>
                    <a:pt x="24645" y="5084"/>
                    <a:pt x="24616" y="5082"/>
                    <a:pt x="24587" y="5077"/>
                  </a:cubicBezTo>
                  <a:cubicBezTo>
                    <a:pt x="24061" y="5002"/>
                    <a:pt x="23985" y="4651"/>
                    <a:pt x="24010" y="4401"/>
                  </a:cubicBezTo>
                  <a:cubicBezTo>
                    <a:pt x="24061" y="4000"/>
                    <a:pt x="24386" y="3473"/>
                    <a:pt x="24913" y="3097"/>
                  </a:cubicBezTo>
                  <a:close/>
                  <a:moveTo>
                    <a:pt x="29299" y="5127"/>
                  </a:moveTo>
                  <a:cubicBezTo>
                    <a:pt x="29299" y="5127"/>
                    <a:pt x="29299" y="5153"/>
                    <a:pt x="29299" y="5178"/>
                  </a:cubicBezTo>
                  <a:cubicBezTo>
                    <a:pt x="29574" y="5955"/>
                    <a:pt x="29549" y="6481"/>
                    <a:pt x="29449" y="6581"/>
                  </a:cubicBezTo>
                  <a:cubicBezTo>
                    <a:pt x="29444" y="6586"/>
                    <a:pt x="29437" y="6588"/>
                    <a:pt x="29429" y="6588"/>
                  </a:cubicBezTo>
                  <a:cubicBezTo>
                    <a:pt x="29396" y="6588"/>
                    <a:pt x="29344" y="6556"/>
                    <a:pt x="29324" y="6556"/>
                  </a:cubicBezTo>
                  <a:cubicBezTo>
                    <a:pt x="28923" y="6305"/>
                    <a:pt x="28722" y="5829"/>
                    <a:pt x="28898" y="5478"/>
                  </a:cubicBezTo>
                  <a:cubicBezTo>
                    <a:pt x="28948" y="5328"/>
                    <a:pt x="29098" y="5203"/>
                    <a:pt x="29299" y="5127"/>
                  </a:cubicBezTo>
                  <a:close/>
                  <a:moveTo>
                    <a:pt x="33309" y="9589"/>
                  </a:moveTo>
                  <a:cubicBezTo>
                    <a:pt x="33133" y="10190"/>
                    <a:pt x="32908" y="10591"/>
                    <a:pt x="32732" y="10616"/>
                  </a:cubicBezTo>
                  <a:cubicBezTo>
                    <a:pt x="32724" y="10624"/>
                    <a:pt x="32714" y="10629"/>
                    <a:pt x="32702" y="10629"/>
                  </a:cubicBezTo>
                  <a:cubicBezTo>
                    <a:pt x="32674" y="10629"/>
                    <a:pt x="32634" y="10603"/>
                    <a:pt x="32582" y="10516"/>
                  </a:cubicBezTo>
                  <a:cubicBezTo>
                    <a:pt x="32431" y="10290"/>
                    <a:pt x="32431" y="10115"/>
                    <a:pt x="32507" y="9940"/>
                  </a:cubicBezTo>
                  <a:cubicBezTo>
                    <a:pt x="32632" y="9739"/>
                    <a:pt x="32933" y="9589"/>
                    <a:pt x="33309" y="9589"/>
                  </a:cubicBezTo>
                  <a:close/>
                  <a:moveTo>
                    <a:pt x="17588" y="250"/>
                  </a:moveTo>
                  <a:cubicBezTo>
                    <a:pt x="17673" y="250"/>
                    <a:pt x="17759" y="255"/>
                    <a:pt x="17845" y="265"/>
                  </a:cubicBezTo>
                  <a:cubicBezTo>
                    <a:pt x="19223" y="441"/>
                    <a:pt x="19775" y="1694"/>
                    <a:pt x="19950" y="2220"/>
                  </a:cubicBezTo>
                  <a:cubicBezTo>
                    <a:pt x="19675" y="2646"/>
                    <a:pt x="19474" y="3072"/>
                    <a:pt x="19399" y="3473"/>
                  </a:cubicBezTo>
                  <a:cubicBezTo>
                    <a:pt x="19299" y="3924"/>
                    <a:pt x="19424" y="4275"/>
                    <a:pt x="19725" y="4376"/>
                  </a:cubicBezTo>
                  <a:cubicBezTo>
                    <a:pt x="19775" y="4392"/>
                    <a:pt x="19825" y="4401"/>
                    <a:pt x="19874" y="4401"/>
                  </a:cubicBezTo>
                  <a:cubicBezTo>
                    <a:pt x="19972" y="4401"/>
                    <a:pt x="20067" y="4367"/>
                    <a:pt x="20151" y="4300"/>
                  </a:cubicBezTo>
                  <a:cubicBezTo>
                    <a:pt x="20451" y="4000"/>
                    <a:pt x="20477" y="3122"/>
                    <a:pt x="20226" y="2270"/>
                  </a:cubicBezTo>
                  <a:cubicBezTo>
                    <a:pt x="20792" y="1508"/>
                    <a:pt x="21671" y="866"/>
                    <a:pt x="22604" y="866"/>
                  </a:cubicBezTo>
                  <a:cubicBezTo>
                    <a:pt x="22621" y="866"/>
                    <a:pt x="22639" y="866"/>
                    <a:pt x="22657" y="867"/>
                  </a:cubicBezTo>
                  <a:cubicBezTo>
                    <a:pt x="23434" y="917"/>
                    <a:pt x="24211" y="1569"/>
                    <a:pt x="24712" y="2646"/>
                  </a:cubicBezTo>
                  <a:cubicBezTo>
                    <a:pt x="24737" y="2721"/>
                    <a:pt x="24787" y="2772"/>
                    <a:pt x="24812" y="2847"/>
                  </a:cubicBezTo>
                  <a:cubicBezTo>
                    <a:pt x="24211" y="3273"/>
                    <a:pt x="23810" y="3874"/>
                    <a:pt x="23760" y="4376"/>
                  </a:cubicBezTo>
                  <a:cubicBezTo>
                    <a:pt x="23710" y="4877"/>
                    <a:pt x="24010" y="5228"/>
                    <a:pt x="24537" y="5328"/>
                  </a:cubicBezTo>
                  <a:cubicBezTo>
                    <a:pt x="24584" y="5335"/>
                    <a:pt x="24628" y="5338"/>
                    <a:pt x="24670" y="5338"/>
                  </a:cubicBezTo>
                  <a:cubicBezTo>
                    <a:pt x="24940" y="5338"/>
                    <a:pt x="25102" y="5208"/>
                    <a:pt x="25188" y="5077"/>
                  </a:cubicBezTo>
                  <a:cubicBezTo>
                    <a:pt x="25514" y="4651"/>
                    <a:pt x="25414" y="3749"/>
                    <a:pt x="25113" y="2947"/>
                  </a:cubicBezTo>
                  <a:cubicBezTo>
                    <a:pt x="25536" y="2689"/>
                    <a:pt x="26068" y="2519"/>
                    <a:pt x="26649" y="2519"/>
                  </a:cubicBezTo>
                  <a:cubicBezTo>
                    <a:pt x="26688" y="2519"/>
                    <a:pt x="26727" y="2519"/>
                    <a:pt x="26767" y="2521"/>
                  </a:cubicBezTo>
                  <a:cubicBezTo>
                    <a:pt x="27920" y="2571"/>
                    <a:pt x="28772" y="3749"/>
                    <a:pt x="29198" y="4877"/>
                  </a:cubicBezTo>
                  <a:cubicBezTo>
                    <a:pt x="28873" y="5027"/>
                    <a:pt x="28722" y="5253"/>
                    <a:pt x="28672" y="5378"/>
                  </a:cubicBezTo>
                  <a:cubicBezTo>
                    <a:pt x="28446" y="5854"/>
                    <a:pt x="28697" y="6456"/>
                    <a:pt x="29198" y="6757"/>
                  </a:cubicBezTo>
                  <a:cubicBezTo>
                    <a:pt x="29303" y="6815"/>
                    <a:pt x="29387" y="6835"/>
                    <a:pt x="29451" y="6835"/>
                  </a:cubicBezTo>
                  <a:cubicBezTo>
                    <a:pt x="29524" y="6835"/>
                    <a:pt x="29573" y="6808"/>
                    <a:pt x="29599" y="6782"/>
                  </a:cubicBezTo>
                  <a:cubicBezTo>
                    <a:pt x="29900" y="6531"/>
                    <a:pt x="29750" y="5729"/>
                    <a:pt x="29549" y="5102"/>
                  </a:cubicBezTo>
                  <a:cubicBezTo>
                    <a:pt x="29549" y="5077"/>
                    <a:pt x="29524" y="5052"/>
                    <a:pt x="29524" y="5027"/>
                  </a:cubicBezTo>
                  <a:cubicBezTo>
                    <a:pt x="29658" y="4997"/>
                    <a:pt x="29812" y="4981"/>
                    <a:pt x="29987" y="4981"/>
                  </a:cubicBezTo>
                  <a:cubicBezTo>
                    <a:pt x="30403" y="4981"/>
                    <a:pt x="30942" y="5074"/>
                    <a:pt x="31629" y="5303"/>
                  </a:cubicBezTo>
                  <a:cubicBezTo>
                    <a:pt x="33359" y="5904"/>
                    <a:pt x="33484" y="7734"/>
                    <a:pt x="33459" y="8511"/>
                  </a:cubicBezTo>
                  <a:cubicBezTo>
                    <a:pt x="33434" y="8787"/>
                    <a:pt x="33409" y="9087"/>
                    <a:pt x="33359" y="9338"/>
                  </a:cubicBezTo>
                  <a:cubicBezTo>
                    <a:pt x="32883" y="9338"/>
                    <a:pt x="32482" y="9513"/>
                    <a:pt x="32306" y="9814"/>
                  </a:cubicBezTo>
                  <a:cubicBezTo>
                    <a:pt x="32156" y="10065"/>
                    <a:pt x="32181" y="10366"/>
                    <a:pt x="32356" y="10641"/>
                  </a:cubicBezTo>
                  <a:cubicBezTo>
                    <a:pt x="32471" y="10832"/>
                    <a:pt x="32614" y="10877"/>
                    <a:pt x="32709" y="10877"/>
                  </a:cubicBezTo>
                  <a:cubicBezTo>
                    <a:pt x="32739" y="10877"/>
                    <a:pt x="32764" y="10873"/>
                    <a:pt x="32782" y="10867"/>
                  </a:cubicBezTo>
                  <a:cubicBezTo>
                    <a:pt x="33108" y="10792"/>
                    <a:pt x="33384" y="10265"/>
                    <a:pt x="33559" y="9589"/>
                  </a:cubicBezTo>
                  <a:cubicBezTo>
                    <a:pt x="34161" y="9639"/>
                    <a:pt x="34687" y="10015"/>
                    <a:pt x="34963" y="10591"/>
                  </a:cubicBezTo>
                  <a:cubicBezTo>
                    <a:pt x="35915" y="12621"/>
                    <a:pt x="31680" y="15930"/>
                    <a:pt x="31078" y="16381"/>
                  </a:cubicBezTo>
                  <a:cubicBezTo>
                    <a:pt x="22156" y="9990"/>
                    <a:pt x="13659" y="8536"/>
                    <a:pt x="7845" y="8536"/>
                  </a:cubicBezTo>
                  <a:cubicBezTo>
                    <a:pt x="3810" y="8536"/>
                    <a:pt x="1028" y="9238"/>
                    <a:pt x="301" y="9438"/>
                  </a:cubicBezTo>
                  <a:cubicBezTo>
                    <a:pt x="702" y="6757"/>
                    <a:pt x="1654" y="5503"/>
                    <a:pt x="2231" y="5002"/>
                  </a:cubicBezTo>
                  <a:cubicBezTo>
                    <a:pt x="2281" y="4977"/>
                    <a:pt x="2331" y="4977"/>
                    <a:pt x="2406" y="4952"/>
                  </a:cubicBezTo>
                  <a:cubicBezTo>
                    <a:pt x="2807" y="4852"/>
                    <a:pt x="3283" y="4651"/>
                    <a:pt x="3258" y="4426"/>
                  </a:cubicBezTo>
                  <a:cubicBezTo>
                    <a:pt x="3233" y="4351"/>
                    <a:pt x="3183" y="4275"/>
                    <a:pt x="3058" y="4275"/>
                  </a:cubicBezTo>
                  <a:cubicBezTo>
                    <a:pt x="2832" y="4275"/>
                    <a:pt x="2507" y="4426"/>
                    <a:pt x="2106" y="4777"/>
                  </a:cubicBezTo>
                  <a:cubicBezTo>
                    <a:pt x="2040" y="4787"/>
                    <a:pt x="1978" y="4792"/>
                    <a:pt x="1919" y="4792"/>
                  </a:cubicBezTo>
                  <a:cubicBezTo>
                    <a:pt x="1681" y="4792"/>
                    <a:pt x="1489" y="4711"/>
                    <a:pt x="1329" y="4551"/>
                  </a:cubicBezTo>
                  <a:cubicBezTo>
                    <a:pt x="1003" y="4225"/>
                    <a:pt x="953" y="3549"/>
                    <a:pt x="1178" y="2822"/>
                  </a:cubicBezTo>
                  <a:cubicBezTo>
                    <a:pt x="1429" y="1995"/>
                    <a:pt x="2080" y="1017"/>
                    <a:pt x="3183" y="792"/>
                  </a:cubicBezTo>
                  <a:cubicBezTo>
                    <a:pt x="3327" y="762"/>
                    <a:pt x="3471" y="748"/>
                    <a:pt x="3614" y="748"/>
                  </a:cubicBezTo>
                  <a:cubicBezTo>
                    <a:pt x="4317" y="748"/>
                    <a:pt x="4997" y="1085"/>
                    <a:pt x="5539" y="1544"/>
                  </a:cubicBezTo>
                  <a:cubicBezTo>
                    <a:pt x="5414" y="1919"/>
                    <a:pt x="5364" y="2295"/>
                    <a:pt x="5364" y="2696"/>
                  </a:cubicBezTo>
                  <a:cubicBezTo>
                    <a:pt x="5389" y="3674"/>
                    <a:pt x="5840" y="4300"/>
                    <a:pt x="6491" y="4300"/>
                  </a:cubicBezTo>
                  <a:cubicBezTo>
                    <a:pt x="6842" y="4300"/>
                    <a:pt x="6993" y="4150"/>
                    <a:pt x="7043" y="4000"/>
                  </a:cubicBezTo>
                  <a:cubicBezTo>
                    <a:pt x="7243" y="3599"/>
                    <a:pt x="6993" y="2872"/>
                    <a:pt x="6416" y="2120"/>
                  </a:cubicBezTo>
                  <a:cubicBezTo>
                    <a:pt x="6241" y="1894"/>
                    <a:pt x="6040" y="1669"/>
                    <a:pt x="5815" y="1468"/>
                  </a:cubicBezTo>
                  <a:cubicBezTo>
                    <a:pt x="6090" y="817"/>
                    <a:pt x="6617" y="290"/>
                    <a:pt x="7369" y="265"/>
                  </a:cubicBezTo>
                  <a:cubicBezTo>
                    <a:pt x="7397" y="264"/>
                    <a:pt x="7426" y="263"/>
                    <a:pt x="7455" y="263"/>
                  </a:cubicBezTo>
                  <a:cubicBezTo>
                    <a:pt x="8311" y="263"/>
                    <a:pt x="9271" y="971"/>
                    <a:pt x="9950" y="1844"/>
                  </a:cubicBezTo>
                  <a:cubicBezTo>
                    <a:pt x="9725" y="2270"/>
                    <a:pt x="9599" y="2696"/>
                    <a:pt x="9574" y="3072"/>
                  </a:cubicBezTo>
                  <a:cubicBezTo>
                    <a:pt x="9524" y="3774"/>
                    <a:pt x="9825" y="4200"/>
                    <a:pt x="10401" y="4300"/>
                  </a:cubicBezTo>
                  <a:cubicBezTo>
                    <a:pt x="10456" y="4308"/>
                    <a:pt x="10506" y="4312"/>
                    <a:pt x="10552" y="4312"/>
                  </a:cubicBezTo>
                  <a:cubicBezTo>
                    <a:pt x="10805" y="4312"/>
                    <a:pt x="10943" y="4206"/>
                    <a:pt x="11028" y="4100"/>
                  </a:cubicBezTo>
                  <a:cubicBezTo>
                    <a:pt x="11228" y="3799"/>
                    <a:pt x="11103" y="3248"/>
                    <a:pt x="10727" y="2546"/>
                  </a:cubicBezTo>
                  <a:cubicBezTo>
                    <a:pt x="10602" y="2320"/>
                    <a:pt x="10426" y="2070"/>
                    <a:pt x="10251" y="1819"/>
                  </a:cubicBezTo>
                  <a:cubicBezTo>
                    <a:pt x="10727" y="992"/>
                    <a:pt x="11554" y="265"/>
                    <a:pt x="12507" y="265"/>
                  </a:cubicBezTo>
                  <a:cubicBezTo>
                    <a:pt x="12522" y="265"/>
                    <a:pt x="12537" y="265"/>
                    <a:pt x="12553" y="265"/>
                  </a:cubicBezTo>
                  <a:cubicBezTo>
                    <a:pt x="13394" y="265"/>
                    <a:pt x="14349" y="932"/>
                    <a:pt x="15063" y="1769"/>
                  </a:cubicBezTo>
                  <a:cubicBezTo>
                    <a:pt x="14687" y="2496"/>
                    <a:pt x="14587" y="3298"/>
                    <a:pt x="14837" y="3799"/>
                  </a:cubicBezTo>
                  <a:cubicBezTo>
                    <a:pt x="14988" y="4100"/>
                    <a:pt x="15238" y="4275"/>
                    <a:pt x="15614" y="4300"/>
                  </a:cubicBezTo>
                  <a:cubicBezTo>
                    <a:pt x="15641" y="4302"/>
                    <a:pt x="15666" y="4303"/>
                    <a:pt x="15690" y="4303"/>
                  </a:cubicBezTo>
                  <a:cubicBezTo>
                    <a:pt x="15991" y="4303"/>
                    <a:pt x="16146" y="4166"/>
                    <a:pt x="16216" y="4050"/>
                  </a:cubicBezTo>
                  <a:cubicBezTo>
                    <a:pt x="16466" y="3624"/>
                    <a:pt x="16141" y="2922"/>
                    <a:pt x="15940" y="2546"/>
                  </a:cubicBezTo>
                  <a:cubicBezTo>
                    <a:pt x="15790" y="2270"/>
                    <a:pt x="15589" y="1995"/>
                    <a:pt x="15364" y="1719"/>
                  </a:cubicBezTo>
                  <a:cubicBezTo>
                    <a:pt x="15439" y="1619"/>
                    <a:pt x="15514" y="1493"/>
                    <a:pt x="15589" y="1393"/>
                  </a:cubicBezTo>
                  <a:cubicBezTo>
                    <a:pt x="16108" y="649"/>
                    <a:pt x="16829" y="250"/>
                    <a:pt x="17588" y="250"/>
                  </a:cubicBezTo>
                  <a:close/>
                  <a:moveTo>
                    <a:pt x="17623" y="0"/>
                  </a:moveTo>
                  <a:cubicBezTo>
                    <a:pt x="16768" y="0"/>
                    <a:pt x="15955" y="427"/>
                    <a:pt x="15389" y="1243"/>
                  </a:cubicBezTo>
                  <a:cubicBezTo>
                    <a:pt x="15314" y="1343"/>
                    <a:pt x="15263" y="1443"/>
                    <a:pt x="15188" y="1518"/>
                  </a:cubicBezTo>
                  <a:cubicBezTo>
                    <a:pt x="14436" y="691"/>
                    <a:pt x="13434" y="15"/>
                    <a:pt x="12507" y="15"/>
                  </a:cubicBezTo>
                  <a:cubicBezTo>
                    <a:pt x="11454" y="15"/>
                    <a:pt x="10602" y="767"/>
                    <a:pt x="10075" y="1619"/>
                  </a:cubicBezTo>
                  <a:cubicBezTo>
                    <a:pt x="9395" y="792"/>
                    <a:pt x="8431" y="12"/>
                    <a:pt x="7436" y="12"/>
                  </a:cubicBezTo>
                  <a:cubicBezTo>
                    <a:pt x="7405" y="12"/>
                    <a:pt x="7374" y="13"/>
                    <a:pt x="7344" y="15"/>
                  </a:cubicBezTo>
                  <a:cubicBezTo>
                    <a:pt x="6517" y="40"/>
                    <a:pt x="5940" y="591"/>
                    <a:pt x="5639" y="1318"/>
                  </a:cubicBezTo>
                  <a:cubicBezTo>
                    <a:pt x="5056" y="838"/>
                    <a:pt x="4350" y="498"/>
                    <a:pt x="3596" y="498"/>
                  </a:cubicBezTo>
                  <a:cubicBezTo>
                    <a:pt x="3443" y="498"/>
                    <a:pt x="3289" y="512"/>
                    <a:pt x="3133" y="541"/>
                  </a:cubicBezTo>
                  <a:cubicBezTo>
                    <a:pt x="1930" y="792"/>
                    <a:pt x="1203" y="1844"/>
                    <a:pt x="928" y="2772"/>
                  </a:cubicBezTo>
                  <a:cubicBezTo>
                    <a:pt x="677" y="3574"/>
                    <a:pt x="777" y="4325"/>
                    <a:pt x="1153" y="4726"/>
                  </a:cubicBezTo>
                  <a:cubicBezTo>
                    <a:pt x="1278" y="4877"/>
                    <a:pt x="1504" y="5002"/>
                    <a:pt x="1855" y="5027"/>
                  </a:cubicBezTo>
                  <a:cubicBezTo>
                    <a:pt x="1128" y="5779"/>
                    <a:pt x="351" y="7208"/>
                    <a:pt x="25" y="9589"/>
                  </a:cubicBezTo>
                  <a:lnTo>
                    <a:pt x="0" y="9789"/>
                  </a:lnTo>
                  <a:lnTo>
                    <a:pt x="201" y="9739"/>
                  </a:lnTo>
                  <a:cubicBezTo>
                    <a:pt x="268" y="9717"/>
                    <a:pt x="3211" y="8789"/>
                    <a:pt x="7870" y="8789"/>
                  </a:cubicBezTo>
                  <a:cubicBezTo>
                    <a:pt x="13668" y="8789"/>
                    <a:pt x="22124" y="10225"/>
                    <a:pt x="31003" y="16631"/>
                  </a:cubicBezTo>
                  <a:lnTo>
                    <a:pt x="31078" y="16706"/>
                  </a:lnTo>
                  <a:lnTo>
                    <a:pt x="31153" y="16631"/>
                  </a:lnTo>
                  <a:cubicBezTo>
                    <a:pt x="31379" y="16481"/>
                    <a:pt x="36291" y="12847"/>
                    <a:pt x="35188" y="10466"/>
                  </a:cubicBezTo>
                  <a:cubicBezTo>
                    <a:pt x="34888" y="9839"/>
                    <a:pt x="34311" y="9413"/>
                    <a:pt x="33609" y="9338"/>
                  </a:cubicBezTo>
                  <a:cubicBezTo>
                    <a:pt x="33660" y="9062"/>
                    <a:pt x="33685" y="8787"/>
                    <a:pt x="33710" y="8511"/>
                  </a:cubicBezTo>
                  <a:cubicBezTo>
                    <a:pt x="33735" y="7684"/>
                    <a:pt x="33584" y="5729"/>
                    <a:pt x="31705" y="5077"/>
                  </a:cubicBezTo>
                  <a:cubicBezTo>
                    <a:pt x="30977" y="4829"/>
                    <a:pt x="30423" y="4734"/>
                    <a:pt x="30001" y="4734"/>
                  </a:cubicBezTo>
                  <a:cubicBezTo>
                    <a:pt x="29784" y="4734"/>
                    <a:pt x="29602" y="4759"/>
                    <a:pt x="29449" y="4802"/>
                  </a:cubicBezTo>
                  <a:cubicBezTo>
                    <a:pt x="28973" y="3599"/>
                    <a:pt x="28045" y="2320"/>
                    <a:pt x="26767" y="2270"/>
                  </a:cubicBezTo>
                  <a:cubicBezTo>
                    <a:pt x="26726" y="2269"/>
                    <a:pt x="26685" y="2268"/>
                    <a:pt x="26644" y="2268"/>
                  </a:cubicBezTo>
                  <a:cubicBezTo>
                    <a:pt x="26037" y="2268"/>
                    <a:pt x="25459" y="2440"/>
                    <a:pt x="25013" y="2721"/>
                  </a:cubicBezTo>
                  <a:cubicBezTo>
                    <a:pt x="24988" y="2646"/>
                    <a:pt x="24963" y="2596"/>
                    <a:pt x="24938" y="2546"/>
                  </a:cubicBezTo>
                  <a:cubicBezTo>
                    <a:pt x="24386" y="1368"/>
                    <a:pt x="23534" y="666"/>
                    <a:pt x="22657" y="616"/>
                  </a:cubicBezTo>
                  <a:cubicBezTo>
                    <a:pt x="22638" y="616"/>
                    <a:pt x="22618" y="615"/>
                    <a:pt x="22599" y="615"/>
                  </a:cubicBezTo>
                  <a:cubicBezTo>
                    <a:pt x="21620" y="615"/>
                    <a:pt x="20740" y="1233"/>
                    <a:pt x="20126" y="1995"/>
                  </a:cubicBezTo>
                  <a:cubicBezTo>
                    <a:pt x="19725" y="867"/>
                    <a:pt x="18898" y="165"/>
                    <a:pt x="17895" y="15"/>
                  </a:cubicBezTo>
                  <a:cubicBezTo>
                    <a:pt x="17804" y="5"/>
                    <a:pt x="17713" y="0"/>
                    <a:pt x="17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4964550" y="894450"/>
              <a:ext cx="18475" cy="39850"/>
            </a:xfrm>
            <a:custGeom>
              <a:avLst/>
              <a:gdLst/>
              <a:ahLst/>
              <a:cxnLst/>
              <a:rect l="l" t="t" r="r" b="b"/>
              <a:pathLst>
                <a:path w="739" h="1594" extrusionOk="0">
                  <a:moveTo>
                    <a:pt x="502" y="0"/>
                  </a:moveTo>
                  <a:cubicBezTo>
                    <a:pt x="432" y="0"/>
                    <a:pt x="367" y="41"/>
                    <a:pt x="347" y="138"/>
                  </a:cubicBezTo>
                  <a:cubicBezTo>
                    <a:pt x="297" y="564"/>
                    <a:pt x="197" y="965"/>
                    <a:pt x="46" y="1366"/>
                  </a:cubicBezTo>
                  <a:cubicBezTo>
                    <a:pt x="1" y="1503"/>
                    <a:pt x="112" y="1594"/>
                    <a:pt x="229" y="1594"/>
                  </a:cubicBezTo>
                  <a:cubicBezTo>
                    <a:pt x="304" y="1594"/>
                    <a:pt x="383" y="1555"/>
                    <a:pt x="422" y="1466"/>
                  </a:cubicBezTo>
                  <a:cubicBezTo>
                    <a:pt x="548" y="1065"/>
                    <a:pt x="648" y="664"/>
                    <a:pt x="723" y="238"/>
                  </a:cubicBezTo>
                  <a:cubicBezTo>
                    <a:pt x="738" y="100"/>
                    <a:pt x="613" y="0"/>
                    <a:pt x="5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4979850" y="913250"/>
              <a:ext cx="15625" cy="29200"/>
            </a:xfrm>
            <a:custGeom>
              <a:avLst/>
              <a:gdLst/>
              <a:ahLst/>
              <a:cxnLst/>
              <a:rect l="l" t="t" r="r" b="b"/>
              <a:pathLst>
                <a:path w="625" h="1168" extrusionOk="0">
                  <a:moveTo>
                    <a:pt x="443" y="0"/>
                  </a:moveTo>
                  <a:cubicBezTo>
                    <a:pt x="349" y="0"/>
                    <a:pt x="249" y="63"/>
                    <a:pt x="236" y="188"/>
                  </a:cubicBezTo>
                  <a:cubicBezTo>
                    <a:pt x="211" y="439"/>
                    <a:pt x="161" y="689"/>
                    <a:pt x="61" y="940"/>
                  </a:cubicBezTo>
                  <a:cubicBezTo>
                    <a:pt x="0" y="1077"/>
                    <a:pt x="114" y="1167"/>
                    <a:pt x="230" y="1167"/>
                  </a:cubicBezTo>
                  <a:cubicBezTo>
                    <a:pt x="306" y="1167"/>
                    <a:pt x="382" y="1129"/>
                    <a:pt x="412" y="1040"/>
                  </a:cubicBezTo>
                  <a:cubicBezTo>
                    <a:pt x="537" y="765"/>
                    <a:pt x="587" y="489"/>
                    <a:pt x="612" y="188"/>
                  </a:cubicBezTo>
                  <a:cubicBezTo>
                    <a:pt x="625" y="63"/>
                    <a:pt x="537" y="0"/>
                    <a:pt x="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8"/>
            <p:cNvSpPr/>
            <p:nvPr/>
          </p:nvSpPr>
          <p:spPr>
            <a:xfrm>
              <a:off x="5008675" y="876725"/>
              <a:ext cx="19200" cy="35650"/>
            </a:xfrm>
            <a:custGeom>
              <a:avLst/>
              <a:gdLst/>
              <a:ahLst/>
              <a:cxnLst/>
              <a:rect l="l" t="t" r="r" b="b"/>
              <a:pathLst>
                <a:path w="768" h="1426" extrusionOk="0">
                  <a:moveTo>
                    <a:pt x="537" y="0"/>
                  </a:moveTo>
                  <a:cubicBezTo>
                    <a:pt x="464" y="0"/>
                    <a:pt x="397" y="44"/>
                    <a:pt x="387" y="145"/>
                  </a:cubicBezTo>
                  <a:cubicBezTo>
                    <a:pt x="311" y="496"/>
                    <a:pt x="211" y="847"/>
                    <a:pt x="61" y="1198"/>
                  </a:cubicBezTo>
                  <a:cubicBezTo>
                    <a:pt x="0" y="1335"/>
                    <a:pt x="114" y="1425"/>
                    <a:pt x="230" y="1425"/>
                  </a:cubicBezTo>
                  <a:cubicBezTo>
                    <a:pt x="306" y="1425"/>
                    <a:pt x="382" y="1387"/>
                    <a:pt x="412" y="1298"/>
                  </a:cubicBezTo>
                  <a:cubicBezTo>
                    <a:pt x="562" y="947"/>
                    <a:pt x="662" y="596"/>
                    <a:pt x="737" y="246"/>
                  </a:cubicBezTo>
                  <a:cubicBezTo>
                    <a:pt x="767" y="96"/>
                    <a:pt x="646" y="0"/>
                    <a:pt x="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8"/>
            <p:cNvSpPr/>
            <p:nvPr/>
          </p:nvSpPr>
          <p:spPr>
            <a:xfrm>
              <a:off x="5255800" y="982600"/>
              <a:ext cx="20250" cy="33575"/>
            </a:xfrm>
            <a:custGeom>
              <a:avLst/>
              <a:gdLst/>
              <a:ahLst/>
              <a:cxnLst/>
              <a:rect l="l" t="t" r="r" b="b"/>
              <a:pathLst>
                <a:path w="810" h="1343" extrusionOk="0">
                  <a:moveTo>
                    <a:pt x="552" y="1"/>
                  </a:moveTo>
                  <a:cubicBezTo>
                    <a:pt x="509" y="1"/>
                    <a:pt x="464" y="21"/>
                    <a:pt x="426" y="71"/>
                  </a:cubicBezTo>
                  <a:cubicBezTo>
                    <a:pt x="151" y="397"/>
                    <a:pt x="25" y="747"/>
                    <a:pt x="0" y="1174"/>
                  </a:cubicBezTo>
                  <a:cubicBezTo>
                    <a:pt x="0" y="1286"/>
                    <a:pt x="94" y="1343"/>
                    <a:pt x="188" y="1343"/>
                  </a:cubicBezTo>
                  <a:cubicBezTo>
                    <a:pt x="282" y="1343"/>
                    <a:pt x="376" y="1286"/>
                    <a:pt x="376" y="1174"/>
                  </a:cubicBezTo>
                  <a:cubicBezTo>
                    <a:pt x="401" y="848"/>
                    <a:pt x="502" y="572"/>
                    <a:pt x="677" y="321"/>
                  </a:cubicBezTo>
                  <a:cubicBezTo>
                    <a:pt x="809" y="189"/>
                    <a:pt x="686" y="1"/>
                    <a:pt x="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293725" y="947525"/>
              <a:ext cx="23000" cy="40300"/>
            </a:xfrm>
            <a:custGeom>
              <a:avLst/>
              <a:gdLst/>
              <a:ahLst/>
              <a:cxnLst/>
              <a:rect l="l" t="t" r="r" b="b"/>
              <a:pathLst>
                <a:path w="920" h="1612" extrusionOk="0">
                  <a:moveTo>
                    <a:pt x="700" y="0"/>
                  </a:moveTo>
                  <a:cubicBezTo>
                    <a:pt x="628" y="0"/>
                    <a:pt x="559" y="44"/>
                    <a:pt x="539" y="145"/>
                  </a:cubicBezTo>
                  <a:cubicBezTo>
                    <a:pt x="438" y="572"/>
                    <a:pt x="288" y="947"/>
                    <a:pt x="87" y="1323"/>
                  </a:cubicBezTo>
                  <a:cubicBezTo>
                    <a:pt x="1" y="1480"/>
                    <a:pt x="130" y="1612"/>
                    <a:pt x="260" y="1612"/>
                  </a:cubicBezTo>
                  <a:cubicBezTo>
                    <a:pt x="317" y="1612"/>
                    <a:pt x="375" y="1586"/>
                    <a:pt x="413" y="1524"/>
                  </a:cubicBezTo>
                  <a:cubicBezTo>
                    <a:pt x="639" y="1123"/>
                    <a:pt x="814" y="697"/>
                    <a:pt x="889" y="246"/>
                  </a:cubicBezTo>
                  <a:cubicBezTo>
                    <a:pt x="919" y="96"/>
                    <a:pt x="807" y="0"/>
                    <a:pt x="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309225" y="987575"/>
              <a:ext cx="21325" cy="25625"/>
            </a:xfrm>
            <a:custGeom>
              <a:avLst/>
              <a:gdLst/>
              <a:ahLst/>
              <a:cxnLst/>
              <a:rect l="l" t="t" r="r" b="b"/>
              <a:pathLst>
                <a:path w="853" h="1025" extrusionOk="0">
                  <a:moveTo>
                    <a:pt x="578" y="0"/>
                  </a:moveTo>
                  <a:cubicBezTo>
                    <a:pt x="521" y="0"/>
                    <a:pt x="463" y="22"/>
                    <a:pt x="420" y="72"/>
                  </a:cubicBezTo>
                  <a:cubicBezTo>
                    <a:pt x="269" y="298"/>
                    <a:pt x="169" y="498"/>
                    <a:pt x="69" y="749"/>
                  </a:cubicBezTo>
                  <a:cubicBezTo>
                    <a:pt x="0" y="887"/>
                    <a:pt x="132" y="1024"/>
                    <a:pt x="246" y="1024"/>
                  </a:cubicBezTo>
                  <a:cubicBezTo>
                    <a:pt x="298" y="1024"/>
                    <a:pt x="346" y="995"/>
                    <a:pt x="370" y="924"/>
                  </a:cubicBezTo>
                  <a:cubicBezTo>
                    <a:pt x="470" y="699"/>
                    <a:pt x="595" y="473"/>
                    <a:pt x="746" y="273"/>
                  </a:cubicBezTo>
                  <a:cubicBezTo>
                    <a:pt x="853" y="130"/>
                    <a:pt x="719" y="0"/>
                    <a:pt x="5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4785875" y="884425"/>
              <a:ext cx="14475" cy="29000"/>
            </a:xfrm>
            <a:custGeom>
              <a:avLst/>
              <a:gdLst/>
              <a:ahLst/>
              <a:cxnLst/>
              <a:rect l="l" t="t" r="r" b="b"/>
              <a:pathLst>
                <a:path w="579" h="1160" extrusionOk="0">
                  <a:moveTo>
                    <a:pt x="322" y="0"/>
                  </a:moveTo>
                  <a:cubicBezTo>
                    <a:pt x="271" y="0"/>
                    <a:pt x="224" y="26"/>
                    <a:pt x="201" y="88"/>
                  </a:cubicBezTo>
                  <a:cubicBezTo>
                    <a:pt x="75" y="389"/>
                    <a:pt x="0" y="664"/>
                    <a:pt x="25" y="990"/>
                  </a:cubicBezTo>
                  <a:cubicBezTo>
                    <a:pt x="38" y="1103"/>
                    <a:pt x="138" y="1159"/>
                    <a:pt x="232" y="1159"/>
                  </a:cubicBezTo>
                  <a:cubicBezTo>
                    <a:pt x="326" y="1159"/>
                    <a:pt x="414" y="1103"/>
                    <a:pt x="401" y="990"/>
                  </a:cubicBezTo>
                  <a:cubicBezTo>
                    <a:pt x="401" y="740"/>
                    <a:pt x="426" y="514"/>
                    <a:pt x="527" y="288"/>
                  </a:cubicBezTo>
                  <a:cubicBezTo>
                    <a:pt x="579" y="132"/>
                    <a:pt x="439"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4814075" y="888025"/>
              <a:ext cx="9425" cy="27750"/>
            </a:xfrm>
            <a:custGeom>
              <a:avLst/>
              <a:gdLst/>
              <a:ahLst/>
              <a:cxnLst/>
              <a:rect l="l" t="t" r="r" b="b"/>
              <a:pathLst>
                <a:path w="377" h="1110" extrusionOk="0">
                  <a:moveTo>
                    <a:pt x="188" y="0"/>
                  </a:moveTo>
                  <a:cubicBezTo>
                    <a:pt x="94" y="0"/>
                    <a:pt x="0" y="57"/>
                    <a:pt x="0" y="170"/>
                  </a:cubicBezTo>
                  <a:lnTo>
                    <a:pt x="0" y="921"/>
                  </a:lnTo>
                  <a:cubicBezTo>
                    <a:pt x="0" y="1047"/>
                    <a:pt x="94" y="1109"/>
                    <a:pt x="188" y="1109"/>
                  </a:cubicBezTo>
                  <a:cubicBezTo>
                    <a:pt x="282" y="1109"/>
                    <a:pt x="376" y="1047"/>
                    <a:pt x="376" y="921"/>
                  </a:cubicBezTo>
                  <a:lnTo>
                    <a:pt x="376" y="170"/>
                  </a:lnTo>
                  <a:cubicBezTo>
                    <a:pt x="376" y="57"/>
                    <a:pt x="282" y="0"/>
                    <a:pt x="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30" name="Google Shape;6830;p5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831" name="Google Shape;6831;p5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6832" name="Google Shape;6832;p58">
            <a:hlinkClick r:id="rId4" action="ppaction://hlinksldjump"/>
          </p:cNvPr>
          <p:cNvSpPr txBox="1">
            <a:spLocks noGrp="1"/>
          </p:cNvSpPr>
          <p:nvPr>
            <p:ph type="title" idx="4294967295"/>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6833" name="Google Shape;6833;p58">
            <a:hlinkClick r:id="rId5" action="ppaction://hlinksldjump"/>
          </p:cNvPr>
          <p:cNvSpPr txBox="1">
            <a:spLocks noGrp="1"/>
          </p:cNvSpPr>
          <p:nvPr>
            <p:ph type="title" idx="4294967295"/>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6834" name="Google Shape;6834;p58">
            <a:hlinkClick r:id="rId6" action="ppaction://hlinksldjump"/>
          </p:cNvPr>
          <p:cNvSpPr txBox="1">
            <a:spLocks noGrp="1"/>
          </p:cNvSpPr>
          <p:nvPr>
            <p:ph type="title" idx="4294967295"/>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6835" name="Google Shape;6835;p58">
            <a:hlinkClick r:id="rId7" action="ppaction://hlinksldjump"/>
          </p:cNvPr>
          <p:cNvSpPr txBox="1">
            <a:spLocks noGrp="1"/>
          </p:cNvSpPr>
          <p:nvPr>
            <p:ph type="title" idx="4294967295"/>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6836" name="Google Shape;6836;p58">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840"/>
        <p:cNvGrpSpPr/>
        <p:nvPr/>
      </p:nvGrpSpPr>
      <p:grpSpPr>
        <a:xfrm>
          <a:off x="0" y="0"/>
          <a:ext cx="0" cy="0"/>
          <a:chOff x="0" y="0"/>
          <a:chExt cx="0" cy="0"/>
        </a:xfrm>
      </p:grpSpPr>
      <p:sp>
        <p:nvSpPr>
          <p:cNvPr id="6841" name="Google Shape;6841;p59"/>
          <p:cNvSpPr txBox="1">
            <a:spLocks noGrp="1"/>
          </p:cNvSpPr>
          <p:nvPr>
            <p:ph type="title"/>
          </p:nvPr>
        </p:nvSpPr>
        <p:spPr>
          <a:xfrm>
            <a:off x="1433163" y="412975"/>
            <a:ext cx="6999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PERCENTAGES</a:t>
            </a:r>
            <a:endParaRPr/>
          </a:p>
        </p:txBody>
      </p:sp>
      <p:grpSp>
        <p:nvGrpSpPr>
          <p:cNvPr id="6842" name="Google Shape;6842;p59"/>
          <p:cNvGrpSpPr/>
          <p:nvPr/>
        </p:nvGrpSpPr>
        <p:grpSpPr>
          <a:xfrm>
            <a:off x="1163251" y="1772560"/>
            <a:ext cx="309334" cy="405349"/>
            <a:chOff x="2308425" y="3059100"/>
            <a:chExt cx="790125" cy="1035375"/>
          </a:xfrm>
        </p:grpSpPr>
        <p:sp>
          <p:nvSpPr>
            <p:cNvPr id="6843" name="Google Shape;684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59"/>
          <p:cNvGrpSpPr/>
          <p:nvPr/>
        </p:nvGrpSpPr>
        <p:grpSpPr>
          <a:xfrm>
            <a:off x="1163251" y="1265318"/>
            <a:ext cx="309334" cy="405349"/>
            <a:chOff x="2308425" y="1763463"/>
            <a:chExt cx="790125" cy="1035375"/>
          </a:xfrm>
        </p:grpSpPr>
        <p:sp>
          <p:nvSpPr>
            <p:cNvPr id="6863" name="Google Shape;6863;p59"/>
            <p:cNvSpPr/>
            <p:nvPr/>
          </p:nvSpPr>
          <p:spPr>
            <a:xfrm>
              <a:off x="2308425" y="2090238"/>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9"/>
            <p:cNvSpPr/>
            <p:nvPr/>
          </p:nvSpPr>
          <p:spPr>
            <a:xfrm>
              <a:off x="2697525" y="2091113"/>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9"/>
            <p:cNvSpPr/>
            <p:nvPr/>
          </p:nvSpPr>
          <p:spPr>
            <a:xfrm>
              <a:off x="2336000" y="2433688"/>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9"/>
            <p:cNvSpPr/>
            <p:nvPr/>
          </p:nvSpPr>
          <p:spPr>
            <a:xfrm>
              <a:off x="2649275" y="1763463"/>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9"/>
            <p:cNvSpPr/>
            <p:nvPr/>
          </p:nvSpPr>
          <p:spPr>
            <a:xfrm>
              <a:off x="2710550" y="1806963"/>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9"/>
            <p:cNvSpPr/>
            <p:nvPr/>
          </p:nvSpPr>
          <p:spPr>
            <a:xfrm>
              <a:off x="2708150" y="1980538"/>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9"/>
            <p:cNvSpPr/>
            <p:nvPr/>
          </p:nvSpPr>
          <p:spPr>
            <a:xfrm>
              <a:off x="2520150" y="1808088"/>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9"/>
            <p:cNvSpPr/>
            <p:nvPr/>
          </p:nvSpPr>
          <p:spPr>
            <a:xfrm>
              <a:off x="2446225" y="1981238"/>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9"/>
            <p:cNvSpPr/>
            <p:nvPr/>
          </p:nvSpPr>
          <p:spPr>
            <a:xfrm>
              <a:off x="2857925" y="2310863"/>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9"/>
            <p:cNvSpPr/>
            <p:nvPr/>
          </p:nvSpPr>
          <p:spPr>
            <a:xfrm>
              <a:off x="2811550" y="2204988"/>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9"/>
            <p:cNvSpPr/>
            <p:nvPr/>
          </p:nvSpPr>
          <p:spPr>
            <a:xfrm>
              <a:off x="2443150" y="2609138"/>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9"/>
            <p:cNvSpPr/>
            <p:nvPr/>
          </p:nvSpPr>
          <p:spPr>
            <a:xfrm>
              <a:off x="2936250" y="2543263"/>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9"/>
            <p:cNvSpPr/>
            <p:nvPr/>
          </p:nvSpPr>
          <p:spPr>
            <a:xfrm>
              <a:off x="2591000" y="2702863"/>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9"/>
            <p:cNvSpPr/>
            <p:nvPr/>
          </p:nvSpPr>
          <p:spPr>
            <a:xfrm>
              <a:off x="2789625" y="2514888"/>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9"/>
            <p:cNvSpPr/>
            <p:nvPr/>
          </p:nvSpPr>
          <p:spPr>
            <a:xfrm>
              <a:off x="2449400" y="2363888"/>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9"/>
            <p:cNvSpPr/>
            <p:nvPr/>
          </p:nvSpPr>
          <p:spPr>
            <a:xfrm>
              <a:off x="2613575" y="2514388"/>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9"/>
            <p:cNvSpPr/>
            <p:nvPr/>
          </p:nvSpPr>
          <p:spPr>
            <a:xfrm>
              <a:off x="2785250" y="2659138"/>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9"/>
            <p:cNvSpPr/>
            <p:nvPr/>
          </p:nvSpPr>
          <p:spPr>
            <a:xfrm>
              <a:off x="2579725" y="2185738"/>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9"/>
            <p:cNvSpPr/>
            <p:nvPr/>
          </p:nvSpPr>
          <p:spPr>
            <a:xfrm>
              <a:off x="2574725" y="2345863"/>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59"/>
          <p:cNvGrpSpPr/>
          <p:nvPr/>
        </p:nvGrpSpPr>
        <p:grpSpPr>
          <a:xfrm>
            <a:off x="1606351" y="1772560"/>
            <a:ext cx="309334" cy="405349"/>
            <a:chOff x="2308425" y="3059100"/>
            <a:chExt cx="790125" cy="1035375"/>
          </a:xfrm>
        </p:grpSpPr>
        <p:sp>
          <p:nvSpPr>
            <p:cNvPr id="6883" name="Google Shape;688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9"/>
          <p:cNvGrpSpPr/>
          <p:nvPr/>
        </p:nvGrpSpPr>
        <p:grpSpPr>
          <a:xfrm>
            <a:off x="1606351" y="1265318"/>
            <a:ext cx="309334" cy="405349"/>
            <a:chOff x="2308425" y="1763463"/>
            <a:chExt cx="790125" cy="1035375"/>
          </a:xfrm>
        </p:grpSpPr>
        <p:sp>
          <p:nvSpPr>
            <p:cNvPr id="6903" name="Google Shape;6903;p59"/>
            <p:cNvSpPr/>
            <p:nvPr/>
          </p:nvSpPr>
          <p:spPr>
            <a:xfrm>
              <a:off x="2308425" y="2090238"/>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9"/>
            <p:cNvSpPr/>
            <p:nvPr/>
          </p:nvSpPr>
          <p:spPr>
            <a:xfrm>
              <a:off x="2697525" y="2091113"/>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9"/>
            <p:cNvSpPr/>
            <p:nvPr/>
          </p:nvSpPr>
          <p:spPr>
            <a:xfrm>
              <a:off x="2336000" y="2433688"/>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9"/>
            <p:cNvSpPr/>
            <p:nvPr/>
          </p:nvSpPr>
          <p:spPr>
            <a:xfrm>
              <a:off x="2649275" y="1763463"/>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9"/>
            <p:cNvSpPr/>
            <p:nvPr/>
          </p:nvSpPr>
          <p:spPr>
            <a:xfrm>
              <a:off x="2710550" y="1806963"/>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9"/>
            <p:cNvSpPr/>
            <p:nvPr/>
          </p:nvSpPr>
          <p:spPr>
            <a:xfrm>
              <a:off x="2708150" y="1980538"/>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9"/>
            <p:cNvSpPr/>
            <p:nvPr/>
          </p:nvSpPr>
          <p:spPr>
            <a:xfrm>
              <a:off x="2520150" y="1808088"/>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9"/>
            <p:cNvSpPr/>
            <p:nvPr/>
          </p:nvSpPr>
          <p:spPr>
            <a:xfrm>
              <a:off x="2446225" y="1981238"/>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9"/>
            <p:cNvSpPr/>
            <p:nvPr/>
          </p:nvSpPr>
          <p:spPr>
            <a:xfrm>
              <a:off x="2857925" y="2310863"/>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9"/>
            <p:cNvSpPr/>
            <p:nvPr/>
          </p:nvSpPr>
          <p:spPr>
            <a:xfrm>
              <a:off x="2811550" y="2204988"/>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9"/>
            <p:cNvSpPr/>
            <p:nvPr/>
          </p:nvSpPr>
          <p:spPr>
            <a:xfrm>
              <a:off x="2443150" y="2609138"/>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2936250" y="2543263"/>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2591000" y="2702863"/>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2789625" y="2514888"/>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2449400" y="2363888"/>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2613575" y="2514388"/>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9"/>
            <p:cNvSpPr/>
            <p:nvPr/>
          </p:nvSpPr>
          <p:spPr>
            <a:xfrm>
              <a:off x="2785250" y="2659138"/>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2579725" y="2185738"/>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2574725" y="2345863"/>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59"/>
          <p:cNvGrpSpPr/>
          <p:nvPr/>
        </p:nvGrpSpPr>
        <p:grpSpPr>
          <a:xfrm>
            <a:off x="2049451" y="1772560"/>
            <a:ext cx="309334" cy="405349"/>
            <a:chOff x="2308425" y="3059100"/>
            <a:chExt cx="790125" cy="1035375"/>
          </a:xfrm>
        </p:grpSpPr>
        <p:sp>
          <p:nvSpPr>
            <p:cNvPr id="6923" name="Google Shape;692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59"/>
          <p:cNvGrpSpPr/>
          <p:nvPr/>
        </p:nvGrpSpPr>
        <p:grpSpPr>
          <a:xfrm>
            <a:off x="2049451" y="1265318"/>
            <a:ext cx="309334" cy="405349"/>
            <a:chOff x="2308425" y="1763463"/>
            <a:chExt cx="790125" cy="1035375"/>
          </a:xfrm>
        </p:grpSpPr>
        <p:sp>
          <p:nvSpPr>
            <p:cNvPr id="6943" name="Google Shape;6943;p59"/>
            <p:cNvSpPr/>
            <p:nvPr/>
          </p:nvSpPr>
          <p:spPr>
            <a:xfrm>
              <a:off x="2308425" y="2090238"/>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697525" y="2091113"/>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2336000" y="2433688"/>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9"/>
            <p:cNvSpPr/>
            <p:nvPr/>
          </p:nvSpPr>
          <p:spPr>
            <a:xfrm>
              <a:off x="2649275" y="1763463"/>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9"/>
            <p:cNvSpPr/>
            <p:nvPr/>
          </p:nvSpPr>
          <p:spPr>
            <a:xfrm>
              <a:off x="2710550" y="1806963"/>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2708150" y="1980538"/>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2520150" y="1808088"/>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9"/>
            <p:cNvSpPr/>
            <p:nvPr/>
          </p:nvSpPr>
          <p:spPr>
            <a:xfrm>
              <a:off x="2446225" y="1981238"/>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2857925" y="2310863"/>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2811550" y="2204988"/>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443150" y="2609138"/>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936250" y="2543263"/>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591000" y="2702863"/>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2789625" y="2514888"/>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2449400" y="2363888"/>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2613575" y="2514388"/>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2785250" y="2659138"/>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579725" y="2185738"/>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574725" y="2345863"/>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59"/>
          <p:cNvGrpSpPr/>
          <p:nvPr/>
        </p:nvGrpSpPr>
        <p:grpSpPr>
          <a:xfrm>
            <a:off x="2492551" y="1772560"/>
            <a:ext cx="309334" cy="405349"/>
            <a:chOff x="2308425" y="3059100"/>
            <a:chExt cx="790125" cy="1035375"/>
          </a:xfrm>
        </p:grpSpPr>
        <p:sp>
          <p:nvSpPr>
            <p:cNvPr id="6963" name="Google Shape;696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59"/>
          <p:cNvGrpSpPr/>
          <p:nvPr/>
        </p:nvGrpSpPr>
        <p:grpSpPr>
          <a:xfrm>
            <a:off x="2492551" y="1265318"/>
            <a:ext cx="309334" cy="405349"/>
            <a:chOff x="2308425" y="1763463"/>
            <a:chExt cx="790125" cy="1035375"/>
          </a:xfrm>
        </p:grpSpPr>
        <p:sp>
          <p:nvSpPr>
            <p:cNvPr id="6983" name="Google Shape;6983;p59"/>
            <p:cNvSpPr/>
            <p:nvPr/>
          </p:nvSpPr>
          <p:spPr>
            <a:xfrm>
              <a:off x="2308425" y="2090238"/>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9"/>
            <p:cNvSpPr/>
            <p:nvPr/>
          </p:nvSpPr>
          <p:spPr>
            <a:xfrm>
              <a:off x="2697525" y="2091113"/>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9"/>
            <p:cNvSpPr/>
            <p:nvPr/>
          </p:nvSpPr>
          <p:spPr>
            <a:xfrm>
              <a:off x="2336000" y="2433688"/>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a:off x="2649275" y="1763463"/>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9"/>
            <p:cNvSpPr/>
            <p:nvPr/>
          </p:nvSpPr>
          <p:spPr>
            <a:xfrm>
              <a:off x="2710550" y="1806963"/>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2708150" y="1980538"/>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a:off x="2520150" y="1808088"/>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9"/>
            <p:cNvSpPr/>
            <p:nvPr/>
          </p:nvSpPr>
          <p:spPr>
            <a:xfrm>
              <a:off x="2446225" y="1981238"/>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9"/>
            <p:cNvSpPr/>
            <p:nvPr/>
          </p:nvSpPr>
          <p:spPr>
            <a:xfrm>
              <a:off x="2857925" y="2310863"/>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9"/>
            <p:cNvSpPr/>
            <p:nvPr/>
          </p:nvSpPr>
          <p:spPr>
            <a:xfrm>
              <a:off x="2811550" y="2204988"/>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2443150" y="2609138"/>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2936250" y="2543263"/>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2591000" y="2702863"/>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2789625" y="2514888"/>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2449400" y="2363888"/>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9"/>
            <p:cNvSpPr/>
            <p:nvPr/>
          </p:nvSpPr>
          <p:spPr>
            <a:xfrm>
              <a:off x="2613575" y="2514388"/>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2785250" y="2659138"/>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2579725" y="2185738"/>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2574725" y="2345863"/>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59"/>
          <p:cNvGrpSpPr/>
          <p:nvPr/>
        </p:nvGrpSpPr>
        <p:grpSpPr>
          <a:xfrm>
            <a:off x="2935651" y="1772560"/>
            <a:ext cx="309334" cy="405349"/>
            <a:chOff x="2308425" y="3059100"/>
            <a:chExt cx="790125" cy="1035375"/>
          </a:xfrm>
        </p:grpSpPr>
        <p:sp>
          <p:nvSpPr>
            <p:cNvPr id="7003" name="Google Shape;700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59"/>
          <p:cNvGrpSpPr/>
          <p:nvPr/>
        </p:nvGrpSpPr>
        <p:grpSpPr>
          <a:xfrm>
            <a:off x="2935651" y="1265318"/>
            <a:ext cx="309334" cy="405349"/>
            <a:chOff x="2308425" y="1763463"/>
            <a:chExt cx="790125" cy="1035375"/>
          </a:xfrm>
        </p:grpSpPr>
        <p:sp>
          <p:nvSpPr>
            <p:cNvPr id="7023" name="Google Shape;7023;p59"/>
            <p:cNvSpPr/>
            <p:nvPr/>
          </p:nvSpPr>
          <p:spPr>
            <a:xfrm>
              <a:off x="2308425" y="2090238"/>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2697525" y="2091113"/>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2336000" y="2433688"/>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2649275" y="1763463"/>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9"/>
            <p:cNvSpPr/>
            <p:nvPr/>
          </p:nvSpPr>
          <p:spPr>
            <a:xfrm>
              <a:off x="2710550" y="1806963"/>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9"/>
            <p:cNvSpPr/>
            <p:nvPr/>
          </p:nvSpPr>
          <p:spPr>
            <a:xfrm>
              <a:off x="2708150" y="1980538"/>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9"/>
            <p:cNvSpPr/>
            <p:nvPr/>
          </p:nvSpPr>
          <p:spPr>
            <a:xfrm>
              <a:off x="2520150" y="1808088"/>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9"/>
            <p:cNvSpPr/>
            <p:nvPr/>
          </p:nvSpPr>
          <p:spPr>
            <a:xfrm>
              <a:off x="2446225" y="1981238"/>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9"/>
            <p:cNvSpPr/>
            <p:nvPr/>
          </p:nvSpPr>
          <p:spPr>
            <a:xfrm>
              <a:off x="2857925" y="2310863"/>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9"/>
            <p:cNvSpPr/>
            <p:nvPr/>
          </p:nvSpPr>
          <p:spPr>
            <a:xfrm>
              <a:off x="2811550" y="2204988"/>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9"/>
            <p:cNvSpPr/>
            <p:nvPr/>
          </p:nvSpPr>
          <p:spPr>
            <a:xfrm>
              <a:off x="2443150" y="2609138"/>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9"/>
            <p:cNvSpPr/>
            <p:nvPr/>
          </p:nvSpPr>
          <p:spPr>
            <a:xfrm>
              <a:off x="2936250" y="2543263"/>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9"/>
            <p:cNvSpPr/>
            <p:nvPr/>
          </p:nvSpPr>
          <p:spPr>
            <a:xfrm>
              <a:off x="2591000" y="2702863"/>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9"/>
            <p:cNvSpPr/>
            <p:nvPr/>
          </p:nvSpPr>
          <p:spPr>
            <a:xfrm>
              <a:off x="2789625" y="2514888"/>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9"/>
            <p:cNvSpPr/>
            <p:nvPr/>
          </p:nvSpPr>
          <p:spPr>
            <a:xfrm>
              <a:off x="2449400" y="2363888"/>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9"/>
            <p:cNvSpPr/>
            <p:nvPr/>
          </p:nvSpPr>
          <p:spPr>
            <a:xfrm>
              <a:off x="2613575" y="2514388"/>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9"/>
            <p:cNvSpPr/>
            <p:nvPr/>
          </p:nvSpPr>
          <p:spPr>
            <a:xfrm>
              <a:off x="2785250" y="2659138"/>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2579725" y="2185738"/>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9"/>
            <p:cNvSpPr/>
            <p:nvPr/>
          </p:nvSpPr>
          <p:spPr>
            <a:xfrm>
              <a:off x="2574725" y="2345863"/>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59"/>
          <p:cNvGrpSpPr/>
          <p:nvPr/>
        </p:nvGrpSpPr>
        <p:grpSpPr>
          <a:xfrm>
            <a:off x="1163251" y="2279785"/>
            <a:ext cx="309334" cy="405349"/>
            <a:chOff x="2308425" y="3059100"/>
            <a:chExt cx="790125" cy="1035375"/>
          </a:xfrm>
        </p:grpSpPr>
        <p:sp>
          <p:nvSpPr>
            <p:cNvPr id="7043" name="Google Shape;704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1606351" y="2279785"/>
            <a:ext cx="309334" cy="405349"/>
            <a:chOff x="2308425" y="3059100"/>
            <a:chExt cx="790125" cy="1035375"/>
          </a:xfrm>
        </p:grpSpPr>
        <p:sp>
          <p:nvSpPr>
            <p:cNvPr id="7063" name="Google Shape;706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59"/>
          <p:cNvGrpSpPr/>
          <p:nvPr/>
        </p:nvGrpSpPr>
        <p:grpSpPr>
          <a:xfrm>
            <a:off x="2049451" y="2279785"/>
            <a:ext cx="309334" cy="405349"/>
            <a:chOff x="2308425" y="3059100"/>
            <a:chExt cx="790125" cy="1035375"/>
          </a:xfrm>
        </p:grpSpPr>
        <p:sp>
          <p:nvSpPr>
            <p:cNvPr id="7083" name="Google Shape;708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59"/>
          <p:cNvGrpSpPr/>
          <p:nvPr/>
        </p:nvGrpSpPr>
        <p:grpSpPr>
          <a:xfrm>
            <a:off x="2492551" y="2279785"/>
            <a:ext cx="309334" cy="405349"/>
            <a:chOff x="2308425" y="3059100"/>
            <a:chExt cx="790125" cy="1035375"/>
          </a:xfrm>
        </p:grpSpPr>
        <p:sp>
          <p:nvSpPr>
            <p:cNvPr id="7103" name="Google Shape;710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59"/>
          <p:cNvGrpSpPr/>
          <p:nvPr/>
        </p:nvGrpSpPr>
        <p:grpSpPr>
          <a:xfrm>
            <a:off x="2935651" y="2279785"/>
            <a:ext cx="309334" cy="405349"/>
            <a:chOff x="2308425" y="3059100"/>
            <a:chExt cx="790125" cy="1035375"/>
          </a:xfrm>
        </p:grpSpPr>
        <p:sp>
          <p:nvSpPr>
            <p:cNvPr id="7123" name="Google Shape;712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9"/>
          <p:cNvGrpSpPr/>
          <p:nvPr/>
        </p:nvGrpSpPr>
        <p:grpSpPr>
          <a:xfrm>
            <a:off x="4675886" y="1259077"/>
            <a:ext cx="488696" cy="1054926"/>
            <a:chOff x="2055275" y="3834150"/>
            <a:chExt cx="243775" cy="526200"/>
          </a:xfrm>
        </p:grpSpPr>
        <p:sp>
          <p:nvSpPr>
            <p:cNvPr id="7143" name="Google Shape;7143;p59"/>
            <p:cNvSpPr/>
            <p:nvPr/>
          </p:nvSpPr>
          <p:spPr>
            <a:xfrm>
              <a:off x="2055275" y="4246325"/>
              <a:ext cx="191125" cy="114025"/>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9"/>
            <p:cNvSpPr/>
            <p:nvPr/>
          </p:nvSpPr>
          <p:spPr>
            <a:xfrm>
              <a:off x="2059050" y="3834150"/>
              <a:ext cx="240000" cy="43132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59"/>
          <p:cNvGrpSpPr/>
          <p:nvPr/>
        </p:nvGrpSpPr>
        <p:grpSpPr>
          <a:xfrm>
            <a:off x="4332897" y="2257683"/>
            <a:ext cx="1045526" cy="1045525"/>
            <a:chOff x="5681300" y="2527788"/>
            <a:chExt cx="805800" cy="805800"/>
          </a:xfrm>
        </p:grpSpPr>
        <p:sp>
          <p:nvSpPr>
            <p:cNvPr id="7146" name="Google Shape;7146;p59"/>
            <p:cNvSpPr/>
            <p:nvPr/>
          </p:nvSpPr>
          <p:spPr>
            <a:xfrm>
              <a:off x="5681300" y="2527788"/>
              <a:ext cx="805800" cy="805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9"/>
            <p:cNvSpPr/>
            <p:nvPr/>
          </p:nvSpPr>
          <p:spPr>
            <a:xfrm>
              <a:off x="5681300" y="2527788"/>
              <a:ext cx="805800" cy="805800"/>
            </a:xfrm>
            <a:prstGeom prst="pie">
              <a:avLst>
                <a:gd name="adj1" fmla="val 0"/>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59"/>
          <p:cNvGrpSpPr/>
          <p:nvPr/>
        </p:nvGrpSpPr>
        <p:grpSpPr>
          <a:xfrm>
            <a:off x="6116524" y="1259077"/>
            <a:ext cx="488696" cy="1054926"/>
            <a:chOff x="2055275" y="3834150"/>
            <a:chExt cx="243775" cy="526200"/>
          </a:xfrm>
        </p:grpSpPr>
        <p:sp>
          <p:nvSpPr>
            <p:cNvPr id="7149" name="Google Shape;7149;p59"/>
            <p:cNvSpPr/>
            <p:nvPr/>
          </p:nvSpPr>
          <p:spPr>
            <a:xfrm>
              <a:off x="2055275" y="4246325"/>
              <a:ext cx="191125" cy="114025"/>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9"/>
            <p:cNvSpPr/>
            <p:nvPr/>
          </p:nvSpPr>
          <p:spPr>
            <a:xfrm>
              <a:off x="2059050" y="3834150"/>
              <a:ext cx="240000" cy="43132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9"/>
          <p:cNvGrpSpPr/>
          <p:nvPr/>
        </p:nvGrpSpPr>
        <p:grpSpPr>
          <a:xfrm>
            <a:off x="5773535" y="2257683"/>
            <a:ext cx="1045526" cy="1045525"/>
            <a:chOff x="5681300" y="2527788"/>
            <a:chExt cx="805800" cy="805800"/>
          </a:xfrm>
        </p:grpSpPr>
        <p:sp>
          <p:nvSpPr>
            <p:cNvPr id="7152" name="Google Shape;7152;p59"/>
            <p:cNvSpPr/>
            <p:nvPr/>
          </p:nvSpPr>
          <p:spPr>
            <a:xfrm>
              <a:off x="5681300" y="2527788"/>
              <a:ext cx="805800" cy="805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9"/>
            <p:cNvSpPr/>
            <p:nvPr/>
          </p:nvSpPr>
          <p:spPr>
            <a:xfrm>
              <a:off x="5681300" y="2527788"/>
              <a:ext cx="805800" cy="805800"/>
            </a:xfrm>
            <a:prstGeom prst="pie">
              <a:avLst>
                <a:gd name="adj1" fmla="val 7748999"/>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59"/>
          <p:cNvGrpSpPr/>
          <p:nvPr/>
        </p:nvGrpSpPr>
        <p:grpSpPr>
          <a:xfrm>
            <a:off x="7558199" y="1259077"/>
            <a:ext cx="488696" cy="1054926"/>
            <a:chOff x="2055275" y="3834150"/>
            <a:chExt cx="243775" cy="526200"/>
          </a:xfrm>
        </p:grpSpPr>
        <p:sp>
          <p:nvSpPr>
            <p:cNvPr id="7155" name="Google Shape;7155;p59"/>
            <p:cNvSpPr/>
            <p:nvPr/>
          </p:nvSpPr>
          <p:spPr>
            <a:xfrm>
              <a:off x="2055275" y="4246325"/>
              <a:ext cx="191125" cy="114025"/>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9"/>
            <p:cNvSpPr/>
            <p:nvPr/>
          </p:nvSpPr>
          <p:spPr>
            <a:xfrm>
              <a:off x="2059050" y="3834150"/>
              <a:ext cx="240000" cy="43132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59"/>
          <p:cNvGrpSpPr/>
          <p:nvPr/>
        </p:nvGrpSpPr>
        <p:grpSpPr>
          <a:xfrm>
            <a:off x="7215210" y="2257683"/>
            <a:ext cx="1045526" cy="1045525"/>
            <a:chOff x="5681300" y="2527788"/>
            <a:chExt cx="805800" cy="805800"/>
          </a:xfrm>
        </p:grpSpPr>
        <p:sp>
          <p:nvSpPr>
            <p:cNvPr id="7158" name="Google Shape;7158;p59"/>
            <p:cNvSpPr/>
            <p:nvPr/>
          </p:nvSpPr>
          <p:spPr>
            <a:xfrm>
              <a:off x="5681300" y="2527788"/>
              <a:ext cx="805800" cy="805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9"/>
            <p:cNvSpPr/>
            <p:nvPr/>
          </p:nvSpPr>
          <p:spPr>
            <a:xfrm>
              <a:off x="5681300" y="2527788"/>
              <a:ext cx="805800" cy="805800"/>
            </a:xfrm>
            <a:prstGeom prst="pie">
              <a:avLst>
                <a:gd name="adj1" fmla="val 5443675"/>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0" name="Google Shape;7160;p59"/>
          <p:cNvSpPr/>
          <p:nvPr/>
        </p:nvSpPr>
        <p:spPr>
          <a:xfrm>
            <a:off x="4160538" y="3628025"/>
            <a:ext cx="1377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9"/>
          <p:cNvSpPr txBox="1"/>
          <p:nvPr/>
        </p:nvSpPr>
        <p:spPr>
          <a:xfrm>
            <a:off x="4160675" y="3973501"/>
            <a:ext cx="13773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Mercury is the smallest planet</a:t>
            </a:r>
            <a:endParaRPr>
              <a:solidFill>
                <a:schemeClr val="lt1"/>
              </a:solidFill>
              <a:latin typeface="Source Sans Pro"/>
              <a:ea typeface="Source Sans Pro"/>
              <a:cs typeface="Source Sans Pro"/>
              <a:sym typeface="Source Sans Pro"/>
            </a:endParaRPr>
          </a:p>
        </p:txBody>
      </p:sp>
      <p:sp>
        <p:nvSpPr>
          <p:cNvPr id="7162" name="Google Shape;7162;p59"/>
          <p:cNvSpPr txBox="1"/>
          <p:nvPr/>
        </p:nvSpPr>
        <p:spPr>
          <a:xfrm>
            <a:off x="4160675" y="3743050"/>
            <a:ext cx="13773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MERCURY</a:t>
            </a:r>
            <a:endParaRPr sz="1800">
              <a:solidFill>
                <a:srgbClr val="E75151"/>
              </a:solidFill>
              <a:latin typeface="Crushed"/>
              <a:ea typeface="Crushed"/>
              <a:cs typeface="Crushed"/>
              <a:sym typeface="Crushed"/>
            </a:endParaRPr>
          </a:p>
        </p:txBody>
      </p:sp>
      <p:sp>
        <p:nvSpPr>
          <p:cNvPr id="7163" name="Google Shape;7163;p59"/>
          <p:cNvSpPr/>
          <p:nvPr/>
        </p:nvSpPr>
        <p:spPr>
          <a:xfrm>
            <a:off x="5607638" y="3628025"/>
            <a:ext cx="1377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9"/>
          <p:cNvSpPr txBox="1"/>
          <p:nvPr/>
        </p:nvSpPr>
        <p:spPr>
          <a:xfrm>
            <a:off x="5607775" y="3973501"/>
            <a:ext cx="13773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Venus has a beautiful name</a:t>
            </a:r>
            <a:endParaRPr>
              <a:solidFill>
                <a:schemeClr val="lt1"/>
              </a:solidFill>
              <a:latin typeface="Source Sans Pro"/>
              <a:ea typeface="Source Sans Pro"/>
              <a:cs typeface="Source Sans Pro"/>
              <a:sym typeface="Source Sans Pro"/>
            </a:endParaRPr>
          </a:p>
        </p:txBody>
      </p:sp>
      <p:sp>
        <p:nvSpPr>
          <p:cNvPr id="7165" name="Google Shape;7165;p59"/>
          <p:cNvSpPr txBox="1"/>
          <p:nvPr/>
        </p:nvSpPr>
        <p:spPr>
          <a:xfrm>
            <a:off x="5607775" y="3743050"/>
            <a:ext cx="13773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VENUS</a:t>
            </a:r>
            <a:endParaRPr sz="1800">
              <a:solidFill>
                <a:srgbClr val="E75151"/>
              </a:solidFill>
              <a:latin typeface="Crushed"/>
              <a:ea typeface="Crushed"/>
              <a:cs typeface="Crushed"/>
              <a:sym typeface="Crushed"/>
            </a:endParaRPr>
          </a:p>
        </p:txBody>
      </p:sp>
      <p:sp>
        <p:nvSpPr>
          <p:cNvPr id="7166" name="Google Shape;7166;p59"/>
          <p:cNvSpPr/>
          <p:nvPr/>
        </p:nvSpPr>
        <p:spPr>
          <a:xfrm>
            <a:off x="7054738" y="3628025"/>
            <a:ext cx="13773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9"/>
          <p:cNvSpPr txBox="1"/>
          <p:nvPr/>
        </p:nvSpPr>
        <p:spPr>
          <a:xfrm>
            <a:off x="7054875" y="3973501"/>
            <a:ext cx="13773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Jupiter is the ringed one</a:t>
            </a:r>
            <a:endParaRPr>
              <a:solidFill>
                <a:schemeClr val="lt1"/>
              </a:solidFill>
              <a:latin typeface="Source Sans Pro"/>
              <a:ea typeface="Source Sans Pro"/>
              <a:cs typeface="Source Sans Pro"/>
              <a:sym typeface="Source Sans Pro"/>
            </a:endParaRPr>
          </a:p>
        </p:txBody>
      </p:sp>
      <p:sp>
        <p:nvSpPr>
          <p:cNvPr id="7168" name="Google Shape;7168;p59"/>
          <p:cNvSpPr txBox="1"/>
          <p:nvPr/>
        </p:nvSpPr>
        <p:spPr>
          <a:xfrm>
            <a:off x="7054875" y="3743050"/>
            <a:ext cx="13773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JUPITER</a:t>
            </a:r>
            <a:endParaRPr sz="1800">
              <a:solidFill>
                <a:srgbClr val="E75151"/>
              </a:solidFill>
              <a:latin typeface="Crushed"/>
              <a:ea typeface="Crushed"/>
              <a:cs typeface="Crushed"/>
              <a:sym typeface="Crushed"/>
            </a:endParaRPr>
          </a:p>
        </p:txBody>
      </p:sp>
      <p:sp>
        <p:nvSpPr>
          <p:cNvPr id="7169" name="Google Shape;7169;p59"/>
          <p:cNvSpPr/>
          <p:nvPr/>
        </p:nvSpPr>
        <p:spPr>
          <a:xfrm>
            <a:off x="1684150" y="3628013"/>
            <a:ext cx="1783800" cy="9327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9"/>
          <p:cNvSpPr txBox="1"/>
          <p:nvPr/>
        </p:nvSpPr>
        <p:spPr>
          <a:xfrm>
            <a:off x="1842550" y="3973490"/>
            <a:ext cx="1467000" cy="47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Despite being red, Mars is a cold place</a:t>
            </a:r>
            <a:endParaRPr>
              <a:solidFill>
                <a:schemeClr val="lt1"/>
              </a:solidFill>
              <a:latin typeface="Source Sans Pro"/>
              <a:ea typeface="Source Sans Pro"/>
              <a:cs typeface="Source Sans Pro"/>
              <a:sym typeface="Source Sans Pro"/>
            </a:endParaRPr>
          </a:p>
        </p:txBody>
      </p:sp>
      <p:sp>
        <p:nvSpPr>
          <p:cNvPr id="7171" name="Google Shape;7171;p59"/>
          <p:cNvSpPr txBox="1"/>
          <p:nvPr/>
        </p:nvSpPr>
        <p:spPr>
          <a:xfrm>
            <a:off x="1842550" y="3743038"/>
            <a:ext cx="1467000" cy="230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E75151"/>
                </a:solidFill>
                <a:latin typeface="Crushed"/>
                <a:ea typeface="Crushed"/>
                <a:cs typeface="Crushed"/>
                <a:sym typeface="Crushed"/>
              </a:rPr>
              <a:t>MARS</a:t>
            </a:r>
            <a:endParaRPr sz="1800">
              <a:solidFill>
                <a:srgbClr val="E75151"/>
              </a:solidFill>
              <a:latin typeface="Crushed"/>
              <a:ea typeface="Crushed"/>
              <a:cs typeface="Crushed"/>
              <a:sym typeface="Crushed"/>
            </a:endParaRPr>
          </a:p>
        </p:txBody>
      </p:sp>
      <p:grpSp>
        <p:nvGrpSpPr>
          <p:cNvPr id="7172" name="Google Shape;7172;p59"/>
          <p:cNvGrpSpPr/>
          <p:nvPr/>
        </p:nvGrpSpPr>
        <p:grpSpPr>
          <a:xfrm>
            <a:off x="1163251" y="2787010"/>
            <a:ext cx="309334" cy="405349"/>
            <a:chOff x="2308425" y="3059100"/>
            <a:chExt cx="790125" cy="1035375"/>
          </a:xfrm>
        </p:grpSpPr>
        <p:sp>
          <p:nvSpPr>
            <p:cNvPr id="7173" name="Google Shape;717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59"/>
          <p:cNvGrpSpPr/>
          <p:nvPr/>
        </p:nvGrpSpPr>
        <p:grpSpPr>
          <a:xfrm>
            <a:off x="1606351" y="2787010"/>
            <a:ext cx="309334" cy="405349"/>
            <a:chOff x="2308425" y="3059100"/>
            <a:chExt cx="790125" cy="1035375"/>
          </a:xfrm>
        </p:grpSpPr>
        <p:sp>
          <p:nvSpPr>
            <p:cNvPr id="7193" name="Google Shape;719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59"/>
          <p:cNvGrpSpPr/>
          <p:nvPr/>
        </p:nvGrpSpPr>
        <p:grpSpPr>
          <a:xfrm>
            <a:off x="2049451" y="2787010"/>
            <a:ext cx="309334" cy="405349"/>
            <a:chOff x="2308425" y="3059100"/>
            <a:chExt cx="790125" cy="1035375"/>
          </a:xfrm>
        </p:grpSpPr>
        <p:sp>
          <p:nvSpPr>
            <p:cNvPr id="7213" name="Google Shape;721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59"/>
          <p:cNvGrpSpPr/>
          <p:nvPr/>
        </p:nvGrpSpPr>
        <p:grpSpPr>
          <a:xfrm>
            <a:off x="2492551" y="2787010"/>
            <a:ext cx="309334" cy="405349"/>
            <a:chOff x="2308425" y="3059100"/>
            <a:chExt cx="790125" cy="1035375"/>
          </a:xfrm>
        </p:grpSpPr>
        <p:sp>
          <p:nvSpPr>
            <p:cNvPr id="7233" name="Google Shape;723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59"/>
          <p:cNvGrpSpPr/>
          <p:nvPr/>
        </p:nvGrpSpPr>
        <p:grpSpPr>
          <a:xfrm>
            <a:off x="2935651" y="2787010"/>
            <a:ext cx="309334" cy="405349"/>
            <a:chOff x="2308425" y="3059100"/>
            <a:chExt cx="790125" cy="1035375"/>
          </a:xfrm>
        </p:grpSpPr>
        <p:sp>
          <p:nvSpPr>
            <p:cNvPr id="7253" name="Google Shape;7253;p59"/>
            <p:cNvSpPr/>
            <p:nvPr/>
          </p:nvSpPr>
          <p:spPr>
            <a:xfrm>
              <a:off x="2308425" y="338587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9"/>
            <p:cNvSpPr/>
            <p:nvPr/>
          </p:nvSpPr>
          <p:spPr>
            <a:xfrm>
              <a:off x="2697525" y="338675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9"/>
            <p:cNvSpPr/>
            <p:nvPr/>
          </p:nvSpPr>
          <p:spPr>
            <a:xfrm>
              <a:off x="2336000" y="372932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9"/>
            <p:cNvSpPr/>
            <p:nvPr/>
          </p:nvSpPr>
          <p:spPr>
            <a:xfrm>
              <a:off x="2649275" y="305910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9"/>
            <p:cNvSpPr/>
            <p:nvPr/>
          </p:nvSpPr>
          <p:spPr>
            <a:xfrm>
              <a:off x="2710550" y="310260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9"/>
            <p:cNvSpPr/>
            <p:nvPr/>
          </p:nvSpPr>
          <p:spPr>
            <a:xfrm>
              <a:off x="2708150" y="327617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9"/>
            <p:cNvSpPr/>
            <p:nvPr/>
          </p:nvSpPr>
          <p:spPr>
            <a:xfrm>
              <a:off x="2520150" y="310372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9"/>
            <p:cNvSpPr/>
            <p:nvPr/>
          </p:nvSpPr>
          <p:spPr>
            <a:xfrm>
              <a:off x="2446225" y="327687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9"/>
            <p:cNvSpPr/>
            <p:nvPr/>
          </p:nvSpPr>
          <p:spPr>
            <a:xfrm>
              <a:off x="2857925" y="360650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9"/>
            <p:cNvSpPr/>
            <p:nvPr/>
          </p:nvSpPr>
          <p:spPr>
            <a:xfrm>
              <a:off x="2811550" y="350062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9"/>
            <p:cNvSpPr/>
            <p:nvPr/>
          </p:nvSpPr>
          <p:spPr>
            <a:xfrm>
              <a:off x="2443150" y="390477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9"/>
            <p:cNvSpPr/>
            <p:nvPr/>
          </p:nvSpPr>
          <p:spPr>
            <a:xfrm>
              <a:off x="2936250" y="383890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9"/>
            <p:cNvSpPr/>
            <p:nvPr/>
          </p:nvSpPr>
          <p:spPr>
            <a:xfrm>
              <a:off x="2591000" y="399850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9"/>
            <p:cNvSpPr/>
            <p:nvPr/>
          </p:nvSpPr>
          <p:spPr>
            <a:xfrm>
              <a:off x="2789625" y="381052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9"/>
            <p:cNvSpPr/>
            <p:nvPr/>
          </p:nvSpPr>
          <p:spPr>
            <a:xfrm>
              <a:off x="2449400" y="365952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9"/>
            <p:cNvSpPr/>
            <p:nvPr/>
          </p:nvSpPr>
          <p:spPr>
            <a:xfrm>
              <a:off x="2613575" y="381002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9"/>
            <p:cNvSpPr/>
            <p:nvPr/>
          </p:nvSpPr>
          <p:spPr>
            <a:xfrm>
              <a:off x="2785250" y="395477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9"/>
            <p:cNvSpPr/>
            <p:nvPr/>
          </p:nvSpPr>
          <p:spPr>
            <a:xfrm>
              <a:off x="2579725" y="348137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9"/>
            <p:cNvSpPr/>
            <p:nvPr/>
          </p:nvSpPr>
          <p:spPr>
            <a:xfrm>
              <a:off x="2574725" y="364150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2" name="Google Shape;7272;p59"/>
          <p:cNvSpPr txBox="1"/>
          <p:nvPr/>
        </p:nvSpPr>
        <p:spPr>
          <a:xfrm>
            <a:off x="4477638" y="2577800"/>
            <a:ext cx="743100" cy="4053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rgbClr val="E75151"/>
                </a:solidFill>
                <a:latin typeface="Crushed"/>
                <a:ea typeface="Crushed"/>
                <a:cs typeface="Crushed"/>
                <a:sym typeface="Crushed"/>
              </a:rPr>
              <a:t>85%</a:t>
            </a:r>
            <a:endParaRPr sz="3000">
              <a:solidFill>
                <a:srgbClr val="E75151"/>
              </a:solidFill>
              <a:latin typeface="Crushed"/>
              <a:ea typeface="Crushed"/>
              <a:cs typeface="Crushed"/>
              <a:sym typeface="Crushed"/>
            </a:endParaRPr>
          </a:p>
        </p:txBody>
      </p:sp>
      <p:sp>
        <p:nvSpPr>
          <p:cNvPr id="7273" name="Google Shape;7273;p59"/>
          <p:cNvSpPr txBox="1"/>
          <p:nvPr/>
        </p:nvSpPr>
        <p:spPr>
          <a:xfrm>
            <a:off x="5925263" y="2577800"/>
            <a:ext cx="743100" cy="4053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rgbClr val="E75151"/>
                </a:solidFill>
                <a:latin typeface="Crushed"/>
                <a:ea typeface="Crushed"/>
                <a:cs typeface="Crushed"/>
                <a:sym typeface="Crushed"/>
              </a:rPr>
              <a:t>40%</a:t>
            </a:r>
            <a:endParaRPr sz="3000">
              <a:solidFill>
                <a:srgbClr val="E75151"/>
              </a:solidFill>
              <a:latin typeface="Crushed"/>
              <a:ea typeface="Crushed"/>
              <a:cs typeface="Crushed"/>
              <a:sym typeface="Crushed"/>
            </a:endParaRPr>
          </a:p>
        </p:txBody>
      </p:sp>
      <p:sp>
        <p:nvSpPr>
          <p:cNvPr id="7274" name="Google Shape;7274;p59"/>
          <p:cNvSpPr txBox="1"/>
          <p:nvPr/>
        </p:nvSpPr>
        <p:spPr>
          <a:xfrm>
            <a:off x="7371813" y="2577800"/>
            <a:ext cx="743100" cy="4053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rgbClr val="E75151"/>
                </a:solidFill>
                <a:latin typeface="Crushed"/>
                <a:ea typeface="Crushed"/>
                <a:cs typeface="Crushed"/>
                <a:sym typeface="Crushed"/>
              </a:rPr>
              <a:t>50%</a:t>
            </a:r>
            <a:endParaRPr sz="3000">
              <a:solidFill>
                <a:srgbClr val="E75151"/>
              </a:solidFill>
              <a:latin typeface="Crushed"/>
              <a:ea typeface="Crushed"/>
              <a:cs typeface="Crushed"/>
              <a:sym typeface="Crushed"/>
            </a:endParaRPr>
          </a:p>
        </p:txBody>
      </p:sp>
      <p:sp>
        <p:nvSpPr>
          <p:cNvPr id="7275" name="Google Shape;7275;p59"/>
          <p:cNvSpPr txBox="1"/>
          <p:nvPr/>
        </p:nvSpPr>
        <p:spPr>
          <a:xfrm>
            <a:off x="3245750" y="1265350"/>
            <a:ext cx="743100" cy="4119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85%</a:t>
            </a:r>
            <a:endParaRPr sz="2000">
              <a:solidFill>
                <a:srgbClr val="E75151"/>
              </a:solidFill>
              <a:latin typeface="Crushed"/>
              <a:ea typeface="Crushed"/>
              <a:cs typeface="Crushed"/>
              <a:sym typeface="Crushed"/>
            </a:endParaRPr>
          </a:p>
        </p:txBody>
      </p:sp>
      <p:sp>
        <p:nvSpPr>
          <p:cNvPr id="7276" name="Google Shape;7276;p59"/>
          <p:cNvSpPr txBox="1"/>
          <p:nvPr/>
        </p:nvSpPr>
        <p:spPr>
          <a:xfrm>
            <a:off x="3245750" y="1761525"/>
            <a:ext cx="743100" cy="4119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90%</a:t>
            </a:r>
            <a:endParaRPr sz="2000">
              <a:solidFill>
                <a:srgbClr val="E75151"/>
              </a:solidFill>
              <a:latin typeface="Crushed"/>
              <a:ea typeface="Crushed"/>
              <a:cs typeface="Crushed"/>
              <a:sym typeface="Crushed"/>
            </a:endParaRPr>
          </a:p>
        </p:txBody>
      </p:sp>
      <p:sp>
        <p:nvSpPr>
          <p:cNvPr id="7277" name="Google Shape;7277;p59"/>
          <p:cNvSpPr txBox="1"/>
          <p:nvPr/>
        </p:nvSpPr>
        <p:spPr>
          <a:xfrm>
            <a:off x="3245750" y="2281150"/>
            <a:ext cx="743100" cy="4119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25%</a:t>
            </a:r>
            <a:endParaRPr sz="2000">
              <a:solidFill>
                <a:srgbClr val="E75151"/>
              </a:solidFill>
              <a:latin typeface="Crushed"/>
              <a:ea typeface="Crushed"/>
              <a:cs typeface="Crushed"/>
              <a:sym typeface="Crushed"/>
            </a:endParaRPr>
          </a:p>
        </p:txBody>
      </p:sp>
      <p:sp>
        <p:nvSpPr>
          <p:cNvPr id="7278" name="Google Shape;7278;p59"/>
          <p:cNvSpPr txBox="1"/>
          <p:nvPr/>
        </p:nvSpPr>
        <p:spPr>
          <a:xfrm>
            <a:off x="3245750" y="2780450"/>
            <a:ext cx="743100" cy="4119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E75151"/>
                </a:solidFill>
                <a:latin typeface="Crushed"/>
                <a:ea typeface="Crushed"/>
                <a:cs typeface="Crushed"/>
                <a:sym typeface="Crushed"/>
              </a:rPr>
              <a:t>10%</a:t>
            </a:r>
            <a:endParaRPr sz="2000">
              <a:solidFill>
                <a:srgbClr val="E75151"/>
              </a:solidFill>
              <a:latin typeface="Crushed"/>
              <a:ea typeface="Crushed"/>
              <a:cs typeface="Crushed"/>
              <a:sym typeface="Crushed"/>
            </a:endParaRPr>
          </a:p>
        </p:txBody>
      </p:sp>
      <p:pic>
        <p:nvPicPr>
          <p:cNvPr id="7279" name="Google Shape;7279;p5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7280" name="Google Shape;7280;p5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7281" name="Google Shape;7281;p59">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282" name="Google Shape;7282;p59">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283" name="Google Shape;7283;p59">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284" name="Google Shape;7284;p59">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7285" name="Google Shape;7285;p59">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289"/>
        <p:cNvGrpSpPr/>
        <p:nvPr/>
      </p:nvGrpSpPr>
      <p:grpSpPr>
        <a:xfrm>
          <a:off x="0" y="0"/>
          <a:ext cx="0" cy="0"/>
          <a:chOff x="0" y="0"/>
          <a:chExt cx="0" cy="0"/>
        </a:xfrm>
      </p:grpSpPr>
      <p:sp>
        <p:nvSpPr>
          <p:cNvPr id="7290" name="Google Shape;7290;p60"/>
          <p:cNvSpPr/>
          <p:nvPr/>
        </p:nvSpPr>
        <p:spPr>
          <a:xfrm>
            <a:off x="1020125" y="1403027"/>
            <a:ext cx="3309300" cy="3295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txBox="1">
            <a:spLocks noGrp="1"/>
          </p:cNvSpPr>
          <p:nvPr>
            <p:ph type="subTitle" idx="1"/>
          </p:nvPr>
        </p:nvSpPr>
        <p:spPr>
          <a:xfrm>
            <a:off x="1299600" y="3036525"/>
            <a:ext cx="2750400" cy="120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sp>
        <p:nvSpPr>
          <p:cNvPr id="7292" name="Google Shape;7292;p60"/>
          <p:cNvSpPr txBox="1">
            <a:spLocks noGrp="1"/>
          </p:cNvSpPr>
          <p:nvPr>
            <p:ph type="subTitle" idx="4294967295"/>
          </p:nvPr>
        </p:nvSpPr>
        <p:spPr>
          <a:xfrm>
            <a:off x="1299575" y="1862626"/>
            <a:ext cx="2750400" cy="1173900"/>
          </a:xfrm>
          <a:prstGeom prst="rect">
            <a:avLst/>
          </a:prstGeom>
        </p:spPr>
        <p:txBody>
          <a:bodyPr spcFirstLastPara="1" wrap="square" lIns="0" tIns="0" rIns="0" bIns="0" anchor="ctr" anchorCtr="0">
            <a:noAutofit/>
          </a:bodyPr>
          <a:lstStyle/>
          <a:p>
            <a:pPr marL="0" lvl="0" indent="0" algn="l" rtl="0">
              <a:spcBef>
                <a:spcPts val="0"/>
              </a:spcBef>
              <a:spcAft>
                <a:spcPts val="1600"/>
              </a:spcAft>
              <a:buNone/>
            </a:pPr>
            <a:r>
              <a:rPr lang="en"/>
              <a:t>DESKTOP SOFTWARE</a:t>
            </a:r>
            <a:endParaRPr/>
          </a:p>
        </p:txBody>
      </p:sp>
      <p:sp>
        <p:nvSpPr>
          <p:cNvPr id="7293" name="Google Shape;7293;p60"/>
          <p:cNvSpPr/>
          <p:nvPr/>
        </p:nvSpPr>
        <p:spPr>
          <a:xfrm>
            <a:off x="4830365" y="1950033"/>
            <a:ext cx="3492300" cy="2129700"/>
          </a:xfrm>
          <a:prstGeom prst="rect">
            <a:avLst/>
          </a:prstGeom>
          <a:noFill/>
          <a:ln w="19050" cap="flat" cmpd="sng">
            <a:solidFill>
              <a:srgbClr val="46132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4682903" y="1830405"/>
            <a:ext cx="3766028" cy="2868312"/>
            <a:chOff x="4288659" y="1265311"/>
            <a:chExt cx="4305016" cy="3278820"/>
          </a:xfrm>
        </p:grpSpPr>
        <p:sp>
          <p:nvSpPr>
            <p:cNvPr id="7295" name="Google Shape;7295;p60"/>
            <p:cNvSpPr/>
            <p:nvPr/>
          </p:nvSpPr>
          <p:spPr>
            <a:xfrm>
              <a:off x="4288659" y="1265311"/>
              <a:ext cx="4305016" cy="2723673"/>
            </a:xfrm>
            <a:prstGeom prst="roundRect">
              <a:avLst>
                <a:gd name="adj" fmla="val 385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4317929" y="1294982"/>
              <a:ext cx="4246566" cy="2664260"/>
            </a:xfrm>
            <a:prstGeom prst="roundRect">
              <a:avLst>
                <a:gd name="adj" fmla="val 328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5704286" y="3988919"/>
              <a:ext cx="1470090" cy="555212"/>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1"/>
            </a:solidFill>
            <a:ln>
              <a:noFill/>
            </a:ln>
          </p:spPr>
        </p:sp>
      </p:grpSp>
      <p:pic>
        <p:nvPicPr>
          <p:cNvPr id="7298" name="Google Shape;7298;p60"/>
          <p:cNvPicPr preferRelativeResize="0"/>
          <p:nvPr/>
        </p:nvPicPr>
        <p:blipFill rotWithShape="1">
          <a:blip r:embed="rId3">
            <a:alphaModFix/>
          </a:blip>
          <a:srcRect l="323" r="7340"/>
          <a:stretch/>
        </p:blipFill>
        <p:spPr>
          <a:xfrm>
            <a:off x="4818998" y="1955790"/>
            <a:ext cx="3502128" cy="2133381"/>
          </a:xfrm>
          <a:prstGeom prst="rect">
            <a:avLst/>
          </a:prstGeom>
          <a:noFill/>
          <a:ln>
            <a:noFill/>
          </a:ln>
        </p:spPr>
      </p:pic>
      <p:pic>
        <p:nvPicPr>
          <p:cNvPr id="7299" name="Google Shape;7299;p60">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7300" name="Google Shape;7300;p60">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sp>
        <p:nvSpPr>
          <p:cNvPr id="7301" name="Google Shape;7301;p60"/>
          <p:cNvSpPr txBox="1">
            <a:spLocks noGrp="1"/>
          </p:cNvSpPr>
          <p:nvPr>
            <p:ph type="title"/>
          </p:nvPr>
        </p:nvSpPr>
        <p:spPr>
          <a:xfrm>
            <a:off x="1299563" y="1862625"/>
            <a:ext cx="2750400" cy="117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DESKTOP SOFTWARE</a:t>
            </a:r>
            <a:endParaRPr sz="1600">
              <a:solidFill>
                <a:schemeClr val="accent2"/>
              </a:solidFill>
            </a:endParaRPr>
          </a:p>
        </p:txBody>
      </p:sp>
      <p:pic>
        <p:nvPicPr>
          <p:cNvPr id="7302" name="Google Shape;7302;p60">
            <a:hlinkClick r:id="rId5" action="ppaction://hlinksldjump"/>
          </p:cNvPr>
          <p:cNvPicPr preferRelativeResize="0"/>
          <p:nvPr/>
        </p:nvPicPr>
        <p:blipFill rotWithShape="1">
          <a:blip r:embed="rId6">
            <a:alphaModFix/>
          </a:blip>
          <a:srcRect/>
          <a:stretch/>
        </p:blipFill>
        <p:spPr>
          <a:xfrm>
            <a:off x="182137" y="599463"/>
            <a:ext cx="484525" cy="484525"/>
          </a:xfrm>
          <a:prstGeom prst="rect">
            <a:avLst/>
          </a:prstGeom>
          <a:noFill/>
          <a:ln>
            <a:noFill/>
          </a:ln>
        </p:spPr>
      </p:pic>
      <p:sp>
        <p:nvSpPr>
          <p:cNvPr id="7303" name="Google Shape;7303;p60">
            <a:hlinkClick r:id="rId7"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304" name="Google Shape;7304;p60">
            <a:hlinkClick r:id="rId8"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305" name="Google Shape;7305;p60">
            <a:hlinkClick r:id="rId9"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306" name="Google Shape;7306;p60">
            <a:hlinkClick r:id="rId10"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grpSp>
        <p:nvGrpSpPr>
          <p:cNvPr id="7307" name="Google Shape;7307;p60"/>
          <p:cNvGrpSpPr/>
          <p:nvPr/>
        </p:nvGrpSpPr>
        <p:grpSpPr>
          <a:xfrm>
            <a:off x="827976" y="1184811"/>
            <a:ext cx="832920" cy="745490"/>
            <a:chOff x="277366" y="299012"/>
            <a:chExt cx="703301" cy="629424"/>
          </a:xfrm>
        </p:grpSpPr>
        <p:sp>
          <p:nvSpPr>
            <p:cNvPr id="7308" name="Google Shape;7308;p60"/>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331"/>
        <p:cNvGrpSpPr/>
        <p:nvPr/>
      </p:nvGrpSpPr>
      <p:grpSpPr>
        <a:xfrm>
          <a:off x="0" y="0"/>
          <a:ext cx="0" cy="0"/>
          <a:chOff x="0" y="0"/>
          <a:chExt cx="0" cy="0"/>
        </a:xfrm>
      </p:grpSpPr>
      <p:sp>
        <p:nvSpPr>
          <p:cNvPr id="7332" name="Google Shape;7332;p61"/>
          <p:cNvSpPr/>
          <p:nvPr/>
        </p:nvSpPr>
        <p:spPr>
          <a:xfrm>
            <a:off x="4911275" y="1402877"/>
            <a:ext cx="3309300" cy="3295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3" name="Google Shape;7333;p61"/>
          <p:cNvGrpSpPr/>
          <p:nvPr/>
        </p:nvGrpSpPr>
        <p:grpSpPr>
          <a:xfrm>
            <a:off x="1476355" y="1402908"/>
            <a:ext cx="2396898" cy="3295923"/>
            <a:chOff x="1835466" y="929768"/>
            <a:chExt cx="2388300" cy="3284100"/>
          </a:xfrm>
        </p:grpSpPr>
        <p:sp>
          <p:nvSpPr>
            <p:cNvPr id="7334" name="Google Shape;7334;p61"/>
            <p:cNvSpPr/>
            <p:nvPr/>
          </p:nvSpPr>
          <p:spPr>
            <a:xfrm>
              <a:off x="1835466" y="929768"/>
              <a:ext cx="2388300" cy="3284100"/>
            </a:xfrm>
            <a:prstGeom prst="roundRect">
              <a:avLst>
                <a:gd name="adj" fmla="val 484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335" name="Google Shape;7335;p61"/>
            <p:cNvSpPr/>
            <p:nvPr/>
          </p:nvSpPr>
          <p:spPr>
            <a:xfrm>
              <a:off x="2010540" y="1124747"/>
              <a:ext cx="2038200" cy="2909100"/>
            </a:xfrm>
            <a:prstGeom prst="rect">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1"/>
            <p:cNvSpPr/>
            <p:nvPr/>
          </p:nvSpPr>
          <p:spPr>
            <a:xfrm>
              <a:off x="2947422" y="4067543"/>
              <a:ext cx="164400" cy="97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337" name="Google Shape;7337;p61"/>
          <p:cNvPicPr preferRelativeResize="0"/>
          <p:nvPr/>
        </p:nvPicPr>
        <p:blipFill rotWithShape="1">
          <a:blip r:embed="rId3">
            <a:alphaModFix/>
          </a:blip>
          <a:srcRect l="51932" t="11816" r="13314"/>
          <a:stretch/>
        </p:blipFill>
        <p:spPr>
          <a:xfrm>
            <a:off x="1658500" y="1609175"/>
            <a:ext cx="2036174" cy="2906375"/>
          </a:xfrm>
          <a:prstGeom prst="rect">
            <a:avLst/>
          </a:prstGeom>
          <a:noFill/>
          <a:ln>
            <a:noFill/>
          </a:ln>
        </p:spPr>
      </p:pic>
      <p:sp>
        <p:nvSpPr>
          <p:cNvPr id="7338" name="Google Shape;7338;p61"/>
          <p:cNvSpPr txBox="1">
            <a:spLocks noGrp="1"/>
          </p:cNvSpPr>
          <p:nvPr>
            <p:ph type="subTitle" idx="1"/>
          </p:nvPr>
        </p:nvSpPr>
        <p:spPr>
          <a:xfrm>
            <a:off x="5190750" y="3036375"/>
            <a:ext cx="2750400" cy="120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sp>
        <p:nvSpPr>
          <p:cNvPr id="7339" name="Google Shape;7339;p61"/>
          <p:cNvSpPr txBox="1">
            <a:spLocks noGrp="1"/>
          </p:cNvSpPr>
          <p:nvPr>
            <p:ph type="subTitle" idx="4294967295"/>
          </p:nvPr>
        </p:nvSpPr>
        <p:spPr>
          <a:xfrm>
            <a:off x="5799600" y="1862475"/>
            <a:ext cx="1532700" cy="1173900"/>
          </a:xfrm>
          <a:prstGeom prst="rect">
            <a:avLst/>
          </a:prstGeom>
        </p:spPr>
        <p:txBody>
          <a:bodyPr spcFirstLastPara="1" wrap="square" lIns="0" tIns="0" rIns="0" bIns="0" anchor="ctr" anchorCtr="0">
            <a:noAutofit/>
          </a:bodyPr>
          <a:lstStyle/>
          <a:p>
            <a:pPr marL="0" lvl="0" indent="0" algn="l" rtl="0">
              <a:spcBef>
                <a:spcPts val="0"/>
              </a:spcBef>
              <a:spcAft>
                <a:spcPts val="1600"/>
              </a:spcAft>
              <a:buNone/>
            </a:pPr>
            <a:r>
              <a:rPr lang="en"/>
              <a:t>TABLET APP</a:t>
            </a:r>
            <a:endParaRPr/>
          </a:p>
        </p:txBody>
      </p:sp>
      <p:pic>
        <p:nvPicPr>
          <p:cNvPr id="7340" name="Google Shape;7340;p61">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7341" name="Google Shape;7341;p61">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sp>
        <p:nvSpPr>
          <p:cNvPr id="7342" name="Google Shape;7342;p61"/>
          <p:cNvSpPr txBox="1">
            <a:spLocks noGrp="1"/>
          </p:cNvSpPr>
          <p:nvPr>
            <p:ph type="title"/>
          </p:nvPr>
        </p:nvSpPr>
        <p:spPr>
          <a:xfrm>
            <a:off x="5799600" y="1862475"/>
            <a:ext cx="1532700" cy="117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TABLET APP</a:t>
            </a:r>
            <a:endParaRPr sz="1600">
              <a:solidFill>
                <a:schemeClr val="accent2"/>
              </a:solidFill>
            </a:endParaRPr>
          </a:p>
        </p:txBody>
      </p:sp>
      <p:pic>
        <p:nvPicPr>
          <p:cNvPr id="7343" name="Google Shape;7343;p61">
            <a:hlinkClick r:id="rId5" action="ppaction://hlinksldjump"/>
          </p:cNvPr>
          <p:cNvPicPr preferRelativeResize="0"/>
          <p:nvPr/>
        </p:nvPicPr>
        <p:blipFill rotWithShape="1">
          <a:blip r:embed="rId6">
            <a:alphaModFix/>
          </a:blip>
          <a:srcRect/>
          <a:stretch/>
        </p:blipFill>
        <p:spPr>
          <a:xfrm>
            <a:off x="182137" y="599463"/>
            <a:ext cx="484525" cy="484525"/>
          </a:xfrm>
          <a:prstGeom prst="rect">
            <a:avLst/>
          </a:prstGeom>
          <a:noFill/>
          <a:ln>
            <a:noFill/>
          </a:ln>
        </p:spPr>
      </p:pic>
      <p:sp>
        <p:nvSpPr>
          <p:cNvPr id="7344" name="Google Shape;7344;p61">
            <a:hlinkClick r:id="rId7"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345" name="Google Shape;7345;p61">
            <a:hlinkClick r:id="rId8"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346" name="Google Shape;7346;p61">
            <a:hlinkClick r:id="rId9"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347" name="Google Shape;7347;p61">
            <a:hlinkClick r:id="rId10"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grpSp>
        <p:nvGrpSpPr>
          <p:cNvPr id="7348" name="Google Shape;7348;p61"/>
          <p:cNvGrpSpPr/>
          <p:nvPr/>
        </p:nvGrpSpPr>
        <p:grpSpPr>
          <a:xfrm flipH="1">
            <a:off x="7591076" y="1184661"/>
            <a:ext cx="832920" cy="745490"/>
            <a:chOff x="277366" y="299012"/>
            <a:chExt cx="703301" cy="629424"/>
          </a:xfrm>
        </p:grpSpPr>
        <p:sp>
          <p:nvSpPr>
            <p:cNvPr id="7349" name="Google Shape;7349;p61"/>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1"/>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1"/>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1"/>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1"/>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1"/>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1"/>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1"/>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1"/>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1"/>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1"/>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1"/>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1"/>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1"/>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1"/>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1"/>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1"/>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1"/>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1"/>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1"/>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208"/>
        <p:cNvGrpSpPr/>
        <p:nvPr/>
      </p:nvGrpSpPr>
      <p:grpSpPr>
        <a:xfrm>
          <a:off x="0" y="0"/>
          <a:ext cx="0" cy="0"/>
          <a:chOff x="0" y="0"/>
          <a:chExt cx="0" cy="0"/>
        </a:xfrm>
      </p:grpSpPr>
      <p:sp>
        <p:nvSpPr>
          <p:cNvPr id="4209" name="Google Shape;4209;p35"/>
          <p:cNvSpPr/>
          <p:nvPr/>
        </p:nvSpPr>
        <p:spPr>
          <a:xfrm>
            <a:off x="1706550" y="3182353"/>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5"/>
          <p:cNvSpPr/>
          <p:nvPr/>
        </p:nvSpPr>
        <p:spPr>
          <a:xfrm>
            <a:off x="1706550" y="1295303"/>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5"/>
          <p:cNvSpPr/>
          <p:nvPr/>
        </p:nvSpPr>
        <p:spPr>
          <a:xfrm>
            <a:off x="5130159" y="1295303"/>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5"/>
          <p:cNvSpPr/>
          <p:nvPr/>
        </p:nvSpPr>
        <p:spPr>
          <a:xfrm>
            <a:off x="5130159" y="3182350"/>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5"/>
          <p:cNvSpPr txBox="1">
            <a:spLocks noGrp="1"/>
          </p:cNvSpPr>
          <p:nvPr>
            <p:ph type="title"/>
          </p:nvPr>
        </p:nvSpPr>
        <p:spPr>
          <a:xfrm>
            <a:off x="2161325" y="1596850"/>
            <a:ext cx="2122500" cy="3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SHOPPING &amp; GIFTS</a:t>
            </a:r>
            <a:endParaRPr>
              <a:solidFill>
                <a:schemeClr val="accent5"/>
              </a:solidFill>
            </a:endParaRPr>
          </a:p>
        </p:txBody>
      </p:sp>
      <p:sp>
        <p:nvSpPr>
          <p:cNvPr id="4214" name="Google Shape;4214;p35"/>
          <p:cNvSpPr txBox="1">
            <a:spLocks noGrp="1"/>
          </p:cNvSpPr>
          <p:nvPr>
            <p:ph type="title" idx="2"/>
          </p:nvPr>
        </p:nvSpPr>
        <p:spPr>
          <a:xfrm>
            <a:off x="2161388" y="3467900"/>
            <a:ext cx="2122500" cy="3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DINNER &amp; EVENT</a:t>
            </a:r>
            <a:endParaRPr>
              <a:solidFill>
                <a:schemeClr val="accent4"/>
              </a:solidFill>
            </a:endParaRPr>
          </a:p>
        </p:txBody>
      </p:sp>
      <p:sp>
        <p:nvSpPr>
          <p:cNvPr id="4215" name="Google Shape;4215;p35"/>
          <p:cNvSpPr txBox="1">
            <a:spLocks noGrp="1"/>
          </p:cNvSpPr>
          <p:nvPr>
            <p:ph type="title" idx="3"/>
          </p:nvPr>
        </p:nvSpPr>
        <p:spPr>
          <a:xfrm>
            <a:off x="5584950" y="1596850"/>
            <a:ext cx="2122500" cy="3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TRADITIONS</a:t>
            </a:r>
            <a:endParaRPr/>
          </a:p>
        </p:txBody>
      </p:sp>
      <p:sp>
        <p:nvSpPr>
          <p:cNvPr id="4216" name="Google Shape;4216;p35"/>
          <p:cNvSpPr txBox="1">
            <a:spLocks noGrp="1"/>
          </p:cNvSpPr>
          <p:nvPr>
            <p:ph type="title" idx="4"/>
          </p:nvPr>
        </p:nvSpPr>
        <p:spPr>
          <a:xfrm>
            <a:off x="5584950" y="3467900"/>
            <a:ext cx="2122500" cy="3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CHRISTMAS LETTER</a:t>
            </a:r>
            <a:endParaRPr/>
          </a:p>
        </p:txBody>
      </p:sp>
      <p:pic>
        <p:nvPicPr>
          <p:cNvPr id="4217" name="Google Shape;4217;p35">
            <a:hlinkClick r:id="rId3" action="ppaction://hlinksldjump"/>
          </p:cNvPr>
          <p:cNvPicPr preferRelativeResize="0"/>
          <p:nvPr/>
        </p:nvPicPr>
        <p:blipFill rotWithShape="1">
          <a:blip r:embed="rId4">
            <a:alphaModFix/>
          </a:blip>
          <a:srcRect/>
          <a:stretch/>
        </p:blipFill>
        <p:spPr>
          <a:xfrm>
            <a:off x="2886223" y="880200"/>
            <a:ext cx="672818" cy="672818"/>
          </a:xfrm>
          <a:prstGeom prst="rect">
            <a:avLst/>
          </a:prstGeom>
          <a:noFill/>
          <a:ln>
            <a:noFill/>
          </a:ln>
        </p:spPr>
      </p:pic>
      <p:pic>
        <p:nvPicPr>
          <p:cNvPr id="4218" name="Google Shape;4218;p35">
            <a:hlinkClick r:id="rId5" action="ppaction://hlinksldjump"/>
          </p:cNvPr>
          <p:cNvPicPr preferRelativeResize="0"/>
          <p:nvPr/>
        </p:nvPicPr>
        <p:blipFill rotWithShape="1">
          <a:blip r:embed="rId6">
            <a:alphaModFix/>
          </a:blip>
          <a:srcRect/>
          <a:stretch/>
        </p:blipFill>
        <p:spPr>
          <a:xfrm>
            <a:off x="2886225" y="2790904"/>
            <a:ext cx="672818" cy="672818"/>
          </a:xfrm>
          <a:prstGeom prst="rect">
            <a:avLst/>
          </a:prstGeom>
          <a:noFill/>
          <a:ln>
            <a:noFill/>
          </a:ln>
        </p:spPr>
      </p:pic>
      <p:pic>
        <p:nvPicPr>
          <p:cNvPr id="4219" name="Google Shape;4219;p35">
            <a:hlinkClick r:id="rId7" action="ppaction://hlinksldjump"/>
          </p:cNvPr>
          <p:cNvPicPr preferRelativeResize="0"/>
          <p:nvPr/>
        </p:nvPicPr>
        <p:blipFill rotWithShape="1">
          <a:blip r:embed="rId8">
            <a:alphaModFix/>
          </a:blip>
          <a:srcRect/>
          <a:stretch/>
        </p:blipFill>
        <p:spPr>
          <a:xfrm>
            <a:off x="6309783" y="2776704"/>
            <a:ext cx="672818" cy="672818"/>
          </a:xfrm>
          <a:prstGeom prst="rect">
            <a:avLst/>
          </a:prstGeom>
          <a:noFill/>
          <a:ln>
            <a:noFill/>
          </a:ln>
        </p:spPr>
      </p:pic>
      <p:pic>
        <p:nvPicPr>
          <p:cNvPr id="4220" name="Google Shape;4220;p35">
            <a:hlinkClick r:id="rId9" action="ppaction://hlinksldjump"/>
          </p:cNvPr>
          <p:cNvPicPr preferRelativeResize="0"/>
          <p:nvPr/>
        </p:nvPicPr>
        <p:blipFill rotWithShape="1">
          <a:blip r:embed="rId10">
            <a:alphaModFix/>
          </a:blip>
          <a:srcRect/>
          <a:stretch/>
        </p:blipFill>
        <p:spPr>
          <a:xfrm>
            <a:off x="6309783" y="880194"/>
            <a:ext cx="672818" cy="672818"/>
          </a:xfrm>
          <a:prstGeom prst="rect">
            <a:avLst/>
          </a:prstGeom>
          <a:noFill/>
          <a:ln>
            <a:noFill/>
          </a:ln>
        </p:spPr>
      </p:pic>
      <p:pic>
        <p:nvPicPr>
          <p:cNvPr id="4221" name="Google Shape;4221;p35">
            <a:hlinkClick r:id="rId11" action="ppaction://hlinksldjump"/>
          </p:cNvPr>
          <p:cNvPicPr preferRelativeResize="0"/>
          <p:nvPr/>
        </p:nvPicPr>
        <p:blipFill rotWithShape="1">
          <a:blip r:embed="rId12">
            <a:alphaModFix/>
          </a:blip>
          <a:srcRect/>
          <a:stretch/>
        </p:blipFill>
        <p:spPr>
          <a:xfrm>
            <a:off x="182137" y="599463"/>
            <a:ext cx="484525" cy="484525"/>
          </a:xfrm>
          <a:prstGeom prst="rect">
            <a:avLst/>
          </a:prstGeom>
          <a:noFill/>
          <a:ln>
            <a:noFill/>
          </a:ln>
        </p:spPr>
      </p:pic>
      <p:pic>
        <p:nvPicPr>
          <p:cNvPr id="4222" name="Google Shape;4222;p35">
            <a:hlinkClick r:id="" action="ppaction://hlinkshowjump?jump=previousslide"/>
          </p:cNvPr>
          <p:cNvPicPr preferRelativeResize="0"/>
          <p:nvPr/>
        </p:nvPicPr>
        <p:blipFill rotWithShape="1">
          <a:blip r:embed="rId13">
            <a:alphaModFix/>
          </a:blip>
          <a:srcRect l="26199" r="26233"/>
          <a:stretch/>
        </p:blipFill>
        <p:spPr>
          <a:xfrm rot="-5400000" flipH="1">
            <a:off x="309161" y="3906338"/>
            <a:ext cx="230477" cy="484525"/>
          </a:xfrm>
          <a:prstGeom prst="rect">
            <a:avLst/>
          </a:prstGeom>
          <a:noFill/>
          <a:ln>
            <a:noFill/>
          </a:ln>
        </p:spPr>
      </p:pic>
      <p:pic>
        <p:nvPicPr>
          <p:cNvPr id="4223" name="Google Shape;4223;p35">
            <a:hlinkClick r:id="" action="ppaction://hlinkshowjump?jump=nextslide"/>
          </p:cNvPr>
          <p:cNvPicPr preferRelativeResize="0"/>
          <p:nvPr/>
        </p:nvPicPr>
        <p:blipFill rotWithShape="1">
          <a:blip r:embed="rId13">
            <a:alphaModFix/>
          </a:blip>
          <a:srcRect l="26199" r="26233"/>
          <a:stretch/>
        </p:blipFill>
        <p:spPr>
          <a:xfrm rot="5400000" flipH="1">
            <a:off x="309161" y="4186513"/>
            <a:ext cx="230477" cy="484525"/>
          </a:xfrm>
          <a:prstGeom prst="rect">
            <a:avLst/>
          </a:prstGeom>
          <a:noFill/>
          <a:ln>
            <a:noFill/>
          </a:ln>
        </p:spPr>
      </p:pic>
      <p:sp>
        <p:nvSpPr>
          <p:cNvPr id="4224" name="Google Shape;4224;p35">
            <a:hlinkClick r:id="rId3"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4225" name="Google Shape;4225;p35">
            <a:hlinkClick r:id="rId9"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4226" name="Google Shape;4226;p35">
            <a:hlinkClick r:id="rId5"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4227" name="Google Shape;4227;p35">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sp>
        <p:nvSpPr>
          <p:cNvPr id="4228" name="Google Shape;4228;p35"/>
          <p:cNvSpPr txBox="1">
            <a:spLocks noGrp="1"/>
          </p:cNvSpPr>
          <p:nvPr>
            <p:ph type="subTitle" idx="1"/>
          </p:nvPr>
        </p:nvSpPr>
        <p:spPr>
          <a:xfrm>
            <a:off x="2161338" y="1994650"/>
            <a:ext cx="2122500" cy="52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Here you could describe the topic the section</a:t>
            </a:r>
            <a:endParaRPr/>
          </a:p>
        </p:txBody>
      </p:sp>
      <p:sp>
        <p:nvSpPr>
          <p:cNvPr id="4229" name="Google Shape;4229;p35"/>
          <p:cNvSpPr txBox="1">
            <a:spLocks noGrp="1"/>
          </p:cNvSpPr>
          <p:nvPr>
            <p:ph type="subTitle" idx="5"/>
          </p:nvPr>
        </p:nvSpPr>
        <p:spPr>
          <a:xfrm>
            <a:off x="5584950" y="2001725"/>
            <a:ext cx="2122500" cy="528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the section</a:t>
            </a:r>
            <a:endParaRPr/>
          </a:p>
        </p:txBody>
      </p:sp>
      <p:sp>
        <p:nvSpPr>
          <p:cNvPr id="4230" name="Google Shape;4230;p35"/>
          <p:cNvSpPr txBox="1">
            <a:spLocks noGrp="1"/>
          </p:cNvSpPr>
          <p:nvPr>
            <p:ph type="subTitle" idx="6"/>
          </p:nvPr>
        </p:nvSpPr>
        <p:spPr>
          <a:xfrm>
            <a:off x="2161288" y="3865700"/>
            <a:ext cx="2122500" cy="528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the section</a:t>
            </a:r>
            <a:endParaRPr/>
          </a:p>
        </p:txBody>
      </p:sp>
      <p:sp>
        <p:nvSpPr>
          <p:cNvPr id="4231" name="Google Shape;4231;p35"/>
          <p:cNvSpPr txBox="1">
            <a:spLocks noGrp="1"/>
          </p:cNvSpPr>
          <p:nvPr>
            <p:ph type="subTitle" idx="7"/>
          </p:nvPr>
        </p:nvSpPr>
        <p:spPr>
          <a:xfrm>
            <a:off x="5584950" y="3865700"/>
            <a:ext cx="2122500" cy="528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72"/>
        <p:cNvGrpSpPr/>
        <p:nvPr/>
      </p:nvGrpSpPr>
      <p:grpSpPr>
        <a:xfrm>
          <a:off x="0" y="0"/>
          <a:ext cx="0" cy="0"/>
          <a:chOff x="0" y="0"/>
          <a:chExt cx="0" cy="0"/>
        </a:xfrm>
      </p:grpSpPr>
      <p:sp>
        <p:nvSpPr>
          <p:cNvPr id="7373" name="Google Shape;7373;p62"/>
          <p:cNvSpPr/>
          <p:nvPr/>
        </p:nvSpPr>
        <p:spPr>
          <a:xfrm>
            <a:off x="1059946" y="1402977"/>
            <a:ext cx="3309300" cy="3295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2"/>
          <p:cNvSpPr txBox="1">
            <a:spLocks noGrp="1"/>
          </p:cNvSpPr>
          <p:nvPr>
            <p:ph type="title"/>
          </p:nvPr>
        </p:nvSpPr>
        <p:spPr>
          <a:xfrm>
            <a:off x="1827049" y="1862575"/>
            <a:ext cx="1775100" cy="117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MOBILE WEB</a:t>
            </a:r>
            <a:endParaRPr sz="1600">
              <a:solidFill>
                <a:schemeClr val="accent2"/>
              </a:solidFill>
            </a:endParaRPr>
          </a:p>
        </p:txBody>
      </p:sp>
      <p:sp>
        <p:nvSpPr>
          <p:cNvPr id="7375" name="Google Shape;7375;p62"/>
          <p:cNvSpPr txBox="1">
            <a:spLocks noGrp="1"/>
          </p:cNvSpPr>
          <p:nvPr>
            <p:ph type="subTitle" idx="1"/>
          </p:nvPr>
        </p:nvSpPr>
        <p:spPr>
          <a:xfrm>
            <a:off x="1339421" y="3174175"/>
            <a:ext cx="2750400" cy="120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pic>
        <p:nvPicPr>
          <p:cNvPr id="7376" name="Google Shape;7376;p62"/>
          <p:cNvPicPr preferRelativeResize="0"/>
          <p:nvPr/>
        </p:nvPicPr>
        <p:blipFill rotWithShape="1">
          <a:blip r:embed="rId3">
            <a:alphaModFix/>
          </a:blip>
          <a:srcRect l="72878" t="13674" r="-108"/>
          <a:stretch/>
        </p:blipFill>
        <p:spPr>
          <a:xfrm>
            <a:off x="5827541" y="1661387"/>
            <a:ext cx="1557050" cy="2776874"/>
          </a:xfrm>
          <a:prstGeom prst="rect">
            <a:avLst/>
          </a:prstGeom>
          <a:noFill/>
          <a:ln>
            <a:noFill/>
          </a:ln>
        </p:spPr>
      </p:pic>
      <p:sp>
        <p:nvSpPr>
          <p:cNvPr id="7377" name="Google Shape;7377;p62"/>
          <p:cNvSpPr/>
          <p:nvPr/>
        </p:nvSpPr>
        <p:spPr>
          <a:xfrm>
            <a:off x="5779332" y="1402974"/>
            <a:ext cx="1652834" cy="3295846"/>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7378" name="Google Shape;7378;p62">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7379" name="Google Shape;7379;p62">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pic>
        <p:nvPicPr>
          <p:cNvPr id="7380" name="Google Shape;7380;p62">
            <a:hlinkClick r:id="rId5" action="ppaction://hlinksldjump"/>
          </p:cNvPr>
          <p:cNvPicPr preferRelativeResize="0"/>
          <p:nvPr/>
        </p:nvPicPr>
        <p:blipFill rotWithShape="1">
          <a:blip r:embed="rId6">
            <a:alphaModFix/>
          </a:blip>
          <a:srcRect/>
          <a:stretch/>
        </p:blipFill>
        <p:spPr>
          <a:xfrm>
            <a:off x="182137" y="599463"/>
            <a:ext cx="484525" cy="484525"/>
          </a:xfrm>
          <a:prstGeom prst="rect">
            <a:avLst/>
          </a:prstGeom>
          <a:noFill/>
          <a:ln>
            <a:noFill/>
          </a:ln>
        </p:spPr>
      </p:pic>
      <p:sp>
        <p:nvSpPr>
          <p:cNvPr id="7381" name="Google Shape;7381;p62">
            <a:hlinkClick r:id="rId7"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382" name="Google Shape;7382;p62">
            <a:hlinkClick r:id="rId8"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383" name="Google Shape;7383;p62">
            <a:hlinkClick r:id="rId9"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384" name="Google Shape;7384;p62">
            <a:hlinkClick r:id="rId10"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grpSp>
        <p:nvGrpSpPr>
          <p:cNvPr id="7385" name="Google Shape;7385;p62"/>
          <p:cNvGrpSpPr/>
          <p:nvPr/>
        </p:nvGrpSpPr>
        <p:grpSpPr>
          <a:xfrm>
            <a:off x="867796" y="1184761"/>
            <a:ext cx="832920" cy="745490"/>
            <a:chOff x="277366" y="299012"/>
            <a:chExt cx="703301" cy="629424"/>
          </a:xfrm>
        </p:grpSpPr>
        <p:sp>
          <p:nvSpPr>
            <p:cNvPr id="7386" name="Google Shape;7386;p62"/>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2"/>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2"/>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2"/>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2"/>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2"/>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2"/>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2"/>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2"/>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2"/>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2"/>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2"/>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2"/>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2"/>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2"/>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2"/>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7409"/>
        <p:cNvGrpSpPr/>
        <p:nvPr/>
      </p:nvGrpSpPr>
      <p:grpSpPr>
        <a:xfrm>
          <a:off x="0" y="0"/>
          <a:ext cx="0" cy="0"/>
          <a:chOff x="0" y="0"/>
          <a:chExt cx="0" cy="0"/>
        </a:xfrm>
      </p:grpSpPr>
      <p:sp>
        <p:nvSpPr>
          <p:cNvPr id="7410" name="Google Shape;7410;p63"/>
          <p:cNvSpPr txBox="1">
            <a:spLocks noGrp="1"/>
          </p:cNvSpPr>
          <p:nvPr>
            <p:ph type="ctrTitle"/>
          </p:nvPr>
        </p:nvSpPr>
        <p:spPr>
          <a:xfrm>
            <a:off x="4413863" y="844325"/>
            <a:ext cx="3412800" cy="898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7411" name="Google Shape;7411;p63"/>
          <p:cNvSpPr txBox="1">
            <a:spLocks noGrp="1"/>
          </p:cNvSpPr>
          <p:nvPr>
            <p:ph type="subTitle" idx="1"/>
          </p:nvPr>
        </p:nvSpPr>
        <p:spPr>
          <a:xfrm>
            <a:off x="4748063" y="2294653"/>
            <a:ext cx="2744400" cy="260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Do you have any questions?</a:t>
            </a:r>
            <a:endParaRPr/>
          </a:p>
        </p:txBody>
      </p:sp>
      <p:sp>
        <p:nvSpPr>
          <p:cNvPr id="7412" name="Google Shape;7412;p63"/>
          <p:cNvSpPr txBox="1">
            <a:spLocks noGrp="1"/>
          </p:cNvSpPr>
          <p:nvPr>
            <p:ph type="subTitle" idx="2"/>
          </p:nvPr>
        </p:nvSpPr>
        <p:spPr>
          <a:xfrm>
            <a:off x="4953113" y="2555175"/>
            <a:ext cx="2334300" cy="79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a:t>great_ppt@outlook.com</a:t>
            </a:r>
          </a:p>
          <a:p>
            <a:pPr marL="0" lvl="0" indent="0" algn="ctr" rtl="0">
              <a:spcBef>
                <a:spcPts val="0"/>
              </a:spcBef>
              <a:spcAft>
                <a:spcPts val="0"/>
              </a:spcAft>
              <a:buNone/>
            </a:pPr>
            <a:r>
              <a:rPr lang="en-US" dirty="0"/>
              <a:t>+1(540) 328-0772</a:t>
            </a:r>
          </a:p>
          <a:p>
            <a:pPr marL="0" lvl="0" indent="0" algn="ctr" rtl="0">
              <a:spcBef>
                <a:spcPts val="0"/>
              </a:spcBef>
              <a:spcAft>
                <a:spcPts val="0"/>
              </a:spcAft>
              <a:buNone/>
            </a:pPr>
            <a:r>
              <a:rPr lang="en-US" dirty="0"/>
              <a:t>www.greatppt.com</a:t>
            </a:r>
          </a:p>
        </p:txBody>
      </p:sp>
      <p:sp>
        <p:nvSpPr>
          <p:cNvPr id="7413" name="Google Shape;7413;p63"/>
          <p:cNvSpPr txBox="1"/>
          <p:nvPr/>
        </p:nvSpPr>
        <p:spPr>
          <a:xfrm>
            <a:off x="4364213" y="4038175"/>
            <a:ext cx="3512100" cy="260700"/>
          </a:xfrm>
          <a:prstGeom prst="rect">
            <a:avLst/>
          </a:prstGeom>
          <a:noFill/>
          <a:ln>
            <a:noFill/>
          </a:ln>
        </p:spPr>
        <p:txBody>
          <a:bodyPr spcFirstLastPara="1" wrap="square" lIns="0" tIns="0" rIns="0" bIns="0" anchor="ctr" anchorCtr="0">
            <a:noAutofit/>
          </a:bodyPr>
          <a:lstStyle/>
          <a:p>
            <a:pPr marL="0" lvl="0" indent="0" algn="ctr" rtl="0">
              <a:spcBef>
                <a:spcPts val="300"/>
              </a:spcBef>
              <a:spcAft>
                <a:spcPts val="0"/>
              </a:spcAft>
              <a:buNone/>
            </a:pPr>
            <a:r>
              <a:rPr lang="en" sz="1200" b="1">
                <a:solidFill>
                  <a:schemeClr val="dk1"/>
                </a:solidFill>
                <a:latin typeface="Source Sans Pro"/>
                <a:ea typeface="Source Sans Pro"/>
                <a:cs typeface="Source Sans Pro"/>
                <a:sym typeface="Source Sans Pro"/>
              </a:rPr>
              <a:t>Please keep this slide for attribution</a:t>
            </a:r>
            <a:endParaRPr b="1">
              <a:solidFill>
                <a:schemeClr val="dk1"/>
              </a:solidFill>
              <a:latin typeface="Source Sans Pro"/>
              <a:ea typeface="Source Sans Pro"/>
              <a:cs typeface="Source Sans Pro"/>
              <a:sym typeface="Source Sans Pro"/>
            </a:endParaRPr>
          </a:p>
        </p:txBody>
      </p:sp>
      <p:grpSp>
        <p:nvGrpSpPr>
          <p:cNvPr id="7414" name="Google Shape;7414;p63"/>
          <p:cNvGrpSpPr/>
          <p:nvPr/>
        </p:nvGrpSpPr>
        <p:grpSpPr>
          <a:xfrm>
            <a:off x="5265954" y="1840457"/>
            <a:ext cx="362920" cy="356865"/>
            <a:chOff x="2866317" y="3817357"/>
            <a:chExt cx="362920" cy="356865"/>
          </a:xfrm>
        </p:grpSpPr>
        <p:sp>
          <p:nvSpPr>
            <p:cNvPr id="7415" name="Google Shape;7415;p6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63"/>
          <p:cNvGrpSpPr/>
          <p:nvPr/>
        </p:nvGrpSpPr>
        <p:grpSpPr>
          <a:xfrm>
            <a:off x="5714388" y="1840457"/>
            <a:ext cx="362920" cy="356865"/>
            <a:chOff x="3314750" y="3817357"/>
            <a:chExt cx="362920" cy="356865"/>
          </a:xfrm>
        </p:grpSpPr>
        <p:sp>
          <p:nvSpPr>
            <p:cNvPr id="7419" name="Google Shape;7419;p6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3"/>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3"/>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3"/>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63"/>
          <p:cNvGrpSpPr/>
          <p:nvPr/>
        </p:nvGrpSpPr>
        <p:grpSpPr>
          <a:xfrm>
            <a:off x="6162822" y="1840457"/>
            <a:ext cx="363314" cy="356576"/>
            <a:chOff x="3763184" y="3817357"/>
            <a:chExt cx="363314" cy="356576"/>
          </a:xfrm>
        </p:grpSpPr>
        <p:sp>
          <p:nvSpPr>
            <p:cNvPr id="7425" name="Google Shape;7425;p6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63"/>
          <p:cNvGrpSpPr/>
          <p:nvPr/>
        </p:nvGrpSpPr>
        <p:grpSpPr>
          <a:xfrm>
            <a:off x="6611622" y="1840457"/>
            <a:ext cx="362947" cy="356576"/>
            <a:chOff x="4211985" y="3817357"/>
            <a:chExt cx="362947" cy="356576"/>
          </a:xfrm>
        </p:grpSpPr>
        <p:sp>
          <p:nvSpPr>
            <p:cNvPr id="7431" name="Google Shape;7431;p63"/>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3"/>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3"/>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3"/>
          <p:cNvGrpSpPr/>
          <p:nvPr/>
        </p:nvGrpSpPr>
        <p:grpSpPr>
          <a:xfrm>
            <a:off x="1453638" y="2093906"/>
            <a:ext cx="1839149" cy="2841452"/>
            <a:chOff x="4372950" y="566050"/>
            <a:chExt cx="1427800" cy="2205925"/>
          </a:xfrm>
        </p:grpSpPr>
        <p:sp>
          <p:nvSpPr>
            <p:cNvPr id="7435" name="Google Shape;7435;p63"/>
            <p:cNvSpPr/>
            <p:nvPr/>
          </p:nvSpPr>
          <p:spPr>
            <a:xfrm>
              <a:off x="4590375" y="2609050"/>
              <a:ext cx="902925" cy="162925"/>
            </a:xfrm>
            <a:custGeom>
              <a:avLst/>
              <a:gdLst/>
              <a:ahLst/>
              <a:cxnLst/>
              <a:rect l="l" t="t" r="r" b="b"/>
              <a:pathLst>
                <a:path w="36117" h="6517" extrusionOk="0">
                  <a:moveTo>
                    <a:pt x="18046" y="1"/>
                  </a:moveTo>
                  <a:cubicBezTo>
                    <a:pt x="8071" y="1"/>
                    <a:pt x="1" y="1454"/>
                    <a:pt x="1" y="3259"/>
                  </a:cubicBezTo>
                  <a:cubicBezTo>
                    <a:pt x="1" y="5063"/>
                    <a:pt x="8071" y="6517"/>
                    <a:pt x="18046" y="6517"/>
                  </a:cubicBezTo>
                  <a:cubicBezTo>
                    <a:pt x="28021" y="6517"/>
                    <a:pt x="36116" y="5063"/>
                    <a:pt x="36116" y="3259"/>
                  </a:cubicBezTo>
                  <a:cubicBezTo>
                    <a:pt x="36116" y="1454"/>
                    <a:pt x="28021" y="1"/>
                    <a:pt x="180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3"/>
            <p:cNvSpPr/>
            <p:nvPr/>
          </p:nvSpPr>
          <p:spPr>
            <a:xfrm>
              <a:off x="4630475" y="2161050"/>
              <a:ext cx="846525" cy="498150"/>
            </a:xfrm>
            <a:custGeom>
              <a:avLst/>
              <a:gdLst/>
              <a:ahLst/>
              <a:cxnLst/>
              <a:rect l="l" t="t" r="r" b="b"/>
              <a:pathLst>
                <a:path w="33861" h="19926" extrusionOk="0">
                  <a:moveTo>
                    <a:pt x="1" y="1"/>
                  </a:moveTo>
                  <a:cubicBezTo>
                    <a:pt x="1" y="1"/>
                    <a:pt x="2056" y="12231"/>
                    <a:pt x="5790" y="18246"/>
                  </a:cubicBezTo>
                  <a:lnTo>
                    <a:pt x="10753" y="18572"/>
                  </a:lnTo>
                  <a:lnTo>
                    <a:pt x="11429" y="8221"/>
                  </a:lnTo>
                  <a:cubicBezTo>
                    <a:pt x="11429" y="8221"/>
                    <a:pt x="13854" y="8814"/>
                    <a:pt x="17886" y="8814"/>
                  </a:cubicBezTo>
                  <a:cubicBezTo>
                    <a:pt x="19292" y="8814"/>
                    <a:pt x="20894" y="8742"/>
                    <a:pt x="22657" y="8547"/>
                  </a:cubicBezTo>
                  <a:lnTo>
                    <a:pt x="22657" y="8547"/>
                  </a:lnTo>
                  <a:lnTo>
                    <a:pt x="21956" y="19926"/>
                  </a:lnTo>
                  <a:lnTo>
                    <a:pt x="26868" y="19926"/>
                  </a:lnTo>
                  <a:cubicBezTo>
                    <a:pt x="26868" y="19926"/>
                    <a:pt x="32532" y="11705"/>
                    <a:pt x="33861" y="2457"/>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5168075" y="2599650"/>
              <a:ext cx="212275" cy="134125"/>
            </a:xfrm>
            <a:custGeom>
              <a:avLst/>
              <a:gdLst/>
              <a:ahLst/>
              <a:cxnLst/>
              <a:rect l="l" t="t" r="r" b="b"/>
              <a:pathLst>
                <a:path w="8491" h="5365" extrusionOk="0">
                  <a:moveTo>
                    <a:pt x="276" y="1"/>
                  </a:moveTo>
                  <a:lnTo>
                    <a:pt x="1" y="4813"/>
                  </a:lnTo>
                  <a:cubicBezTo>
                    <a:pt x="1" y="4813"/>
                    <a:pt x="4548" y="5365"/>
                    <a:pt x="6962" y="5365"/>
                  </a:cubicBezTo>
                  <a:cubicBezTo>
                    <a:pt x="7881" y="5365"/>
                    <a:pt x="8491" y="5285"/>
                    <a:pt x="8422" y="5063"/>
                  </a:cubicBezTo>
                  <a:cubicBezTo>
                    <a:pt x="8171" y="4261"/>
                    <a:pt x="5138" y="3384"/>
                    <a:pt x="5138" y="3384"/>
                  </a:cubicBezTo>
                  <a:lnTo>
                    <a:pt x="7194" y="276"/>
                  </a:lnTo>
                  <a:lnTo>
                    <a:pt x="276"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3"/>
            <p:cNvSpPr/>
            <p:nvPr/>
          </p:nvSpPr>
          <p:spPr>
            <a:xfrm>
              <a:off x="4686550" y="2573350"/>
              <a:ext cx="227175" cy="117200"/>
            </a:xfrm>
            <a:custGeom>
              <a:avLst/>
              <a:gdLst/>
              <a:ahLst/>
              <a:cxnLst/>
              <a:rect l="l" t="t" r="r" b="b"/>
              <a:pathLst>
                <a:path w="9087" h="4688" extrusionOk="0">
                  <a:moveTo>
                    <a:pt x="1617" y="0"/>
                  </a:moveTo>
                  <a:lnTo>
                    <a:pt x="3272" y="2657"/>
                  </a:lnTo>
                  <a:cubicBezTo>
                    <a:pt x="3272" y="2657"/>
                    <a:pt x="189" y="3333"/>
                    <a:pt x="89" y="4035"/>
                  </a:cubicBezTo>
                  <a:cubicBezTo>
                    <a:pt x="1" y="4649"/>
                    <a:pt x="6361" y="4688"/>
                    <a:pt x="7952" y="4688"/>
                  </a:cubicBezTo>
                  <a:cubicBezTo>
                    <a:pt x="8179" y="4688"/>
                    <a:pt x="8309" y="4687"/>
                    <a:pt x="8309" y="4687"/>
                  </a:cubicBezTo>
                  <a:lnTo>
                    <a:pt x="9086" y="376"/>
                  </a:lnTo>
                  <a:lnTo>
                    <a:pt x="161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3"/>
            <p:cNvSpPr/>
            <p:nvPr/>
          </p:nvSpPr>
          <p:spPr>
            <a:xfrm>
              <a:off x="4726350" y="2311750"/>
              <a:ext cx="5650" cy="33850"/>
            </a:xfrm>
            <a:custGeom>
              <a:avLst/>
              <a:gdLst/>
              <a:ahLst/>
              <a:cxnLst/>
              <a:rect l="l" t="t" r="r" b="b"/>
              <a:pathLst>
                <a:path w="226" h="1354" extrusionOk="0">
                  <a:moveTo>
                    <a:pt x="113" y="0"/>
                  </a:moveTo>
                  <a:cubicBezTo>
                    <a:pt x="57" y="0"/>
                    <a:pt x="0" y="38"/>
                    <a:pt x="0" y="113"/>
                  </a:cubicBezTo>
                  <a:lnTo>
                    <a:pt x="0" y="1241"/>
                  </a:lnTo>
                  <a:cubicBezTo>
                    <a:pt x="0" y="1316"/>
                    <a:pt x="57" y="1354"/>
                    <a:pt x="113" y="1354"/>
                  </a:cubicBezTo>
                  <a:cubicBezTo>
                    <a:pt x="170" y="1354"/>
                    <a:pt x="226" y="1316"/>
                    <a:pt x="226" y="1241"/>
                  </a:cubicBezTo>
                  <a:lnTo>
                    <a:pt x="226" y="113"/>
                  </a:lnTo>
                  <a:cubicBezTo>
                    <a:pt x="226" y="38"/>
                    <a:pt x="170" y="0"/>
                    <a:pt x="1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3"/>
            <p:cNvSpPr/>
            <p:nvPr/>
          </p:nvSpPr>
          <p:spPr>
            <a:xfrm>
              <a:off x="4743900" y="2320675"/>
              <a:ext cx="6275" cy="36675"/>
            </a:xfrm>
            <a:custGeom>
              <a:avLst/>
              <a:gdLst/>
              <a:ahLst/>
              <a:cxnLst/>
              <a:rect l="l" t="t" r="r" b="b"/>
              <a:pathLst>
                <a:path w="251" h="1467" extrusionOk="0">
                  <a:moveTo>
                    <a:pt x="125" y="0"/>
                  </a:moveTo>
                  <a:cubicBezTo>
                    <a:pt x="63" y="0"/>
                    <a:pt x="0" y="44"/>
                    <a:pt x="0" y="132"/>
                  </a:cubicBezTo>
                  <a:lnTo>
                    <a:pt x="0" y="1335"/>
                  </a:lnTo>
                  <a:cubicBezTo>
                    <a:pt x="0" y="1423"/>
                    <a:pt x="63" y="1467"/>
                    <a:pt x="125" y="1467"/>
                  </a:cubicBezTo>
                  <a:cubicBezTo>
                    <a:pt x="188" y="1467"/>
                    <a:pt x="251" y="1423"/>
                    <a:pt x="251" y="1335"/>
                  </a:cubicBezTo>
                  <a:lnTo>
                    <a:pt x="251" y="132"/>
                  </a:lnTo>
                  <a:cubicBezTo>
                    <a:pt x="251" y="44"/>
                    <a:pt x="188" y="0"/>
                    <a:pt x="1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3"/>
            <p:cNvSpPr/>
            <p:nvPr/>
          </p:nvSpPr>
          <p:spPr>
            <a:xfrm>
              <a:off x="4810300" y="2477775"/>
              <a:ext cx="6300" cy="39350"/>
            </a:xfrm>
            <a:custGeom>
              <a:avLst/>
              <a:gdLst/>
              <a:ahLst/>
              <a:cxnLst/>
              <a:rect l="l" t="t" r="r" b="b"/>
              <a:pathLst>
                <a:path w="252" h="1574" extrusionOk="0">
                  <a:moveTo>
                    <a:pt x="126" y="1"/>
                  </a:moveTo>
                  <a:cubicBezTo>
                    <a:pt x="63" y="1"/>
                    <a:pt x="1" y="39"/>
                    <a:pt x="1" y="114"/>
                  </a:cubicBezTo>
                  <a:lnTo>
                    <a:pt x="1" y="1442"/>
                  </a:lnTo>
                  <a:cubicBezTo>
                    <a:pt x="1" y="1530"/>
                    <a:pt x="63" y="1574"/>
                    <a:pt x="126" y="1574"/>
                  </a:cubicBezTo>
                  <a:cubicBezTo>
                    <a:pt x="189" y="1574"/>
                    <a:pt x="251" y="1530"/>
                    <a:pt x="251" y="1442"/>
                  </a:cubicBezTo>
                  <a:lnTo>
                    <a:pt x="251" y="114"/>
                  </a:lnTo>
                  <a:cubicBezTo>
                    <a:pt x="251" y="39"/>
                    <a:pt x="189" y="1"/>
                    <a:pt x="1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3"/>
            <p:cNvSpPr/>
            <p:nvPr/>
          </p:nvSpPr>
          <p:spPr>
            <a:xfrm>
              <a:off x="4827225" y="2485450"/>
              <a:ext cx="5650" cy="30425"/>
            </a:xfrm>
            <a:custGeom>
              <a:avLst/>
              <a:gdLst/>
              <a:ahLst/>
              <a:cxnLst/>
              <a:rect l="l" t="t" r="r" b="b"/>
              <a:pathLst>
                <a:path w="226" h="1217" extrusionOk="0">
                  <a:moveTo>
                    <a:pt x="113" y="1"/>
                  </a:moveTo>
                  <a:cubicBezTo>
                    <a:pt x="57" y="1"/>
                    <a:pt x="0" y="45"/>
                    <a:pt x="0" y="133"/>
                  </a:cubicBezTo>
                  <a:lnTo>
                    <a:pt x="0" y="1085"/>
                  </a:lnTo>
                  <a:cubicBezTo>
                    <a:pt x="0" y="1173"/>
                    <a:pt x="57" y="1217"/>
                    <a:pt x="113" y="1217"/>
                  </a:cubicBezTo>
                  <a:cubicBezTo>
                    <a:pt x="170" y="1217"/>
                    <a:pt x="226" y="1173"/>
                    <a:pt x="226" y="1085"/>
                  </a:cubicBezTo>
                  <a:lnTo>
                    <a:pt x="226" y="133"/>
                  </a:lnTo>
                  <a:cubicBezTo>
                    <a:pt x="226" y="45"/>
                    <a:pt x="170" y="1"/>
                    <a:pt x="1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3"/>
            <p:cNvSpPr/>
            <p:nvPr/>
          </p:nvSpPr>
          <p:spPr>
            <a:xfrm>
              <a:off x="5253775" y="2332425"/>
              <a:ext cx="9575" cy="28700"/>
            </a:xfrm>
            <a:custGeom>
              <a:avLst/>
              <a:gdLst/>
              <a:ahLst/>
              <a:cxnLst/>
              <a:rect l="l" t="t" r="r" b="b"/>
              <a:pathLst>
                <a:path w="383" h="1148" extrusionOk="0">
                  <a:moveTo>
                    <a:pt x="210" y="0"/>
                  </a:moveTo>
                  <a:cubicBezTo>
                    <a:pt x="150" y="0"/>
                    <a:pt x="94" y="38"/>
                    <a:pt x="106" y="113"/>
                  </a:cubicBezTo>
                  <a:cubicBezTo>
                    <a:pt x="132" y="414"/>
                    <a:pt x="106" y="715"/>
                    <a:pt x="31" y="990"/>
                  </a:cubicBezTo>
                  <a:cubicBezTo>
                    <a:pt x="0" y="1083"/>
                    <a:pt x="75" y="1148"/>
                    <a:pt x="148" y="1148"/>
                  </a:cubicBezTo>
                  <a:cubicBezTo>
                    <a:pt x="193" y="1148"/>
                    <a:pt x="238" y="1123"/>
                    <a:pt x="257" y="1066"/>
                  </a:cubicBezTo>
                  <a:cubicBezTo>
                    <a:pt x="357" y="765"/>
                    <a:pt x="382" y="439"/>
                    <a:pt x="332" y="113"/>
                  </a:cubicBezTo>
                  <a:cubicBezTo>
                    <a:pt x="332" y="38"/>
                    <a:pt x="269" y="0"/>
                    <a:pt x="21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3"/>
            <p:cNvSpPr/>
            <p:nvPr/>
          </p:nvSpPr>
          <p:spPr>
            <a:xfrm>
              <a:off x="5271700" y="2338700"/>
              <a:ext cx="7925" cy="23675"/>
            </a:xfrm>
            <a:custGeom>
              <a:avLst/>
              <a:gdLst/>
              <a:ahLst/>
              <a:cxnLst/>
              <a:rect l="l" t="t" r="r" b="b"/>
              <a:pathLst>
                <a:path w="317" h="947" extrusionOk="0">
                  <a:moveTo>
                    <a:pt x="157" y="0"/>
                  </a:moveTo>
                  <a:cubicBezTo>
                    <a:pt x="97" y="0"/>
                    <a:pt x="41" y="38"/>
                    <a:pt x="41" y="113"/>
                  </a:cubicBezTo>
                  <a:cubicBezTo>
                    <a:pt x="66" y="338"/>
                    <a:pt x="66" y="564"/>
                    <a:pt x="16" y="789"/>
                  </a:cubicBezTo>
                  <a:cubicBezTo>
                    <a:pt x="1" y="882"/>
                    <a:pt x="81" y="947"/>
                    <a:pt x="150" y="947"/>
                  </a:cubicBezTo>
                  <a:cubicBezTo>
                    <a:pt x="193" y="947"/>
                    <a:pt x="232" y="922"/>
                    <a:pt x="242" y="865"/>
                  </a:cubicBezTo>
                  <a:cubicBezTo>
                    <a:pt x="292" y="614"/>
                    <a:pt x="317" y="363"/>
                    <a:pt x="292" y="113"/>
                  </a:cubicBezTo>
                  <a:cubicBezTo>
                    <a:pt x="279" y="38"/>
                    <a:pt x="217"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3"/>
            <p:cNvSpPr/>
            <p:nvPr/>
          </p:nvSpPr>
          <p:spPr>
            <a:xfrm>
              <a:off x="5328100" y="2415125"/>
              <a:ext cx="9800" cy="31850"/>
            </a:xfrm>
            <a:custGeom>
              <a:avLst/>
              <a:gdLst/>
              <a:ahLst/>
              <a:cxnLst/>
              <a:rect l="l" t="t" r="r" b="b"/>
              <a:pathLst>
                <a:path w="392" h="1274" extrusionOk="0">
                  <a:moveTo>
                    <a:pt x="266" y="1"/>
                  </a:moveTo>
                  <a:cubicBezTo>
                    <a:pt x="204" y="1"/>
                    <a:pt x="141" y="38"/>
                    <a:pt x="141" y="113"/>
                  </a:cubicBezTo>
                  <a:cubicBezTo>
                    <a:pt x="141" y="464"/>
                    <a:pt x="91" y="790"/>
                    <a:pt x="16" y="1116"/>
                  </a:cubicBezTo>
                  <a:cubicBezTo>
                    <a:pt x="0" y="1209"/>
                    <a:pt x="80" y="1273"/>
                    <a:pt x="150" y="1273"/>
                  </a:cubicBezTo>
                  <a:cubicBezTo>
                    <a:pt x="193" y="1273"/>
                    <a:pt x="232" y="1249"/>
                    <a:pt x="241" y="1191"/>
                  </a:cubicBezTo>
                  <a:cubicBezTo>
                    <a:pt x="341" y="840"/>
                    <a:pt x="392" y="489"/>
                    <a:pt x="392" y="113"/>
                  </a:cubicBezTo>
                  <a:cubicBezTo>
                    <a:pt x="392" y="38"/>
                    <a:pt x="329" y="1"/>
                    <a:pt x="26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3"/>
            <p:cNvSpPr/>
            <p:nvPr/>
          </p:nvSpPr>
          <p:spPr>
            <a:xfrm>
              <a:off x="5341500" y="2424050"/>
              <a:ext cx="13475" cy="25425"/>
            </a:xfrm>
            <a:custGeom>
              <a:avLst/>
              <a:gdLst/>
              <a:ahLst/>
              <a:cxnLst/>
              <a:rect l="l" t="t" r="r" b="b"/>
              <a:pathLst>
                <a:path w="539" h="1017" extrusionOk="0">
                  <a:moveTo>
                    <a:pt x="374" y="0"/>
                  </a:moveTo>
                  <a:cubicBezTo>
                    <a:pt x="324" y="0"/>
                    <a:pt x="276" y="25"/>
                    <a:pt x="257" y="82"/>
                  </a:cubicBezTo>
                  <a:cubicBezTo>
                    <a:pt x="181" y="358"/>
                    <a:pt x="106" y="609"/>
                    <a:pt x="31" y="859"/>
                  </a:cubicBezTo>
                  <a:cubicBezTo>
                    <a:pt x="0" y="952"/>
                    <a:pt x="84" y="1016"/>
                    <a:pt x="159" y="1016"/>
                  </a:cubicBezTo>
                  <a:cubicBezTo>
                    <a:pt x="205" y="1016"/>
                    <a:pt x="247" y="992"/>
                    <a:pt x="257" y="934"/>
                  </a:cubicBezTo>
                  <a:cubicBezTo>
                    <a:pt x="357" y="659"/>
                    <a:pt x="432" y="408"/>
                    <a:pt x="507" y="157"/>
                  </a:cubicBezTo>
                  <a:cubicBezTo>
                    <a:pt x="538" y="65"/>
                    <a:pt x="454" y="0"/>
                    <a:pt x="37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4747025" y="2629675"/>
              <a:ext cx="40750" cy="7225"/>
            </a:xfrm>
            <a:custGeom>
              <a:avLst/>
              <a:gdLst/>
              <a:ahLst/>
              <a:cxnLst/>
              <a:rect l="l" t="t" r="r" b="b"/>
              <a:pathLst>
                <a:path w="1630" h="289" extrusionOk="0">
                  <a:moveTo>
                    <a:pt x="1502" y="1"/>
                  </a:moveTo>
                  <a:cubicBezTo>
                    <a:pt x="1494" y="1"/>
                    <a:pt x="1487" y="1"/>
                    <a:pt x="1479" y="3"/>
                  </a:cubicBezTo>
                  <a:cubicBezTo>
                    <a:pt x="1028" y="53"/>
                    <a:pt x="602" y="53"/>
                    <a:pt x="151" y="53"/>
                  </a:cubicBezTo>
                  <a:cubicBezTo>
                    <a:pt x="144" y="52"/>
                    <a:pt x="137" y="51"/>
                    <a:pt x="130" y="51"/>
                  </a:cubicBezTo>
                  <a:cubicBezTo>
                    <a:pt x="1" y="51"/>
                    <a:pt x="8" y="278"/>
                    <a:pt x="151" y="278"/>
                  </a:cubicBezTo>
                  <a:cubicBezTo>
                    <a:pt x="272" y="285"/>
                    <a:pt x="391" y="288"/>
                    <a:pt x="509" y="288"/>
                  </a:cubicBezTo>
                  <a:cubicBezTo>
                    <a:pt x="832" y="288"/>
                    <a:pt x="1149" y="265"/>
                    <a:pt x="1479" y="228"/>
                  </a:cubicBezTo>
                  <a:cubicBezTo>
                    <a:pt x="1622" y="204"/>
                    <a:pt x="1629" y="1"/>
                    <a:pt x="1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3"/>
            <p:cNvSpPr/>
            <p:nvPr/>
          </p:nvSpPr>
          <p:spPr>
            <a:xfrm>
              <a:off x="4730750" y="2611550"/>
              <a:ext cx="47000" cy="10100"/>
            </a:xfrm>
            <a:custGeom>
              <a:avLst/>
              <a:gdLst/>
              <a:ahLst/>
              <a:cxnLst/>
              <a:rect l="l" t="t" r="r" b="b"/>
              <a:pathLst>
                <a:path w="1880" h="404" extrusionOk="0">
                  <a:moveTo>
                    <a:pt x="1729" y="1"/>
                  </a:moveTo>
                  <a:cubicBezTo>
                    <a:pt x="1203" y="51"/>
                    <a:pt x="676" y="101"/>
                    <a:pt x="150" y="151"/>
                  </a:cubicBezTo>
                  <a:cubicBezTo>
                    <a:pt x="7" y="175"/>
                    <a:pt x="0" y="404"/>
                    <a:pt x="130" y="404"/>
                  </a:cubicBezTo>
                  <a:cubicBezTo>
                    <a:pt x="136" y="404"/>
                    <a:pt x="143" y="403"/>
                    <a:pt x="150" y="402"/>
                  </a:cubicBezTo>
                  <a:cubicBezTo>
                    <a:pt x="676" y="352"/>
                    <a:pt x="1203" y="302"/>
                    <a:pt x="1729" y="251"/>
                  </a:cubicBezTo>
                  <a:cubicBezTo>
                    <a:pt x="1879" y="251"/>
                    <a:pt x="1879"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3"/>
            <p:cNvSpPr/>
            <p:nvPr/>
          </p:nvSpPr>
          <p:spPr>
            <a:xfrm>
              <a:off x="5283375" y="2659750"/>
              <a:ext cx="58100" cy="8725"/>
            </a:xfrm>
            <a:custGeom>
              <a:avLst/>
              <a:gdLst/>
              <a:ahLst/>
              <a:cxnLst/>
              <a:rect l="l" t="t" r="r" b="b"/>
              <a:pathLst>
                <a:path w="2324" h="349" extrusionOk="0">
                  <a:moveTo>
                    <a:pt x="2128" y="1"/>
                  </a:moveTo>
                  <a:cubicBezTo>
                    <a:pt x="2121" y="1"/>
                    <a:pt x="2113" y="1"/>
                    <a:pt x="2105" y="3"/>
                  </a:cubicBezTo>
                  <a:cubicBezTo>
                    <a:pt x="1671" y="70"/>
                    <a:pt x="1248" y="103"/>
                    <a:pt x="821" y="103"/>
                  </a:cubicBezTo>
                  <a:cubicBezTo>
                    <a:pt x="607" y="103"/>
                    <a:pt x="393" y="95"/>
                    <a:pt x="176" y="78"/>
                  </a:cubicBezTo>
                  <a:cubicBezTo>
                    <a:pt x="0" y="78"/>
                    <a:pt x="0" y="329"/>
                    <a:pt x="176" y="329"/>
                  </a:cubicBezTo>
                  <a:cubicBezTo>
                    <a:pt x="357" y="342"/>
                    <a:pt x="536" y="348"/>
                    <a:pt x="715" y="348"/>
                  </a:cubicBezTo>
                  <a:cubicBezTo>
                    <a:pt x="1203" y="348"/>
                    <a:pt x="1685" y="302"/>
                    <a:pt x="2181" y="228"/>
                  </a:cubicBezTo>
                  <a:cubicBezTo>
                    <a:pt x="2323" y="205"/>
                    <a:pt x="2263" y="1"/>
                    <a:pt x="2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3"/>
            <p:cNvSpPr/>
            <p:nvPr/>
          </p:nvSpPr>
          <p:spPr>
            <a:xfrm>
              <a:off x="5290250" y="2640375"/>
              <a:ext cx="47650" cy="6300"/>
            </a:xfrm>
            <a:custGeom>
              <a:avLst/>
              <a:gdLst/>
              <a:ahLst/>
              <a:cxnLst/>
              <a:rect l="l" t="t" r="r" b="b"/>
              <a:pathLst>
                <a:path w="1906" h="252" extrusionOk="0">
                  <a:moveTo>
                    <a:pt x="151" y="1"/>
                  </a:moveTo>
                  <a:cubicBezTo>
                    <a:pt x="1" y="1"/>
                    <a:pt x="1" y="251"/>
                    <a:pt x="151" y="251"/>
                  </a:cubicBezTo>
                  <a:lnTo>
                    <a:pt x="1755" y="251"/>
                  </a:lnTo>
                  <a:cubicBezTo>
                    <a:pt x="1906" y="251"/>
                    <a:pt x="1906" y="1"/>
                    <a:pt x="1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4754550" y="566050"/>
              <a:ext cx="856525" cy="341900"/>
            </a:xfrm>
            <a:custGeom>
              <a:avLst/>
              <a:gdLst/>
              <a:ahLst/>
              <a:cxnLst/>
              <a:rect l="l" t="t" r="r" b="b"/>
              <a:pathLst>
                <a:path w="34261" h="13676" extrusionOk="0">
                  <a:moveTo>
                    <a:pt x="16382" y="1"/>
                  </a:moveTo>
                  <a:cubicBezTo>
                    <a:pt x="4914" y="1"/>
                    <a:pt x="0" y="11144"/>
                    <a:pt x="0" y="11144"/>
                  </a:cubicBezTo>
                  <a:lnTo>
                    <a:pt x="26091" y="13675"/>
                  </a:lnTo>
                  <a:lnTo>
                    <a:pt x="28070" y="9640"/>
                  </a:lnTo>
                  <a:lnTo>
                    <a:pt x="28196" y="9389"/>
                  </a:lnTo>
                  <a:lnTo>
                    <a:pt x="28371" y="9039"/>
                  </a:lnTo>
                  <a:lnTo>
                    <a:pt x="28497" y="8763"/>
                  </a:lnTo>
                  <a:lnTo>
                    <a:pt x="28547" y="8813"/>
                  </a:lnTo>
                  <a:lnTo>
                    <a:pt x="34261" y="13675"/>
                  </a:lnTo>
                  <a:cubicBezTo>
                    <a:pt x="34261" y="13675"/>
                    <a:pt x="32657" y="2246"/>
                    <a:pt x="19198" y="216"/>
                  </a:cubicBezTo>
                  <a:cubicBezTo>
                    <a:pt x="18219" y="69"/>
                    <a:pt x="17280" y="1"/>
                    <a:pt x="1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5443750" y="740800"/>
              <a:ext cx="24475" cy="51225"/>
            </a:xfrm>
            <a:custGeom>
              <a:avLst/>
              <a:gdLst/>
              <a:ahLst/>
              <a:cxnLst/>
              <a:rect l="l" t="t" r="r" b="b"/>
              <a:pathLst>
                <a:path w="979" h="2049" extrusionOk="0">
                  <a:moveTo>
                    <a:pt x="174" y="1"/>
                  </a:moveTo>
                  <a:cubicBezTo>
                    <a:pt x="88" y="1"/>
                    <a:pt x="0" y="91"/>
                    <a:pt x="51" y="194"/>
                  </a:cubicBezTo>
                  <a:cubicBezTo>
                    <a:pt x="352" y="795"/>
                    <a:pt x="603" y="1397"/>
                    <a:pt x="803" y="2049"/>
                  </a:cubicBezTo>
                  <a:lnTo>
                    <a:pt x="929" y="1773"/>
                  </a:lnTo>
                  <a:lnTo>
                    <a:pt x="979" y="1823"/>
                  </a:lnTo>
                  <a:cubicBezTo>
                    <a:pt x="778" y="1221"/>
                    <a:pt x="553" y="645"/>
                    <a:pt x="277" y="69"/>
                  </a:cubicBezTo>
                  <a:cubicBezTo>
                    <a:pt x="253" y="21"/>
                    <a:pt x="214" y="1"/>
                    <a:pt x="17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3"/>
            <p:cNvSpPr/>
            <p:nvPr/>
          </p:nvSpPr>
          <p:spPr>
            <a:xfrm>
              <a:off x="5429900" y="752475"/>
              <a:ext cx="29550" cy="54600"/>
            </a:xfrm>
            <a:custGeom>
              <a:avLst/>
              <a:gdLst/>
              <a:ahLst/>
              <a:cxnLst/>
              <a:rect l="l" t="t" r="r" b="b"/>
              <a:pathLst>
                <a:path w="1182" h="2184" extrusionOk="0">
                  <a:moveTo>
                    <a:pt x="157" y="1"/>
                  </a:moveTo>
                  <a:cubicBezTo>
                    <a:pt x="85" y="1"/>
                    <a:pt x="1" y="89"/>
                    <a:pt x="54" y="178"/>
                  </a:cubicBezTo>
                  <a:cubicBezTo>
                    <a:pt x="380" y="830"/>
                    <a:pt x="706" y="1506"/>
                    <a:pt x="1056" y="2183"/>
                  </a:cubicBezTo>
                  <a:lnTo>
                    <a:pt x="1182" y="1932"/>
                  </a:lnTo>
                  <a:cubicBezTo>
                    <a:pt x="856" y="1306"/>
                    <a:pt x="555" y="679"/>
                    <a:pt x="229" y="53"/>
                  </a:cubicBezTo>
                  <a:cubicBezTo>
                    <a:pt x="215" y="16"/>
                    <a:pt x="187"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3"/>
            <p:cNvSpPr/>
            <p:nvPr/>
          </p:nvSpPr>
          <p:spPr>
            <a:xfrm>
              <a:off x="5515200" y="843750"/>
              <a:ext cx="212425" cy="184525"/>
            </a:xfrm>
            <a:custGeom>
              <a:avLst/>
              <a:gdLst/>
              <a:ahLst/>
              <a:cxnLst/>
              <a:rect l="l" t="t" r="r" b="b"/>
              <a:pathLst>
                <a:path w="8497" h="7381" extrusionOk="0">
                  <a:moveTo>
                    <a:pt x="5395" y="0"/>
                  </a:moveTo>
                  <a:cubicBezTo>
                    <a:pt x="4747" y="0"/>
                    <a:pt x="3860" y="2592"/>
                    <a:pt x="3860" y="2592"/>
                  </a:cubicBezTo>
                  <a:cubicBezTo>
                    <a:pt x="3860" y="2592"/>
                    <a:pt x="2257" y="1234"/>
                    <a:pt x="1390" y="1234"/>
                  </a:cubicBezTo>
                  <a:cubicBezTo>
                    <a:pt x="1258" y="1234"/>
                    <a:pt x="1143" y="1266"/>
                    <a:pt x="1053" y="1339"/>
                  </a:cubicBezTo>
                  <a:cubicBezTo>
                    <a:pt x="401" y="1865"/>
                    <a:pt x="3259" y="3043"/>
                    <a:pt x="3259" y="3043"/>
                  </a:cubicBezTo>
                  <a:cubicBezTo>
                    <a:pt x="3259" y="3043"/>
                    <a:pt x="2145" y="2698"/>
                    <a:pt x="1343" y="2698"/>
                  </a:cubicBezTo>
                  <a:cubicBezTo>
                    <a:pt x="942" y="2698"/>
                    <a:pt x="619" y="2784"/>
                    <a:pt x="552" y="3043"/>
                  </a:cubicBezTo>
                  <a:cubicBezTo>
                    <a:pt x="436" y="3477"/>
                    <a:pt x="1230" y="3569"/>
                    <a:pt x="1922" y="3569"/>
                  </a:cubicBezTo>
                  <a:cubicBezTo>
                    <a:pt x="2429" y="3569"/>
                    <a:pt x="2882" y="3520"/>
                    <a:pt x="2883" y="3520"/>
                  </a:cubicBezTo>
                  <a:lnTo>
                    <a:pt x="2883" y="3520"/>
                  </a:lnTo>
                  <a:cubicBezTo>
                    <a:pt x="2882" y="3520"/>
                    <a:pt x="0" y="4497"/>
                    <a:pt x="552" y="5124"/>
                  </a:cubicBezTo>
                  <a:cubicBezTo>
                    <a:pt x="671" y="5253"/>
                    <a:pt x="836" y="5304"/>
                    <a:pt x="1023" y="5304"/>
                  </a:cubicBezTo>
                  <a:cubicBezTo>
                    <a:pt x="1741" y="5304"/>
                    <a:pt x="2782" y="4547"/>
                    <a:pt x="2782" y="4547"/>
                  </a:cubicBezTo>
                  <a:lnTo>
                    <a:pt x="2782" y="4547"/>
                  </a:lnTo>
                  <a:cubicBezTo>
                    <a:pt x="2782" y="4547"/>
                    <a:pt x="1379" y="6226"/>
                    <a:pt x="2181" y="6753"/>
                  </a:cubicBezTo>
                  <a:cubicBezTo>
                    <a:pt x="2249" y="6798"/>
                    <a:pt x="2317" y="6819"/>
                    <a:pt x="2386" y="6819"/>
                  </a:cubicBezTo>
                  <a:cubicBezTo>
                    <a:pt x="3108" y="6819"/>
                    <a:pt x="3860" y="4523"/>
                    <a:pt x="3860" y="4522"/>
                  </a:cubicBezTo>
                  <a:lnTo>
                    <a:pt x="3860" y="4522"/>
                  </a:lnTo>
                  <a:cubicBezTo>
                    <a:pt x="3860" y="4523"/>
                    <a:pt x="3616" y="7381"/>
                    <a:pt x="4719" y="7381"/>
                  </a:cubicBezTo>
                  <a:cubicBezTo>
                    <a:pt x="4733" y="7381"/>
                    <a:pt x="4748" y="7380"/>
                    <a:pt x="4762" y="7379"/>
                  </a:cubicBezTo>
                  <a:cubicBezTo>
                    <a:pt x="5890" y="7329"/>
                    <a:pt x="4888" y="4623"/>
                    <a:pt x="4888" y="4622"/>
                  </a:cubicBezTo>
                  <a:lnTo>
                    <a:pt x="4888" y="4622"/>
                  </a:lnTo>
                  <a:cubicBezTo>
                    <a:pt x="4888" y="4623"/>
                    <a:pt x="6249" y="6645"/>
                    <a:pt x="7093" y="6645"/>
                  </a:cubicBezTo>
                  <a:cubicBezTo>
                    <a:pt x="7193" y="6645"/>
                    <a:pt x="7286" y="6616"/>
                    <a:pt x="7369" y="6552"/>
                  </a:cubicBezTo>
                  <a:cubicBezTo>
                    <a:pt x="8171" y="5951"/>
                    <a:pt x="5464" y="4297"/>
                    <a:pt x="5464" y="4296"/>
                  </a:cubicBezTo>
                  <a:lnTo>
                    <a:pt x="5464" y="4296"/>
                  </a:lnTo>
                  <a:cubicBezTo>
                    <a:pt x="5464" y="4296"/>
                    <a:pt x="6258" y="4392"/>
                    <a:pt x="7014" y="4392"/>
                  </a:cubicBezTo>
                  <a:cubicBezTo>
                    <a:pt x="7654" y="4392"/>
                    <a:pt x="8266" y="4324"/>
                    <a:pt x="8346" y="4071"/>
                  </a:cubicBezTo>
                  <a:cubicBezTo>
                    <a:pt x="8497" y="3494"/>
                    <a:pt x="5464" y="3494"/>
                    <a:pt x="5464" y="3494"/>
                  </a:cubicBezTo>
                  <a:cubicBezTo>
                    <a:pt x="5464" y="3494"/>
                    <a:pt x="8246" y="2592"/>
                    <a:pt x="8071" y="1865"/>
                  </a:cubicBezTo>
                  <a:cubicBezTo>
                    <a:pt x="8042" y="1729"/>
                    <a:pt x="7920" y="1674"/>
                    <a:pt x="7741" y="1674"/>
                  </a:cubicBezTo>
                  <a:cubicBezTo>
                    <a:pt x="6960" y="1674"/>
                    <a:pt x="5088" y="2718"/>
                    <a:pt x="5088" y="2718"/>
                  </a:cubicBezTo>
                  <a:cubicBezTo>
                    <a:pt x="5088" y="2718"/>
                    <a:pt x="6116" y="211"/>
                    <a:pt x="5464" y="11"/>
                  </a:cubicBezTo>
                  <a:cubicBezTo>
                    <a:pt x="5441" y="4"/>
                    <a:pt x="5418" y="0"/>
                    <a:pt x="5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4723225" y="667775"/>
              <a:ext cx="709300" cy="269625"/>
            </a:xfrm>
            <a:custGeom>
              <a:avLst/>
              <a:gdLst/>
              <a:ahLst/>
              <a:cxnLst/>
              <a:rect l="l" t="t" r="r" b="b"/>
              <a:pathLst>
                <a:path w="28372" h="10785" extrusionOk="0">
                  <a:moveTo>
                    <a:pt x="14098" y="0"/>
                  </a:moveTo>
                  <a:cubicBezTo>
                    <a:pt x="13936" y="0"/>
                    <a:pt x="13774" y="3"/>
                    <a:pt x="13609" y="7"/>
                  </a:cubicBezTo>
                  <a:cubicBezTo>
                    <a:pt x="2732" y="333"/>
                    <a:pt x="0" y="9080"/>
                    <a:pt x="0" y="9080"/>
                  </a:cubicBezTo>
                  <a:lnTo>
                    <a:pt x="12281" y="10784"/>
                  </a:lnTo>
                  <a:lnTo>
                    <a:pt x="26141" y="10784"/>
                  </a:lnTo>
                  <a:lnTo>
                    <a:pt x="28371" y="9506"/>
                  </a:lnTo>
                  <a:cubicBezTo>
                    <a:pt x="28371" y="9506"/>
                    <a:pt x="24603" y="0"/>
                    <a:pt x="14098"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4957800" y="689550"/>
              <a:ext cx="8225" cy="28575"/>
            </a:xfrm>
            <a:custGeom>
              <a:avLst/>
              <a:gdLst/>
              <a:ahLst/>
              <a:cxnLst/>
              <a:rect l="l" t="t" r="r" b="b"/>
              <a:pathLst>
                <a:path w="329" h="1143" extrusionOk="0">
                  <a:moveTo>
                    <a:pt x="213" y="1"/>
                  </a:moveTo>
                  <a:cubicBezTo>
                    <a:pt x="153" y="1"/>
                    <a:pt x="91" y="38"/>
                    <a:pt x="91" y="114"/>
                  </a:cubicBezTo>
                  <a:cubicBezTo>
                    <a:pt x="91" y="414"/>
                    <a:pt x="66" y="690"/>
                    <a:pt x="16" y="991"/>
                  </a:cubicBezTo>
                  <a:cubicBezTo>
                    <a:pt x="1" y="1080"/>
                    <a:pt x="74" y="1142"/>
                    <a:pt x="141" y="1142"/>
                  </a:cubicBezTo>
                  <a:cubicBezTo>
                    <a:pt x="187" y="1142"/>
                    <a:pt x="231" y="1112"/>
                    <a:pt x="241" y="1041"/>
                  </a:cubicBezTo>
                  <a:cubicBezTo>
                    <a:pt x="291" y="740"/>
                    <a:pt x="316" y="439"/>
                    <a:pt x="316" y="114"/>
                  </a:cubicBezTo>
                  <a:cubicBezTo>
                    <a:pt x="329" y="38"/>
                    <a:pt x="272" y="1"/>
                    <a:pt x="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4968175" y="703350"/>
              <a:ext cx="8825" cy="13925"/>
            </a:xfrm>
            <a:custGeom>
              <a:avLst/>
              <a:gdLst/>
              <a:ahLst/>
              <a:cxnLst/>
              <a:rect l="l" t="t" r="r" b="b"/>
              <a:pathLst>
                <a:path w="353" h="557" extrusionOk="0">
                  <a:moveTo>
                    <a:pt x="227" y="0"/>
                  </a:moveTo>
                  <a:cubicBezTo>
                    <a:pt x="164" y="0"/>
                    <a:pt x="102" y="38"/>
                    <a:pt x="102" y="113"/>
                  </a:cubicBezTo>
                  <a:cubicBezTo>
                    <a:pt x="102" y="213"/>
                    <a:pt x="77" y="288"/>
                    <a:pt x="52" y="364"/>
                  </a:cubicBezTo>
                  <a:cubicBezTo>
                    <a:pt x="0" y="466"/>
                    <a:pt x="89" y="557"/>
                    <a:pt x="166" y="557"/>
                  </a:cubicBezTo>
                  <a:cubicBezTo>
                    <a:pt x="202" y="557"/>
                    <a:pt x="236" y="537"/>
                    <a:pt x="252" y="489"/>
                  </a:cubicBezTo>
                  <a:cubicBezTo>
                    <a:pt x="302" y="364"/>
                    <a:pt x="352" y="238"/>
                    <a:pt x="352" y="113"/>
                  </a:cubicBezTo>
                  <a:cubicBezTo>
                    <a:pt x="352" y="38"/>
                    <a:pt x="290"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4984500" y="678425"/>
              <a:ext cx="5650" cy="16175"/>
            </a:xfrm>
            <a:custGeom>
              <a:avLst/>
              <a:gdLst/>
              <a:ahLst/>
              <a:cxnLst/>
              <a:rect l="l" t="t" r="r" b="b"/>
              <a:pathLst>
                <a:path w="226" h="647" extrusionOk="0">
                  <a:moveTo>
                    <a:pt x="113" y="1"/>
                  </a:moveTo>
                  <a:cubicBezTo>
                    <a:pt x="57" y="1"/>
                    <a:pt x="0" y="45"/>
                    <a:pt x="0" y="132"/>
                  </a:cubicBezTo>
                  <a:lnTo>
                    <a:pt x="0" y="533"/>
                  </a:lnTo>
                  <a:cubicBezTo>
                    <a:pt x="0" y="609"/>
                    <a:pt x="57" y="646"/>
                    <a:pt x="113" y="646"/>
                  </a:cubicBezTo>
                  <a:cubicBezTo>
                    <a:pt x="169" y="646"/>
                    <a:pt x="226" y="609"/>
                    <a:pt x="226" y="533"/>
                  </a:cubicBezTo>
                  <a:lnTo>
                    <a:pt x="226" y="132"/>
                  </a:lnTo>
                  <a:cubicBezTo>
                    <a:pt x="226" y="45"/>
                    <a:pt x="169"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3"/>
            <p:cNvSpPr/>
            <p:nvPr/>
          </p:nvSpPr>
          <p:spPr>
            <a:xfrm>
              <a:off x="5119200" y="654950"/>
              <a:ext cx="13050" cy="19600"/>
            </a:xfrm>
            <a:custGeom>
              <a:avLst/>
              <a:gdLst/>
              <a:ahLst/>
              <a:cxnLst/>
              <a:rect l="l" t="t" r="r" b="b"/>
              <a:pathLst>
                <a:path w="522" h="784" extrusionOk="0">
                  <a:moveTo>
                    <a:pt x="348" y="0"/>
                  </a:moveTo>
                  <a:cubicBezTo>
                    <a:pt x="316" y="0"/>
                    <a:pt x="282" y="13"/>
                    <a:pt x="251" y="44"/>
                  </a:cubicBezTo>
                  <a:cubicBezTo>
                    <a:pt x="101" y="219"/>
                    <a:pt x="1" y="420"/>
                    <a:pt x="1" y="670"/>
                  </a:cubicBezTo>
                  <a:cubicBezTo>
                    <a:pt x="1" y="746"/>
                    <a:pt x="63" y="783"/>
                    <a:pt x="126" y="783"/>
                  </a:cubicBezTo>
                  <a:cubicBezTo>
                    <a:pt x="189" y="783"/>
                    <a:pt x="251" y="746"/>
                    <a:pt x="251" y="670"/>
                  </a:cubicBezTo>
                  <a:cubicBezTo>
                    <a:pt x="251" y="495"/>
                    <a:pt x="327" y="345"/>
                    <a:pt x="427" y="194"/>
                  </a:cubicBezTo>
                  <a:cubicBezTo>
                    <a:pt x="521" y="119"/>
                    <a:pt x="44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3"/>
            <p:cNvSpPr/>
            <p:nvPr/>
          </p:nvSpPr>
          <p:spPr>
            <a:xfrm>
              <a:off x="5128700" y="657875"/>
              <a:ext cx="21125" cy="22050"/>
            </a:xfrm>
            <a:custGeom>
              <a:avLst/>
              <a:gdLst/>
              <a:ahLst/>
              <a:cxnLst/>
              <a:rect l="l" t="t" r="r" b="b"/>
              <a:pathLst>
                <a:path w="845" h="882" extrusionOk="0">
                  <a:moveTo>
                    <a:pt x="666" y="0"/>
                  </a:moveTo>
                  <a:cubicBezTo>
                    <a:pt x="630" y="0"/>
                    <a:pt x="595" y="15"/>
                    <a:pt x="573" y="52"/>
                  </a:cubicBezTo>
                  <a:cubicBezTo>
                    <a:pt x="398" y="278"/>
                    <a:pt x="247" y="478"/>
                    <a:pt x="72" y="704"/>
                  </a:cubicBezTo>
                  <a:cubicBezTo>
                    <a:pt x="1" y="792"/>
                    <a:pt x="93" y="881"/>
                    <a:pt x="188" y="881"/>
                  </a:cubicBezTo>
                  <a:cubicBezTo>
                    <a:pt x="228" y="881"/>
                    <a:pt x="268" y="866"/>
                    <a:pt x="297" y="829"/>
                  </a:cubicBezTo>
                  <a:cubicBezTo>
                    <a:pt x="448" y="604"/>
                    <a:pt x="623" y="403"/>
                    <a:pt x="774" y="178"/>
                  </a:cubicBezTo>
                  <a:cubicBezTo>
                    <a:pt x="844" y="89"/>
                    <a:pt x="752" y="0"/>
                    <a:pt x="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3"/>
            <p:cNvSpPr/>
            <p:nvPr/>
          </p:nvSpPr>
          <p:spPr>
            <a:xfrm>
              <a:off x="5185875" y="715800"/>
              <a:ext cx="11150" cy="22100"/>
            </a:xfrm>
            <a:custGeom>
              <a:avLst/>
              <a:gdLst/>
              <a:ahLst/>
              <a:cxnLst/>
              <a:rect l="l" t="t" r="r" b="b"/>
              <a:pathLst>
                <a:path w="446" h="884" extrusionOk="0">
                  <a:moveTo>
                    <a:pt x="302" y="0"/>
                  </a:moveTo>
                  <a:cubicBezTo>
                    <a:pt x="251" y="0"/>
                    <a:pt x="201" y="28"/>
                    <a:pt x="191" y="91"/>
                  </a:cubicBezTo>
                  <a:cubicBezTo>
                    <a:pt x="141" y="292"/>
                    <a:pt x="66" y="517"/>
                    <a:pt x="15" y="743"/>
                  </a:cubicBezTo>
                  <a:cubicBezTo>
                    <a:pt x="1" y="830"/>
                    <a:pt x="71" y="884"/>
                    <a:pt x="142" y="884"/>
                  </a:cubicBezTo>
                  <a:cubicBezTo>
                    <a:pt x="193" y="884"/>
                    <a:pt x="245" y="856"/>
                    <a:pt x="266" y="793"/>
                  </a:cubicBezTo>
                  <a:cubicBezTo>
                    <a:pt x="316" y="592"/>
                    <a:pt x="366" y="367"/>
                    <a:pt x="416" y="141"/>
                  </a:cubicBezTo>
                  <a:cubicBezTo>
                    <a:pt x="446" y="54"/>
                    <a:pt x="373" y="0"/>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3"/>
            <p:cNvSpPr/>
            <p:nvPr/>
          </p:nvSpPr>
          <p:spPr>
            <a:xfrm>
              <a:off x="5196125" y="721425"/>
              <a:ext cx="11825" cy="23775"/>
            </a:xfrm>
            <a:custGeom>
              <a:avLst/>
              <a:gdLst/>
              <a:ahLst/>
              <a:cxnLst/>
              <a:rect l="l" t="t" r="r" b="b"/>
              <a:pathLst>
                <a:path w="473" h="951" extrusionOk="0">
                  <a:moveTo>
                    <a:pt x="331" y="1"/>
                  </a:moveTo>
                  <a:cubicBezTo>
                    <a:pt x="280" y="1"/>
                    <a:pt x="228" y="29"/>
                    <a:pt x="207" y="92"/>
                  </a:cubicBezTo>
                  <a:cubicBezTo>
                    <a:pt x="157" y="317"/>
                    <a:pt x="82" y="568"/>
                    <a:pt x="31" y="793"/>
                  </a:cubicBezTo>
                  <a:cubicBezTo>
                    <a:pt x="1" y="886"/>
                    <a:pt x="84" y="951"/>
                    <a:pt x="159" y="951"/>
                  </a:cubicBezTo>
                  <a:cubicBezTo>
                    <a:pt x="205" y="951"/>
                    <a:pt x="247" y="926"/>
                    <a:pt x="257" y="869"/>
                  </a:cubicBezTo>
                  <a:cubicBezTo>
                    <a:pt x="332" y="618"/>
                    <a:pt x="382" y="392"/>
                    <a:pt x="458" y="142"/>
                  </a:cubicBezTo>
                  <a:cubicBezTo>
                    <a:pt x="472" y="54"/>
                    <a:pt x="402"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3"/>
            <p:cNvSpPr/>
            <p:nvPr/>
          </p:nvSpPr>
          <p:spPr>
            <a:xfrm>
              <a:off x="5220675" y="725825"/>
              <a:ext cx="16725" cy="28150"/>
            </a:xfrm>
            <a:custGeom>
              <a:avLst/>
              <a:gdLst/>
              <a:ahLst/>
              <a:cxnLst/>
              <a:rect l="l" t="t" r="r" b="b"/>
              <a:pathLst>
                <a:path w="669" h="1126" extrusionOk="0">
                  <a:moveTo>
                    <a:pt x="532" y="0"/>
                  </a:moveTo>
                  <a:cubicBezTo>
                    <a:pt x="484" y="0"/>
                    <a:pt x="438" y="28"/>
                    <a:pt x="428" y="91"/>
                  </a:cubicBezTo>
                  <a:cubicBezTo>
                    <a:pt x="353" y="392"/>
                    <a:pt x="227" y="693"/>
                    <a:pt x="52" y="943"/>
                  </a:cubicBezTo>
                  <a:cubicBezTo>
                    <a:pt x="1" y="1046"/>
                    <a:pt x="78" y="1125"/>
                    <a:pt x="156" y="1125"/>
                  </a:cubicBezTo>
                  <a:cubicBezTo>
                    <a:pt x="192" y="1125"/>
                    <a:pt x="229" y="1108"/>
                    <a:pt x="253" y="1069"/>
                  </a:cubicBezTo>
                  <a:cubicBezTo>
                    <a:pt x="453" y="793"/>
                    <a:pt x="578" y="467"/>
                    <a:pt x="654" y="141"/>
                  </a:cubicBezTo>
                  <a:cubicBezTo>
                    <a:pt x="668" y="54"/>
                    <a:pt x="598" y="0"/>
                    <a:pt x="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3"/>
            <p:cNvSpPr/>
            <p:nvPr/>
          </p:nvSpPr>
          <p:spPr>
            <a:xfrm>
              <a:off x="4372950" y="1194250"/>
              <a:ext cx="402300" cy="935500"/>
            </a:xfrm>
            <a:custGeom>
              <a:avLst/>
              <a:gdLst/>
              <a:ahLst/>
              <a:cxnLst/>
              <a:rect l="l" t="t" r="r" b="b"/>
              <a:pathLst>
                <a:path w="16092" h="37420" extrusionOk="0">
                  <a:moveTo>
                    <a:pt x="13886" y="1"/>
                  </a:moveTo>
                  <a:cubicBezTo>
                    <a:pt x="13885" y="1"/>
                    <a:pt x="1" y="6041"/>
                    <a:pt x="1204" y="21404"/>
                  </a:cubicBezTo>
                  <a:cubicBezTo>
                    <a:pt x="2407" y="36793"/>
                    <a:pt x="15339" y="37420"/>
                    <a:pt x="15339" y="37420"/>
                  </a:cubicBezTo>
                  <a:lnTo>
                    <a:pt x="16091" y="27420"/>
                  </a:lnTo>
                  <a:cubicBezTo>
                    <a:pt x="16091" y="27420"/>
                    <a:pt x="12983" y="23485"/>
                    <a:pt x="13811" y="18698"/>
                  </a:cubicBezTo>
                  <a:cubicBezTo>
                    <a:pt x="14663" y="13936"/>
                    <a:pt x="13886" y="1"/>
                    <a:pt x="13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3"/>
            <p:cNvSpPr/>
            <p:nvPr/>
          </p:nvSpPr>
          <p:spPr>
            <a:xfrm>
              <a:off x="5345400" y="1182975"/>
              <a:ext cx="455350" cy="947725"/>
            </a:xfrm>
            <a:custGeom>
              <a:avLst/>
              <a:gdLst/>
              <a:ahLst/>
              <a:cxnLst/>
              <a:rect l="l" t="t" r="r" b="b"/>
              <a:pathLst>
                <a:path w="18214" h="37909" extrusionOk="0">
                  <a:moveTo>
                    <a:pt x="2983" y="1"/>
                  </a:moveTo>
                  <a:lnTo>
                    <a:pt x="2983" y="1"/>
                  </a:lnTo>
                  <a:cubicBezTo>
                    <a:pt x="0" y="4161"/>
                    <a:pt x="5665" y="11630"/>
                    <a:pt x="7294" y="16492"/>
                  </a:cubicBezTo>
                  <a:cubicBezTo>
                    <a:pt x="8923" y="21379"/>
                    <a:pt x="4963" y="26367"/>
                    <a:pt x="4963" y="26367"/>
                  </a:cubicBezTo>
                  <a:lnTo>
                    <a:pt x="3960" y="37871"/>
                  </a:lnTo>
                  <a:cubicBezTo>
                    <a:pt x="4288" y="37896"/>
                    <a:pt x="4614" y="37908"/>
                    <a:pt x="4937" y="37908"/>
                  </a:cubicBezTo>
                  <a:cubicBezTo>
                    <a:pt x="12077" y="37908"/>
                    <a:pt x="18214" y="31784"/>
                    <a:pt x="16391" y="17495"/>
                  </a:cubicBezTo>
                  <a:cubicBezTo>
                    <a:pt x="14487" y="2532"/>
                    <a:pt x="2983"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3"/>
            <p:cNvSpPr/>
            <p:nvPr/>
          </p:nvSpPr>
          <p:spPr>
            <a:xfrm>
              <a:off x="4425600" y="1140325"/>
              <a:ext cx="1245650" cy="1177400"/>
            </a:xfrm>
            <a:custGeom>
              <a:avLst/>
              <a:gdLst/>
              <a:ahLst/>
              <a:cxnLst/>
              <a:rect l="l" t="t" r="r" b="b"/>
              <a:pathLst>
                <a:path w="49826" h="47096" extrusionOk="0">
                  <a:moveTo>
                    <a:pt x="23853" y="0"/>
                  </a:moveTo>
                  <a:cubicBezTo>
                    <a:pt x="18981" y="0"/>
                    <a:pt x="14059" y="703"/>
                    <a:pt x="10426" y="2860"/>
                  </a:cubicBezTo>
                  <a:cubicBezTo>
                    <a:pt x="0" y="9050"/>
                    <a:pt x="5063" y="34664"/>
                    <a:pt x="5063" y="34664"/>
                  </a:cubicBezTo>
                  <a:cubicBezTo>
                    <a:pt x="5063" y="34664"/>
                    <a:pt x="5915" y="47095"/>
                    <a:pt x="27870" y="47095"/>
                  </a:cubicBezTo>
                  <a:cubicBezTo>
                    <a:pt x="49825" y="47095"/>
                    <a:pt x="49524" y="28950"/>
                    <a:pt x="49524" y="28950"/>
                  </a:cubicBezTo>
                  <a:lnTo>
                    <a:pt x="41905" y="2459"/>
                  </a:lnTo>
                  <a:cubicBezTo>
                    <a:pt x="41905" y="2459"/>
                    <a:pt x="32966" y="0"/>
                    <a:pt x="23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3"/>
            <p:cNvSpPr/>
            <p:nvPr/>
          </p:nvSpPr>
          <p:spPr>
            <a:xfrm>
              <a:off x="5070950" y="1970525"/>
              <a:ext cx="40750" cy="54225"/>
            </a:xfrm>
            <a:custGeom>
              <a:avLst/>
              <a:gdLst/>
              <a:ahLst/>
              <a:cxnLst/>
              <a:rect l="l" t="t" r="r" b="b"/>
              <a:pathLst>
                <a:path w="1630" h="2169" extrusionOk="0">
                  <a:moveTo>
                    <a:pt x="784" y="1"/>
                  </a:moveTo>
                  <a:cubicBezTo>
                    <a:pt x="765" y="1"/>
                    <a:pt x="747" y="1"/>
                    <a:pt x="728" y="3"/>
                  </a:cubicBezTo>
                  <a:cubicBezTo>
                    <a:pt x="577" y="28"/>
                    <a:pt x="477" y="103"/>
                    <a:pt x="377" y="178"/>
                  </a:cubicBezTo>
                  <a:cubicBezTo>
                    <a:pt x="252" y="253"/>
                    <a:pt x="176" y="354"/>
                    <a:pt x="151" y="479"/>
                  </a:cubicBezTo>
                  <a:cubicBezTo>
                    <a:pt x="101" y="855"/>
                    <a:pt x="1" y="1331"/>
                    <a:pt x="126" y="1707"/>
                  </a:cubicBezTo>
                  <a:cubicBezTo>
                    <a:pt x="151" y="1857"/>
                    <a:pt x="252" y="1958"/>
                    <a:pt x="352" y="2008"/>
                  </a:cubicBezTo>
                  <a:cubicBezTo>
                    <a:pt x="473" y="2119"/>
                    <a:pt x="615" y="2169"/>
                    <a:pt x="758" y="2169"/>
                  </a:cubicBezTo>
                  <a:cubicBezTo>
                    <a:pt x="1000" y="2169"/>
                    <a:pt x="1247" y="2028"/>
                    <a:pt x="1404" y="1807"/>
                  </a:cubicBezTo>
                  <a:cubicBezTo>
                    <a:pt x="1605" y="1481"/>
                    <a:pt x="1630" y="1030"/>
                    <a:pt x="1505" y="679"/>
                  </a:cubicBezTo>
                  <a:cubicBezTo>
                    <a:pt x="1480" y="629"/>
                    <a:pt x="1455" y="579"/>
                    <a:pt x="1404" y="529"/>
                  </a:cubicBezTo>
                  <a:cubicBezTo>
                    <a:pt x="1333" y="220"/>
                    <a:pt x="1126" y="1"/>
                    <a:pt x="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3"/>
            <p:cNvSpPr/>
            <p:nvPr/>
          </p:nvSpPr>
          <p:spPr>
            <a:xfrm>
              <a:off x="5048400" y="2101650"/>
              <a:ext cx="47650" cy="57275"/>
            </a:xfrm>
            <a:custGeom>
              <a:avLst/>
              <a:gdLst/>
              <a:ahLst/>
              <a:cxnLst/>
              <a:rect l="l" t="t" r="r" b="b"/>
              <a:pathLst>
                <a:path w="1906" h="2291" extrusionOk="0">
                  <a:moveTo>
                    <a:pt x="955" y="1"/>
                  </a:moveTo>
                  <a:cubicBezTo>
                    <a:pt x="733" y="1"/>
                    <a:pt x="509" y="121"/>
                    <a:pt x="377" y="347"/>
                  </a:cubicBezTo>
                  <a:cubicBezTo>
                    <a:pt x="326" y="422"/>
                    <a:pt x="301" y="522"/>
                    <a:pt x="251" y="597"/>
                  </a:cubicBezTo>
                  <a:cubicBezTo>
                    <a:pt x="226" y="647"/>
                    <a:pt x="226" y="698"/>
                    <a:pt x="201" y="723"/>
                  </a:cubicBezTo>
                  <a:cubicBezTo>
                    <a:pt x="176" y="798"/>
                    <a:pt x="176" y="848"/>
                    <a:pt x="151" y="923"/>
                  </a:cubicBezTo>
                  <a:cubicBezTo>
                    <a:pt x="101" y="1149"/>
                    <a:pt x="51" y="1374"/>
                    <a:pt x="26" y="1625"/>
                  </a:cubicBezTo>
                  <a:cubicBezTo>
                    <a:pt x="1" y="1750"/>
                    <a:pt x="76" y="1875"/>
                    <a:pt x="151" y="1951"/>
                  </a:cubicBezTo>
                  <a:cubicBezTo>
                    <a:pt x="222" y="2165"/>
                    <a:pt x="434" y="2290"/>
                    <a:pt x="631" y="2290"/>
                  </a:cubicBezTo>
                  <a:cubicBezTo>
                    <a:pt x="710" y="2290"/>
                    <a:pt x="788" y="2270"/>
                    <a:pt x="853" y="2226"/>
                  </a:cubicBezTo>
                  <a:cubicBezTo>
                    <a:pt x="1479" y="1875"/>
                    <a:pt x="1905" y="948"/>
                    <a:pt x="1479" y="296"/>
                  </a:cubicBezTo>
                  <a:cubicBezTo>
                    <a:pt x="1350" y="96"/>
                    <a:pt x="1153" y="1"/>
                    <a:pt x="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3"/>
            <p:cNvSpPr/>
            <p:nvPr/>
          </p:nvSpPr>
          <p:spPr>
            <a:xfrm>
              <a:off x="4690625" y="1535575"/>
              <a:ext cx="122900" cy="328075"/>
            </a:xfrm>
            <a:custGeom>
              <a:avLst/>
              <a:gdLst/>
              <a:ahLst/>
              <a:cxnLst/>
              <a:rect l="l" t="t" r="r" b="b"/>
              <a:pathLst>
                <a:path w="4916" h="13123" extrusionOk="0">
                  <a:moveTo>
                    <a:pt x="1044" y="0"/>
                  </a:moveTo>
                  <a:cubicBezTo>
                    <a:pt x="1002" y="0"/>
                    <a:pt x="963" y="25"/>
                    <a:pt x="953" y="82"/>
                  </a:cubicBezTo>
                  <a:cubicBezTo>
                    <a:pt x="1" y="4794"/>
                    <a:pt x="1354" y="9606"/>
                    <a:pt x="4662" y="13090"/>
                  </a:cubicBezTo>
                  <a:cubicBezTo>
                    <a:pt x="4685" y="13113"/>
                    <a:pt x="4712" y="13123"/>
                    <a:pt x="4739" y="13123"/>
                  </a:cubicBezTo>
                  <a:cubicBezTo>
                    <a:pt x="4829" y="13123"/>
                    <a:pt x="4915" y="13011"/>
                    <a:pt x="4838" y="12914"/>
                  </a:cubicBezTo>
                  <a:cubicBezTo>
                    <a:pt x="1605" y="9506"/>
                    <a:pt x="251" y="4769"/>
                    <a:pt x="1179" y="157"/>
                  </a:cubicBezTo>
                  <a:cubicBezTo>
                    <a:pt x="1194" y="64"/>
                    <a:pt x="1114" y="0"/>
                    <a:pt x="10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3"/>
            <p:cNvSpPr/>
            <p:nvPr/>
          </p:nvSpPr>
          <p:spPr>
            <a:xfrm>
              <a:off x="5446250" y="1509025"/>
              <a:ext cx="88400" cy="351125"/>
            </a:xfrm>
            <a:custGeom>
              <a:avLst/>
              <a:gdLst/>
              <a:ahLst/>
              <a:cxnLst/>
              <a:rect l="l" t="t" r="r" b="b"/>
              <a:pathLst>
                <a:path w="3536" h="14045" extrusionOk="0">
                  <a:moveTo>
                    <a:pt x="1619" y="1"/>
                  </a:moveTo>
                  <a:cubicBezTo>
                    <a:pt x="1549" y="1"/>
                    <a:pt x="1476" y="54"/>
                    <a:pt x="1505" y="142"/>
                  </a:cubicBezTo>
                  <a:cubicBezTo>
                    <a:pt x="2909" y="4603"/>
                    <a:pt x="3310" y="10042"/>
                    <a:pt x="77" y="13826"/>
                  </a:cubicBezTo>
                  <a:cubicBezTo>
                    <a:pt x="1" y="13921"/>
                    <a:pt x="83" y="14045"/>
                    <a:pt x="171" y="14045"/>
                  </a:cubicBezTo>
                  <a:cubicBezTo>
                    <a:pt x="199" y="14045"/>
                    <a:pt x="228" y="14032"/>
                    <a:pt x="252" y="14001"/>
                  </a:cubicBezTo>
                  <a:cubicBezTo>
                    <a:pt x="3535" y="10142"/>
                    <a:pt x="3159" y="4628"/>
                    <a:pt x="1731" y="92"/>
                  </a:cubicBezTo>
                  <a:cubicBezTo>
                    <a:pt x="1720" y="29"/>
                    <a:pt x="1670" y="1"/>
                    <a:pt x="1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3"/>
            <p:cNvSpPr/>
            <p:nvPr/>
          </p:nvSpPr>
          <p:spPr>
            <a:xfrm>
              <a:off x="5057575" y="1778675"/>
              <a:ext cx="98625" cy="530725"/>
            </a:xfrm>
            <a:custGeom>
              <a:avLst/>
              <a:gdLst/>
              <a:ahLst/>
              <a:cxnLst/>
              <a:rect l="l" t="t" r="r" b="b"/>
              <a:pathLst>
                <a:path w="3945" h="21229" extrusionOk="0">
                  <a:moveTo>
                    <a:pt x="2124" y="1"/>
                  </a:moveTo>
                  <a:cubicBezTo>
                    <a:pt x="2054" y="1"/>
                    <a:pt x="1974" y="65"/>
                    <a:pt x="1990" y="158"/>
                  </a:cubicBezTo>
                  <a:cubicBezTo>
                    <a:pt x="3694" y="7150"/>
                    <a:pt x="3017" y="14469"/>
                    <a:pt x="35" y="21035"/>
                  </a:cubicBezTo>
                  <a:cubicBezTo>
                    <a:pt x="0" y="21138"/>
                    <a:pt x="83" y="21228"/>
                    <a:pt x="162" y="21228"/>
                  </a:cubicBezTo>
                  <a:cubicBezTo>
                    <a:pt x="199" y="21228"/>
                    <a:pt x="236" y="21208"/>
                    <a:pt x="260" y="21160"/>
                  </a:cubicBezTo>
                  <a:cubicBezTo>
                    <a:pt x="3268" y="14544"/>
                    <a:pt x="3944" y="7150"/>
                    <a:pt x="2215" y="83"/>
                  </a:cubicBezTo>
                  <a:cubicBezTo>
                    <a:pt x="2206" y="25"/>
                    <a:pt x="2167" y="1"/>
                    <a:pt x="2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3"/>
            <p:cNvSpPr/>
            <p:nvPr/>
          </p:nvSpPr>
          <p:spPr>
            <a:xfrm>
              <a:off x="4570275" y="2061650"/>
              <a:ext cx="121900" cy="57625"/>
            </a:xfrm>
            <a:custGeom>
              <a:avLst/>
              <a:gdLst/>
              <a:ahLst/>
              <a:cxnLst/>
              <a:rect l="l" t="t" r="r" b="b"/>
              <a:pathLst>
                <a:path w="4876" h="2305" extrusionOk="0">
                  <a:moveTo>
                    <a:pt x="187" y="0"/>
                  </a:moveTo>
                  <a:cubicBezTo>
                    <a:pt x="71" y="0"/>
                    <a:pt x="1" y="154"/>
                    <a:pt x="128" y="217"/>
                  </a:cubicBezTo>
                  <a:cubicBezTo>
                    <a:pt x="1582" y="1044"/>
                    <a:pt x="3085" y="1746"/>
                    <a:pt x="4664" y="2298"/>
                  </a:cubicBezTo>
                  <a:cubicBezTo>
                    <a:pt x="4679" y="2302"/>
                    <a:pt x="4693" y="2305"/>
                    <a:pt x="4706" y="2305"/>
                  </a:cubicBezTo>
                  <a:cubicBezTo>
                    <a:pt x="4827" y="2305"/>
                    <a:pt x="4875" y="2115"/>
                    <a:pt x="4740" y="2047"/>
                  </a:cubicBezTo>
                  <a:cubicBezTo>
                    <a:pt x="3186" y="1521"/>
                    <a:pt x="1682" y="844"/>
                    <a:pt x="253" y="17"/>
                  </a:cubicBezTo>
                  <a:cubicBezTo>
                    <a:pt x="230" y="5"/>
                    <a:pt x="208" y="0"/>
                    <a:pt x="18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3"/>
            <p:cNvSpPr/>
            <p:nvPr/>
          </p:nvSpPr>
          <p:spPr>
            <a:xfrm>
              <a:off x="4557175" y="1489050"/>
              <a:ext cx="5650" cy="27600"/>
            </a:xfrm>
            <a:custGeom>
              <a:avLst/>
              <a:gdLst/>
              <a:ahLst/>
              <a:cxnLst/>
              <a:rect l="l" t="t" r="r" b="b"/>
              <a:pathLst>
                <a:path w="226" h="1104" extrusionOk="0">
                  <a:moveTo>
                    <a:pt x="113" y="1"/>
                  </a:moveTo>
                  <a:cubicBezTo>
                    <a:pt x="57" y="1"/>
                    <a:pt x="0" y="38"/>
                    <a:pt x="0" y="114"/>
                  </a:cubicBezTo>
                  <a:lnTo>
                    <a:pt x="0" y="991"/>
                  </a:lnTo>
                  <a:cubicBezTo>
                    <a:pt x="0" y="1066"/>
                    <a:pt x="57" y="1104"/>
                    <a:pt x="113" y="1104"/>
                  </a:cubicBezTo>
                  <a:cubicBezTo>
                    <a:pt x="170" y="1104"/>
                    <a:pt x="226" y="1066"/>
                    <a:pt x="226" y="991"/>
                  </a:cubicBezTo>
                  <a:lnTo>
                    <a:pt x="226" y="114"/>
                  </a:lnTo>
                  <a:cubicBezTo>
                    <a:pt x="226" y="38"/>
                    <a:pt x="170"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3"/>
            <p:cNvSpPr/>
            <p:nvPr/>
          </p:nvSpPr>
          <p:spPr>
            <a:xfrm>
              <a:off x="4577225" y="1490450"/>
              <a:ext cx="7925" cy="27450"/>
            </a:xfrm>
            <a:custGeom>
              <a:avLst/>
              <a:gdLst/>
              <a:ahLst/>
              <a:cxnLst/>
              <a:rect l="l" t="t" r="r" b="b"/>
              <a:pathLst>
                <a:path w="317" h="1098" extrusionOk="0">
                  <a:moveTo>
                    <a:pt x="167" y="1"/>
                  </a:moveTo>
                  <a:cubicBezTo>
                    <a:pt x="124" y="1"/>
                    <a:pt x="85" y="25"/>
                    <a:pt x="76" y="83"/>
                  </a:cubicBezTo>
                  <a:cubicBezTo>
                    <a:pt x="0" y="383"/>
                    <a:pt x="0" y="684"/>
                    <a:pt x="0" y="985"/>
                  </a:cubicBezTo>
                  <a:cubicBezTo>
                    <a:pt x="13" y="1060"/>
                    <a:pt x="76" y="1098"/>
                    <a:pt x="135" y="1098"/>
                  </a:cubicBezTo>
                  <a:cubicBezTo>
                    <a:pt x="195" y="1098"/>
                    <a:pt x="251" y="1060"/>
                    <a:pt x="251" y="985"/>
                  </a:cubicBezTo>
                  <a:cubicBezTo>
                    <a:pt x="226" y="709"/>
                    <a:pt x="251" y="434"/>
                    <a:pt x="301" y="158"/>
                  </a:cubicBezTo>
                  <a:cubicBezTo>
                    <a:pt x="317" y="65"/>
                    <a:pt x="236"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3"/>
            <p:cNvSpPr/>
            <p:nvPr/>
          </p:nvSpPr>
          <p:spPr>
            <a:xfrm>
              <a:off x="4588500" y="1448325"/>
              <a:ext cx="5675" cy="34500"/>
            </a:xfrm>
            <a:custGeom>
              <a:avLst/>
              <a:gdLst/>
              <a:ahLst/>
              <a:cxnLst/>
              <a:rect l="l" t="t" r="r" b="b"/>
              <a:pathLst>
                <a:path w="227" h="1380" extrusionOk="0">
                  <a:moveTo>
                    <a:pt x="113" y="1"/>
                  </a:moveTo>
                  <a:cubicBezTo>
                    <a:pt x="57" y="1"/>
                    <a:pt x="1" y="38"/>
                    <a:pt x="1" y="114"/>
                  </a:cubicBezTo>
                  <a:lnTo>
                    <a:pt x="1" y="1266"/>
                  </a:lnTo>
                  <a:cubicBezTo>
                    <a:pt x="1" y="1342"/>
                    <a:pt x="57" y="1379"/>
                    <a:pt x="113" y="1379"/>
                  </a:cubicBezTo>
                  <a:cubicBezTo>
                    <a:pt x="170" y="1379"/>
                    <a:pt x="226" y="1342"/>
                    <a:pt x="226" y="1266"/>
                  </a:cubicBezTo>
                  <a:lnTo>
                    <a:pt x="226" y="114"/>
                  </a:lnTo>
                  <a:cubicBezTo>
                    <a:pt x="226" y="38"/>
                    <a:pt x="170"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3"/>
            <p:cNvSpPr/>
            <p:nvPr/>
          </p:nvSpPr>
          <p:spPr>
            <a:xfrm>
              <a:off x="4617950" y="1668425"/>
              <a:ext cx="6300" cy="22425"/>
            </a:xfrm>
            <a:custGeom>
              <a:avLst/>
              <a:gdLst/>
              <a:ahLst/>
              <a:cxnLst/>
              <a:rect l="l" t="t" r="r" b="b"/>
              <a:pathLst>
                <a:path w="252" h="897" extrusionOk="0">
                  <a:moveTo>
                    <a:pt x="126" y="0"/>
                  </a:moveTo>
                  <a:cubicBezTo>
                    <a:pt x="63" y="0"/>
                    <a:pt x="0" y="44"/>
                    <a:pt x="0" y="132"/>
                  </a:cubicBezTo>
                  <a:lnTo>
                    <a:pt x="0" y="783"/>
                  </a:lnTo>
                  <a:cubicBezTo>
                    <a:pt x="0" y="858"/>
                    <a:pt x="63" y="896"/>
                    <a:pt x="126" y="896"/>
                  </a:cubicBezTo>
                  <a:cubicBezTo>
                    <a:pt x="188" y="896"/>
                    <a:pt x="251" y="858"/>
                    <a:pt x="251" y="783"/>
                  </a:cubicBezTo>
                  <a:lnTo>
                    <a:pt x="251" y="132"/>
                  </a:lnTo>
                  <a:cubicBezTo>
                    <a:pt x="251" y="44"/>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3"/>
            <p:cNvSpPr/>
            <p:nvPr/>
          </p:nvSpPr>
          <p:spPr>
            <a:xfrm>
              <a:off x="4638625" y="1653600"/>
              <a:ext cx="6300" cy="27675"/>
            </a:xfrm>
            <a:custGeom>
              <a:avLst/>
              <a:gdLst/>
              <a:ahLst/>
              <a:cxnLst/>
              <a:rect l="l" t="t" r="r" b="b"/>
              <a:pathLst>
                <a:path w="252" h="1107" extrusionOk="0">
                  <a:moveTo>
                    <a:pt x="119" y="1"/>
                  </a:moveTo>
                  <a:cubicBezTo>
                    <a:pt x="58" y="1"/>
                    <a:pt x="1" y="39"/>
                    <a:pt x="1" y="123"/>
                  </a:cubicBezTo>
                  <a:lnTo>
                    <a:pt x="1" y="975"/>
                  </a:lnTo>
                  <a:cubicBezTo>
                    <a:pt x="1" y="1063"/>
                    <a:pt x="63" y="1107"/>
                    <a:pt x="126" y="1107"/>
                  </a:cubicBezTo>
                  <a:cubicBezTo>
                    <a:pt x="189" y="1107"/>
                    <a:pt x="251" y="1063"/>
                    <a:pt x="251" y="975"/>
                  </a:cubicBezTo>
                  <a:lnTo>
                    <a:pt x="251" y="123"/>
                  </a:lnTo>
                  <a:cubicBezTo>
                    <a:pt x="251" y="45"/>
                    <a:pt x="18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3"/>
            <p:cNvSpPr/>
            <p:nvPr/>
          </p:nvSpPr>
          <p:spPr>
            <a:xfrm>
              <a:off x="4550275" y="1860150"/>
              <a:ext cx="5675" cy="37450"/>
            </a:xfrm>
            <a:custGeom>
              <a:avLst/>
              <a:gdLst/>
              <a:ahLst/>
              <a:cxnLst/>
              <a:rect l="l" t="t" r="r" b="b"/>
              <a:pathLst>
                <a:path w="227" h="1498" extrusionOk="0">
                  <a:moveTo>
                    <a:pt x="113" y="0"/>
                  </a:moveTo>
                  <a:cubicBezTo>
                    <a:pt x="57" y="0"/>
                    <a:pt x="1" y="44"/>
                    <a:pt x="1" y="132"/>
                  </a:cubicBezTo>
                  <a:lnTo>
                    <a:pt x="1" y="1385"/>
                  </a:lnTo>
                  <a:cubicBezTo>
                    <a:pt x="1" y="1460"/>
                    <a:pt x="57" y="1498"/>
                    <a:pt x="113" y="1498"/>
                  </a:cubicBezTo>
                  <a:cubicBezTo>
                    <a:pt x="170" y="1498"/>
                    <a:pt x="226" y="1460"/>
                    <a:pt x="226" y="1385"/>
                  </a:cubicBezTo>
                  <a:lnTo>
                    <a:pt x="226" y="132"/>
                  </a:lnTo>
                  <a:cubicBezTo>
                    <a:pt x="226" y="44"/>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3"/>
            <p:cNvSpPr/>
            <p:nvPr/>
          </p:nvSpPr>
          <p:spPr>
            <a:xfrm>
              <a:off x="4575575" y="1865775"/>
              <a:ext cx="8925" cy="25025"/>
            </a:xfrm>
            <a:custGeom>
              <a:avLst/>
              <a:gdLst/>
              <a:ahLst/>
              <a:cxnLst/>
              <a:rect l="l" t="t" r="r" b="b"/>
              <a:pathLst>
                <a:path w="357" h="1001" extrusionOk="0">
                  <a:moveTo>
                    <a:pt x="150" y="0"/>
                  </a:moveTo>
                  <a:cubicBezTo>
                    <a:pt x="81" y="0"/>
                    <a:pt x="1" y="65"/>
                    <a:pt x="16" y="158"/>
                  </a:cubicBezTo>
                  <a:cubicBezTo>
                    <a:pt x="41" y="408"/>
                    <a:pt x="91" y="659"/>
                    <a:pt x="117" y="909"/>
                  </a:cubicBezTo>
                  <a:cubicBezTo>
                    <a:pt x="127" y="972"/>
                    <a:pt x="173" y="1000"/>
                    <a:pt x="220" y="1000"/>
                  </a:cubicBezTo>
                  <a:cubicBezTo>
                    <a:pt x="287" y="1000"/>
                    <a:pt x="357" y="947"/>
                    <a:pt x="342" y="859"/>
                  </a:cubicBezTo>
                  <a:cubicBezTo>
                    <a:pt x="317" y="584"/>
                    <a:pt x="267" y="333"/>
                    <a:pt x="242" y="82"/>
                  </a:cubicBezTo>
                  <a:cubicBezTo>
                    <a:pt x="232" y="25"/>
                    <a:pt x="193"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3"/>
            <p:cNvSpPr/>
            <p:nvPr/>
          </p:nvSpPr>
          <p:spPr>
            <a:xfrm>
              <a:off x="4589450" y="1815500"/>
              <a:ext cx="7850" cy="38250"/>
            </a:xfrm>
            <a:custGeom>
              <a:avLst/>
              <a:gdLst/>
              <a:ahLst/>
              <a:cxnLst/>
              <a:rect l="l" t="t" r="r" b="b"/>
              <a:pathLst>
                <a:path w="314" h="1530" extrusionOk="0">
                  <a:moveTo>
                    <a:pt x="119" y="1"/>
                  </a:moveTo>
                  <a:cubicBezTo>
                    <a:pt x="57" y="1"/>
                    <a:pt x="0" y="38"/>
                    <a:pt x="13" y="113"/>
                  </a:cubicBezTo>
                  <a:cubicBezTo>
                    <a:pt x="63" y="539"/>
                    <a:pt x="88" y="991"/>
                    <a:pt x="63" y="1417"/>
                  </a:cubicBezTo>
                  <a:cubicBezTo>
                    <a:pt x="50" y="1492"/>
                    <a:pt x="107" y="1529"/>
                    <a:pt x="166" y="1529"/>
                  </a:cubicBezTo>
                  <a:cubicBezTo>
                    <a:pt x="226" y="1529"/>
                    <a:pt x="288" y="1492"/>
                    <a:pt x="288" y="1417"/>
                  </a:cubicBezTo>
                  <a:cubicBezTo>
                    <a:pt x="313" y="991"/>
                    <a:pt x="313" y="539"/>
                    <a:pt x="263" y="113"/>
                  </a:cubicBezTo>
                  <a:cubicBezTo>
                    <a:pt x="251" y="38"/>
                    <a:pt x="182"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3"/>
            <p:cNvSpPr/>
            <p:nvPr/>
          </p:nvSpPr>
          <p:spPr>
            <a:xfrm>
              <a:off x="5216200" y="2091350"/>
              <a:ext cx="10800" cy="30450"/>
            </a:xfrm>
            <a:custGeom>
              <a:avLst/>
              <a:gdLst/>
              <a:ahLst/>
              <a:cxnLst/>
              <a:rect l="l" t="t" r="r" b="b"/>
              <a:pathLst>
                <a:path w="432" h="1218" extrusionOk="0">
                  <a:moveTo>
                    <a:pt x="306" y="0"/>
                  </a:moveTo>
                  <a:cubicBezTo>
                    <a:pt x="244" y="0"/>
                    <a:pt x="181" y="44"/>
                    <a:pt x="181" y="132"/>
                  </a:cubicBezTo>
                  <a:cubicBezTo>
                    <a:pt x="181" y="458"/>
                    <a:pt x="131" y="759"/>
                    <a:pt x="31" y="1084"/>
                  </a:cubicBezTo>
                  <a:cubicBezTo>
                    <a:pt x="0" y="1160"/>
                    <a:pt x="71" y="1218"/>
                    <a:pt x="143" y="1218"/>
                  </a:cubicBezTo>
                  <a:cubicBezTo>
                    <a:pt x="189" y="1218"/>
                    <a:pt x="236" y="1194"/>
                    <a:pt x="256" y="1135"/>
                  </a:cubicBezTo>
                  <a:cubicBezTo>
                    <a:pt x="356" y="809"/>
                    <a:pt x="432" y="483"/>
                    <a:pt x="432" y="132"/>
                  </a:cubicBezTo>
                  <a:cubicBezTo>
                    <a:pt x="432" y="44"/>
                    <a:pt x="369" y="0"/>
                    <a:pt x="3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3"/>
            <p:cNvSpPr/>
            <p:nvPr/>
          </p:nvSpPr>
          <p:spPr>
            <a:xfrm>
              <a:off x="5238975" y="2098250"/>
              <a:ext cx="9950" cy="23525"/>
            </a:xfrm>
            <a:custGeom>
              <a:avLst/>
              <a:gdLst/>
              <a:ahLst/>
              <a:cxnLst/>
              <a:rect l="l" t="t" r="r" b="b"/>
              <a:pathLst>
                <a:path w="398" h="941" extrusionOk="0">
                  <a:moveTo>
                    <a:pt x="250" y="0"/>
                  </a:moveTo>
                  <a:cubicBezTo>
                    <a:pt x="191" y="0"/>
                    <a:pt x="135" y="44"/>
                    <a:pt x="147" y="132"/>
                  </a:cubicBezTo>
                  <a:cubicBezTo>
                    <a:pt x="147" y="357"/>
                    <a:pt x="122" y="583"/>
                    <a:pt x="47" y="783"/>
                  </a:cubicBezTo>
                  <a:cubicBezTo>
                    <a:pt x="0" y="876"/>
                    <a:pt x="78" y="941"/>
                    <a:pt x="157" y="941"/>
                  </a:cubicBezTo>
                  <a:cubicBezTo>
                    <a:pt x="205" y="941"/>
                    <a:pt x="253" y="916"/>
                    <a:pt x="272" y="859"/>
                  </a:cubicBezTo>
                  <a:cubicBezTo>
                    <a:pt x="348" y="633"/>
                    <a:pt x="398" y="382"/>
                    <a:pt x="373" y="132"/>
                  </a:cubicBezTo>
                  <a:cubicBezTo>
                    <a:pt x="373" y="44"/>
                    <a:pt x="310"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3"/>
            <p:cNvSpPr/>
            <p:nvPr/>
          </p:nvSpPr>
          <p:spPr>
            <a:xfrm>
              <a:off x="4924200" y="2166375"/>
              <a:ext cx="8300" cy="23700"/>
            </a:xfrm>
            <a:custGeom>
              <a:avLst/>
              <a:gdLst/>
              <a:ahLst/>
              <a:cxnLst/>
              <a:rect l="l" t="t" r="r" b="b"/>
              <a:pathLst>
                <a:path w="332" h="948" extrusionOk="0">
                  <a:moveTo>
                    <a:pt x="160" y="1"/>
                  </a:moveTo>
                  <a:cubicBezTo>
                    <a:pt x="100" y="1"/>
                    <a:pt x="44" y="38"/>
                    <a:pt x="56" y="114"/>
                  </a:cubicBezTo>
                  <a:cubicBezTo>
                    <a:pt x="81" y="339"/>
                    <a:pt x="56" y="565"/>
                    <a:pt x="31" y="790"/>
                  </a:cubicBezTo>
                  <a:cubicBezTo>
                    <a:pt x="0" y="883"/>
                    <a:pt x="84" y="947"/>
                    <a:pt x="159" y="947"/>
                  </a:cubicBezTo>
                  <a:cubicBezTo>
                    <a:pt x="205" y="947"/>
                    <a:pt x="247" y="923"/>
                    <a:pt x="257" y="865"/>
                  </a:cubicBezTo>
                  <a:cubicBezTo>
                    <a:pt x="307" y="615"/>
                    <a:pt x="332" y="364"/>
                    <a:pt x="282" y="114"/>
                  </a:cubicBezTo>
                  <a:cubicBezTo>
                    <a:pt x="282" y="38"/>
                    <a:pt x="21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3"/>
            <p:cNvSpPr/>
            <p:nvPr/>
          </p:nvSpPr>
          <p:spPr>
            <a:xfrm>
              <a:off x="4939900" y="2173200"/>
              <a:ext cx="8275" cy="18100"/>
            </a:xfrm>
            <a:custGeom>
              <a:avLst/>
              <a:gdLst/>
              <a:ahLst/>
              <a:cxnLst/>
              <a:rect l="l" t="t" r="r" b="b"/>
              <a:pathLst>
                <a:path w="331" h="724" extrusionOk="0">
                  <a:moveTo>
                    <a:pt x="133" y="0"/>
                  </a:moveTo>
                  <a:cubicBezTo>
                    <a:pt x="65" y="0"/>
                    <a:pt x="1" y="54"/>
                    <a:pt x="30" y="141"/>
                  </a:cubicBezTo>
                  <a:cubicBezTo>
                    <a:pt x="55" y="292"/>
                    <a:pt x="80" y="442"/>
                    <a:pt x="80" y="592"/>
                  </a:cubicBezTo>
                  <a:cubicBezTo>
                    <a:pt x="80" y="680"/>
                    <a:pt x="143" y="724"/>
                    <a:pt x="205" y="724"/>
                  </a:cubicBezTo>
                  <a:cubicBezTo>
                    <a:pt x="268" y="724"/>
                    <a:pt x="331" y="680"/>
                    <a:pt x="331" y="592"/>
                  </a:cubicBezTo>
                  <a:cubicBezTo>
                    <a:pt x="331" y="417"/>
                    <a:pt x="306" y="267"/>
                    <a:pt x="255" y="91"/>
                  </a:cubicBezTo>
                  <a:cubicBezTo>
                    <a:pt x="234" y="28"/>
                    <a:pt x="183" y="0"/>
                    <a:pt x="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3"/>
            <p:cNvSpPr/>
            <p:nvPr/>
          </p:nvSpPr>
          <p:spPr>
            <a:xfrm>
              <a:off x="4950350" y="2136300"/>
              <a:ext cx="7550" cy="18200"/>
            </a:xfrm>
            <a:custGeom>
              <a:avLst/>
              <a:gdLst/>
              <a:ahLst/>
              <a:cxnLst/>
              <a:rect l="l" t="t" r="r" b="b"/>
              <a:pathLst>
                <a:path w="302" h="728" extrusionOk="0">
                  <a:moveTo>
                    <a:pt x="185" y="1"/>
                  </a:moveTo>
                  <a:cubicBezTo>
                    <a:pt x="126" y="1"/>
                    <a:pt x="63" y="38"/>
                    <a:pt x="63" y="114"/>
                  </a:cubicBezTo>
                  <a:cubicBezTo>
                    <a:pt x="38" y="289"/>
                    <a:pt x="13" y="439"/>
                    <a:pt x="13" y="615"/>
                  </a:cubicBezTo>
                  <a:cubicBezTo>
                    <a:pt x="0" y="690"/>
                    <a:pt x="57" y="728"/>
                    <a:pt x="116" y="728"/>
                  </a:cubicBezTo>
                  <a:cubicBezTo>
                    <a:pt x="176" y="728"/>
                    <a:pt x="238" y="690"/>
                    <a:pt x="238" y="615"/>
                  </a:cubicBezTo>
                  <a:cubicBezTo>
                    <a:pt x="263" y="439"/>
                    <a:pt x="289" y="289"/>
                    <a:pt x="289" y="114"/>
                  </a:cubicBezTo>
                  <a:cubicBezTo>
                    <a:pt x="301" y="38"/>
                    <a:pt x="245"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3"/>
            <p:cNvSpPr/>
            <p:nvPr/>
          </p:nvSpPr>
          <p:spPr>
            <a:xfrm>
              <a:off x="5548875" y="1442825"/>
              <a:ext cx="8950" cy="25025"/>
            </a:xfrm>
            <a:custGeom>
              <a:avLst/>
              <a:gdLst/>
              <a:ahLst/>
              <a:cxnLst/>
              <a:rect l="l" t="t" r="r" b="b"/>
              <a:pathLst>
                <a:path w="358" h="1001" extrusionOk="0">
                  <a:moveTo>
                    <a:pt x="159" y="1"/>
                  </a:moveTo>
                  <a:cubicBezTo>
                    <a:pt x="85" y="1"/>
                    <a:pt x="1" y="65"/>
                    <a:pt x="32" y="158"/>
                  </a:cubicBezTo>
                  <a:cubicBezTo>
                    <a:pt x="82" y="384"/>
                    <a:pt x="107" y="609"/>
                    <a:pt x="57" y="860"/>
                  </a:cubicBezTo>
                  <a:cubicBezTo>
                    <a:pt x="42" y="947"/>
                    <a:pt x="121" y="1001"/>
                    <a:pt x="194" y="1001"/>
                  </a:cubicBezTo>
                  <a:cubicBezTo>
                    <a:pt x="247" y="1001"/>
                    <a:pt x="297" y="973"/>
                    <a:pt x="308" y="910"/>
                  </a:cubicBezTo>
                  <a:cubicBezTo>
                    <a:pt x="358" y="634"/>
                    <a:pt x="333" y="359"/>
                    <a:pt x="257" y="83"/>
                  </a:cubicBezTo>
                  <a:cubicBezTo>
                    <a:pt x="248" y="25"/>
                    <a:pt x="20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3"/>
            <p:cNvSpPr/>
            <p:nvPr/>
          </p:nvSpPr>
          <p:spPr>
            <a:xfrm>
              <a:off x="5565950" y="1447075"/>
              <a:ext cx="8175" cy="27450"/>
            </a:xfrm>
            <a:custGeom>
              <a:avLst/>
              <a:gdLst/>
              <a:ahLst/>
              <a:cxnLst/>
              <a:rect l="l" t="t" r="r" b="b"/>
              <a:pathLst>
                <a:path w="327" h="1098" extrusionOk="0">
                  <a:moveTo>
                    <a:pt x="116" y="1"/>
                  </a:moveTo>
                  <a:cubicBezTo>
                    <a:pt x="57" y="1"/>
                    <a:pt x="0" y="38"/>
                    <a:pt x="0" y="113"/>
                  </a:cubicBezTo>
                  <a:cubicBezTo>
                    <a:pt x="26" y="389"/>
                    <a:pt x="51" y="690"/>
                    <a:pt x="76" y="966"/>
                  </a:cubicBezTo>
                  <a:cubicBezTo>
                    <a:pt x="76" y="1053"/>
                    <a:pt x="138" y="1097"/>
                    <a:pt x="201" y="1097"/>
                  </a:cubicBezTo>
                  <a:cubicBezTo>
                    <a:pt x="264" y="1097"/>
                    <a:pt x="326" y="1053"/>
                    <a:pt x="326" y="966"/>
                  </a:cubicBezTo>
                  <a:cubicBezTo>
                    <a:pt x="301" y="690"/>
                    <a:pt x="276" y="389"/>
                    <a:pt x="251" y="113"/>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3"/>
            <p:cNvSpPr/>
            <p:nvPr/>
          </p:nvSpPr>
          <p:spPr>
            <a:xfrm>
              <a:off x="5578475" y="1399450"/>
              <a:ext cx="6300" cy="28850"/>
            </a:xfrm>
            <a:custGeom>
              <a:avLst/>
              <a:gdLst/>
              <a:ahLst/>
              <a:cxnLst/>
              <a:rect l="l" t="t" r="r" b="b"/>
              <a:pathLst>
                <a:path w="252" h="1154" extrusionOk="0">
                  <a:moveTo>
                    <a:pt x="126" y="1"/>
                  </a:moveTo>
                  <a:cubicBezTo>
                    <a:pt x="63" y="1"/>
                    <a:pt x="1" y="38"/>
                    <a:pt x="1" y="114"/>
                  </a:cubicBezTo>
                  <a:lnTo>
                    <a:pt x="1" y="1041"/>
                  </a:lnTo>
                  <a:cubicBezTo>
                    <a:pt x="1" y="1116"/>
                    <a:pt x="63" y="1154"/>
                    <a:pt x="126" y="1154"/>
                  </a:cubicBezTo>
                  <a:cubicBezTo>
                    <a:pt x="189" y="1154"/>
                    <a:pt x="251" y="1116"/>
                    <a:pt x="251" y="1041"/>
                  </a:cubicBezTo>
                  <a:lnTo>
                    <a:pt x="251" y="114"/>
                  </a:lnTo>
                  <a:cubicBezTo>
                    <a:pt x="251" y="38"/>
                    <a:pt x="189"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3"/>
            <p:cNvSpPr/>
            <p:nvPr/>
          </p:nvSpPr>
          <p:spPr>
            <a:xfrm>
              <a:off x="5654525" y="1716025"/>
              <a:ext cx="10825" cy="29175"/>
            </a:xfrm>
            <a:custGeom>
              <a:avLst/>
              <a:gdLst/>
              <a:ahLst/>
              <a:cxnLst/>
              <a:rect l="l" t="t" r="r" b="b"/>
              <a:pathLst>
                <a:path w="433" h="1167" extrusionOk="0">
                  <a:moveTo>
                    <a:pt x="283" y="0"/>
                  </a:moveTo>
                  <a:cubicBezTo>
                    <a:pt x="240" y="0"/>
                    <a:pt x="201" y="25"/>
                    <a:pt x="192" y="82"/>
                  </a:cubicBezTo>
                  <a:cubicBezTo>
                    <a:pt x="117" y="408"/>
                    <a:pt x="67" y="709"/>
                    <a:pt x="16" y="1010"/>
                  </a:cubicBezTo>
                  <a:cubicBezTo>
                    <a:pt x="1" y="1103"/>
                    <a:pt x="81" y="1167"/>
                    <a:pt x="151" y="1167"/>
                  </a:cubicBezTo>
                  <a:cubicBezTo>
                    <a:pt x="194" y="1167"/>
                    <a:pt x="232" y="1142"/>
                    <a:pt x="242" y="1085"/>
                  </a:cubicBezTo>
                  <a:lnTo>
                    <a:pt x="417" y="158"/>
                  </a:lnTo>
                  <a:cubicBezTo>
                    <a:pt x="433" y="65"/>
                    <a:pt x="353"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3"/>
            <p:cNvSpPr/>
            <p:nvPr/>
          </p:nvSpPr>
          <p:spPr>
            <a:xfrm>
              <a:off x="5677375" y="1718925"/>
              <a:ext cx="10875" cy="20875"/>
            </a:xfrm>
            <a:custGeom>
              <a:avLst/>
              <a:gdLst/>
              <a:ahLst/>
              <a:cxnLst/>
              <a:rect l="l" t="t" r="r" b="b"/>
              <a:pathLst>
                <a:path w="435" h="835" extrusionOk="0">
                  <a:moveTo>
                    <a:pt x="302" y="1"/>
                  </a:moveTo>
                  <a:cubicBezTo>
                    <a:pt x="253" y="1"/>
                    <a:pt x="201" y="29"/>
                    <a:pt x="180" y="92"/>
                  </a:cubicBezTo>
                  <a:lnTo>
                    <a:pt x="30" y="693"/>
                  </a:lnTo>
                  <a:cubicBezTo>
                    <a:pt x="1" y="781"/>
                    <a:pt x="65" y="834"/>
                    <a:pt x="133" y="834"/>
                  </a:cubicBezTo>
                  <a:cubicBezTo>
                    <a:pt x="183" y="834"/>
                    <a:pt x="234" y="806"/>
                    <a:pt x="255" y="743"/>
                  </a:cubicBezTo>
                  <a:lnTo>
                    <a:pt x="406" y="142"/>
                  </a:lnTo>
                  <a:cubicBezTo>
                    <a:pt x="435" y="54"/>
                    <a:pt x="371"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3"/>
            <p:cNvSpPr/>
            <p:nvPr/>
          </p:nvSpPr>
          <p:spPr>
            <a:xfrm>
              <a:off x="5689700" y="1667000"/>
              <a:ext cx="7850" cy="22425"/>
            </a:xfrm>
            <a:custGeom>
              <a:avLst/>
              <a:gdLst/>
              <a:ahLst/>
              <a:cxnLst/>
              <a:rect l="l" t="t" r="r" b="b"/>
              <a:pathLst>
                <a:path w="314" h="897" extrusionOk="0">
                  <a:moveTo>
                    <a:pt x="198" y="1"/>
                  </a:moveTo>
                  <a:cubicBezTo>
                    <a:pt x="138" y="1"/>
                    <a:pt x="76" y="38"/>
                    <a:pt x="63" y="113"/>
                  </a:cubicBezTo>
                  <a:cubicBezTo>
                    <a:pt x="38" y="339"/>
                    <a:pt x="38" y="565"/>
                    <a:pt x="13" y="765"/>
                  </a:cubicBezTo>
                  <a:cubicBezTo>
                    <a:pt x="0" y="853"/>
                    <a:pt x="57" y="897"/>
                    <a:pt x="119" y="897"/>
                  </a:cubicBezTo>
                  <a:cubicBezTo>
                    <a:pt x="182" y="897"/>
                    <a:pt x="251" y="853"/>
                    <a:pt x="264" y="765"/>
                  </a:cubicBezTo>
                  <a:cubicBezTo>
                    <a:pt x="264" y="565"/>
                    <a:pt x="289" y="339"/>
                    <a:pt x="314" y="113"/>
                  </a:cubicBezTo>
                  <a:cubicBezTo>
                    <a:pt x="314" y="38"/>
                    <a:pt x="257"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3"/>
            <p:cNvSpPr/>
            <p:nvPr/>
          </p:nvSpPr>
          <p:spPr>
            <a:xfrm>
              <a:off x="4616075" y="2144775"/>
              <a:ext cx="909800" cy="176125"/>
            </a:xfrm>
            <a:custGeom>
              <a:avLst/>
              <a:gdLst/>
              <a:ahLst/>
              <a:cxnLst/>
              <a:rect l="l" t="t" r="r" b="b"/>
              <a:pathLst>
                <a:path w="36392" h="7045" extrusionOk="0">
                  <a:moveTo>
                    <a:pt x="0" y="0"/>
                  </a:moveTo>
                  <a:lnTo>
                    <a:pt x="0" y="0"/>
                  </a:lnTo>
                  <a:cubicBezTo>
                    <a:pt x="2456" y="2957"/>
                    <a:pt x="7043" y="6667"/>
                    <a:pt x="17494" y="7018"/>
                  </a:cubicBezTo>
                  <a:cubicBezTo>
                    <a:pt x="18062" y="7036"/>
                    <a:pt x="18614" y="7045"/>
                    <a:pt x="19150" y="7045"/>
                  </a:cubicBezTo>
                  <a:cubicBezTo>
                    <a:pt x="32590" y="7045"/>
                    <a:pt x="36391" y="1529"/>
                    <a:pt x="36391" y="1529"/>
                  </a:cubicBezTo>
                  <a:lnTo>
                    <a:pt x="36391" y="1529"/>
                  </a:lnTo>
                  <a:cubicBezTo>
                    <a:pt x="36391" y="1529"/>
                    <a:pt x="30226" y="4812"/>
                    <a:pt x="18797" y="5263"/>
                  </a:cubicBezTo>
                  <a:cubicBezTo>
                    <a:pt x="18384" y="5279"/>
                    <a:pt x="17976" y="5286"/>
                    <a:pt x="17573" y="5286"/>
                  </a:cubicBezTo>
                  <a:cubicBezTo>
                    <a:pt x="6824" y="5286"/>
                    <a:pt x="1" y="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3"/>
            <p:cNvSpPr/>
            <p:nvPr/>
          </p:nvSpPr>
          <p:spPr>
            <a:xfrm>
              <a:off x="4929350" y="2229350"/>
              <a:ext cx="256300" cy="122200"/>
            </a:xfrm>
            <a:custGeom>
              <a:avLst/>
              <a:gdLst/>
              <a:ahLst/>
              <a:cxnLst/>
              <a:rect l="l" t="t" r="r" b="b"/>
              <a:pathLst>
                <a:path w="10252" h="4888" extrusionOk="0">
                  <a:moveTo>
                    <a:pt x="1530" y="1153"/>
                  </a:moveTo>
                  <a:lnTo>
                    <a:pt x="8171" y="1504"/>
                  </a:lnTo>
                  <a:lnTo>
                    <a:pt x="7820" y="3735"/>
                  </a:lnTo>
                  <a:lnTo>
                    <a:pt x="1755" y="3509"/>
                  </a:lnTo>
                  <a:lnTo>
                    <a:pt x="1530" y="1153"/>
                  </a:lnTo>
                  <a:close/>
                  <a:moveTo>
                    <a:pt x="1" y="1"/>
                  </a:moveTo>
                  <a:lnTo>
                    <a:pt x="377" y="4336"/>
                  </a:lnTo>
                  <a:lnTo>
                    <a:pt x="9550" y="4888"/>
                  </a:lnTo>
                  <a:lnTo>
                    <a:pt x="10251" y="627"/>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3"/>
            <p:cNvSpPr/>
            <p:nvPr/>
          </p:nvSpPr>
          <p:spPr>
            <a:xfrm>
              <a:off x="4630475" y="746600"/>
              <a:ext cx="947400" cy="856275"/>
            </a:xfrm>
            <a:custGeom>
              <a:avLst/>
              <a:gdLst/>
              <a:ahLst/>
              <a:cxnLst/>
              <a:rect l="l" t="t" r="r" b="b"/>
              <a:pathLst>
                <a:path w="37896" h="34251" extrusionOk="0">
                  <a:moveTo>
                    <a:pt x="16879" y="1"/>
                  </a:moveTo>
                  <a:cubicBezTo>
                    <a:pt x="11625" y="1"/>
                    <a:pt x="8798" y="2644"/>
                    <a:pt x="8798" y="2644"/>
                  </a:cubicBezTo>
                  <a:cubicBezTo>
                    <a:pt x="8798" y="2644"/>
                    <a:pt x="4637" y="6002"/>
                    <a:pt x="2733" y="14473"/>
                  </a:cubicBezTo>
                  <a:cubicBezTo>
                    <a:pt x="828" y="22944"/>
                    <a:pt x="1" y="28960"/>
                    <a:pt x="2858" y="29135"/>
                  </a:cubicBezTo>
                  <a:cubicBezTo>
                    <a:pt x="2901" y="29137"/>
                    <a:pt x="2944" y="29138"/>
                    <a:pt x="2986" y="29138"/>
                  </a:cubicBezTo>
                  <a:cubicBezTo>
                    <a:pt x="3534" y="29138"/>
                    <a:pt x="4016" y="28988"/>
                    <a:pt x="4412" y="28709"/>
                  </a:cubicBezTo>
                  <a:cubicBezTo>
                    <a:pt x="4587" y="31566"/>
                    <a:pt x="6642" y="33721"/>
                    <a:pt x="8547" y="33772"/>
                  </a:cubicBezTo>
                  <a:cubicBezTo>
                    <a:pt x="8578" y="33773"/>
                    <a:pt x="8609" y="33773"/>
                    <a:pt x="8639" y="33773"/>
                  </a:cubicBezTo>
                  <a:cubicBezTo>
                    <a:pt x="10007" y="33773"/>
                    <a:pt x="10161" y="32674"/>
                    <a:pt x="10627" y="31767"/>
                  </a:cubicBezTo>
                  <a:cubicBezTo>
                    <a:pt x="11429" y="32869"/>
                    <a:pt x="12833" y="33847"/>
                    <a:pt x="14863" y="33847"/>
                  </a:cubicBezTo>
                  <a:cubicBezTo>
                    <a:pt x="16617" y="33847"/>
                    <a:pt x="17745" y="33095"/>
                    <a:pt x="18422" y="32193"/>
                  </a:cubicBezTo>
                  <a:cubicBezTo>
                    <a:pt x="18923" y="33270"/>
                    <a:pt x="19725" y="34198"/>
                    <a:pt x="20753" y="34223"/>
                  </a:cubicBezTo>
                  <a:cubicBezTo>
                    <a:pt x="20788" y="34225"/>
                    <a:pt x="20823" y="34226"/>
                    <a:pt x="20859" y="34226"/>
                  </a:cubicBezTo>
                  <a:cubicBezTo>
                    <a:pt x="22089" y="34226"/>
                    <a:pt x="23511" y="32983"/>
                    <a:pt x="24412" y="31716"/>
                  </a:cubicBezTo>
                  <a:cubicBezTo>
                    <a:pt x="25118" y="33007"/>
                    <a:pt x="26558" y="34251"/>
                    <a:pt x="28847" y="34251"/>
                  </a:cubicBezTo>
                  <a:cubicBezTo>
                    <a:pt x="28914" y="34251"/>
                    <a:pt x="28981" y="34250"/>
                    <a:pt x="29049" y="34248"/>
                  </a:cubicBezTo>
                  <a:cubicBezTo>
                    <a:pt x="32231" y="34122"/>
                    <a:pt x="33309" y="30188"/>
                    <a:pt x="33084" y="27155"/>
                  </a:cubicBezTo>
                  <a:lnTo>
                    <a:pt x="33084" y="27155"/>
                  </a:lnTo>
                  <a:cubicBezTo>
                    <a:pt x="33294" y="27195"/>
                    <a:pt x="33509" y="27219"/>
                    <a:pt x="33727" y="27219"/>
                  </a:cubicBezTo>
                  <a:cubicBezTo>
                    <a:pt x="34055" y="27219"/>
                    <a:pt x="34392" y="27165"/>
                    <a:pt x="34738" y="27030"/>
                  </a:cubicBezTo>
                  <a:cubicBezTo>
                    <a:pt x="37896" y="25852"/>
                    <a:pt x="31906" y="4598"/>
                    <a:pt x="23911" y="1441"/>
                  </a:cubicBezTo>
                  <a:cubicBezTo>
                    <a:pt x="21230" y="383"/>
                    <a:pt x="18879" y="1"/>
                    <a:pt x="16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3"/>
            <p:cNvSpPr/>
            <p:nvPr/>
          </p:nvSpPr>
          <p:spPr>
            <a:xfrm>
              <a:off x="4790875" y="759975"/>
              <a:ext cx="555800" cy="389525"/>
            </a:xfrm>
            <a:custGeom>
              <a:avLst/>
              <a:gdLst/>
              <a:ahLst/>
              <a:cxnLst/>
              <a:rect l="l" t="t" r="r" b="b"/>
              <a:pathLst>
                <a:path w="22232" h="15581" extrusionOk="0">
                  <a:moveTo>
                    <a:pt x="11710" y="0"/>
                  </a:moveTo>
                  <a:cubicBezTo>
                    <a:pt x="10407" y="0"/>
                    <a:pt x="9032" y="132"/>
                    <a:pt x="7720" y="454"/>
                  </a:cubicBezTo>
                  <a:cubicBezTo>
                    <a:pt x="7645" y="479"/>
                    <a:pt x="7545" y="479"/>
                    <a:pt x="7470" y="505"/>
                  </a:cubicBezTo>
                  <a:cubicBezTo>
                    <a:pt x="6818" y="680"/>
                    <a:pt x="6191" y="881"/>
                    <a:pt x="5590" y="1131"/>
                  </a:cubicBezTo>
                  <a:cubicBezTo>
                    <a:pt x="5490" y="1181"/>
                    <a:pt x="5414" y="1206"/>
                    <a:pt x="5339" y="1256"/>
                  </a:cubicBezTo>
                  <a:cubicBezTo>
                    <a:pt x="4287" y="1733"/>
                    <a:pt x="3309" y="2334"/>
                    <a:pt x="2507" y="3136"/>
                  </a:cubicBezTo>
                  <a:cubicBezTo>
                    <a:pt x="1104" y="4515"/>
                    <a:pt x="126" y="6294"/>
                    <a:pt x="26" y="8274"/>
                  </a:cubicBezTo>
                  <a:cubicBezTo>
                    <a:pt x="26" y="8399"/>
                    <a:pt x="1" y="8525"/>
                    <a:pt x="1" y="8650"/>
                  </a:cubicBezTo>
                  <a:cubicBezTo>
                    <a:pt x="1" y="9151"/>
                    <a:pt x="76" y="9627"/>
                    <a:pt x="176" y="10129"/>
                  </a:cubicBezTo>
                  <a:cubicBezTo>
                    <a:pt x="918" y="13574"/>
                    <a:pt x="4356" y="15581"/>
                    <a:pt x="11209" y="15581"/>
                  </a:cubicBezTo>
                  <a:cubicBezTo>
                    <a:pt x="11534" y="15581"/>
                    <a:pt x="11866" y="15576"/>
                    <a:pt x="12206" y="15567"/>
                  </a:cubicBezTo>
                  <a:cubicBezTo>
                    <a:pt x="17921" y="15417"/>
                    <a:pt x="20277" y="13111"/>
                    <a:pt x="21204" y="10906"/>
                  </a:cubicBezTo>
                  <a:cubicBezTo>
                    <a:pt x="21279" y="10755"/>
                    <a:pt x="21329" y="10605"/>
                    <a:pt x="21379" y="10454"/>
                  </a:cubicBezTo>
                  <a:cubicBezTo>
                    <a:pt x="21555" y="9928"/>
                    <a:pt x="21680" y="9427"/>
                    <a:pt x="21730" y="8951"/>
                  </a:cubicBezTo>
                  <a:cubicBezTo>
                    <a:pt x="22232" y="5141"/>
                    <a:pt x="19750" y="2409"/>
                    <a:pt x="16567" y="1031"/>
                  </a:cubicBezTo>
                  <a:cubicBezTo>
                    <a:pt x="16467" y="981"/>
                    <a:pt x="16367" y="956"/>
                    <a:pt x="16292" y="906"/>
                  </a:cubicBezTo>
                  <a:cubicBezTo>
                    <a:pt x="16016" y="805"/>
                    <a:pt x="15765" y="705"/>
                    <a:pt x="15490" y="605"/>
                  </a:cubicBezTo>
                  <a:cubicBezTo>
                    <a:pt x="15264" y="555"/>
                    <a:pt x="15064" y="479"/>
                    <a:pt x="14838" y="429"/>
                  </a:cubicBezTo>
                  <a:cubicBezTo>
                    <a:pt x="13911" y="179"/>
                    <a:pt x="12983" y="28"/>
                    <a:pt x="12056" y="3"/>
                  </a:cubicBezTo>
                  <a:cubicBezTo>
                    <a:pt x="11941" y="1"/>
                    <a:pt x="11826" y="0"/>
                    <a:pt x="11710"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3"/>
            <p:cNvSpPr/>
            <p:nvPr/>
          </p:nvSpPr>
          <p:spPr>
            <a:xfrm>
              <a:off x="4973225" y="752275"/>
              <a:ext cx="204900" cy="152600"/>
            </a:xfrm>
            <a:custGeom>
              <a:avLst/>
              <a:gdLst/>
              <a:ahLst/>
              <a:cxnLst/>
              <a:rect l="l" t="t" r="r" b="b"/>
              <a:pathLst>
                <a:path w="8196" h="6104" extrusionOk="0">
                  <a:moveTo>
                    <a:pt x="4382" y="0"/>
                  </a:moveTo>
                  <a:cubicBezTo>
                    <a:pt x="2089" y="0"/>
                    <a:pt x="225" y="796"/>
                    <a:pt x="176" y="813"/>
                  </a:cubicBezTo>
                  <a:cubicBezTo>
                    <a:pt x="0" y="1439"/>
                    <a:pt x="50" y="2141"/>
                    <a:pt x="226" y="2717"/>
                  </a:cubicBezTo>
                  <a:cubicBezTo>
                    <a:pt x="501" y="3745"/>
                    <a:pt x="1178" y="4647"/>
                    <a:pt x="2030" y="5299"/>
                  </a:cubicBezTo>
                  <a:cubicBezTo>
                    <a:pt x="2607" y="5752"/>
                    <a:pt x="3335" y="6103"/>
                    <a:pt x="4063" y="6103"/>
                  </a:cubicBezTo>
                  <a:cubicBezTo>
                    <a:pt x="4221" y="6103"/>
                    <a:pt x="4380" y="6087"/>
                    <a:pt x="4536" y="6051"/>
                  </a:cubicBezTo>
                  <a:cubicBezTo>
                    <a:pt x="4762" y="6026"/>
                    <a:pt x="5013" y="5875"/>
                    <a:pt x="5013" y="5675"/>
                  </a:cubicBezTo>
                  <a:cubicBezTo>
                    <a:pt x="5013" y="5424"/>
                    <a:pt x="4737" y="5274"/>
                    <a:pt x="4536" y="5148"/>
                  </a:cubicBezTo>
                  <a:cubicBezTo>
                    <a:pt x="4035" y="4848"/>
                    <a:pt x="3709" y="4246"/>
                    <a:pt x="3734" y="3645"/>
                  </a:cubicBezTo>
                  <a:cubicBezTo>
                    <a:pt x="3734" y="3469"/>
                    <a:pt x="3759" y="3294"/>
                    <a:pt x="3860" y="3143"/>
                  </a:cubicBezTo>
                  <a:cubicBezTo>
                    <a:pt x="4135" y="2767"/>
                    <a:pt x="4662" y="2767"/>
                    <a:pt x="5113" y="2767"/>
                  </a:cubicBezTo>
                  <a:cubicBezTo>
                    <a:pt x="5940" y="2767"/>
                    <a:pt x="6817" y="2592"/>
                    <a:pt x="7469" y="2066"/>
                  </a:cubicBezTo>
                  <a:cubicBezTo>
                    <a:pt x="7820" y="1790"/>
                    <a:pt x="8095" y="1364"/>
                    <a:pt x="8196" y="913"/>
                  </a:cubicBezTo>
                  <a:cubicBezTo>
                    <a:pt x="6943" y="225"/>
                    <a:pt x="5602" y="0"/>
                    <a:pt x="4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3"/>
            <p:cNvSpPr/>
            <p:nvPr/>
          </p:nvSpPr>
          <p:spPr>
            <a:xfrm>
              <a:off x="4908050" y="929375"/>
              <a:ext cx="65825" cy="36775"/>
            </a:xfrm>
            <a:custGeom>
              <a:avLst/>
              <a:gdLst/>
              <a:ahLst/>
              <a:cxnLst/>
              <a:rect l="l" t="t" r="r" b="b"/>
              <a:pathLst>
                <a:path w="2633" h="1471" extrusionOk="0">
                  <a:moveTo>
                    <a:pt x="1697" y="0"/>
                  </a:moveTo>
                  <a:cubicBezTo>
                    <a:pt x="1282" y="0"/>
                    <a:pt x="821" y="112"/>
                    <a:pt x="527" y="320"/>
                  </a:cubicBezTo>
                  <a:cubicBezTo>
                    <a:pt x="226" y="521"/>
                    <a:pt x="26" y="846"/>
                    <a:pt x="1" y="1222"/>
                  </a:cubicBezTo>
                  <a:cubicBezTo>
                    <a:pt x="1" y="1272"/>
                    <a:pt x="1" y="1323"/>
                    <a:pt x="26" y="1373"/>
                  </a:cubicBezTo>
                  <a:cubicBezTo>
                    <a:pt x="76" y="1423"/>
                    <a:pt x="126" y="1448"/>
                    <a:pt x="201" y="1448"/>
                  </a:cubicBezTo>
                  <a:cubicBezTo>
                    <a:pt x="261" y="1464"/>
                    <a:pt x="321" y="1471"/>
                    <a:pt x="380" y="1471"/>
                  </a:cubicBezTo>
                  <a:cubicBezTo>
                    <a:pt x="791" y="1471"/>
                    <a:pt x="1188" y="1131"/>
                    <a:pt x="1605" y="1022"/>
                  </a:cubicBezTo>
                  <a:cubicBezTo>
                    <a:pt x="1780" y="997"/>
                    <a:pt x="1981" y="997"/>
                    <a:pt x="2156" y="947"/>
                  </a:cubicBezTo>
                  <a:cubicBezTo>
                    <a:pt x="2331" y="897"/>
                    <a:pt x="2532" y="771"/>
                    <a:pt x="2557" y="596"/>
                  </a:cubicBezTo>
                  <a:cubicBezTo>
                    <a:pt x="2632" y="370"/>
                    <a:pt x="2432" y="145"/>
                    <a:pt x="2206" y="69"/>
                  </a:cubicBezTo>
                  <a:cubicBezTo>
                    <a:pt x="2059" y="23"/>
                    <a:pt x="1882"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3"/>
            <p:cNvSpPr/>
            <p:nvPr/>
          </p:nvSpPr>
          <p:spPr>
            <a:xfrm>
              <a:off x="5171200" y="932675"/>
              <a:ext cx="70200" cy="42025"/>
            </a:xfrm>
            <a:custGeom>
              <a:avLst/>
              <a:gdLst/>
              <a:ahLst/>
              <a:cxnLst/>
              <a:rect l="l" t="t" r="r" b="b"/>
              <a:pathLst>
                <a:path w="2808" h="1681" extrusionOk="0">
                  <a:moveTo>
                    <a:pt x="1079" y="0"/>
                  </a:moveTo>
                  <a:cubicBezTo>
                    <a:pt x="882" y="0"/>
                    <a:pt x="674" y="43"/>
                    <a:pt x="452" y="138"/>
                  </a:cubicBezTo>
                  <a:cubicBezTo>
                    <a:pt x="226" y="213"/>
                    <a:pt x="1" y="414"/>
                    <a:pt x="51" y="639"/>
                  </a:cubicBezTo>
                  <a:cubicBezTo>
                    <a:pt x="76" y="765"/>
                    <a:pt x="201" y="865"/>
                    <a:pt x="327" y="940"/>
                  </a:cubicBezTo>
                  <a:cubicBezTo>
                    <a:pt x="828" y="1291"/>
                    <a:pt x="1379" y="1516"/>
                    <a:pt x="1956" y="1642"/>
                  </a:cubicBezTo>
                  <a:cubicBezTo>
                    <a:pt x="2065" y="1663"/>
                    <a:pt x="2178" y="1681"/>
                    <a:pt x="2286" y="1681"/>
                  </a:cubicBezTo>
                  <a:cubicBezTo>
                    <a:pt x="2427" y="1681"/>
                    <a:pt x="2558" y="1652"/>
                    <a:pt x="2658" y="1567"/>
                  </a:cubicBezTo>
                  <a:cubicBezTo>
                    <a:pt x="2808" y="1416"/>
                    <a:pt x="2808" y="1140"/>
                    <a:pt x="2733" y="965"/>
                  </a:cubicBezTo>
                  <a:cubicBezTo>
                    <a:pt x="2633" y="765"/>
                    <a:pt x="2457" y="614"/>
                    <a:pt x="2282" y="489"/>
                  </a:cubicBezTo>
                  <a:cubicBezTo>
                    <a:pt x="1888" y="198"/>
                    <a:pt x="1506" y="0"/>
                    <a:pt x="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3"/>
            <p:cNvSpPr/>
            <p:nvPr/>
          </p:nvSpPr>
          <p:spPr>
            <a:xfrm>
              <a:off x="5172475" y="1033225"/>
              <a:ext cx="48875" cy="48900"/>
            </a:xfrm>
            <a:custGeom>
              <a:avLst/>
              <a:gdLst/>
              <a:ahLst/>
              <a:cxnLst/>
              <a:rect l="l" t="t" r="r" b="b"/>
              <a:pathLst>
                <a:path w="1955" h="1956" extrusionOk="0">
                  <a:moveTo>
                    <a:pt x="977" y="1"/>
                  </a:moveTo>
                  <a:cubicBezTo>
                    <a:pt x="426" y="1"/>
                    <a:pt x="0" y="427"/>
                    <a:pt x="0" y="978"/>
                  </a:cubicBezTo>
                  <a:cubicBezTo>
                    <a:pt x="0" y="1504"/>
                    <a:pt x="426" y="1956"/>
                    <a:pt x="977" y="1956"/>
                  </a:cubicBezTo>
                  <a:cubicBezTo>
                    <a:pt x="1529" y="1956"/>
                    <a:pt x="1955" y="1504"/>
                    <a:pt x="1955" y="978"/>
                  </a:cubicBezTo>
                  <a:cubicBezTo>
                    <a:pt x="1955" y="427"/>
                    <a:pt x="1529" y="1"/>
                    <a:pt x="9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3"/>
            <p:cNvSpPr/>
            <p:nvPr/>
          </p:nvSpPr>
          <p:spPr>
            <a:xfrm>
              <a:off x="4926850" y="1036350"/>
              <a:ext cx="48900" cy="48900"/>
            </a:xfrm>
            <a:custGeom>
              <a:avLst/>
              <a:gdLst/>
              <a:ahLst/>
              <a:cxnLst/>
              <a:rect l="l" t="t" r="r" b="b"/>
              <a:pathLst>
                <a:path w="1956" h="1956" extrusionOk="0">
                  <a:moveTo>
                    <a:pt x="978" y="1"/>
                  </a:moveTo>
                  <a:cubicBezTo>
                    <a:pt x="452" y="1"/>
                    <a:pt x="0" y="427"/>
                    <a:pt x="0" y="978"/>
                  </a:cubicBezTo>
                  <a:cubicBezTo>
                    <a:pt x="0" y="1530"/>
                    <a:pt x="452" y="1956"/>
                    <a:pt x="978" y="1956"/>
                  </a:cubicBezTo>
                  <a:cubicBezTo>
                    <a:pt x="1529" y="1956"/>
                    <a:pt x="1955" y="1530"/>
                    <a:pt x="1955" y="978"/>
                  </a:cubicBezTo>
                  <a:cubicBezTo>
                    <a:pt x="1955" y="427"/>
                    <a:pt x="1529" y="1"/>
                    <a:pt x="97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3"/>
            <p:cNvSpPr/>
            <p:nvPr/>
          </p:nvSpPr>
          <p:spPr>
            <a:xfrm>
              <a:off x="5040325" y="979175"/>
              <a:ext cx="77025" cy="92400"/>
            </a:xfrm>
            <a:custGeom>
              <a:avLst/>
              <a:gdLst/>
              <a:ahLst/>
              <a:cxnLst/>
              <a:rect l="l" t="t" r="r" b="b"/>
              <a:pathLst>
                <a:path w="3081" h="3696" extrusionOk="0">
                  <a:moveTo>
                    <a:pt x="816" y="1"/>
                  </a:moveTo>
                  <a:cubicBezTo>
                    <a:pt x="773" y="1"/>
                    <a:pt x="734" y="25"/>
                    <a:pt x="725" y="82"/>
                  </a:cubicBezTo>
                  <a:lnTo>
                    <a:pt x="23" y="3541"/>
                  </a:lnTo>
                  <a:cubicBezTo>
                    <a:pt x="0" y="3608"/>
                    <a:pt x="38" y="3695"/>
                    <a:pt x="118" y="3695"/>
                  </a:cubicBezTo>
                  <a:cubicBezTo>
                    <a:pt x="127" y="3695"/>
                    <a:pt x="137" y="3694"/>
                    <a:pt x="148" y="3692"/>
                  </a:cubicBezTo>
                  <a:cubicBezTo>
                    <a:pt x="1075" y="3641"/>
                    <a:pt x="2003" y="3566"/>
                    <a:pt x="2905" y="3516"/>
                  </a:cubicBezTo>
                  <a:cubicBezTo>
                    <a:pt x="3072" y="3492"/>
                    <a:pt x="3080" y="3264"/>
                    <a:pt x="2929" y="3264"/>
                  </a:cubicBezTo>
                  <a:cubicBezTo>
                    <a:pt x="2921" y="3264"/>
                    <a:pt x="2913" y="3264"/>
                    <a:pt x="2905" y="3265"/>
                  </a:cubicBezTo>
                  <a:cubicBezTo>
                    <a:pt x="2046" y="3313"/>
                    <a:pt x="1163" y="3384"/>
                    <a:pt x="280" y="3455"/>
                  </a:cubicBezTo>
                  <a:lnTo>
                    <a:pt x="280" y="3455"/>
                  </a:lnTo>
                  <a:cubicBezTo>
                    <a:pt x="497" y="2356"/>
                    <a:pt x="735" y="1257"/>
                    <a:pt x="950" y="158"/>
                  </a:cubicBezTo>
                  <a:cubicBezTo>
                    <a:pt x="966" y="65"/>
                    <a:pt x="885" y="1"/>
                    <a:pt x="81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3"/>
            <p:cNvSpPr/>
            <p:nvPr/>
          </p:nvSpPr>
          <p:spPr>
            <a:xfrm>
              <a:off x="5198150" y="780100"/>
              <a:ext cx="157925" cy="255650"/>
            </a:xfrm>
            <a:custGeom>
              <a:avLst/>
              <a:gdLst/>
              <a:ahLst/>
              <a:cxnLst/>
              <a:rect l="l" t="t" r="r" b="b"/>
              <a:pathLst>
                <a:path w="6317" h="10226" extrusionOk="0">
                  <a:moveTo>
                    <a:pt x="1" y="0"/>
                  </a:moveTo>
                  <a:lnTo>
                    <a:pt x="1" y="0"/>
                  </a:lnTo>
                  <a:cubicBezTo>
                    <a:pt x="226" y="978"/>
                    <a:pt x="1028" y="3183"/>
                    <a:pt x="3409" y="3835"/>
                  </a:cubicBezTo>
                  <a:cubicBezTo>
                    <a:pt x="3409" y="3835"/>
                    <a:pt x="2306" y="8296"/>
                    <a:pt x="5038" y="10226"/>
                  </a:cubicBezTo>
                  <a:cubicBezTo>
                    <a:pt x="5063" y="10151"/>
                    <a:pt x="6316" y="7068"/>
                    <a:pt x="4963" y="3985"/>
                  </a:cubicBezTo>
                  <a:cubicBezTo>
                    <a:pt x="4086" y="2005"/>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3"/>
            <p:cNvSpPr/>
            <p:nvPr/>
          </p:nvSpPr>
          <p:spPr>
            <a:xfrm>
              <a:off x="4785250" y="789500"/>
              <a:ext cx="139125" cy="176700"/>
            </a:xfrm>
            <a:custGeom>
              <a:avLst/>
              <a:gdLst/>
              <a:ahLst/>
              <a:cxnLst/>
              <a:rect l="l" t="t" r="r" b="b"/>
              <a:pathLst>
                <a:path w="5565" h="7068" extrusionOk="0">
                  <a:moveTo>
                    <a:pt x="5564" y="0"/>
                  </a:moveTo>
                  <a:lnTo>
                    <a:pt x="5564" y="0"/>
                  </a:lnTo>
                  <a:cubicBezTo>
                    <a:pt x="4512" y="451"/>
                    <a:pt x="3409" y="1028"/>
                    <a:pt x="2607" y="1805"/>
                  </a:cubicBezTo>
                  <a:cubicBezTo>
                    <a:pt x="1203" y="3183"/>
                    <a:pt x="100" y="5113"/>
                    <a:pt x="0" y="7068"/>
                  </a:cubicBezTo>
                  <a:cubicBezTo>
                    <a:pt x="3283" y="5639"/>
                    <a:pt x="4988" y="2005"/>
                    <a:pt x="5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3"/>
            <p:cNvSpPr/>
            <p:nvPr/>
          </p:nvSpPr>
          <p:spPr>
            <a:xfrm>
              <a:off x="4815950" y="1067075"/>
              <a:ext cx="483100" cy="129725"/>
            </a:xfrm>
            <a:custGeom>
              <a:avLst/>
              <a:gdLst/>
              <a:ahLst/>
              <a:cxnLst/>
              <a:rect l="l" t="t" r="r" b="b"/>
              <a:pathLst>
                <a:path w="19324" h="5189" extrusionOk="0">
                  <a:moveTo>
                    <a:pt x="0" y="0"/>
                  </a:moveTo>
                  <a:lnTo>
                    <a:pt x="3810" y="5188"/>
                  </a:lnTo>
                  <a:lnTo>
                    <a:pt x="16366" y="4587"/>
                  </a:lnTo>
                  <a:cubicBezTo>
                    <a:pt x="16366" y="4587"/>
                    <a:pt x="18722" y="2732"/>
                    <a:pt x="19324" y="100"/>
                  </a:cubicBezTo>
                  <a:lnTo>
                    <a:pt x="19324" y="100"/>
                  </a:lnTo>
                  <a:cubicBezTo>
                    <a:pt x="18341" y="915"/>
                    <a:pt x="17403" y="1183"/>
                    <a:pt x="16366" y="1183"/>
                  </a:cubicBezTo>
                  <a:cubicBezTo>
                    <a:pt x="15076" y="1183"/>
                    <a:pt x="13631" y="768"/>
                    <a:pt x="11755" y="476"/>
                  </a:cubicBezTo>
                  <a:cubicBezTo>
                    <a:pt x="11365" y="415"/>
                    <a:pt x="10976" y="388"/>
                    <a:pt x="10589" y="388"/>
                  </a:cubicBezTo>
                  <a:cubicBezTo>
                    <a:pt x="7636" y="388"/>
                    <a:pt x="4808" y="1958"/>
                    <a:pt x="3058" y="1980"/>
                  </a:cubicBezTo>
                  <a:cubicBezTo>
                    <a:pt x="1780" y="1980"/>
                    <a:pt x="1" y="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3"/>
            <p:cNvSpPr/>
            <p:nvPr/>
          </p:nvSpPr>
          <p:spPr>
            <a:xfrm>
              <a:off x="5161800" y="997525"/>
              <a:ext cx="20725" cy="33225"/>
            </a:xfrm>
            <a:custGeom>
              <a:avLst/>
              <a:gdLst/>
              <a:ahLst/>
              <a:cxnLst/>
              <a:rect l="l" t="t" r="r" b="b"/>
              <a:pathLst>
                <a:path w="829" h="1329" extrusionOk="0">
                  <a:moveTo>
                    <a:pt x="402" y="0"/>
                  </a:moveTo>
                  <a:cubicBezTo>
                    <a:pt x="176" y="0"/>
                    <a:pt x="1" y="301"/>
                    <a:pt x="1" y="677"/>
                  </a:cubicBezTo>
                  <a:cubicBezTo>
                    <a:pt x="1" y="1028"/>
                    <a:pt x="176" y="1328"/>
                    <a:pt x="402" y="1328"/>
                  </a:cubicBezTo>
                  <a:cubicBezTo>
                    <a:pt x="653" y="1328"/>
                    <a:pt x="828" y="1028"/>
                    <a:pt x="828" y="677"/>
                  </a:cubicBezTo>
                  <a:cubicBezTo>
                    <a:pt x="828" y="301"/>
                    <a:pt x="653" y="0"/>
                    <a:pt x="40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3"/>
            <p:cNvSpPr/>
            <p:nvPr/>
          </p:nvSpPr>
          <p:spPr>
            <a:xfrm>
              <a:off x="4946900" y="995000"/>
              <a:ext cx="20700" cy="33250"/>
            </a:xfrm>
            <a:custGeom>
              <a:avLst/>
              <a:gdLst/>
              <a:ahLst/>
              <a:cxnLst/>
              <a:rect l="l" t="t" r="r" b="b"/>
              <a:pathLst>
                <a:path w="828" h="1330" extrusionOk="0">
                  <a:moveTo>
                    <a:pt x="427" y="1"/>
                  </a:moveTo>
                  <a:cubicBezTo>
                    <a:pt x="176" y="1"/>
                    <a:pt x="0" y="302"/>
                    <a:pt x="0" y="652"/>
                  </a:cubicBezTo>
                  <a:cubicBezTo>
                    <a:pt x="0" y="1028"/>
                    <a:pt x="176" y="1329"/>
                    <a:pt x="427" y="1329"/>
                  </a:cubicBezTo>
                  <a:cubicBezTo>
                    <a:pt x="652" y="1329"/>
                    <a:pt x="828" y="1028"/>
                    <a:pt x="828" y="652"/>
                  </a:cubicBezTo>
                  <a:cubicBezTo>
                    <a:pt x="828" y="302"/>
                    <a:pt x="652" y="1"/>
                    <a:pt x="42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3"/>
            <p:cNvSpPr/>
            <p:nvPr/>
          </p:nvSpPr>
          <p:spPr>
            <a:xfrm>
              <a:off x="5034000" y="1094000"/>
              <a:ext cx="88375" cy="16475"/>
            </a:xfrm>
            <a:custGeom>
              <a:avLst/>
              <a:gdLst/>
              <a:ahLst/>
              <a:cxnLst/>
              <a:rect l="l" t="t" r="r" b="b"/>
              <a:pathLst>
                <a:path w="3535" h="659" extrusionOk="0">
                  <a:moveTo>
                    <a:pt x="3534" y="1"/>
                  </a:moveTo>
                  <a:lnTo>
                    <a:pt x="3534" y="1"/>
                  </a:lnTo>
                  <a:cubicBezTo>
                    <a:pt x="3233" y="76"/>
                    <a:pt x="2933" y="176"/>
                    <a:pt x="2657" y="226"/>
                  </a:cubicBezTo>
                  <a:cubicBezTo>
                    <a:pt x="2356" y="302"/>
                    <a:pt x="2055" y="327"/>
                    <a:pt x="1780" y="327"/>
                  </a:cubicBezTo>
                  <a:cubicBezTo>
                    <a:pt x="1692" y="334"/>
                    <a:pt x="1603" y="337"/>
                    <a:pt x="1515" y="337"/>
                  </a:cubicBezTo>
                  <a:cubicBezTo>
                    <a:pt x="1303" y="337"/>
                    <a:pt x="1090" y="319"/>
                    <a:pt x="877" y="302"/>
                  </a:cubicBezTo>
                  <a:cubicBezTo>
                    <a:pt x="602" y="251"/>
                    <a:pt x="301" y="201"/>
                    <a:pt x="0" y="101"/>
                  </a:cubicBezTo>
                  <a:lnTo>
                    <a:pt x="0" y="101"/>
                  </a:lnTo>
                  <a:cubicBezTo>
                    <a:pt x="226" y="327"/>
                    <a:pt x="526" y="452"/>
                    <a:pt x="827" y="552"/>
                  </a:cubicBezTo>
                  <a:cubicBezTo>
                    <a:pt x="1095" y="614"/>
                    <a:pt x="1346" y="659"/>
                    <a:pt x="1609" y="659"/>
                  </a:cubicBezTo>
                  <a:cubicBezTo>
                    <a:pt x="1665" y="659"/>
                    <a:pt x="1722" y="657"/>
                    <a:pt x="1780" y="652"/>
                  </a:cubicBezTo>
                  <a:cubicBezTo>
                    <a:pt x="2105" y="627"/>
                    <a:pt x="2431" y="577"/>
                    <a:pt x="2732" y="477"/>
                  </a:cubicBezTo>
                  <a:cubicBezTo>
                    <a:pt x="3008" y="352"/>
                    <a:pt x="3283" y="201"/>
                    <a:pt x="353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3"/>
            <p:cNvSpPr/>
            <p:nvPr/>
          </p:nvSpPr>
          <p:spPr>
            <a:xfrm>
              <a:off x="4995775" y="794125"/>
              <a:ext cx="29000" cy="50950"/>
            </a:xfrm>
            <a:custGeom>
              <a:avLst/>
              <a:gdLst/>
              <a:ahLst/>
              <a:cxnLst/>
              <a:rect l="l" t="t" r="r" b="b"/>
              <a:pathLst>
                <a:path w="1160" h="2038" extrusionOk="0">
                  <a:moveTo>
                    <a:pt x="250" y="0"/>
                  </a:moveTo>
                  <a:cubicBezTo>
                    <a:pt x="198" y="0"/>
                    <a:pt x="147" y="28"/>
                    <a:pt x="126" y="91"/>
                  </a:cubicBezTo>
                  <a:cubicBezTo>
                    <a:pt x="0" y="843"/>
                    <a:pt x="301" y="1570"/>
                    <a:pt x="928" y="2021"/>
                  </a:cubicBezTo>
                  <a:cubicBezTo>
                    <a:pt x="947" y="2032"/>
                    <a:pt x="966" y="2037"/>
                    <a:pt x="984" y="2037"/>
                  </a:cubicBezTo>
                  <a:cubicBezTo>
                    <a:pt x="1086" y="2037"/>
                    <a:pt x="1159" y="1884"/>
                    <a:pt x="1053" y="1820"/>
                  </a:cubicBezTo>
                  <a:cubicBezTo>
                    <a:pt x="502" y="1444"/>
                    <a:pt x="251" y="793"/>
                    <a:pt x="376" y="141"/>
                  </a:cubicBezTo>
                  <a:cubicBezTo>
                    <a:pt x="391" y="54"/>
                    <a:pt x="321"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3"/>
            <p:cNvSpPr/>
            <p:nvPr/>
          </p:nvSpPr>
          <p:spPr>
            <a:xfrm>
              <a:off x="5015825" y="797475"/>
              <a:ext cx="18200" cy="33225"/>
            </a:xfrm>
            <a:custGeom>
              <a:avLst/>
              <a:gdLst/>
              <a:ahLst/>
              <a:cxnLst/>
              <a:rect l="l" t="t" r="r" b="b"/>
              <a:pathLst>
                <a:path w="728" h="1329" extrusionOk="0">
                  <a:moveTo>
                    <a:pt x="167" y="0"/>
                  </a:moveTo>
                  <a:cubicBezTo>
                    <a:pt x="124" y="0"/>
                    <a:pt x="85" y="25"/>
                    <a:pt x="76" y="82"/>
                  </a:cubicBezTo>
                  <a:cubicBezTo>
                    <a:pt x="0" y="533"/>
                    <a:pt x="126" y="985"/>
                    <a:pt x="477" y="1285"/>
                  </a:cubicBezTo>
                  <a:cubicBezTo>
                    <a:pt x="501" y="1316"/>
                    <a:pt x="530" y="1329"/>
                    <a:pt x="559" y="1329"/>
                  </a:cubicBezTo>
                  <a:cubicBezTo>
                    <a:pt x="646" y="1329"/>
                    <a:pt x="728" y="1210"/>
                    <a:pt x="652" y="1135"/>
                  </a:cubicBezTo>
                  <a:cubicBezTo>
                    <a:pt x="376" y="884"/>
                    <a:pt x="251" y="508"/>
                    <a:pt x="301" y="157"/>
                  </a:cubicBezTo>
                  <a:cubicBezTo>
                    <a:pt x="317" y="65"/>
                    <a:pt x="236"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3"/>
            <p:cNvSpPr/>
            <p:nvPr/>
          </p:nvSpPr>
          <p:spPr>
            <a:xfrm>
              <a:off x="5238225" y="818775"/>
              <a:ext cx="24650" cy="25050"/>
            </a:xfrm>
            <a:custGeom>
              <a:avLst/>
              <a:gdLst/>
              <a:ahLst/>
              <a:cxnLst/>
              <a:rect l="l" t="t" r="r" b="b"/>
              <a:pathLst>
                <a:path w="986" h="1002" extrusionOk="0">
                  <a:moveTo>
                    <a:pt x="156" y="1"/>
                  </a:moveTo>
                  <a:cubicBezTo>
                    <a:pt x="78" y="1"/>
                    <a:pt x="0" y="80"/>
                    <a:pt x="52" y="183"/>
                  </a:cubicBezTo>
                  <a:cubicBezTo>
                    <a:pt x="227" y="508"/>
                    <a:pt x="453" y="759"/>
                    <a:pt x="754" y="985"/>
                  </a:cubicBezTo>
                  <a:cubicBezTo>
                    <a:pt x="776" y="996"/>
                    <a:pt x="798" y="1001"/>
                    <a:pt x="818" y="1001"/>
                  </a:cubicBezTo>
                  <a:cubicBezTo>
                    <a:pt x="929" y="1001"/>
                    <a:pt x="985" y="844"/>
                    <a:pt x="879" y="759"/>
                  </a:cubicBezTo>
                  <a:cubicBezTo>
                    <a:pt x="628" y="584"/>
                    <a:pt x="403" y="333"/>
                    <a:pt x="252" y="57"/>
                  </a:cubicBezTo>
                  <a:cubicBezTo>
                    <a:pt x="228" y="18"/>
                    <a:pt x="192" y="1"/>
                    <a:pt x="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3"/>
            <p:cNvSpPr/>
            <p:nvPr/>
          </p:nvSpPr>
          <p:spPr>
            <a:xfrm>
              <a:off x="5260550" y="822025"/>
              <a:ext cx="23725" cy="20300"/>
            </a:xfrm>
            <a:custGeom>
              <a:avLst/>
              <a:gdLst/>
              <a:ahLst/>
              <a:cxnLst/>
              <a:rect l="l" t="t" r="r" b="b"/>
              <a:pathLst>
                <a:path w="949" h="812" extrusionOk="0">
                  <a:moveTo>
                    <a:pt x="164" y="1"/>
                  </a:moveTo>
                  <a:cubicBezTo>
                    <a:pt x="90" y="1"/>
                    <a:pt x="1" y="89"/>
                    <a:pt x="36" y="178"/>
                  </a:cubicBezTo>
                  <a:cubicBezTo>
                    <a:pt x="186" y="479"/>
                    <a:pt x="437" y="704"/>
                    <a:pt x="763" y="805"/>
                  </a:cubicBezTo>
                  <a:cubicBezTo>
                    <a:pt x="778" y="809"/>
                    <a:pt x="792" y="812"/>
                    <a:pt x="804" y="812"/>
                  </a:cubicBezTo>
                  <a:cubicBezTo>
                    <a:pt x="921" y="812"/>
                    <a:pt x="948" y="624"/>
                    <a:pt x="813" y="579"/>
                  </a:cubicBezTo>
                  <a:cubicBezTo>
                    <a:pt x="562" y="504"/>
                    <a:pt x="362" y="303"/>
                    <a:pt x="236" y="53"/>
                  </a:cubicBezTo>
                  <a:cubicBezTo>
                    <a:pt x="222" y="16"/>
                    <a:pt x="194" y="1"/>
                    <a:pt x="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3"/>
            <p:cNvSpPr/>
            <p:nvPr/>
          </p:nvSpPr>
          <p:spPr>
            <a:xfrm>
              <a:off x="5294650" y="935800"/>
              <a:ext cx="12150" cy="28350"/>
            </a:xfrm>
            <a:custGeom>
              <a:avLst/>
              <a:gdLst/>
              <a:ahLst/>
              <a:cxnLst/>
              <a:rect l="l" t="t" r="r" b="b"/>
              <a:pathLst>
                <a:path w="486" h="1134" extrusionOk="0">
                  <a:moveTo>
                    <a:pt x="135" y="0"/>
                  </a:moveTo>
                  <a:cubicBezTo>
                    <a:pt x="75" y="0"/>
                    <a:pt x="13" y="38"/>
                    <a:pt x="0" y="113"/>
                  </a:cubicBezTo>
                  <a:cubicBezTo>
                    <a:pt x="0" y="464"/>
                    <a:pt x="75" y="765"/>
                    <a:pt x="226" y="1066"/>
                  </a:cubicBezTo>
                  <a:cubicBezTo>
                    <a:pt x="250" y="1114"/>
                    <a:pt x="287" y="1133"/>
                    <a:pt x="324" y="1133"/>
                  </a:cubicBezTo>
                  <a:cubicBezTo>
                    <a:pt x="403" y="1133"/>
                    <a:pt x="486" y="1043"/>
                    <a:pt x="451" y="940"/>
                  </a:cubicBezTo>
                  <a:cubicBezTo>
                    <a:pt x="301" y="690"/>
                    <a:pt x="251" y="414"/>
                    <a:pt x="251" y="113"/>
                  </a:cubicBezTo>
                  <a:cubicBezTo>
                    <a:pt x="251" y="38"/>
                    <a:pt x="195" y="0"/>
                    <a:pt x="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3"/>
            <p:cNvSpPr/>
            <p:nvPr/>
          </p:nvSpPr>
          <p:spPr>
            <a:xfrm>
              <a:off x="4829675" y="851700"/>
              <a:ext cx="32700" cy="37000"/>
            </a:xfrm>
            <a:custGeom>
              <a:avLst/>
              <a:gdLst/>
              <a:ahLst/>
              <a:cxnLst/>
              <a:rect l="l" t="t" r="r" b="b"/>
              <a:pathLst>
                <a:path w="1308" h="1480" extrusionOk="0">
                  <a:moveTo>
                    <a:pt x="1133" y="1"/>
                  </a:moveTo>
                  <a:cubicBezTo>
                    <a:pt x="1094" y="1"/>
                    <a:pt x="1054" y="21"/>
                    <a:pt x="1030" y="69"/>
                  </a:cubicBezTo>
                  <a:cubicBezTo>
                    <a:pt x="805" y="520"/>
                    <a:pt x="479" y="946"/>
                    <a:pt x="78" y="1272"/>
                  </a:cubicBezTo>
                  <a:cubicBezTo>
                    <a:pt x="1" y="1368"/>
                    <a:pt x="87" y="1480"/>
                    <a:pt x="177" y="1480"/>
                  </a:cubicBezTo>
                  <a:cubicBezTo>
                    <a:pt x="204" y="1480"/>
                    <a:pt x="230" y="1470"/>
                    <a:pt x="253" y="1447"/>
                  </a:cubicBezTo>
                  <a:cubicBezTo>
                    <a:pt x="654" y="1096"/>
                    <a:pt x="1005" y="670"/>
                    <a:pt x="1256" y="194"/>
                  </a:cubicBezTo>
                  <a:cubicBezTo>
                    <a:pt x="1307" y="92"/>
                    <a:pt x="1219" y="1"/>
                    <a:pt x="1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3"/>
            <p:cNvSpPr/>
            <p:nvPr/>
          </p:nvSpPr>
          <p:spPr>
            <a:xfrm>
              <a:off x="4863550" y="839900"/>
              <a:ext cx="17325" cy="27775"/>
            </a:xfrm>
            <a:custGeom>
              <a:avLst/>
              <a:gdLst/>
              <a:ahLst/>
              <a:cxnLst/>
              <a:rect l="l" t="t" r="r" b="b"/>
              <a:pathLst>
                <a:path w="693" h="1111" extrusionOk="0">
                  <a:moveTo>
                    <a:pt x="552" y="0"/>
                  </a:moveTo>
                  <a:cubicBezTo>
                    <a:pt x="506" y="0"/>
                    <a:pt x="462" y="28"/>
                    <a:pt x="452" y="90"/>
                  </a:cubicBezTo>
                  <a:cubicBezTo>
                    <a:pt x="377" y="390"/>
                    <a:pt x="252" y="641"/>
                    <a:pt x="76" y="892"/>
                  </a:cubicBezTo>
                  <a:cubicBezTo>
                    <a:pt x="0" y="986"/>
                    <a:pt x="83" y="1110"/>
                    <a:pt x="170" y="1110"/>
                  </a:cubicBezTo>
                  <a:cubicBezTo>
                    <a:pt x="199" y="1110"/>
                    <a:pt x="227" y="1097"/>
                    <a:pt x="252" y="1067"/>
                  </a:cubicBezTo>
                  <a:cubicBezTo>
                    <a:pt x="452" y="791"/>
                    <a:pt x="603" y="491"/>
                    <a:pt x="678" y="165"/>
                  </a:cubicBezTo>
                  <a:cubicBezTo>
                    <a:pt x="693" y="60"/>
                    <a:pt x="619" y="0"/>
                    <a:pt x="5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3"/>
            <p:cNvSpPr/>
            <p:nvPr/>
          </p:nvSpPr>
          <p:spPr>
            <a:xfrm>
              <a:off x="4732600" y="1139700"/>
              <a:ext cx="13275" cy="31075"/>
            </a:xfrm>
            <a:custGeom>
              <a:avLst/>
              <a:gdLst/>
              <a:ahLst/>
              <a:cxnLst/>
              <a:rect l="l" t="t" r="r" b="b"/>
              <a:pathLst>
                <a:path w="531" h="1243" extrusionOk="0">
                  <a:moveTo>
                    <a:pt x="354" y="1"/>
                  </a:moveTo>
                  <a:cubicBezTo>
                    <a:pt x="321" y="1"/>
                    <a:pt x="291" y="16"/>
                    <a:pt x="277" y="52"/>
                  </a:cubicBezTo>
                  <a:cubicBezTo>
                    <a:pt x="126" y="403"/>
                    <a:pt x="51" y="754"/>
                    <a:pt x="1" y="1130"/>
                  </a:cubicBezTo>
                  <a:cubicBezTo>
                    <a:pt x="1" y="1205"/>
                    <a:pt x="64" y="1243"/>
                    <a:pt x="126" y="1243"/>
                  </a:cubicBezTo>
                  <a:cubicBezTo>
                    <a:pt x="189" y="1243"/>
                    <a:pt x="252" y="1205"/>
                    <a:pt x="252" y="1130"/>
                  </a:cubicBezTo>
                  <a:cubicBezTo>
                    <a:pt x="277" y="804"/>
                    <a:pt x="352" y="479"/>
                    <a:pt x="477" y="178"/>
                  </a:cubicBezTo>
                  <a:cubicBezTo>
                    <a:pt x="530" y="89"/>
                    <a:pt x="433"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3"/>
            <p:cNvSpPr/>
            <p:nvPr/>
          </p:nvSpPr>
          <p:spPr>
            <a:xfrm>
              <a:off x="4741900" y="1160025"/>
              <a:ext cx="10525" cy="24625"/>
            </a:xfrm>
            <a:custGeom>
              <a:avLst/>
              <a:gdLst/>
              <a:ahLst/>
              <a:cxnLst/>
              <a:rect l="l" t="t" r="r" b="b"/>
              <a:pathLst>
                <a:path w="421" h="985" extrusionOk="0">
                  <a:moveTo>
                    <a:pt x="279" y="1"/>
                  </a:moveTo>
                  <a:cubicBezTo>
                    <a:pt x="228" y="1"/>
                    <a:pt x="176" y="29"/>
                    <a:pt x="155" y="92"/>
                  </a:cubicBezTo>
                  <a:cubicBezTo>
                    <a:pt x="105" y="342"/>
                    <a:pt x="80" y="593"/>
                    <a:pt x="30" y="844"/>
                  </a:cubicBezTo>
                  <a:cubicBezTo>
                    <a:pt x="1" y="931"/>
                    <a:pt x="73" y="984"/>
                    <a:pt x="144" y="984"/>
                  </a:cubicBezTo>
                  <a:cubicBezTo>
                    <a:pt x="195" y="984"/>
                    <a:pt x="245" y="957"/>
                    <a:pt x="256" y="894"/>
                  </a:cubicBezTo>
                  <a:cubicBezTo>
                    <a:pt x="306" y="643"/>
                    <a:pt x="356" y="392"/>
                    <a:pt x="406" y="142"/>
                  </a:cubicBezTo>
                  <a:cubicBezTo>
                    <a:pt x="420" y="54"/>
                    <a:pt x="350" y="1"/>
                    <a:pt x="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3"/>
            <p:cNvSpPr/>
            <p:nvPr/>
          </p:nvSpPr>
          <p:spPr>
            <a:xfrm>
              <a:off x="4945750" y="1186425"/>
              <a:ext cx="10575" cy="23425"/>
            </a:xfrm>
            <a:custGeom>
              <a:avLst/>
              <a:gdLst/>
              <a:ahLst/>
              <a:cxnLst/>
              <a:rect l="l" t="t" r="r" b="b"/>
              <a:pathLst>
                <a:path w="423" h="937" extrusionOk="0">
                  <a:moveTo>
                    <a:pt x="310" y="1"/>
                  </a:moveTo>
                  <a:cubicBezTo>
                    <a:pt x="253" y="1"/>
                    <a:pt x="197" y="38"/>
                    <a:pt x="197" y="113"/>
                  </a:cubicBezTo>
                  <a:cubicBezTo>
                    <a:pt x="172" y="364"/>
                    <a:pt x="122" y="564"/>
                    <a:pt x="46" y="790"/>
                  </a:cubicBezTo>
                  <a:cubicBezTo>
                    <a:pt x="1" y="882"/>
                    <a:pt x="76" y="936"/>
                    <a:pt x="153" y="936"/>
                  </a:cubicBezTo>
                  <a:cubicBezTo>
                    <a:pt x="202" y="936"/>
                    <a:pt x="252" y="914"/>
                    <a:pt x="272" y="865"/>
                  </a:cubicBezTo>
                  <a:cubicBezTo>
                    <a:pt x="372" y="615"/>
                    <a:pt x="422" y="364"/>
                    <a:pt x="422" y="113"/>
                  </a:cubicBezTo>
                  <a:cubicBezTo>
                    <a:pt x="422" y="38"/>
                    <a:pt x="366"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3"/>
            <p:cNvSpPr/>
            <p:nvPr/>
          </p:nvSpPr>
          <p:spPr>
            <a:xfrm>
              <a:off x="4961625" y="1205225"/>
              <a:ext cx="7550" cy="15050"/>
            </a:xfrm>
            <a:custGeom>
              <a:avLst/>
              <a:gdLst/>
              <a:ahLst/>
              <a:cxnLst/>
              <a:rect l="l" t="t" r="r" b="b"/>
              <a:pathLst>
                <a:path w="302" h="602" extrusionOk="0">
                  <a:moveTo>
                    <a:pt x="185" y="0"/>
                  </a:moveTo>
                  <a:cubicBezTo>
                    <a:pt x="126" y="0"/>
                    <a:pt x="63" y="38"/>
                    <a:pt x="63" y="113"/>
                  </a:cubicBezTo>
                  <a:cubicBezTo>
                    <a:pt x="38" y="239"/>
                    <a:pt x="38" y="364"/>
                    <a:pt x="13" y="489"/>
                  </a:cubicBezTo>
                  <a:cubicBezTo>
                    <a:pt x="0" y="564"/>
                    <a:pt x="57" y="602"/>
                    <a:pt x="119" y="602"/>
                  </a:cubicBezTo>
                  <a:cubicBezTo>
                    <a:pt x="182" y="602"/>
                    <a:pt x="251" y="564"/>
                    <a:pt x="264" y="489"/>
                  </a:cubicBezTo>
                  <a:cubicBezTo>
                    <a:pt x="264" y="364"/>
                    <a:pt x="289" y="239"/>
                    <a:pt x="289" y="113"/>
                  </a:cubicBezTo>
                  <a:cubicBezTo>
                    <a:pt x="301" y="38"/>
                    <a:pt x="245"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3"/>
            <p:cNvSpPr/>
            <p:nvPr/>
          </p:nvSpPr>
          <p:spPr>
            <a:xfrm>
              <a:off x="4983775" y="1174525"/>
              <a:ext cx="10775" cy="34550"/>
            </a:xfrm>
            <a:custGeom>
              <a:avLst/>
              <a:gdLst/>
              <a:ahLst/>
              <a:cxnLst/>
              <a:rect l="l" t="t" r="r" b="b"/>
              <a:pathLst>
                <a:path w="431" h="1382" extrusionOk="0">
                  <a:moveTo>
                    <a:pt x="270" y="0"/>
                  </a:moveTo>
                  <a:cubicBezTo>
                    <a:pt x="211" y="0"/>
                    <a:pt x="155" y="38"/>
                    <a:pt x="155" y="113"/>
                  </a:cubicBezTo>
                  <a:cubicBezTo>
                    <a:pt x="180" y="489"/>
                    <a:pt x="129" y="865"/>
                    <a:pt x="29" y="1241"/>
                  </a:cubicBezTo>
                  <a:cubicBezTo>
                    <a:pt x="0" y="1328"/>
                    <a:pt x="64" y="1382"/>
                    <a:pt x="133" y="1382"/>
                  </a:cubicBezTo>
                  <a:cubicBezTo>
                    <a:pt x="182" y="1382"/>
                    <a:pt x="234" y="1354"/>
                    <a:pt x="255" y="1291"/>
                  </a:cubicBezTo>
                  <a:cubicBezTo>
                    <a:pt x="380" y="915"/>
                    <a:pt x="430" y="514"/>
                    <a:pt x="405" y="113"/>
                  </a:cubicBezTo>
                  <a:cubicBezTo>
                    <a:pt x="393" y="38"/>
                    <a:pt x="330" y="0"/>
                    <a:pt x="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3"/>
            <p:cNvSpPr/>
            <p:nvPr/>
          </p:nvSpPr>
          <p:spPr>
            <a:xfrm>
              <a:off x="5322225" y="1281675"/>
              <a:ext cx="6900" cy="31350"/>
            </a:xfrm>
            <a:custGeom>
              <a:avLst/>
              <a:gdLst/>
              <a:ahLst/>
              <a:cxnLst/>
              <a:rect l="l" t="t" r="r" b="b"/>
              <a:pathLst>
                <a:path w="276" h="1254" extrusionOk="0">
                  <a:moveTo>
                    <a:pt x="116" y="0"/>
                  </a:moveTo>
                  <a:cubicBezTo>
                    <a:pt x="56" y="0"/>
                    <a:pt x="0" y="38"/>
                    <a:pt x="0" y="113"/>
                  </a:cubicBezTo>
                  <a:cubicBezTo>
                    <a:pt x="25" y="439"/>
                    <a:pt x="50" y="790"/>
                    <a:pt x="25" y="1140"/>
                  </a:cubicBezTo>
                  <a:cubicBezTo>
                    <a:pt x="25" y="1216"/>
                    <a:pt x="82" y="1253"/>
                    <a:pt x="141" y="1253"/>
                  </a:cubicBezTo>
                  <a:cubicBezTo>
                    <a:pt x="201" y="1253"/>
                    <a:pt x="263" y="1216"/>
                    <a:pt x="276" y="1140"/>
                  </a:cubicBezTo>
                  <a:cubicBezTo>
                    <a:pt x="276" y="790"/>
                    <a:pt x="276" y="439"/>
                    <a:pt x="251" y="113"/>
                  </a:cubicBezTo>
                  <a:cubicBezTo>
                    <a:pt x="238" y="38"/>
                    <a:pt x="175"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3"/>
            <p:cNvSpPr/>
            <p:nvPr/>
          </p:nvSpPr>
          <p:spPr>
            <a:xfrm>
              <a:off x="5337875" y="1274775"/>
              <a:ext cx="7550" cy="27600"/>
            </a:xfrm>
            <a:custGeom>
              <a:avLst/>
              <a:gdLst/>
              <a:ahLst/>
              <a:cxnLst/>
              <a:rect l="l" t="t" r="r" b="b"/>
              <a:pathLst>
                <a:path w="302" h="1104" extrusionOk="0">
                  <a:moveTo>
                    <a:pt x="185" y="0"/>
                  </a:moveTo>
                  <a:cubicBezTo>
                    <a:pt x="126" y="0"/>
                    <a:pt x="63" y="38"/>
                    <a:pt x="51" y="113"/>
                  </a:cubicBezTo>
                  <a:lnTo>
                    <a:pt x="1" y="990"/>
                  </a:lnTo>
                  <a:cubicBezTo>
                    <a:pt x="1" y="1066"/>
                    <a:pt x="63" y="1103"/>
                    <a:pt x="126" y="1103"/>
                  </a:cubicBezTo>
                  <a:cubicBezTo>
                    <a:pt x="189" y="1103"/>
                    <a:pt x="251" y="1066"/>
                    <a:pt x="251" y="990"/>
                  </a:cubicBezTo>
                  <a:cubicBezTo>
                    <a:pt x="276" y="715"/>
                    <a:pt x="276" y="414"/>
                    <a:pt x="301" y="113"/>
                  </a:cubicBezTo>
                  <a:cubicBezTo>
                    <a:pt x="301" y="38"/>
                    <a:pt x="245"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3"/>
            <p:cNvSpPr/>
            <p:nvPr/>
          </p:nvSpPr>
          <p:spPr>
            <a:xfrm>
              <a:off x="5358550" y="1227925"/>
              <a:ext cx="6300" cy="36450"/>
            </a:xfrm>
            <a:custGeom>
              <a:avLst/>
              <a:gdLst/>
              <a:ahLst/>
              <a:cxnLst/>
              <a:rect l="l" t="t" r="r" b="b"/>
              <a:pathLst>
                <a:path w="252" h="1458" extrusionOk="0">
                  <a:moveTo>
                    <a:pt x="126" y="1"/>
                  </a:moveTo>
                  <a:cubicBezTo>
                    <a:pt x="63" y="1"/>
                    <a:pt x="1" y="45"/>
                    <a:pt x="1" y="133"/>
                  </a:cubicBezTo>
                  <a:lnTo>
                    <a:pt x="1" y="1336"/>
                  </a:lnTo>
                  <a:cubicBezTo>
                    <a:pt x="1" y="1414"/>
                    <a:pt x="68" y="1458"/>
                    <a:pt x="133" y="1458"/>
                  </a:cubicBezTo>
                  <a:cubicBezTo>
                    <a:pt x="193" y="1458"/>
                    <a:pt x="251" y="1420"/>
                    <a:pt x="251" y="1336"/>
                  </a:cubicBezTo>
                  <a:lnTo>
                    <a:pt x="251" y="133"/>
                  </a:lnTo>
                  <a:cubicBezTo>
                    <a:pt x="251" y="45"/>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3"/>
            <p:cNvSpPr/>
            <p:nvPr/>
          </p:nvSpPr>
          <p:spPr>
            <a:xfrm>
              <a:off x="5335375" y="1060650"/>
              <a:ext cx="9800" cy="34800"/>
            </a:xfrm>
            <a:custGeom>
              <a:avLst/>
              <a:gdLst/>
              <a:ahLst/>
              <a:cxnLst/>
              <a:rect l="l" t="t" r="r" b="b"/>
              <a:pathLst>
                <a:path w="392" h="1392" extrusionOk="0">
                  <a:moveTo>
                    <a:pt x="126" y="0"/>
                  </a:moveTo>
                  <a:cubicBezTo>
                    <a:pt x="63" y="0"/>
                    <a:pt x="0" y="44"/>
                    <a:pt x="0" y="132"/>
                  </a:cubicBezTo>
                  <a:cubicBezTo>
                    <a:pt x="25" y="533"/>
                    <a:pt x="76" y="909"/>
                    <a:pt x="151" y="1310"/>
                  </a:cubicBezTo>
                  <a:cubicBezTo>
                    <a:pt x="160" y="1367"/>
                    <a:pt x="199" y="1392"/>
                    <a:pt x="242" y="1392"/>
                  </a:cubicBezTo>
                  <a:cubicBezTo>
                    <a:pt x="312" y="1392"/>
                    <a:pt x="392" y="1327"/>
                    <a:pt x="376" y="1235"/>
                  </a:cubicBezTo>
                  <a:cubicBezTo>
                    <a:pt x="326" y="884"/>
                    <a:pt x="276" y="508"/>
                    <a:pt x="251" y="132"/>
                  </a:cubicBezTo>
                  <a:cubicBezTo>
                    <a:pt x="251" y="44"/>
                    <a:pt x="188"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3"/>
            <p:cNvSpPr/>
            <p:nvPr/>
          </p:nvSpPr>
          <p:spPr>
            <a:xfrm>
              <a:off x="5357300" y="1071125"/>
              <a:ext cx="9525" cy="32075"/>
            </a:xfrm>
            <a:custGeom>
              <a:avLst/>
              <a:gdLst/>
              <a:ahLst/>
              <a:cxnLst/>
              <a:rect l="l" t="t" r="r" b="b"/>
              <a:pathLst>
                <a:path w="381" h="1283" extrusionOk="0">
                  <a:moveTo>
                    <a:pt x="148" y="1"/>
                  </a:moveTo>
                  <a:cubicBezTo>
                    <a:pt x="88" y="1"/>
                    <a:pt x="26" y="39"/>
                    <a:pt x="26" y="114"/>
                  </a:cubicBezTo>
                  <a:cubicBezTo>
                    <a:pt x="1" y="465"/>
                    <a:pt x="51" y="841"/>
                    <a:pt x="126" y="1191"/>
                  </a:cubicBezTo>
                  <a:cubicBezTo>
                    <a:pt x="136" y="1254"/>
                    <a:pt x="186" y="1282"/>
                    <a:pt x="237" y="1282"/>
                  </a:cubicBezTo>
                  <a:cubicBezTo>
                    <a:pt x="308" y="1282"/>
                    <a:pt x="381" y="1229"/>
                    <a:pt x="351" y="1141"/>
                  </a:cubicBezTo>
                  <a:cubicBezTo>
                    <a:pt x="276" y="790"/>
                    <a:pt x="251" y="465"/>
                    <a:pt x="251" y="114"/>
                  </a:cubicBezTo>
                  <a:cubicBezTo>
                    <a:pt x="264" y="39"/>
                    <a:pt x="207"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3"/>
            <p:cNvSpPr/>
            <p:nvPr/>
          </p:nvSpPr>
          <p:spPr>
            <a:xfrm>
              <a:off x="4844775" y="1430800"/>
              <a:ext cx="9175" cy="27450"/>
            </a:xfrm>
            <a:custGeom>
              <a:avLst/>
              <a:gdLst/>
              <a:ahLst/>
              <a:cxnLst/>
              <a:rect l="l" t="t" r="r" b="b"/>
              <a:pathLst>
                <a:path w="367" h="1098" extrusionOk="0">
                  <a:moveTo>
                    <a:pt x="135" y="0"/>
                  </a:moveTo>
                  <a:cubicBezTo>
                    <a:pt x="75" y="0"/>
                    <a:pt x="13" y="38"/>
                    <a:pt x="0" y="113"/>
                  </a:cubicBezTo>
                  <a:cubicBezTo>
                    <a:pt x="0" y="414"/>
                    <a:pt x="25" y="714"/>
                    <a:pt x="100" y="1015"/>
                  </a:cubicBezTo>
                  <a:cubicBezTo>
                    <a:pt x="120" y="1073"/>
                    <a:pt x="164" y="1097"/>
                    <a:pt x="211" y="1097"/>
                  </a:cubicBezTo>
                  <a:cubicBezTo>
                    <a:pt x="286" y="1097"/>
                    <a:pt x="367" y="1033"/>
                    <a:pt x="351" y="940"/>
                  </a:cubicBezTo>
                  <a:cubicBezTo>
                    <a:pt x="276" y="664"/>
                    <a:pt x="251" y="388"/>
                    <a:pt x="251" y="113"/>
                  </a:cubicBezTo>
                  <a:cubicBezTo>
                    <a:pt x="251" y="38"/>
                    <a:pt x="194" y="0"/>
                    <a:pt x="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3"/>
            <p:cNvSpPr/>
            <p:nvPr/>
          </p:nvSpPr>
          <p:spPr>
            <a:xfrm>
              <a:off x="4861675" y="1452100"/>
              <a:ext cx="11450" cy="31250"/>
            </a:xfrm>
            <a:custGeom>
              <a:avLst/>
              <a:gdLst/>
              <a:ahLst/>
              <a:cxnLst/>
              <a:rect l="l" t="t" r="r" b="b"/>
              <a:pathLst>
                <a:path w="458" h="1250" extrusionOk="0">
                  <a:moveTo>
                    <a:pt x="126" y="0"/>
                  </a:moveTo>
                  <a:cubicBezTo>
                    <a:pt x="64" y="0"/>
                    <a:pt x="1" y="38"/>
                    <a:pt x="1" y="113"/>
                  </a:cubicBezTo>
                  <a:cubicBezTo>
                    <a:pt x="26" y="489"/>
                    <a:pt x="76" y="840"/>
                    <a:pt x="176" y="1166"/>
                  </a:cubicBezTo>
                  <a:cubicBezTo>
                    <a:pt x="196" y="1225"/>
                    <a:pt x="247" y="1249"/>
                    <a:pt x="298" y="1249"/>
                  </a:cubicBezTo>
                  <a:cubicBezTo>
                    <a:pt x="377" y="1249"/>
                    <a:pt x="457" y="1191"/>
                    <a:pt x="427" y="1115"/>
                  </a:cubicBezTo>
                  <a:cubicBezTo>
                    <a:pt x="302" y="790"/>
                    <a:pt x="252" y="464"/>
                    <a:pt x="252" y="113"/>
                  </a:cubicBezTo>
                  <a:cubicBezTo>
                    <a:pt x="252" y="38"/>
                    <a:pt x="189"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3"/>
            <p:cNvSpPr/>
            <p:nvPr/>
          </p:nvSpPr>
          <p:spPr>
            <a:xfrm>
              <a:off x="4650525" y="995000"/>
              <a:ext cx="875350" cy="615325"/>
            </a:xfrm>
            <a:custGeom>
              <a:avLst/>
              <a:gdLst/>
              <a:ahLst/>
              <a:cxnLst/>
              <a:rect l="l" t="t" r="r" b="b"/>
              <a:pathLst>
                <a:path w="35014" h="24613" extrusionOk="0">
                  <a:moveTo>
                    <a:pt x="31354" y="11429"/>
                  </a:moveTo>
                  <a:cubicBezTo>
                    <a:pt x="31455" y="11429"/>
                    <a:pt x="31580" y="11605"/>
                    <a:pt x="31655" y="11780"/>
                  </a:cubicBezTo>
                  <a:cubicBezTo>
                    <a:pt x="31755" y="11956"/>
                    <a:pt x="31805" y="12156"/>
                    <a:pt x="31856" y="12357"/>
                  </a:cubicBezTo>
                  <a:cubicBezTo>
                    <a:pt x="32056" y="13184"/>
                    <a:pt x="32131" y="14011"/>
                    <a:pt x="32206" y="14863"/>
                  </a:cubicBezTo>
                  <a:cubicBezTo>
                    <a:pt x="32252" y="15619"/>
                    <a:pt x="32266" y="16380"/>
                    <a:pt x="32239" y="17137"/>
                  </a:cubicBezTo>
                  <a:lnTo>
                    <a:pt x="32239" y="17137"/>
                  </a:lnTo>
                  <a:cubicBezTo>
                    <a:pt x="32042" y="17106"/>
                    <a:pt x="31855" y="17043"/>
                    <a:pt x="31680" y="16943"/>
                  </a:cubicBezTo>
                  <a:cubicBezTo>
                    <a:pt x="31329" y="16743"/>
                    <a:pt x="31079" y="16417"/>
                    <a:pt x="30903" y="16041"/>
                  </a:cubicBezTo>
                  <a:cubicBezTo>
                    <a:pt x="30728" y="15665"/>
                    <a:pt x="30627" y="15264"/>
                    <a:pt x="30577" y="14838"/>
                  </a:cubicBezTo>
                  <a:cubicBezTo>
                    <a:pt x="30502" y="14011"/>
                    <a:pt x="30552" y="13159"/>
                    <a:pt x="30778" y="12382"/>
                  </a:cubicBezTo>
                  <a:cubicBezTo>
                    <a:pt x="30828" y="12181"/>
                    <a:pt x="30903" y="11981"/>
                    <a:pt x="31003" y="11805"/>
                  </a:cubicBezTo>
                  <a:cubicBezTo>
                    <a:pt x="31079" y="11630"/>
                    <a:pt x="31229" y="11455"/>
                    <a:pt x="31354" y="11429"/>
                  </a:cubicBezTo>
                  <a:close/>
                  <a:moveTo>
                    <a:pt x="4290" y="15549"/>
                  </a:moveTo>
                  <a:cubicBezTo>
                    <a:pt x="4321" y="15549"/>
                    <a:pt x="4346" y="15575"/>
                    <a:pt x="4387" y="15615"/>
                  </a:cubicBezTo>
                  <a:cubicBezTo>
                    <a:pt x="4512" y="15790"/>
                    <a:pt x="4512" y="16091"/>
                    <a:pt x="4512" y="16342"/>
                  </a:cubicBezTo>
                  <a:cubicBezTo>
                    <a:pt x="4437" y="16843"/>
                    <a:pt x="4261" y="17344"/>
                    <a:pt x="4036" y="17820"/>
                  </a:cubicBezTo>
                  <a:cubicBezTo>
                    <a:pt x="3935" y="18001"/>
                    <a:pt x="3819" y="18182"/>
                    <a:pt x="3688" y="18350"/>
                  </a:cubicBezTo>
                  <a:lnTo>
                    <a:pt x="3688" y="18350"/>
                  </a:lnTo>
                  <a:cubicBezTo>
                    <a:pt x="3678" y="18057"/>
                    <a:pt x="3682" y="17763"/>
                    <a:pt x="3710" y="17470"/>
                  </a:cubicBezTo>
                  <a:cubicBezTo>
                    <a:pt x="3735" y="16943"/>
                    <a:pt x="3810" y="16392"/>
                    <a:pt x="4011" y="15916"/>
                  </a:cubicBezTo>
                  <a:cubicBezTo>
                    <a:pt x="4061" y="15790"/>
                    <a:pt x="4111" y="15690"/>
                    <a:pt x="4186" y="15615"/>
                  </a:cubicBezTo>
                  <a:cubicBezTo>
                    <a:pt x="4233" y="15568"/>
                    <a:pt x="4263" y="15549"/>
                    <a:pt x="4290" y="15549"/>
                  </a:cubicBezTo>
                  <a:close/>
                  <a:moveTo>
                    <a:pt x="30552" y="1"/>
                  </a:moveTo>
                  <a:lnTo>
                    <a:pt x="30552" y="1"/>
                  </a:lnTo>
                  <a:cubicBezTo>
                    <a:pt x="31229" y="1530"/>
                    <a:pt x="31881" y="3109"/>
                    <a:pt x="32457" y="4688"/>
                  </a:cubicBezTo>
                  <a:cubicBezTo>
                    <a:pt x="33059" y="6292"/>
                    <a:pt x="33610" y="7896"/>
                    <a:pt x="34036" y="9525"/>
                  </a:cubicBezTo>
                  <a:cubicBezTo>
                    <a:pt x="34262" y="10352"/>
                    <a:pt x="34437" y="11179"/>
                    <a:pt x="34587" y="12006"/>
                  </a:cubicBezTo>
                  <a:cubicBezTo>
                    <a:pt x="34738" y="12833"/>
                    <a:pt x="34838" y="13685"/>
                    <a:pt x="34813" y="14512"/>
                  </a:cubicBezTo>
                  <a:cubicBezTo>
                    <a:pt x="34788" y="14938"/>
                    <a:pt x="34738" y="15339"/>
                    <a:pt x="34612" y="15740"/>
                  </a:cubicBezTo>
                  <a:cubicBezTo>
                    <a:pt x="34487" y="16141"/>
                    <a:pt x="34287" y="16492"/>
                    <a:pt x="33986" y="16743"/>
                  </a:cubicBezTo>
                  <a:cubicBezTo>
                    <a:pt x="33660" y="17018"/>
                    <a:pt x="33259" y="17094"/>
                    <a:pt x="32858" y="17144"/>
                  </a:cubicBezTo>
                  <a:cubicBezTo>
                    <a:pt x="32757" y="17156"/>
                    <a:pt x="32658" y="17162"/>
                    <a:pt x="32561" y="17162"/>
                  </a:cubicBezTo>
                  <a:cubicBezTo>
                    <a:pt x="32543" y="17162"/>
                    <a:pt x="32525" y="17162"/>
                    <a:pt x="32508" y="17161"/>
                  </a:cubicBezTo>
                  <a:lnTo>
                    <a:pt x="32508" y="17161"/>
                  </a:lnTo>
                  <a:cubicBezTo>
                    <a:pt x="32535" y="16386"/>
                    <a:pt x="32514" y="15610"/>
                    <a:pt x="32457" y="14838"/>
                  </a:cubicBezTo>
                  <a:cubicBezTo>
                    <a:pt x="32382" y="13986"/>
                    <a:pt x="32307" y="13134"/>
                    <a:pt x="32081" y="12307"/>
                  </a:cubicBezTo>
                  <a:cubicBezTo>
                    <a:pt x="32031" y="12106"/>
                    <a:pt x="31981" y="11881"/>
                    <a:pt x="31881" y="11680"/>
                  </a:cubicBezTo>
                  <a:cubicBezTo>
                    <a:pt x="31830" y="11580"/>
                    <a:pt x="31780" y="11480"/>
                    <a:pt x="31705" y="11379"/>
                  </a:cubicBezTo>
                  <a:cubicBezTo>
                    <a:pt x="31630" y="11304"/>
                    <a:pt x="31505" y="11204"/>
                    <a:pt x="31329" y="11204"/>
                  </a:cubicBezTo>
                  <a:cubicBezTo>
                    <a:pt x="31179" y="11229"/>
                    <a:pt x="31054" y="11329"/>
                    <a:pt x="30978" y="11404"/>
                  </a:cubicBezTo>
                  <a:cubicBezTo>
                    <a:pt x="30903" y="11505"/>
                    <a:pt x="30853" y="11605"/>
                    <a:pt x="30803" y="11705"/>
                  </a:cubicBezTo>
                  <a:cubicBezTo>
                    <a:pt x="30703" y="11906"/>
                    <a:pt x="30627" y="12106"/>
                    <a:pt x="30552" y="12307"/>
                  </a:cubicBezTo>
                  <a:cubicBezTo>
                    <a:pt x="30327" y="13134"/>
                    <a:pt x="30277" y="14011"/>
                    <a:pt x="30377" y="14863"/>
                  </a:cubicBezTo>
                  <a:cubicBezTo>
                    <a:pt x="30427" y="15289"/>
                    <a:pt x="30527" y="15740"/>
                    <a:pt x="30728" y="16116"/>
                  </a:cubicBezTo>
                  <a:cubicBezTo>
                    <a:pt x="30903" y="16517"/>
                    <a:pt x="31179" y="16893"/>
                    <a:pt x="31580" y="17119"/>
                  </a:cubicBezTo>
                  <a:cubicBezTo>
                    <a:pt x="31787" y="17235"/>
                    <a:pt x="32007" y="17305"/>
                    <a:pt x="32231" y="17338"/>
                  </a:cubicBezTo>
                  <a:lnTo>
                    <a:pt x="32231" y="17338"/>
                  </a:lnTo>
                  <a:cubicBezTo>
                    <a:pt x="32191" y="18195"/>
                    <a:pt x="32097" y="19045"/>
                    <a:pt x="31931" y="19876"/>
                  </a:cubicBezTo>
                  <a:cubicBezTo>
                    <a:pt x="31755" y="20703"/>
                    <a:pt x="31505" y="21505"/>
                    <a:pt x="31179" y="22282"/>
                  </a:cubicBezTo>
                  <a:cubicBezTo>
                    <a:pt x="30835" y="23019"/>
                    <a:pt x="30419" y="23756"/>
                    <a:pt x="29860" y="24304"/>
                  </a:cubicBezTo>
                  <a:lnTo>
                    <a:pt x="29860" y="24304"/>
                  </a:lnTo>
                  <a:cubicBezTo>
                    <a:pt x="25604" y="23933"/>
                    <a:pt x="21349" y="23710"/>
                    <a:pt x="17094" y="23610"/>
                  </a:cubicBezTo>
                  <a:cubicBezTo>
                    <a:pt x="16016" y="23585"/>
                    <a:pt x="14938" y="23566"/>
                    <a:pt x="13860" y="23566"/>
                  </a:cubicBezTo>
                  <a:cubicBezTo>
                    <a:pt x="12783" y="23566"/>
                    <a:pt x="11705" y="23585"/>
                    <a:pt x="10627" y="23635"/>
                  </a:cubicBezTo>
                  <a:lnTo>
                    <a:pt x="9023" y="23710"/>
                  </a:lnTo>
                  <a:cubicBezTo>
                    <a:pt x="8933" y="23715"/>
                    <a:pt x="8843" y="23717"/>
                    <a:pt x="8753" y="23717"/>
                  </a:cubicBezTo>
                  <a:cubicBezTo>
                    <a:pt x="8317" y="23717"/>
                    <a:pt x="7885" y="23668"/>
                    <a:pt x="7469" y="23585"/>
                  </a:cubicBezTo>
                  <a:cubicBezTo>
                    <a:pt x="6442" y="23384"/>
                    <a:pt x="5464" y="22808"/>
                    <a:pt x="4838" y="21981"/>
                  </a:cubicBezTo>
                  <a:cubicBezTo>
                    <a:pt x="4211" y="21129"/>
                    <a:pt x="3860" y="20101"/>
                    <a:pt x="3735" y="19049"/>
                  </a:cubicBezTo>
                  <a:cubicBezTo>
                    <a:pt x="3721" y="18902"/>
                    <a:pt x="3709" y="18755"/>
                    <a:pt x="3700" y="18608"/>
                  </a:cubicBezTo>
                  <a:lnTo>
                    <a:pt x="3700" y="18608"/>
                  </a:lnTo>
                  <a:cubicBezTo>
                    <a:pt x="3887" y="18389"/>
                    <a:pt x="4043" y="18142"/>
                    <a:pt x="4186" y="17896"/>
                  </a:cubicBezTo>
                  <a:cubicBezTo>
                    <a:pt x="4437" y="17419"/>
                    <a:pt x="4637" y="16893"/>
                    <a:pt x="4687" y="16342"/>
                  </a:cubicBezTo>
                  <a:cubicBezTo>
                    <a:pt x="4713" y="16066"/>
                    <a:pt x="4738" y="15765"/>
                    <a:pt x="4537" y="15515"/>
                  </a:cubicBezTo>
                  <a:cubicBezTo>
                    <a:pt x="4487" y="15440"/>
                    <a:pt x="4437" y="15389"/>
                    <a:pt x="4312" y="15364"/>
                  </a:cubicBezTo>
                  <a:cubicBezTo>
                    <a:pt x="4294" y="15361"/>
                    <a:pt x="4278" y="15359"/>
                    <a:pt x="4263" y="15359"/>
                  </a:cubicBezTo>
                  <a:cubicBezTo>
                    <a:pt x="4166" y="15359"/>
                    <a:pt x="4104" y="15421"/>
                    <a:pt x="4061" y="15465"/>
                  </a:cubicBezTo>
                  <a:cubicBezTo>
                    <a:pt x="3936" y="15590"/>
                    <a:pt x="3885" y="15715"/>
                    <a:pt x="3835" y="15841"/>
                  </a:cubicBezTo>
                  <a:cubicBezTo>
                    <a:pt x="3610" y="16367"/>
                    <a:pt x="3535" y="16893"/>
                    <a:pt x="3484" y="17445"/>
                  </a:cubicBezTo>
                  <a:cubicBezTo>
                    <a:pt x="3467" y="17831"/>
                    <a:pt x="3462" y="18206"/>
                    <a:pt x="3486" y="18585"/>
                  </a:cubicBezTo>
                  <a:lnTo>
                    <a:pt x="3486" y="18585"/>
                  </a:lnTo>
                  <a:cubicBezTo>
                    <a:pt x="3340" y="18738"/>
                    <a:pt x="3180" y="18872"/>
                    <a:pt x="3008" y="18973"/>
                  </a:cubicBezTo>
                  <a:cubicBezTo>
                    <a:pt x="2783" y="19124"/>
                    <a:pt x="2532" y="19199"/>
                    <a:pt x="2281" y="19199"/>
                  </a:cubicBezTo>
                  <a:cubicBezTo>
                    <a:pt x="2031" y="19199"/>
                    <a:pt x="1780" y="19149"/>
                    <a:pt x="1555" y="19024"/>
                  </a:cubicBezTo>
                  <a:cubicBezTo>
                    <a:pt x="1329" y="18898"/>
                    <a:pt x="1104" y="18748"/>
                    <a:pt x="953" y="18547"/>
                  </a:cubicBezTo>
                  <a:cubicBezTo>
                    <a:pt x="778" y="18347"/>
                    <a:pt x="652" y="18121"/>
                    <a:pt x="552" y="17896"/>
                  </a:cubicBezTo>
                  <a:cubicBezTo>
                    <a:pt x="352" y="17394"/>
                    <a:pt x="276" y="16868"/>
                    <a:pt x="226" y="16342"/>
                  </a:cubicBezTo>
                  <a:cubicBezTo>
                    <a:pt x="126" y="15264"/>
                    <a:pt x="176" y="14186"/>
                    <a:pt x="276" y="13134"/>
                  </a:cubicBezTo>
                  <a:cubicBezTo>
                    <a:pt x="502" y="11003"/>
                    <a:pt x="903" y="8898"/>
                    <a:pt x="1429" y="6818"/>
                  </a:cubicBezTo>
                  <a:lnTo>
                    <a:pt x="1429" y="6818"/>
                  </a:lnTo>
                  <a:cubicBezTo>
                    <a:pt x="878" y="8873"/>
                    <a:pt x="427" y="10978"/>
                    <a:pt x="176" y="13134"/>
                  </a:cubicBezTo>
                  <a:cubicBezTo>
                    <a:pt x="76" y="14186"/>
                    <a:pt x="1" y="15264"/>
                    <a:pt x="76" y="16342"/>
                  </a:cubicBezTo>
                  <a:cubicBezTo>
                    <a:pt x="126" y="16893"/>
                    <a:pt x="226" y="17419"/>
                    <a:pt x="402" y="17946"/>
                  </a:cubicBezTo>
                  <a:cubicBezTo>
                    <a:pt x="502" y="18196"/>
                    <a:pt x="652" y="18447"/>
                    <a:pt x="828" y="18648"/>
                  </a:cubicBezTo>
                  <a:cubicBezTo>
                    <a:pt x="1003" y="18873"/>
                    <a:pt x="1229" y="19049"/>
                    <a:pt x="1479" y="19174"/>
                  </a:cubicBezTo>
                  <a:cubicBezTo>
                    <a:pt x="1730" y="19299"/>
                    <a:pt x="2006" y="19374"/>
                    <a:pt x="2281" y="19374"/>
                  </a:cubicBezTo>
                  <a:cubicBezTo>
                    <a:pt x="2582" y="19374"/>
                    <a:pt x="2858" y="19274"/>
                    <a:pt x="3083" y="19124"/>
                  </a:cubicBezTo>
                  <a:cubicBezTo>
                    <a:pt x="3240" y="19038"/>
                    <a:pt x="3379" y="18933"/>
                    <a:pt x="3504" y="18814"/>
                  </a:cubicBezTo>
                  <a:lnTo>
                    <a:pt x="3504" y="18814"/>
                  </a:lnTo>
                  <a:cubicBezTo>
                    <a:pt x="3513" y="18900"/>
                    <a:pt x="3523" y="18987"/>
                    <a:pt x="3535" y="19074"/>
                  </a:cubicBezTo>
                  <a:cubicBezTo>
                    <a:pt x="3660" y="20151"/>
                    <a:pt x="4011" y="21229"/>
                    <a:pt x="4662" y="22106"/>
                  </a:cubicBezTo>
                  <a:cubicBezTo>
                    <a:pt x="5314" y="22983"/>
                    <a:pt x="6342" y="23585"/>
                    <a:pt x="7394" y="23811"/>
                  </a:cubicBezTo>
                  <a:cubicBezTo>
                    <a:pt x="7854" y="23915"/>
                    <a:pt x="8313" y="23967"/>
                    <a:pt x="8758" y="23967"/>
                  </a:cubicBezTo>
                  <a:cubicBezTo>
                    <a:pt x="8847" y="23967"/>
                    <a:pt x="8936" y="23965"/>
                    <a:pt x="9023" y="23961"/>
                  </a:cubicBezTo>
                  <a:lnTo>
                    <a:pt x="10652" y="23886"/>
                  </a:lnTo>
                  <a:cubicBezTo>
                    <a:pt x="11614" y="23852"/>
                    <a:pt x="12581" y="23838"/>
                    <a:pt x="13548" y="23838"/>
                  </a:cubicBezTo>
                  <a:cubicBezTo>
                    <a:pt x="14724" y="23838"/>
                    <a:pt x="15900" y="23858"/>
                    <a:pt x="17069" y="23886"/>
                  </a:cubicBezTo>
                  <a:cubicBezTo>
                    <a:pt x="19224" y="23936"/>
                    <a:pt x="21354" y="24036"/>
                    <a:pt x="23510" y="24161"/>
                  </a:cubicBezTo>
                  <a:cubicBezTo>
                    <a:pt x="25640" y="24287"/>
                    <a:pt x="27795" y="24437"/>
                    <a:pt x="29926" y="24613"/>
                  </a:cubicBezTo>
                  <a:lnTo>
                    <a:pt x="30001" y="24613"/>
                  </a:lnTo>
                  <a:lnTo>
                    <a:pt x="30026" y="24562"/>
                  </a:lnTo>
                  <a:cubicBezTo>
                    <a:pt x="30678" y="23936"/>
                    <a:pt x="31079" y="23184"/>
                    <a:pt x="31429" y="22382"/>
                  </a:cubicBezTo>
                  <a:cubicBezTo>
                    <a:pt x="31780" y="21605"/>
                    <a:pt x="32031" y="20778"/>
                    <a:pt x="32181" y="19951"/>
                  </a:cubicBezTo>
                  <a:cubicBezTo>
                    <a:pt x="32360" y="19097"/>
                    <a:pt x="32460" y="18231"/>
                    <a:pt x="32500" y="17361"/>
                  </a:cubicBezTo>
                  <a:lnTo>
                    <a:pt x="32500" y="17361"/>
                  </a:lnTo>
                  <a:cubicBezTo>
                    <a:pt x="32520" y="17362"/>
                    <a:pt x="32540" y="17362"/>
                    <a:pt x="32561" y="17362"/>
                  </a:cubicBezTo>
                  <a:cubicBezTo>
                    <a:pt x="32661" y="17362"/>
                    <a:pt x="32760" y="17356"/>
                    <a:pt x="32858" y="17344"/>
                  </a:cubicBezTo>
                  <a:cubicBezTo>
                    <a:pt x="33084" y="17319"/>
                    <a:pt x="33309" y="17269"/>
                    <a:pt x="33510" y="17219"/>
                  </a:cubicBezTo>
                  <a:cubicBezTo>
                    <a:pt x="33735" y="17144"/>
                    <a:pt x="33911" y="17044"/>
                    <a:pt x="34111" y="16893"/>
                  </a:cubicBezTo>
                  <a:cubicBezTo>
                    <a:pt x="34462" y="16617"/>
                    <a:pt x="34663" y="16216"/>
                    <a:pt x="34788" y="15790"/>
                  </a:cubicBezTo>
                  <a:cubicBezTo>
                    <a:pt x="34913" y="15364"/>
                    <a:pt x="34963" y="14938"/>
                    <a:pt x="34988" y="14512"/>
                  </a:cubicBezTo>
                  <a:cubicBezTo>
                    <a:pt x="35013" y="13660"/>
                    <a:pt x="34888" y="12808"/>
                    <a:pt x="34763" y="11981"/>
                  </a:cubicBezTo>
                  <a:cubicBezTo>
                    <a:pt x="34612" y="11129"/>
                    <a:pt x="34387" y="10302"/>
                    <a:pt x="34161" y="9500"/>
                  </a:cubicBezTo>
                  <a:cubicBezTo>
                    <a:pt x="33710" y="7846"/>
                    <a:pt x="33134" y="6267"/>
                    <a:pt x="32532" y="4663"/>
                  </a:cubicBezTo>
                  <a:cubicBezTo>
                    <a:pt x="31931" y="3084"/>
                    <a:pt x="31254" y="1530"/>
                    <a:pt x="30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3"/>
            <p:cNvSpPr/>
            <p:nvPr/>
          </p:nvSpPr>
          <p:spPr>
            <a:xfrm>
              <a:off x="5341650" y="879775"/>
              <a:ext cx="159775" cy="114900"/>
            </a:xfrm>
            <a:custGeom>
              <a:avLst/>
              <a:gdLst/>
              <a:ahLst/>
              <a:cxnLst/>
              <a:rect l="l" t="t" r="r" b="b"/>
              <a:pathLst>
                <a:path w="6391" h="4596" extrusionOk="0">
                  <a:moveTo>
                    <a:pt x="3049" y="0"/>
                  </a:moveTo>
                  <a:cubicBezTo>
                    <a:pt x="1552" y="0"/>
                    <a:pt x="0" y="1051"/>
                    <a:pt x="0" y="1051"/>
                  </a:cubicBezTo>
                  <a:lnTo>
                    <a:pt x="426" y="2956"/>
                  </a:lnTo>
                  <a:lnTo>
                    <a:pt x="451" y="3131"/>
                  </a:lnTo>
                  <a:lnTo>
                    <a:pt x="777" y="4535"/>
                  </a:lnTo>
                  <a:cubicBezTo>
                    <a:pt x="1082" y="4576"/>
                    <a:pt x="1380" y="4595"/>
                    <a:pt x="1667" y="4595"/>
                  </a:cubicBezTo>
                  <a:cubicBezTo>
                    <a:pt x="4539" y="4595"/>
                    <a:pt x="6391" y="2648"/>
                    <a:pt x="4887" y="825"/>
                  </a:cubicBezTo>
                  <a:cubicBezTo>
                    <a:pt x="4383" y="212"/>
                    <a:pt x="3721" y="0"/>
                    <a:pt x="304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3"/>
            <p:cNvSpPr/>
            <p:nvPr/>
          </p:nvSpPr>
          <p:spPr>
            <a:xfrm>
              <a:off x="5352300" y="908275"/>
              <a:ext cx="94000" cy="49800"/>
            </a:xfrm>
            <a:custGeom>
              <a:avLst/>
              <a:gdLst/>
              <a:ahLst/>
              <a:cxnLst/>
              <a:rect l="l" t="t" r="r" b="b"/>
              <a:pathLst>
                <a:path w="3760" h="1992" extrusionOk="0">
                  <a:moveTo>
                    <a:pt x="2944" y="0"/>
                  </a:moveTo>
                  <a:cubicBezTo>
                    <a:pt x="2804" y="0"/>
                    <a:pt x="2665" y="11"/>
                    <a:pt x="2531" y="36"/>
                  </a:cubicBezTo>
                  <a:cubicBezTo>
                    <a:pt x="2105" y="111"/>
                    <a:pt x="1704" y="262"/>
                    <a:pt x="1353" y="487"/>
                  </a:cubicBezTo>
                  <a:cubicBezTo>
                    <a:pt x="802" y="838"/>
                    <a:pt x="326" y="1289"/>
                    <a:pt x="0" y="1816"/>
                  </a:cubicBezTo>
                  <a:lnTo>
                    <a:pt x="25" y="1991"/>
                  </a:lnTo>
                  <a:cubicBezTo>
                    <a:pt x="201" y="1816"/>
                    <a:pt x="401" y="1640"/>
                    <a:pt x="577" y="1465"/>
                  </a:cubicBezTo>
                  <a:cubicBezTo>
                    <a:pt x="877" y="1214"/>
                    <a:pt x="1178" y="964"/>
                    <a:pt x="1504" y="763"/>
                  </a:cubicBezTo>
                  <a:cubicBezTo>
                    <a:pt x="1855" y="538"/>
                    <a:pt x="2206" y="387"/>
                    <a:pt x="2582" y="287"/>
                  </a:cubicBezTo>
                  <a:cubicBezTo>
                    <a:pt x="2957" y="162"/>
                    <a:pt x="3358" y="137"/>
                    <a:pt x="3759" y="111"/>
                  </a:cubicBezTo>
                  <a:cubicBezTo>
                    <a:pt x="3509" y="45"/>
                    <a:pt x="3225" y="0"/>
                    <a:pt x="2944"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3"/>
            <p:cNvSpPr/>
            <p:nvPr/>
          </p:nvSpPr>
          <p:spPr>
            <a:xfrm>
              <a:off x="4626725" y="863775"/>
              <a:ext cx="164175" cy="131250"/>
            </a:xfrm>
            <a:custGeom>
              <a:avLst/>
              <a:gdLst/>
              <a:ahLst/>
              <a:cxnLst/>
              <a:rect l="l" t="t" r="r" b="b"/>
              <a:pathLst>
                <a:path w="6567" h="5250" extrusionOk="0">
                  <a:moveTo>
                    <a:pt x="3656" y="1"/>
                  </a:moveTo>
                  <a:cubicBezTo>
                    <a:pt x="3340" y="1"/>
                    <a:pt x="2999" y="57"/>
                    <a:pt x="2632" y="187"/>
                  </a:cubicBezTo>
                  <a:cubicBezTo>
                    <a:pt x="0" y="1114"/>
                    <a:pt x="978" y="4774"/>
                    <a:pt x="4888" y="5250"/>
                  </a:cubicBezTo>
                  <a:lnTo>
                    <a:pt x="5840" y="3470"/>
                  </a:lnTo>
                  <a:lnTo>
                    <a:pt x="5940" y="3270"/>
                  </a:lnTo>
                  <a:lnTo>
                    <a:pt x="6567" y="2092"/>
                  </a:lnTo>
                  <a:cubicBezTo>
                    <a:pt x="6567" y="2092"/>
                    <a:pt x="5586" y="1"/>
                    <a:pt x="3656"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3"/>
            <p:cNvSpPr/>
            <p:nvPr/>
          </p:nvSpPr>
          <p:spPr>
            <a:xfrm>
              <a:off x="4686250" y="897100"/>
              <a:ext cx="89000" cy="53450"/>
            </a:xfrm>
            <a:custGeom>
              <a:avLst/>
              <a:gdLst/>
              <a:ahLst/>
              <a:cxnLst/>
              <a:rect l="l" t="t" r="r" b="b"/>
              <a:pathLst>
                <a:path w="3560" h="2138" extrusionOk="0">
                  <a:moveTo>
                    <a:pt x="215" y="1"/>
                  </a:moveTo>
                  <a:cubicBezTo>
                    <a:pt x="143" y="1"/>
                    <a:pt x="71" y="3"/>
                    <a:pt x="0" y="7"/>
                  </a:cubicBezTo>
                  <a:cubicBezTo>
                    <a:pt x="426" y="107"/>
                    <a:pt x="827" y="233"/>
                    <a:pt x="1203" y="383"/>
                  </a:cubicBezTo>
                  <a:cubicBezTo>
                    <a:pt x="1579" y="558"/>
                    <a:pt x="1930" y="759"/>
                    <a:pt x="2256" y="985"/>
                  </a:cubicBezTo>
                  <a:cubicBezTo>
                    <a:pt x="2582" y="1235"/>
                    <a:pt x="2908" y="1486"/>
                    <a:pt x="3183" y="1812"/>
                  </a:cubicBezTo>
                  <a:cubicBezTo>
                    <a:pt x="3284" y="1912"/>
                    <a:pt x="3359" y="2012"/>
                    <a:pt x="3459" y="2137"/>
                  </a:cubicBezTo>
                  <a:lnTo>
                    <a:pt x="3559" y="1937"/>
                  </a:lnTo>
                  <a:cubicBezTo>
                    <a:pt x="3509" y="1837"/>
                    <a:pt x="3434" y="1736"/>
                    <a:pt x="3359" y="1636"/>
                  </a:cubicBezTo>
                  <a:cubicBezTo>
                    <a:pt x="3108" y="1285"/>
                    <a:pt x="2782" y="985"/>
                    <a:pt x="2456" y="734"/>
                  </a:cubicBezTo>
                  <a:cubicBezTo>
                    <a:pt x="2081" y="483"/>
                    <a:pt x="1705" y="283"/>
                    <a:pt x="1279" y="157"/>
                  </a:cubicBezTo>
                  <a:cubicBezTo>
                    <a:pt x="944" y="53"/>
                    <a:pt x="575" y="1"/>
                    <a:pt x="215"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3"/>
            <p:cNvSpPr/>
            <p:nvPr/>
          </p:nvSpPr>
          <p:spPr>
            <a:xfrm>
              <a:off x="5018950" y="1300850"/>
              <a:ext cx="108425" cy="219250"/>
            </a:xfrm>
            <a:custGeom>
              <a:avLst/>
              <a:gdLst/>
              <a:ahLst/>
              <a:cxnLst/>
              <a:rect l="l" t="t" r="r" b="b"/>
              <a:pathLst>
                <a:path w="4337" h="8770" extrusionOk="0">
                  <a:moveTo>
                    <a:pt x="1805" y="0"/>
                  </a:moveTo>
                  <a:cubicBezTo>
                    <a:pt x="1706" y="0"/>
                    <a:pt x="1605" y="47"/>
                    <a:pt x="1504" y="148"/>
                  </a:cubicBezTo>
                  <a:cubicBezTo>
                    <a:pt x="1" y="1627"/>
                    <a:pt x="4337" y="8769"/>
                    <a:pt x="4337" y="8769"/>
                  </a:cubicBezTo>
                  <a:cubicBezTo>
                    <a:pt x="4337" y="8769"/>
                    <a:pt x="3161" y="0"/>
                    <a:pt x="18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3"/>
            <p:cNvSpPr/>
            <p:nvPr/>
          </p:nvSpPr>
          <p:spPr>
            <a:xfrm>
              <a:off x="5141750" y="1300450"/>
              <a:ext cx="162325" cy="219650"/>
            </a:xfrm>
            <a:custGeom>
              <a:avLst/>
              <a:gdLst/>
              <a:ahLst/>
              <a:cxnLst/>
              <a:rect l="l" t="t" r="r" b="b"/>
              <a:pathLst>
                <a:path w="6493" h="8786" extrusionOk="0">
                  <a:moveTo>
                    <a:pt x="3533" y="1"/>
                  </a:moveTo>
                  <a:cubicBezTo>
                    <a:pt x="865" y="1"/>
                    <a:pt x="1" y="8785"/>
                    <a:pt x="1" y="8785"/>
                  </a:cubicBezTo>
                  <a:cubicBezTo>
                    <a:pt x="1" y="8785"/>
                    <a:pt x="6492" y="415"/>
                    <a:pt x="3710" y="13"/>
                  </a:cubicBezTo>
                  <a:cubicBezTo>
                    <a:pt x="3650" y="5"/>
                    <a:pt x="3591" y="1"/>
                    <a:pt x="35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5146150" y="1379725"/>
              <a:ext cx="235625" cy="134100"/>
            </a:xfrm>
            <a:custGeom>
              <a:avLst/>
              <a:gdLst/>
              <a:ahLst/>
              <a:cxnLst/>
              <a:rect l="l" t="t" r="r" b="b"/>
              <a:pathLst>
                <a:path w="9425" h="5364" extrusionOk="0">
                  <a:moveTo>
                    <a:pt x="8572" y="0"/>
                  </a:moveTo>
                  <a:lnTo>
                    <a:pt x="8396" y="276"/>
                  </a:lnTo>
                  <a:cubicBezTo>
                    <a:pt x="8898" y="627"/>
                    <a:pt x="9048" y="1429"/>
                    <a:pt x="8722" y="1955"/>
                  </a:cubicBezTo>
                  <a:cubicBezTo>
                    <a:pt x="8380" y="2479"/>
                    <a:pt x="7730" y="2663"/>
                    <a:pt x="7124" y="2663"/>
                  </a:cubicBezTo>
                  <a:cubicBezTo>
                    <a:pt x="6976" y="2663"/>
                    <a:pt x="6830" y="2652"/>
                    <a:pt x="6692" y="2632"/>
                  </a:cubicBezTo>
                  <a:cubicBezTo>
                    <a:pt x="6316" y="2582"/>
                    <a:pt x="5965" y="2482"/>
                    <a:pt x="5614" y="2406"/>
                  </a:cubicBezTo>
                  <a:cubicBezTo>
                    <a:pt x="5188" y="2281"/>
                    <a:pt x="4737" y="2156"/>
                    <a:pt x="4311" y="2131"/>
                  </a:cubicBezTo>
                  <a:cubicBezTo>
                    <a:pt x="4204" y="2121"/>
                    <a:pt x="4096" y="2116"/>
                    <a:pt x="3989" y="2116"/>
                  </a:cubicBezTo>
                  <a:cubicBezTo>
                    <a:pt x="2146" y="2116"/>
                    <a:pt x="379" y="3514"/>
                    <a:pt x="0" y="5314"/>
                  </a:cubicBezTo>
                  <a:lnTo>
                    <a:pt x="326" y="5364"/>
                  </a:lnTo>
                  <a:cubicBezTo>
                    <a:pt x="656" y="3714"/>
                    <a:pt x="2272" y="2441"/>
                    <a:pt x="3943" y="2441"/>
                  </a:cubicBezTo>
                  <a:cubicBezTo>
                    <a:pt x="4049" y="2441"/>
                    <a:pt x="4155" y="2446"/>
                    <a:pt x="4261" y="2457"/>
                  </a:cubicBezTo>
                  <a:cubicBezTo>
                    <a:pt x="4687" y="2482"/>
                    <a:pt x="5113" y="2607"/>
                    <a:pt x="5514" y="2707"/>
                  </a:cubicBezTo>
                  <a:cubicBezTo>
                    <a:pt x="5890" y="2807"/>
                    <a:pt x="6266" y="2908"/>
                    <a:pt x="6642" y="2958"/>
                  </a:cubicBezTo>
                  <a:cubicBezTo>
                    <a:pt x="6784" y="2976"/>
                    <a:pt x="6932" y="2985"/>
                    <a:pt x="7084" y="2985"/>
                  </a:cubicBezTo>
                  <a:cubicBezTo>
                    <a:pt x="7791" y="2985"/>
                    <a:pt x="8560" y="2770"/>
                    <a:pt x="8973" y="2131"/>
                  </a:cubicBezTo>
                  <a:cubicBezTo>
                    <a:pt x="9424" y="1479"/>
                    <a:pt x="9224" y="477"/>
                    <a:pt x="8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3"/>
            <p:cNvSpPr/>
            <p:nvPr/>
          </p:nvSpPr>
          <p:spPr>
            <a:xfrm>
              <a:off x="4911175" y="1342125"/>
              <a:ext cx="214950" cy="174225"/>
            </a:xfrm>
            <a:custGeom>
              <a:avLst/>
              <a:gdLst/>
              <a:ahLst/>
              <a:cxnLst/>
              <a:rect l="l" t="t" r="r" b="b"/>
              <a:pathLst>
                <a:path w="8598" h="6969" extrusionOk="0">
                  <a:moveTo>
                    <a:pt x="3911" y="4011"/>
                  </a:moveTo>
                  <a:cubicBezTo>
                    <a:pt x="4036" y="4161"/>
                    <a:pt x="4086" y="4337"/>
                    <a:pt x="4086" y="4512"/>
                  </a:cubicBezTo>
                  <a:cubicBezTo>
                    <a:pt x="4086" y="4662"/>
                    <a:pt x="4036" y="4813"/>
                    <a:pt x="3911" y="4838"/>
                  </a:cubicBezTo>
                  <a:cubicBezTo>
                    <a:pt x="3896" y="4845"/>
                    <a:pt x="3881" y="4848"/>
                    <a:pt x="3867" y="4848"/>
                  </a:cubicBezTo>
                  <a:cubicBezTo>
                    <a:pt x="3831" y="4848"/>
                    <a:pt x="3796" y="4830"/>
                    <a:pt x="3760" y="4813"/>
                  </a:cubicBezTo>
                  <a:cubicBezTo>
                    <a:pt x="3685" y="4788"/>
                    <a:pt x="3635" y="4687"/>
                    <a:pt x="3610" y="4612"/>
                  </a:cubicBezTo>
                  <a:cubicBezTo>
                    <a:pt x="3560" y="4387"/>
                    <a:pt x="3710" y="4136"/>
                    <a:pt x="3911" y="4011"/>
                  </a:cubicBezTo>
                  <a:close/>
                  <a:moveTo>
                    <a:pt x="878" y="1"/>
                  </a:moveTo>
                  <a:cubicBezTo>
                    <a:pt x="627" y="26"/>
                    <a:pt x="402" y="151"/>
                    <a:pt x="251" y="377"/>
                  </a:cubicBezTo>
                  <a:cubicBezTo>
                    <a:pt x="51" y="677"/>
                    <a:pt x="1" y="1053"/>
                    <a:pt x="101" y="1379"/>
                  </a:cubicBezTo>
                  <a:cubicBezTo>
                    <a:pt x="277" y="1905"/>
                    <a:pt x="778" y="2256"/>
                    <a:pt x="1229" y="2507"/>
                  </a:cubicBezTo>
                  <a:cubicBezTo>
                    <a:pt x="1705" y="2808"/>
                    <a:pt x="2206" y="3058"/>
                    <a:pt x="2733" y="3284"/>
                  </a:cubicBezTo>
                  <a:cubicBezTo>
                    <a:pt x="3084" y="3434"/>
                    <a:pt x="3409" y="3585"/>
                    <a:pt x="3660" y="3785"/>
                  </a:cubicBezTo>
                  <a:cubicBezTo>
                    <a:pt x="3409" y="3986"/>
                    <a:pt x="3209" y="4311"/>
                    <a:pt x="3284" y="4662"/>
                  </a:cubicBezTo>
                  <a:cubicBezTo>
                    <a:pt x="3334" y="4838"/>
                    <a:pt x="3460" y="5013"/>
                    <a:pt x="3610" y="5088"/>
                  </a:cubicBezTo>
                  <a:cubicBezTo>
                    <a:pt x="3704" y="5145"/>
                    <a:pt x="3812" y="5173"/>
                    <a:pt x="3913" y="5173"/>
                  </a:cubicBezTo>
                  <a:cubicBezTo>
                    <a:pt x="3947" y="5173"/>
                    <a:pt x="3980" y="5170"/>
                    <a:pt x="4011" y="5164"/>
                  </a:cubicBezTo>
                  <a:cubicBezTo>
                    <a:pt x="4287" y="5063"/>
                    <a:pt x="4412" y="4763"/>
                    <a:pt x="4412" y="4512"/>
                  </a:cubicBezTo>
                  <a:cubicBezTo>
                    <a:pt x="4412" y="4261"/>
                    <a:pt x="4337" y="4061"/>
                    <a:pt x="4211" y="3885"/>
                  </a:cubicBezTo>
                  <a:cubicBezTo>
                    <a:pt x="4269" y="3878"/>
                    <a:pt x="4327" y="3874"/>
                    <a:pt x="4385" y="3874"/>
                  </a:cubicBezTo>
                  <a:cubicBezTo>
                    <a:pt x="4708" y="3874"/>
                    <a:pt x="5034" y="3984"/>
                    <a:pt x="5289" y="4111"/>
                  </a:cubicBezTo>
                  <a:cubicBezTo>
                    <a:pt x="6567" y="4712"/>
                    <a:pt x="7645" y="5715"/>
                    <a:pt x="8297" y="6968"/>
                  </a:cubicBezTo>
                  <a:lnTo>
                    <a:pt x="8597" y="6793"/>
                  </a:lnTo>
                  <a:cubicBezTo>
                    <a:pt x="7896" y="5489"/>
                    <a:pt x="6768" y="4437"/>
                    <a:pt x="5414" y="3810"/>
                  </a:cubicBezTo>
                  <a:cubicBezTo>
                    <a:pt x="5135" y="3691"/>
                    <a:pt x="4777" y="3555"/>
                    <a:pt x="4402" y="3555"/>
                  </a:cubicBezTo>
                  <a:cubicBezTo>
                    <a:pt x="4306" y="3555"/>
                    <a:pt x="4209" y="3564"/>
                    <a:pt x="4111" y="3585"/>
                  </a:cubicBezTo>
                  <a:cubicBezTo>
                    <a:pt x="4061" y="3585"/>
                    <a:pt x="4011" y="3610"/>
                    <a:pt x="3961" y="3610"/>
                  </a:cubicBezTo>
                  <a:cubicBezTo>
                    <a:pt x="3635" y="3309"/>
                    <a:pt x="3184" y="3108"/>
                    <a:pt x="2858" y="2983"/>
                  </a:cubicBezTo>
                  <a:cubicBezTo>
                    <a:pt x="2357" y="2783"/>
                    <a:pt x="1856" y="2532"/>
                    <a:pt x="1379" y="2231"/>
                  </a:cubicBezTo>
                  <a:cubicBezTo>
                    <a:pt x="978" y="2006"/>
                    <a:pt x="552" y="1705"/>
                    <a:pt x="402" y="1279"/>
                  </a:cubicBezTo>
                  <a:cubicBezTo>
                    <a:pt x="327" y="1053"/>
                    <a:pt x="377" y="753"/>
                    <a:pt x="502" y="552"/>
                  </a:cubicBezTo>
                  <a:cubicBezTo>
                    <a:pt x="577" y="452"/>
                    <a:pt x="703" y="352"/>
                    <a:pt x="878" y="326"/>
                  </a:cubicBezTo>
                  <a:lnTo>
                    <a:pt x="8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3"/>
            <p:cNvSpPr/>
            <p:nvPr/>
          </p:nvSpPr>
          <p:spPr>
            <a:xfrm>
              <a:off x="4835375" y="1520075"/>
              <a:ext cx="622825" cy="359675"/>
            </a:xfrm>
            <a:custGeom>
              <a:avLst/>
              <a:gdLst/>
              <a:ahLst/>
              <a:cxnLst/>
              <a:rect l="l" t="t" r="r" b="b"/>
              <a:pathLst>
                <a:path w="24913" h="14387" extrusionOk="0">
                  <a:moveTo>
                    <a:pt x="0" y="0"/>
                  </a:moveTo>
                  <a:lnTo>
                    <a:pt x="351" y="2833"/>
                  </a:lnTo>
                  <a:lnTo>
                    <a:pt x="376" y="3083"/>
                  </a:lnTo>
                  <a:lnTo>
                    <a:pt x="727" y="5840"/>
                  </a:lnTo>
                  <a:lnTo>
                    <a:pt x="752" y="6066"/>
                  </a:lnTo>
                  <a:lnTo>
                    <a:pt x="1053" y="8447"/>
                  </a:lnTo>
                  <a:lnTo>
                    <a:pt x="1078" y="8697"/>
                  </a:lnTo>
                  <a:lnTo>
                    <a:pt x="1329" y="10752"/>
                  </a:lnTo>
                  <a:lnTo>
                    <a:pt x="1379" y="11003"/>
                  </a:lnTo>
                  <a:lnTo>
                    <a:pt x="1554" y="12507"/>
                  </a:lnTo>
                  <a:lnTo>
                    <a:pt x="1579" y="12757"/>
                  </a:lnTo>
                  <a:lnTo>
                    <a:pt x="1805" y="14387"/>
                  </a:lnTo>
                  <a:lnTo>
                    <a:pt x="23434" y="14387"/>
                  </a:lnTo>
                  <a:lnTo>
                    <a:pt x="23685" y="12056"/>
                  </a:lnTo>
                  <a:lnTo>
                    <a:pt x="23710" y="11805"/>
                  </a:lnTo>
                  <a:lnTo>
                    <a:pt x="23860" y="10201"/>
                  </a:lnTo>
                  <a:lnTo>
                    <a:pt x="23885" y="9950"/>
                  </a:lnTo>
                  <a:lnTo>
                    <a:pt x="24086" y="8121"/>
                  </a:lnTo>
                  <a:lnTo>
                    <a:pt x="24111" y="7870"/>
                  </a:lnTo>
                  <a:lnTo>
                    <a:pt x="24361" y="5389"/>
                  </a:lnTo>
                  <a:lnTo>
                    <a:pt x="24386" y="5138"/>
                  </a:lnTo>
                  <a:lnTo>
                    <a:pt x="24662" y="2482"/>
                  </a:lnTo>
                  <a:lnTo>
                    <a:pt x="24687" y="2256"/>
                  </a:lnTo>
                  <a:lnTo>
                    <a:pt x="249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3"/>
            <p:cNvSpPr/>
            <p:nvPr/>
          </p:nvSpPr>
          <p:spPr>
            <a:xfrm>
              <a:off x="4874225" y="1815200"/>
              <a:ext cx="553900" cy="23825"/>
            </a:xfrm>
            <a:custGeom>
              <a:avLst/>
              <a:gdLst/>
              <a:ahLst/>
              <a:cxnLst/>
              <a:rect l="l" t="t" r="r" b="b"/>
              <a:pathLst>
                <a:path w="22156" h="953" extrusionOk="0">
                  <a:moveTo>
                    <a:pt x="22156" y="0"/>
                  </a:moveTo>
                  <a:lnTo>
                    <a:pt x="22156" y="0"/>
                  </a:lnTo>
                  <a:cubicBezTo>
                    <a:pt x="14762" y="175"/>
                    <a:pt x="7394" y="401"/>
                    <a:pt x="0" y="702"/>
                  </a:cubicBezTo>
                  <a:lnTo>
                    <a:pt x="25" y="952"/>
                  </a:lnTo>
                  <a:cubicBezTo>
                    <a:pt x="7394" y="652"/>
                    <a:pt x="14762" y="426"/>
                    <a:pt x="22131" y="251"/>
                  </a:cubicBezTo>
                  <a:lnTo>
                    <a:pt x="22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3"/>
            <p:cNvSpPr/>
            <p:nvPr/>
          </p:nvSpPr>
          <p:spPr>
            <a:xfrm>
              <a:off x="4868575" y="1768825"/>
              <a:ext cx="563950" cy="26350"/>
            </a:xfrm>
            <a:custGeom>
              <a:avLst/>
              <a:gdLst/>
              <a:ahLst/>
              <a:cxnLst/>
              <a:rect l="l" t="t" r="r" b="b"/>
              <a:pathLst>
                <a:path w="22558" h="1054" extrusionOk="0">
                  <a:moveTo>
                    <a:pt x="22557" y="0"/>
                  </a:moveTo>
                  <a:lnTo>
                    <a:pt x="22557" y="0"/>
                  </a:lnTo>
                  <a:cubicBezTo>
                    <a:pt x="15038" y="226"/>
                    <a:pt x="7519" y="477"/>
                    <a:pt x="1" y="802"/>
                  </a:cubicBezTo>
                  <a:lnTo>
                    <a:pt x="51" y="1053"/>
                  </a:lnTo>
                  <a:cubicBezTo>
                    <a:pt x="7544" y="727"/>
                    <a:pt x="15038" y="452"/>
                    <a:pt x="22532" y="251"/>
                  </a:cubicBezTo>
                  <a:lnTo>
                    <a:pt x="225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3"/>
            <p:cNvSpPr/>
            <p:nvPr/>
          </p:nvSpPr>
          <p:spPr>
            <a:xfrm>
              <a:off x="4861675" y="1716825"/>
              <a:ext cx="576475" cy="20700"/>
            </a:xfrm>
            <a:custGeom>
              <a:avLst/>
              <a:gdLst/>
              <a:ahLst/>
              <a:cxnLst/>
              <a:rect l="l" t="t" r="r" b="b"/>
              <a:pathLst>
                <a:path w="23059" h="828" extrusionOk="0">
                  <a:moveTo>
                    <a:pt x="23059" y="0"/>
                  </a:moveTo>
                  <a:lnTo>
                    <a:pt x="23059" y="0"/>
                  </a:lnTo>
                  <a:cubicBezTo>
                    <a:pt x="15364" y="376"/>
                    <a:pt x="7695" y="577"/>
                    <a:pt x="1" y="577"/>
                  </a:cubicBezTo>
                  <a:lnTo>
                    <a:pt x="26" y="827"/>
                  </a:lnTo>
                  <a:cubicBezTo>
                    <a:pt x="7695" y="802"/>
                    <a:pt x="15364" y="627"/>
                    <a:pt x="23034" y="251"/>
                  </a:cubicBezTo>
                  <a:lnTo>
                    <a:pt x="230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3"/>
            <p:cNvSpPr/>
            <p:nvPr/>
          </p:nvSpPr>
          <p:spPr>
            <a:xfrm>
              <a:off x="4853550" y="1648525"/>
              <a:ext cx="591500" cy="23200"/>
            </a:xfrm>
            <a:custGeom>
              <a:avLst/>
              <a:gdLst/>
              <a:ahLst/>
              <a:cxnLst/>
              <a:rect l="l" t="t" r="r" b="b"/>
              <a:pathLst>
                <a:path w="23660" h="928" extrusionOk="0">
                  <a:moveTo>
                    <a:pt x="23659" y="0"/>
                  </a:moveTo>
                  <a:lnTo>
                    <a:pt x="23659" y="0"/>
                  </a:lnTo>
                  <a:cubicBezTo>
                    <a:pt x="15790" y="451"/>
                    <a:pt x="7895" y="677"/>
                    <a:pt x="0" y="702"/>
                  </a:cubicBezTo>
                  <a:lnTo>
                    <a:pt x="25" y="928"/>
                  </a:lnTo>
                  <a:cubicBezTo>
                    <a:pt x="7895" y="928"/>
                    <a:pt x="15765" y="677"/>
                    <a:pt x="23634" y="251"/>
                  </a:cubicBezTo>
                  <a:lnTo>
                    <a:pt x="236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3"/>
            <p:cNvSpPr/>
            <p:nvPr/>
          </p:nvSpPr>
          <p:spPr>
            <a:xfrm>
              <a:off x="4844150" y="1576475"/>
              <a:ext cx="608425" cy="20700"/>
            </a:xfrm>
            <a:custGeom>
              <a:avLst/>
              <a:gdLst/>
              <a:ahLst/>
              <a:cxnLst/>
              <a:rect l="l" t="t" r="r" b="b"/>
              <a:pathLst>
                <a:path w="24337" h="828" extrusionOk="0">
                  <a:moveTo>
                    <a:pt x="24336" y="0"/>
                  </a:moveTo>
                  <a:lnTo>
                    <a:pt x="24336" y="0"/>
                  </a:lnTo>
                  <a:cubicBezTo>
                    <a:pt x="16216" y="326"/>
                    <a:pt x="8120" y="526"/>
                    <a:pt x="0" y="577"/>
                  </a:cubicBezTo>
                  <a:lnTo>
                    <a:pt x="25" y="827"/>
                  </a:lnTo>
                  <a:cubicBezTo>
                    <a:pt x="8120" y="752"/>
                    <a:pt x="16216" y="552"/>
                    <a:pt x="24311" y="226"/>
                  </a:cubicBezTo>
                  <a:lnTo>
                    <a:pt x="243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3"/>
            <p:cNvSpPr/>
            <p:nvPr/>
          </p:nvSpPr>
          <p:spPr>
            <a:xfrm>
              <a:off x="5086000" y="1500650"/>
              <a:ext cx="124700" cy="393500"/>
            </a:xfrm>
            <a:custGeom>
              <a:avLst/>
              <a:gdLst/>
              <a:ahLst/>
              <a:cxnLst/>
              <a:rect l="l" t="t" r="r" b="b"/>
              <a:pathLst>
                <a:path w="4988" h="15740" extrusionOk="0">
                  <a:moveTo>
                    <a:pt x="0" y="1"/>
                  </a:moveTo>
                  <a:lnTo>
                    <a:pt x="1053" y="15665"/>
                  </a:lnTo>
                  <a:lnTo>
                    <a:pt x="3935" y="15740"/>
                  </a:lnTo>
                  <a:lnTo>
                    <a:pt x="49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3"/>
            <p:cNvSpPr/>
            <p:nvPr/>
          </p:nvSpPr>
          <p:spPr>
            <a:xfrm>
              <a:off x="5411175" y="1820350"/>
              <a:ext cx="203675" cy="350700"/>
            </a:xfrm>
            <a:custGeom>
              <a:avLst/>
              <a:gdLst/>
              <a:ahLst/>
              <a:cxnLst/>
              <a:rect l="l" t="t" r="r" b="b"/>
              <a:pathLst>
                <a:path w="8147" h="14028" extrusionOk="0">
                  <a:moveTo>
                    <a:pt x="3164" y="1"/>
                  </a:moveTo>
                  <a:cubicBezTo>
                    <a:pt x="2650" y="1"/>
                    <a:pt x="2239" y="268"/>
                    <a:pt x="2181" y="1072"/>
                  </a:cubicBezTo>
                  <a:cubicBezTo>
                    <a:pt x="2131" y="1799"/>
                    <a:pt x="2582" y="2451"/>
                    <a:pt x="2883" y="3127"/>
                  </a:cubicBezTo>
                  <a:cubicBezTo>
                    <a:pt x="3760" y="5132"/>
                    <a:pt x="3435" y="7614"/>
                    <a:pt x="2056" y="9318"/>
                  </a:cubicBezTo>
                  <a:cubicBezTo>
                    <a:pt x="1530" y="9970"/>
                    <a:pt x="853" y="10521"/>
                    <a:pt x="452" y="11248"/>
                  </a:cubicBezTo>
                  <a:cubicBezTo>
                    <a:pt x="51" y="11975"/>
                    <a:pt x="1" y="13027"/>
                    <a:pt x="628" y="13579"/>
                  </a:cubicBezTo>
                  <a:cubicBezTo>
                    <a:pt x="978" y="13879"/>
                    <a:pt x="1480" y="13980"/>
                    <a:pt x="1956" y="14005"/>
                  </a:cubicBezTo>
                  <a:cubicBezTo>
                    <a:pt x="2151" y="14020"/>
                    <a:pt x="2349" y="14028"/>
                    <a:pt x="2546" y="14028"/>
                  </a:cubicBezTo>
                  <a:cubicBezTo>
                    <a:pt x="3996" y="14028"/>
                    <a:pt x="5469" y="13607"/>
                    <a:pt x="6417" y="12526"/>
                  </a:cubicBezTo>
                  <a:cubicBezTo>
                    <a:pt x="8146" y="10596"/>
                    <a:pt x="8046" y="6912"/>
                    <a:pt x="7545" y="4556"/>
                  </a:cubicBezTo>
                  <a:cubicBezTo>
                    <a:pt x="7219" y="2952"/>
                    <a:pt x="6417" y="1548"/>
                    <a:pt x="5014" y="671"/>
                  </a:cubicBezTo>
                  <a:cubicBezTo>
                    <a:pt x="4525" y="373"/>
                    <a:pt x="3772" y="1"/>
                    <a:pt x="3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3"/>
            <p:cNvSpPr/>
            <p:nvPr/>
          </p:nvSpPr>
          <p:spPr>
            <a:xfrm>
              <a:off x="5148025" y="1775075"/>
              <a:ext cx="367200" cy="349675"/>
            </a:xfrm>
            <a:custGeom>
              <a:avLst/>
              <a:gdLst/>
              <a:ahLst/>
              <a:cxnLst/>
              <a:rect l="l" t="t" r="r" b="b"/>
              <a:pathLst>
                <a:path w="14688" h="13987" extrusionOk="0">
                  <a:moveTo>
                    <a:pt x="3157" y="0"/>
                  </a:moveTo>
                  <a:cubicBezTo>
                    <a:pt x="2587" y="0"/>
                    <a:pt x="2006" y="120"/>
                    <a:pt x="1429" y="402"/>
                  </a:cubicBezTo>
                  <a:cubicBezTo>
                    <a:pt x="151" y="1029"/>
                    <a:pt x="1" y="2658"/>
                    <a:pt x="151" y="3911"/>
                  </a:cubicBezTo>
                  <a:cubicBezTo>
                    <a:pt x="427" y="5916"/>
                    <a:pt x="1479" y="7821"/>
                    <a:pt x="2783" y="9349"/>
                  </a:cubicBezTo>
                  <a:cubicBezTo>
                    <a:pt x="3986" y="10803"/>
                    <a:pt x="5514" y="11981"/>
                    <a:pt x="7219" y="12833"/>
                  </a:cubicBezTo>
                  <a:cubicBezTo>
                    <a:pt x="8324" y="13398"/>
                    <a:pt x="9573" y="13987"/>
                    <a:pt x="10825" y="13987"/>
                  </a:cubicBezTo>
                  <a:cubicBezTo>
                    <a:pt x="10851" y="13987"/>
                    <a:pt x="10877" y="13987"/>
                    <a:pt x="10903" y="13986"/>
                  </a:cubicBezTo>
                  <a:cubicBezTo>
                    <a:pt x="12281" y="13961"/>
                    <a:pt x="13209" y="12984"/>
                    <a:pt x="13735" y="11781"/>
                  </a:cubicBezTo>
                  <a:cubicBezTo>
                    <a:pt x="14161" y="10828"/>
                    <a:pt x="14362" y="9725"/>
                    <a:pt x="14487" y="8673"/>
                  </a:cubicBezTo>
                  <a:cubicBezTo>
                    <a:pt x="14687" y="6968"/>
                    <a:pt x="14462" y="5214"/>
                    <a:pt x="13585" y="3710"/>
                  </a:cubicBezTo>
                  <a:cubicBezTo>
                    <a:pt x="13384" y="3359"/>
                    <a:pt x="13134" y="3009"/>
                    <a:pt x="12858" y="2683"/>
                  </a:cubicBezTo>
                  <a:cubicBezTo>
                    <a:pt x="12858" y="2683"/>
                    <a:pt x="11344" y="392"/>
                    <a:pt x="9613" y="392"/>
                  </a:cubicBezTo>
                  <a:cubicBezTo>
                    <a:pt x="9402" y="392"/>
                    <a:pt x="9188" y="426"/>
                    <a:pt x="8973" y="502"/>
                  </a:cubicBezTo>
                  <a:cubicBezTo>
                    <a:pt x="7235" y="1126"/>
                    <a:pt x="8588" y="2979"/>
                    <a:pt x="8909" y="3382"/>
                  </a:cubicBezTo>
                  <a:lnTo>
                    <a:pt x="8909" y="3382"/>
                  </a:lnTo>
                  <a:cubicBezTo>
                    <a:pt x="8480" y="2869"/>
                    <a:pt x="5953" y="0"/>
                    <a:pt x="3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3"/>
            <p:cNvSpPr/>
            <p:nvPr/>
          </p:nvSpPr>
          <p:spPr>
            <a:xfrm>
              <a:off x="5158675" y="1801025"/>
              <a:ext cx="66600" cy="92925"/>
            </a:xfrm>
            <a:custGeom>
              <a:avLst/>
              <a:gdLst/>
              <a:ahLst/>
              <a:cxnLst/>
              <a:rect l="l" t="t" r="r" b="b"/>
              <a:pathLst>
                <a:path w="2664" h="3717" extrusionOk="0">
                  <a:moveTo>
                    <a:pt x="288" y="0"/>
                  </a:moveTo>
                  <a:cubicBezTo>
                    <a:pt x="237" y="0"/>
                    <a:pt x="187" y="28"/>
                    <a:pt x="176" y="91"/>
                  </a:cubicBezTo>
                  <a:cubicBezTo>
                    <a:pt x="1" y="768"/>
                    <a:pt x="502" y="1544"/>
                    <a:pt x="828" y="2096"/>
                  </a:cubicBezTo>
                  <a:cubicBezTo>
                    <a:pt x="1229" y="2773"/>
                    <a:pt x="1730" y="3349"/>
                    <a:pt x="2432" y="3700"/>
                  </a:cubicBezTo>
                  <a:cubicBezTo>
                    <a:pt x="2451" y="3711"/>
                    <a:pt x="2470" y="3716"/>
                    <a:pt x="2489" y="3716"/>
                  </a:cubicBezTo>
                  <a:cubicBezTo>
                    <a:pt x="2590" y="3716"/>
                    <a:pt x="2663" y="3563"/>
                    <a:pt x="2557" y="3499"/>
                  </a:cubicBezTo>
                  <a:cubicBezTo>
                    <a:pt x="1956" y="3174"/>
                    <a:pt x="1504" y="2722"/>
                    <a:pt x="1154" y="2146"/>
                  </a:cubicBezTo>
                  <a:cubicBezTo>
                    <a:pt x="828" y="1645"/>
                    <a:pt x="251" y="768"/>
                    <a:pt x="402" y="141"/>
                  </a:cubicBezTo>
                  <a:cubicBezTo>
                    <a:pt x="431" y="54"/>
                    <a:pt x="358" y="0"/>
                    <a:pt x="288"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3"/>
            <p:cNvSpPr/>
            <p:nvPr/>
          </p:nvSpPr>
          <p:spPr>
            <a:xfrm>
              <a:off x="5216850" y="1779700"/>
              <a:ext cx="67225" cy="86050"/>
            </a:xfrm>
            <a:custGeom>
              <a:avLst/>
              <a:gdLst/>
              <a:ahLst/>
              <a:cxnLst/>
              <a:rect l="l" t="t" r="r" b="b"/>
              <a:pathLst>
                <a:path w="2689" h="3442" extrusionOk="0">
                  <a:moveTo>
                    <a:pt x="144" y="1"/>
                  </a:moveTo>
                  <a:cubicBezTo>
                    <a:pt x="73" y="1"/>
                    <a:pt x="0" y="54"/>
                    <a:pt x="30" y="142"/>
                  </a:cubicBezTo>
                  <a:cubicBezTo>
                    <a:pt x="380" y="1520"/>
                    <a:pt x="1233" y="2673"/>
                    <a:pt x="2436" y="3425"/>
                  </a:cubicBezTo>
                  <a:cubicBezTo>
                    <a:pt x="2459" y="3437"/>
                    <a:pt x="2481" y="3442"/>
                    <a:pt x="2502" y="3442"/>
                  </a:cubicBezTo>
                  <a:cubicBezTo>
                    <a:pt x="2618" y="3442"/>
                    <a:pt x="2688" y="3288"/>
                    <a:pt x="2561" y="3225"/>
                  </a:cubicBezTo>
                  <a:cubicBezTo>
                    <a:pt x="1408" y="2498"/>
                    <a:pt x="606" y="1395"/>
                    <a:pt x="255" y="92"/>
                  </a:cubicBezTo>
                  <a:cubicBezTo>
                    <a:pt x="245" y="29"/>
                    <a:pt x="195" y="1"/>
                    <a:pt x="144"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3"/>
            <p:cNvSpPr/>
            <p:nvPr/>
          </p:nvSpPr>
          <p:spPr>
            <a:xfrm>
              <a:off x="5294025" y="1886000"/>
              <a:ext cx="8175" cy="6275"/>
            </a:xfrm>
            <a:custGeom>
              <a:avLst/>
              <a:gdLst/>
              <a:ahLst/>
              <a:cxnLst/>
              <a:rect l="l" t="t" r="r" b="b"/>
              <a:pathLst>
                <a:path w="327" h="251" extrusionOk="0">
                  <a:moveTo>
                    <a:pt x="176" y="0"/>
                  </a:moveTo>
                  <a:cubicBezTo>
                    <a:pt x="0" y="0"/>
                    <a:pt x="0" y="251"/>
                    <a:pt x="176" y="251"/>
                  </a:cubicBezTo>
                  <a:cubicBezTo>
                    <a:pt x="326" y="251"/>
                    <a:pt x="326" y="0"/>
                    <a:pt x="17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3"/>
            <p:cNvSpPr/>
            <p:nvPr/>
          </p:nvSpPr>
          <p:spPr>
            <a:xfrm>
              <a:off x="5235125" y="1905725"/>
              <a:ext cx="6275" cy="6925"/>
            </a:xfrm>
            <a:custGeom>
              <a:avLst/>
              <a:gdLst/>
              <a:ahLst/>
              <a:cxnLst/>
              <a:rect l="l" t="t" r="r" b="b"/>
              <a:pathLst>
                <a:path w="251" h="277" extrusionOk="0">
                  <a:moveTo>
                    <a:pt x="126" y="1"/>
                  </a:moveTo>
                  <a:cubicBezTo>
                    <a:pt x="63" y="1"/>
                    <a:pt x="0" y="38"/>
                    <a:pt x="0" y="113"/>
                  </a:cubicBezTo>
                  <a:lnTo>
                    <a:pt x="0" y="164"/>
                  </a:lnTo>
                  <a:cubicBezTo>
                    <a:pt x="0" y="239"/>
                    <a:pt x="63" y="276"/>
                    <a:pt x="126" y="276"/>
                  </a:cubicBezTo>
                  <a:cubicBezTo>
                    <a:pt x="188" y="276"/>
                    <a:pt x="251" y="239"/>
                    <a:pt x="251" y="164"/>
                  </a:cubicBezTo>
                  <a:lnTo>
                    <a:pt x="251" y="113"/>
                  </a:lnTo>
                  <a:cubicBezTo>
                    <a:pt x="251" y="38"/>
                    <a:pt x="188" y="1"/>
                    <a:pt x="126"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3"/>
            <p:cNvSpPr/>
            <p:nvPr/>
          </p:nvSpPr>
          <p:spPr>
            <a:xfrm>
              <a:off x="4624225" y="1834500"/>
              <a:ext cx="210550" cy="333400"/>
            </a:xfrm>
            <a:custGeom>
              <a:avLst/>
              <a:gdLst/>
              <a:ahLst/>
              <a:cxnLst/>
              <a:rect l="l" t="t" r="r" b="b"/>
              <a:pathLst>
                <a:path w="8422" h="13336" extrusionOk="0">
                  <a:moveTo>
                    <a:pt x="5756" y="0"/>
                  </a:moveTo>
                  <a:cubicBezTo>
                    <a:pt x="5700" y="0"/>
                    <a:pt x="5644" y="2"/>
                    <a:pt x="5589" y="5"/>
                  </a:cubicBezTo>
                  <a:cubicBezTo>
                    <a:pt x="4937" y="30"/>
                    <a:pt x="4386" y="205"/>
                    <a:pt x="3910" y="506"/>
                  </a:cubicBezTo>
                  <a:cubicBezTo>
                    <a:pt x="3409" y="832"/>
                    <a:pt x="3008" y="1283"/>
                    <a:pt x="2632" y="1835"/>
                  </a:cubicBezTo>
                  <a:cubicBezTo>
                    <a:pt x="1053" y="4216"/>
                    <a:pt x="0" y="7975"/>
                    <a:pt x="1429" y="10657"/>
                  </a:cubicBezTo>
                  <a:cubicBezTo>
                    <a:pt x="2229" y="12105"/>
                    <a:pt x="3754" y="13336"/>
                    <a:pt x="5375" y="13336"/>
                  </a:cubicBezTo>
                  <a:cubicBezTo>
                    <a:pt x="5886" y="13336"/>
                    <a:pt x="6407" y="13214"/>
                    <a:pt x="6917" y="12937"/>
                  </a:cubicBezTo>
                  <a:cubicBezTo>
                    <a:pt x="7068" y="12862"/>
                    <a:pt x="7218" y="12762"/>
                    <a:pt x="7369" y="12662"/>
                  </a:cubicBezTo>
                  <a:cubicBezTo>
                    <a:pt x="7970" y="12211"/>
                    <a:pt x="8421" y="11409"/>
                    <a:pt x="8196" y="10657"/>
                  </a:cubicBezTo>
                  <a:cubicBezTo>
                    <a:pt x="7795" y="9378"/>
                    <a:pt x="5138" y="7248"/>
                    <a:pt x="5163" y="5920"/>
                  </a:cubicBezTo>
                  <a:cubicBezTo>
                    <a:pt x="5163" y="5043"/>
                    <a:pt x="5338" y="4140"/>
                    <a:pt x="5689" y="3313"/>
                  </a:cubicBezTo>
                  <a:cubicBezTo>
                    <a:pt x="6015" y="2612"/>
                    <a:pt x="6892" y="2010"/>
                    <a:pt x="7118" y="1333"/>
                  </a:cubicBezTo>
                  <a:cubicBezTo>
                    <a:pt x="7446" y="349"/>
                    <a:pt x="6568" y="0"/>
                    <a:pt x="5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3"/>
            <p:cNvSpPr/>
            <p:nvPr/>
          </p:nvSpPr>
          <p:spPr>
            <a:xfrm>
              <a:off x="4743275" y="1766175"/>
              <a:ext cx="382225" cy="363000"/>
            </a:xfrm>
            <a:custGeom>
              <a:avLst/>
              <a:gdLst/>
              <a:ahLst/>
              <a:cxnLst/>
              <a:rect l="l" t="t" r="r" b="b"/>
              <a:pathLst>
                <a:path w="15289" h="14520" extrusionOk="0">
                  <a:moveTo>
                    <a:pt x="10670" y="1"/>
                  </a:moveTo>
                  <a:cubicBezTo>
                    <a:pt x="7529" y="1"/>
                    <a:pt x="3659" y="3540"/>
                    <a:pt x="3659" y="3540"/>
                  </a:cubicBezTo>
                  <a:cubicBezTo>
                    <a:pt x="3659" y="3540"/>
                    <a:pt x="4712" y="432"/>
                    <a:pt x="2882" y="432"/>
                  </a:cubicBezTo>
                  <a:cubicBezTo>
                    <a:pt x="1980" y="432"/>
                    <a:pt x="1303" y="1735"/>
                    <a:pt x="852" y="3014"/>
                  </a:cubicBezTo>
                  <a:cubicBezTo>
                    <a:pt x="451" y="4192"/>
                    <a:pt x="201" y="5545"/>
                    <a:pt x="100" y="6898"/>
                  </a:cubicBezTo>
                  <a:cubicBezTo>
                    <a:pt x="0" y="8101"/>
                    <a:pt x="50" y="9330"/>
                    <a:pt x="226" y="10432"/>
                  </a:cubicBezTo>
                  <a:cubicBezTo>
                    <a:pt x="426" y="11761"/>
                    <a:pt x="1028" y="13089"/>
                    <a:pt x="2180" y="13841"/>
                  </a:cubicBezTo>
                  <a:cubicBezTo>
                    <a:pt x="2883" y="14290"/>
                    <a:pt x="3687" y="14519"/>
                    <a:pt x="4488" y="14519"/>
                  </a:cubicBezTo>
                  <a:cubicBezTo>
                    <a:pt x="5116" y="14519"/>
                    <a:pt x="5743" y="14378"/>
                    <a:pt x="6316" y="14091"/>
                  </a:cubicBezTo>
                  <a:cubicBezTo>
                    <a:pt x="12231" y="11184"/>
                    <a:pt x="15288" y="3139"/>
                    <a:pt x="12907" y="858"/>
                  </a:cubicBezTo>
                  <a:cubicBezTo>
                    <a:pt x="12267" y="244"/>
                    <a:pt x="11493" y="1"/>
                    <a:pt x="1067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3"/>
            <p:cNvSpPr/>
            <p:nvPr/>
          </p:nvSpPr>
          <p:spPr>
            <a:xfrm>
              <a:off x="4964575" y="1764900"/>
              <a:ext cx="51650" cy="72075"/>
            </a:xfrm>
            <a:custGeom>
              <a:avLst/>
              <a:gdLst/>
              <a:ahLst/>
              <a:cxnLst/>
              <a:rect l="l" t="t" r="r" b="b"/>
              <a:pathLst>
                <a:path w="2066" h="2883" extrusionOk="0">
                  <a:moveTo>
                    <a:pt x="1916" y="0"/>
                  </a:moveTo>
                  <a:cubicBezTo>
                    <a:pt x="1873" y="0"/>
                    <a:pt x="1834" y="25"/>
                    <a:pt x="1825" y="82"/>
                  </a:cubicBezTo>
                  <a:cubicBezTo>
                    <a:pt x="1574" y="1160"/>
                    <a:pt x="822" y="1937"/>
                    <a:pt x="95" y="2664"/>
                  </a:cubicBezTo>
                  <a:cubicBezTo>
                    <a:pt x="1" y="2759"/>
                    <a:pt x="78" y="2882"/>
                    <a:pt x="165" y="2882"/>
                  </a:cubicBezTo>
                  <a:cubicBezTo>
                    <a:pt x="193" y="2882"/>
                    <a:pt x="221" y="2870"/>
                    <a:pt x="246" y="2839"/>
                  </a:cubicBezTo>
                  <a:cubicBezTo>
                    <a:pt x="1023" y="2062"/>
                    <a:pt x="1800" y="1260"/>
                    <a:pt x="2050" y="157"/>
                  </a:cubicBezTo>
                  <a:cubicBezTo>
                    <a:pt x="2066" y="64"/>
                    <a:pt x="1986" y="0"/>
                    <a:pt x="191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3"/>
            <p:cNvSpPr/>
            <p:nvPr/>
          </p:nvSpPr>
          <p:spPr>
            <a:xfrm>
              <a:off x="5020825" y="1785425"/>
              <a:ext cx="40750" cy="69100"/>
            </a:xfrm>
            <a:custGeom>
              <a:avLst/>
              <a:gdLst/>
              <a:ahLst/>
              <a:cxnLst/>
              <a:rect l="l" t="t" r="r" b="b"/>
              <a:pathLst>
                <a:path w="1630" h="2764" extrusionOk="0">
                  <a:moveTo>
                    <a:pt x="1505" y="1"/>
                  </a:moveTo>
                  <a:cubicBezTo>
                    <a:pt x="1442" y="1"/>
                    <a:pt x="1379" y="38"/>
                    <a:pt x="1379" y="113"/>
                  </a:cubicBezTo>
                  <a:cubicBezTo>
                    <a:pt x="1354" y="1116"/>
                    <a:pt x="728" y="1868"/>
                    <a:pt x="76" y="2570"/>
                  </a:cubicBezTo>
                  <a:cubicBezTo>
                    <a:pt x="0" y="2645"/>
                    <a:pt x="67" y="2763"/>
                    <a:pt x="158" y="2763"/>
                  </a:cubicBezTo>
                  <a:cubicBezTo>
                    <a:pt x="188" y="2763"/>
                    <a:pt x="221" y="2751"/>
                    <a:pt x="251" y="2720"/>
                  </a:cubicBezTo>
                  <a:cubicBezTo>
                    <a:pt x="953" y="1993"/>
                    <a:pt x="1605" y="1191"/>
                    <a:pt x="1630" y="113"/>
                  </a:cubicBezTo>
                  <a:cubicBezTo>
                    <a:pt x="1630" y="38"/>
                    <a:pt x="1567" y="1"/>
                    <a:pt x="1505"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3"/>
            <p:cNvSpPr/>
            <p:nvPr/>
          </p:nvSpPr>
          <p:spPr>
            <a:xfrm>
              <a:off x="5005800" y="1880350"/>
              <a:ext cx="9425" cy="6300"/>
            </a:xfrm>
            <a:custGeom>
              <a:avLst/>
              <a:gdLst/>
              <a:ahLst/>
              <a:cxnLst/>
              <a:rect l="l" t="t" r="r" b="b"/>
              <a:pathLst>
                <a:path w="377" h="252" extrusionOk="0">
                  <a:moveTo>
                    <a:pt x="176" y="1"/>
                  </a:moveTo>
                  <a:cubicBezTo>
                    <a:pt x="0" y="1"/>
                    <a:pt x="0" y="251"/>
                    <a:pt x="176" y="251"/>
                  </a:cubicBezTo>
                  <a:lnTo>
                    <a:pt x="226" y="251"/>
                  </a:lnTo>
                  <a:cubicBezTo>
                    <a:pt x="376" y="251"/>
                    <a:pt x="376" y="1"/>
                    <a:pt x="226"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3"/>
            <p:cNvSpPr/>
            <p:nvPr/>
          </p:nvSpPr>
          <p:spPr>
            <a:xfrm>
              <a:off x="4924350" y="1862175"/>
              <a:ext cx="9425" cy="6300"/>
            </a:xfrm>
            <a:custGeom>
              <a:avLst/>
              <a:gdLst/>
              <a:ahLst/>
              <a:cxnLst/>
              <a:rect l="l" t="t" r="r" b="b"/>
              <a:pathLst>
                <a:path w="377" h="252" extrusionOk="0">
                  <a:moveTo>
                    <a:pt x="151" y="1"/>
                  </a:moveTo>
                  <a:cubicBezTo>
                    <a:pt x="0" y="1"/>
                    <a:pt x="0" y="251"/>
                    <a:pt x="151" y="251"/>
                  </a:cubicBezTo>
                  <a:lnTo>
                    <a:pt x="201" y="251"/>
                  </a:lnTo>
                  <a:cubicBezTo>
                    <a:pt x="376" y="251"/>
                    <a:pt x="376" y="1"/>
                    <a:pt x="201"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555" name="Google Shape;7555;p63">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7556" name="Google Shape;7556;p63">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sp>
        <p:nvSpPr>
          <p:cNvPr id="7557" name="Google Shape;7557;p63">
            <a:hlinkClick r:id="rId5" action="ppaction://hlinksldjump"/>
          </p:cNvPr>
          <p:cNvSpPr txBox="1">
            <a:spLocks noGrp="1"/>
          </p:cNvSpPr>
          <p:nvPr>
            <p:ph type="title" idx="4294967295"/>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558" name="Google Shape;7558;p63">
            <a:hlinkClick r:id="rId6" action="ppaction://hlinksldjump"/>
          </p:cNvPr>
          <p:cNvSpPr txBox="1">
            <a:spLocks noGrp="1"/>
          </p:cNvSpPr>
          <p:nvPr>
            <p:ph type="title" idx="4294967295"/>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559" name="Google Shape;7559;p63">
            <a:hlinkClick r:id="rId7" action="ppaction://hlinksldjump"/>
          </p:cNvPr>
          <p:cNvSpPr txBox="1">
            <a:spLocks noGrp="1"/>
          </p:cNvSpPr>
          <p:nvPr>
            <p:ph type="title" idx="4294967295"/>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560" name="Google Shape;7560;p63">
            <a:hlinkClick r:id="rId8" action="ppaction://hlinksldjump"/>
          </p:cNvPr>
          <p:cNvSpPr txBox="1">
            <a:spLocks noGrp="1"/>
          </p:cNvSpPr>
          <p:nvPr>
            <p:ph type="title" idx="4294967295"/>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7561" name="Google Shape;7561;p63">
            <a:hlinkClick r:id="rId9" action="ppaction://hlinksldjump"/>
          </p:cNvPr>
          <p:cNvPicPr preferRelativeResize="0"/>
          <p:nvPr/>
        </p:nvPicPr>
        <p:blipFill rotWithShape="1">
          <a:blip r:embed="rId10">
            <a:alphaModFix/>
          </a:blip>
          <a:srcRect/>
          <a:stretch/>
        </p:blipFill>
        <p:spPr>
          <a:xfrm>
            <a:off x="182137" y="599463"/>
            <a:ext cx="484525" cy="48452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565"/>
        <p:cNvGrpSpPr/>
        <p:nvPr/>
      </p:nvGrpSpPr>
      <p:grpSpPr>
        <a:xfrm>
          <a:off x="0" y="0"/>
          <a:ext cx="0" cy="0"/>
          <a:chOff x="0" y="0"/>
          <a:chExt cx="0" cy="0"/>
        </a:xfrm>
      </p:grpSpPr>
      <p:sp>
        <p:nvSpPr>
          <p:cNvPr id="7566" name="Google Shape;7566;p64"/>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ICONS</a:t>
            </a:r>
            <a:endParaRPr/>
          </a:p>
        </p:txBody>
      </p:sp>
      <p:pic>
        <p:nvPicPr>
          <p:cNvPr id="7567" name="Google Shape;7567;p6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7568" name="Google Shape;7568;p6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7569" name="Google Shape;7569;p6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7570" name="Google Shape;7570;p64">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7571" name="Google Shape;7571;p64">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7572" name="Google Shape;7572;p64">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7573" name="Google Shape;7573;p64">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grpSp>
        <p:nvGrpSpPr>
          <p:cNvPr id="7574" name="Google Shape;7574;p64"/>
          <p:cNvGrpSpPr/>
          <p:nvPr/>
        </p:nvGrpSpPr>
        <p:grpSpPr>
          <a:xfrm>
            <a:off x="2110400" y="3642550"/>
            <a:ext cx="474400" cy="444625"/>
            <a:chOff x="1803300" y="3410975"/>
            <a:chExt cx="474400" cy="444625"/>
          </a:xfrm>
        </p:grpSpPr>
        <p:sp>
          <p:nvSpPr>
            <p:cNvPr id="7575" name="Google Shape;7575;p64"/>
            <p:cNvSpPr/>
            <p:nvPr/>
          </p:nvSpPr>
          <p:spPr>
            <a:xfrm>
              <a:off x="1829425" y="3511350"/>
              <a:ext cx="237500" cy="344250"/>
            </a:xfrm>
            <a:custGeom>
              <a:avLst/>
              <a:gdLst/>
              <a:ahLst/>
              <a:cxnLst/>
              <a:rect l="l" t="t" r="r" b="b"/>
              <a:pathLst>
                <a:path w="9500" h="13770" extrusionOk="0">
                  <a:moveTo>
                    <a:pt x="5227" y="0"/>
                  </a:moveTo>
                  <a:lnTo>
                    <a:pt x="62" y="11758"/>
                  </a:lnTo>
                  <a:cubicBezTo>
                    <a:pt x="1" y="11910"/>
                    <a:pt x="114" y="12068"/>
                    <a:pt x="265" y="12068"/>
                  </a:cubicBezTo>
                  <a:cubicBezTo>
                    <a:pt x="291" y="12068"/>
                    <a:pt x="319" y="12063"/>
                    <a:pt x="347" y="12052"/>
                  </a:cubicBezTo>
                  <a:lnTo>
                    <a:pt x="2729" y="11116"/>
                  </a:lnTo>
                  <a:cubicBezTo>
                    <a:pt x="2755" y="11106"/>
                    <a:pt x="2781" y="11101"/>
                    <a:pt x="2807" y="11101"/>
                  </a:cubicBezTo>
                  <a:cubicBezTo>
                    <a:pt x="2897" y="11101"/>
                    <a:pt x="2980" y="11157"/>
                    <a:pt x="3014" y="11241"/>
                  </a:cubicBezTo>
                  <a:lnTo>
                    <a:pt x="3942" y="13631"/>
                  </a:lnTo>
                  <a:cubicBezTo>
                    <a:pt x="3979" y="13723"/>
                    <a:pt x="4062" y="13770"/>
                    <a:pt x="4146" y="13770"/>
                  </a:cubicBezTo>
                  <a:cubicBezTo>
                    <a:pt x="4225" y="13770"/>
                    <a:pt x="4304" y="13727"/>
                    <a:pt x="4344" y="13640"/>
                  </a:cubicBezTo>
                  <a:lnTo>
                    <a:pt x="9500" y="1874"/>
                  </a:lnTo>
                  <a:lnTo>
                    <a:pt x="7359" y="937"/>
                  </a:lnTo>
                  <a:lnTo>
                    <a:pt x="5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1829425" y="3511350"/>
              <a:ext cx="168150" cy="301700"/>
            </a:xfrm>
            <a:custGeom>
              <a:avLst/>
              <a:gdLst/>
              <a:ahLst/>
              <a:cxnLst/>
              <a:rect l="l" t="t" r="r" b="b"/>
              <a:pathLst>
                <a:path w="6726" h="12068" extrusionOk="0">
                  <a:moveTo>
                    <a:pt x="5227" y="0"/>
                  </a:moveTo>
                  <a:lnTo>
                    <a:pt x="62" y="11758"/>
                  </a:lnTo>
                  <a:cubicBezTo>
                    <a:pt x="1" y="11910"/>
                    <a:pt x="114" y="12068"/>
                    <a:pt x="265" y="12068"/>
                  </a:cubicBezTo>
                  <a:cubicBezTo>
                    <a:pt x="291" y="12068"/>
                    <a:pt x="319" y="12063"/>
                    <a:pt x="347" y="12052"/>
                  </a:cubicBezTo>
                  <a:lnTo>
                    <a:pt x="2024" y="11392"/>
                  </a:lnTo>
                  <a:lnTo>
                    <a:pt x="6726" y="660"/>
                  </a:lnTo>
                  <a:lnTo>
                    <a:pt x="52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013600" y="3511350"/>
              <a:ext cx="237700" cy="344250"/>
            </a:xfrm>
            <a:custGeom>
              <a:avLst/>
              <a:gdLst/>
              <a:ahLst/>
              <a:cxnLst/>
              <a:rect l="l" t="t" r="r" b="b"/>
              <a:pathLst>
                <a:path w="9508" h="13770" extrusionOk="0">
                  <a:moveTo>
                    <a:pt x="4283" y="0"/>
                  </a:moveTo>
                  <a:lnTo>
                    <a:pt x="2142" y="937"/>
                  </a:lnTo>
                  <a:lnTo>
                    <a:pt x="1" y="1874"/>
                  </a:lnTo>
                  <a:lnTo>
                    <a:pt x="5157" y="13640"/>
                  </a:lnTo>
                  <a:cubicBezTo>
                    <a:pt x="5196" y="13727"/>
                    <a:pt x="5278" y="13770"/>
                    <a:pt x="5358" y="13770"/>
                  </a:cubicBezTo>
                  <a:cubicBezTo>
                    <a:pt x="5443" y="13770"/>
                    <a:pt x="5527" y="13723"/>
                    <a:pt x="5559" y="13631"/>
                  </a:cubicBezTo>
                  <a:lnTo>
                    <a:pt x="6495" y="11241"/>
                  </a:lnTo>
                  <a:cubicBezTo>
                    <a:pt x="6530" y="11157"/>
                    <a:pt x="6613" y="11101"/>
                    <a:pt x="6699" y="11101"/>
                  </a:cubicBezTo>
                  <a:cubicBezTo>
                    <a:pt x="6723" y="11101"/>
                    <a:pt x="6748" y="11106"/>
                    <a:pt x="6772" y="11116"/>
                  </a:cubicBezTo>
                  <a:lnTo>
                    <a:pt x="9163" y="12052"/>
                  </a:lnTo>
                  <a:cubicBezTo>
                    <a:pt x="9189" y="12063"/>
                    <a:pt x="9216" y="12068"/>
                    <a:pt x="9242" y="12068"/>
                  </a:cubicBezTo>
                  <a:cubicBezTo>
                    <a:pt x="9389" y="12068"/>
                    <a:pt x="9508" y="11910"/>
                    <a:pt x="9439" y="11758"/>
                  </a:cubicBezTo>
                  <a:lnTo>
                    <a:pt x="4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082975" y="3511350"/>
              <a:ext cx="168325" cy="301700"/>
            </a:xfrm>
            <a:custGeom>
              <a:avLst/>
              <a:gdLst/>
              <a:ahLst/>
              <a:cxnLst/>
              <a:rect l="l" t="t" r="r" b="b"/>
              <a:pathLst>
                <a:path w="6733" h="12068" extrusionOk="0">
                  <a:moveTo>
                    <a:pt x="1508" y="0"/>
                  </a:moveTo>
                  <a:lnTo>
                    <a:pt x="0" y="660"/>
                  </a:lnTo>
                  <a:lnTo>
                    <a:pt x="4711" y="11392"/>
                  </a:lnTo>
                  <a:lnTo>
                    <a:pt x="6388" y="12052"/>
                  </a:lnTo>
                  <a:cubicBezTo>
                    <a:pt x="6414" y="12063"/>
                    <a:pt x="6441" y="12068"/>
                    <a:pt x="6467" y="12068"/>
                  </a:cubicBezTo>
                  <a:cubicBezTo>
                    <a:pt x="6614" y="12068"/>
                    <a:pt x="6733" y="11910"/>
                    <a:pt x="6664" y="11758"/>
                  </a:cubicBezTo>
                  <a:lnTo>
                    <a:pt x="15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082075" y="3411175"/>
              <a:ext cx="195625" cy="272175"/>
            </a:xfrm>
            <a:custGeom>
              <a:avLst/>
              <a:gdLst/>
              <a:ahLst/>
              <a:cxnLst/>
              <a:rect l="l" t="t" r="r" b="b"/>
              <a:pathLst>
                <a:path w="7825" h="10887" extrusionOk="0">
                  <a:moveTo>
                    <a:pt x="5106" y="0"/>
                  </a:moveTo>
                  <a:cubicBezTo>
                    <a:pt x="4633" y="0"/>
                    <a:pt x="4147" y="126"/>
                    <a:pt x="3694" y="403"/>
                  </a:cubicBezTo>
                  <a:lnTo>
                    <a:pt x="1" y="2669"/>
                  </a:lnTo>
                  <a:lnTo>
                    <a:pt x="1" y="5229"/>
                  </a:lnTo>
                  <a:lnTo>
                    <a:pt x="1" y="5649"/>
                  </a:lnTo>
                  <a:lnTo>
                    <a:pt x="1" y="8218"/>
                  </a:lnTo>
                  <a:lnTo>
                    <a:pt x="3694" y="10484"/>
                  </a:lnTo>
                  <a:cubicBezTo>
                    <a:pt x="4147" y="10761"/>
                    <a:pt x="4633" y="10887"/>
                    <a:pt x="5106" y="10887"/>
                  </a:cubicBezTo>
                  <a:cubicBezTo>
                    <a:pt x="6521" y="10887"/>
                    <a:pt x="7824" y="9758"/>
                    <a:pt x="7824" y="8173"/>
                  </a:cubicBezTo>
                  <a:lnTo>
                    <a:pt x="7824" y="5649"/>
                  </a:lnTo>
                  <a:lnTo>
                    <a:pt x="7824" y="5229"/>
                  </a:lnTo>
                  <a:lnTo>
                    <a:pt x="7824" y="2714"/>
                  </a:lnTo>
                  <a:cubicBezTo>
                    <a:pt x="7824" y="1129"/>
                    <a:pt x="6521" y="0"/>
                    <a:pt x="5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186000" y="3410975"/>
              <a:ext cx="91700" cy="272450"/>
            </a:xfrm>
            <a:custGeom>
              <a:avLst/>
              <a:gdLst/>
              <a:ahLst/>
              <a:cxnLst/>
              <a:rect l="l" t="t" r="r" b="b"/>
              <a:pathLst>
                <a:path w="3668" h="10898" extrusionOk="0">
                  <a:moveTo>
                    <a:pt x="940" y="0"/>
                  </a:moveTo>
                  <a:cubicBezTo>
                    <a:pt x="628" y="0"/>
                    <a:pt x="311" y="55"/>
                    <a:pt x="1" y="170"/>
                  </a:cubicBezTo>
                  <a:cubicBezTo>
                    <a:pt x="1000" y="545"/>
                    <a:pt x="1776" y="1499"/>
                    <a:pt x="1776" y="2722"/>
                  </a:cubicBezTo>
                  <a:lnTo>
                    <a:pt x="1776" y="8181"/>
                  </a:lnTo>
                  <a:cubicBezTo>
                    <a:pt x="1776" y="9403"/>
                    <a:pt x="1000" y="10358"/>
                    <a:pt x="1" y="10724"/>
                  </a:cubicBezTo>
                  <a:cubicBezTo>
                    <a:pt x="314" y="10842"/>
                    <a:pt x="634" y="10898"/>
                    <a:pt x="949" y="10898"/>
                  </a:cubicBezTo>
                  <a:cubicBezTo>
                    <a:pt x="2366" y="10898"/>
                    <a:pt x="3667" y="9772"/>
                    <a:pt x="3667" y="8181"/>
                  </a:cubicBezTo>
                  <a:lnTo>
                    <a:pt x="3667" y="2722"/>
                  </a:lnTo>
                  <a:cubicBezTo>
                    <a:pt x="3667" y="1127"/>
                    <a:pt x="2360" y="0"/>
                    <a:pt x="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1803300" y="3411175"/>
              <a:ext cx="195400" cy="272175"/>
            </a:xfrm>
            <a:custGeom>
              <a:avLst/>
              <a:gdLst/>
              <a:ahLst/>
              <a:cxnLst/>
              <a:rect l="l" t="t" r="r" b="b"/>
              <a:pathLst>
                <a:path w="7816" h="10887" extrusionOk="0">
                  <a:moveTo>
                    <a:pt x="2715" y="0"/>
                  </a:moveTo>
                  <a:cubicBezTo>
                    <a:pt x="1304" y="0"/>
                    <a:pt x="0" y="1129"/>
                    <a:pt x="0" y="2714"/>
                  </a:cubicBezTo>
                  <a:lnTo>
                    <a:pt x="0" y="5229"/>
                  </a:lnTo>
                  <a:lnTo>
                    <a:pt x="0" y="5649"/>
                  </a:lnTo>
                  <a:lnTo>
                    <a:pt x="0" y="8173"/>
                  </a:lnTo>
                  <a:cubicBezTo>
                    <a:pt x="0" y="9758"/>
                    <a:pt x="1304" y="10887"/>
                    <a:pt x="2715" y="10887"/>
                  </a:cubicBezTo>
                  <a:cubicBezTo>
                    <a:pt x="3187" y="10887"/>
                    <a:pt x="3671" y="10761"/>
                    <a:pt x="4122" y="10484"/>
                  </a:cubicBezTo>
                  <a:lnTo>
                    <a:pt x="7815" y="8218"/>
                  </a:lnTo>
                  <a:lnTo>
                    <a:pt x="7815" y="5649"/>
                  </a:lnTo>
                  <a:lnTo>
                    <a:pt x="7815" y="5229"/>
                  </a:lnTo>
                  <a:lnTo>
                    <a:pt x="7815" y="2669"/>
                  </a:lnTo>
                  <a:lnTo>
                    <a:pt x="4122" y="403"/>
                  </a:lnTo>
                  <a:cubicBezTo>
                    <a:pt x="3671" y="126"/>
                    <a:pt x="3187"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1803300" y="3410975"/>
              <a:ext cx="91450" cy="272450"/>
            </a:xfrm>
            <a:custGeom>
              <a:avLst/>
              <a:gdLst/>
              <a:ahLst/>
              <a:cxnLst/>
              <a:rect l="l" t="t" r="r" b="b"/>
              <a:pathLst>
                <a:path w="3658" h="10898" extrusionOk="0">
                  <a:moveTo>
                    <a:pt x="2723" y="0"/>
                  </a:moveTo>
                  <a:cubicBezTo>
                    <a:pt x="1308" y="0"/>
                    <a:pt x="0" y="1127"/>
                    <a:pt x="0" y="2722"/>
                  </a:cubicBezTo>
                  <a:lnTo>
                    <a:pt x="0" y="8181"/>
                  </a:lnTo>
                  <a:cubicBezTo>
                    <a:pt x="0" y="9772"/>
                    <a:pt x="1302" y="10898"/>
                    <a:pt x="2714" y="10898"/>
                  </a:cubicBezTo>
                  <a:cubicBezTo>
                    <a:pt x="3027" y="10898"/>
                    <a:pt x="3346" y="10842"/>
                    <a:pt x="3658" y="10724"/>
                  </a:cubicBezTo>
                  <a:cubicBezTo>
                    <a:pt x="2659" y="10358"/>
                    <a:pt x="1883" y="9403"/>
                    <a:pt x="1883" y="8181"/>
                  </a:cubicBezTo>
                  <a:lnTo>
                    <a:pt x="1883" y="2722"/>
                  </a:lnTo>
                  <a:cubicBezTo>
                    <a:pt x="1883" y="1499"/>
                    <a:pt x="2659" y="545"/>
                    <a:pt x="3658" y="170"/>
                  </a:cubicBezTo>
                  <a:cubicBezTo>
                    <a:pt x="3350" y="55"/>
                    <a:pt x="3034" y="0"/>
                    <a:pt x="2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107725" y="3480500"/>
              <a:ext cx="92575" cy="50500"/>
            </a:xfrm>
            <a:custGeom>
              <a:avLst/>
              <a:gdLst/>
              <a:ahLst/>
              <a:cxnLst/>
              <a:rect l="l" t="t" r="r" b="b"/>
              <a:pathLst>
                <a:path w="3703" h="2020" extrusionOk="0">
                  <a:moveTo>
                    <a:pt x="3381" y="0"/>
                  </a:moveTo>
                  <a:cubicBezTo>
                    <a:pt x="3340" y="0"/>
                    <a:pt x="3297" y="10"/>
                    <a:pt x="3257" y="30"/>
                  </a:cubicBezTo>
                  <a:lnTo>
                    <a:pt x="206" y="1475"/>
                  </a:lnTo>
                  <a:cubicBezTo>
                    <a:pt x="63" y="1537"/>
                    <a:pt x="1" y="1707"/>
                    <a:pt x="72" y="1850"/>
                  </a:cubicBezTo>
                  <a:cubicBezTo>
                    <a:pt x="117" y="1957"/>
                    <a:pt x="224" y="2019"/>
                    <a:pt x="331" y="2019"/>
                  </a:cubicBezTo>
                  <a:cubicBezTo>
                    <a:pt x="366" y="2019"/>
                    <a:pt x="411" y="2010"/>
                    <a:pt x="447" y="1992"/>
                  </a:cubicBezTo>
                  <a:lnTo>
                    <a:pt x="3498" y="547"/>
                  </a:lnTo>
                  <a:cubicBezTo>
                    <a:pt x="3640" y="485"/>
                    <a:pt x="3703" y="306"/>
                    <a:pt x="3631" y="164"/>
                  </a:cubicBezTo>
                  <a:cubicBezTo>
                    <a:pt x="3587" y="61"/>
                    <a:pt x="3487" y="0"/>
                    <a:pt x="3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107725" y="3563375"/>
              <a:ext cx="92575" cy="50350"/>
            </a:xfrm>
            <a:custGeom>
              <a:avLst/>
              <a:gdLst/>
              <a:ahLst/>
              <a:cxnLst/>
              <a:rect l="l" t="t" r="r" b="b"/>
              <a:pathLst>
                <a:path w="3703" h="2014" extrusionOk="0">
                  <a:moveTo>
                    <a:pt x="331" y="0"/>
                  </a:moveTo>
                  <a:cubicBezTo>
                    <a:pt x="222" y="0"/>
                    <a:pt x="118" y="62"/>
                    <a:pt x="72" y="167"/>
                  </a:cubicBezTo>
                  <a:cubicBezTo>
                    <a:pt x="1" y="310"/>
                    <a:pt x="63" y="479"/>
                    <a:pt x="206" y="542"/>
                  </a:cubicBezTo>
                  <a:lnTo>
                    <a:pt x="3257" y="1987"/>
                  </a:lnTo>
                  <a:cubicBezTo>
                    <a:pt x="3292" y="2005"/>
                    <a:pt x="3337" y="2014"/>
                    <a:pt x="3373" y="2014"/>
                  </a:cubicBezTo>
                  <a:cubicBezTo>
                    <a:pt x="3480" y="2014"/>
                    <a:pt x="3587" y="1951"/>
                    <a:pt x="3631" y="1853"/>
                  </a:cubicBezTo>
                  <a:cubicBezTo>
                    <a:pt x="3703" y="1711"/>
                    <a:pt x="3640" y="1541"/>
                    <a:pt x="3498" y="1470"/>
                  </a:cubicBezTo>
                  <a:lnTo>
                    <a:pt x="447" y="25"/>
                  </a:lnTo>
                  <a:cubicBezTo>
                    <a:pt x="409" y="8"/>
                    <a:pt x="370" y="0"/>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112850" y="3539675"/>
              <a:ext cx="85225" cy="14075"/>
            </a:xfrm>
            <a:custGeom>
              <a:avLst/>
              <a:gdLst/>
              <a:ahLst/>
              <a:cxnLst/>
              <a:rect l="l" t="t" r="r" b="b"/>
              <a:pathLst>
                <a:path w="3409" h="563" extrusionOk="0">
                  <a:moveTo>
                    <a:pt x="277" y="0"/>
                  </a:moveTo>
                  <a:cubicBezTo>
                    <a:pt x="126" y="0"/>
                    <a:pt x="1" y="134"/>
                    <a:pt x="1" y="286"/>
                  </a:cubicBezTo>
                  <a:cubicBezTo>
                    <a:pt x="10" y="446"/>
                    <a:pt x="143" y="562"/>
                    <a:pt x="295" y="562"/>
                  </a:cubicBezTo>
                  <a:lnTo>
                    <a:pt x="3123" y="562"/>
                  </a:lnTo>
                  <a:cubicBezTo>
                    <a:pt x="3284" y="562"/>
                    <a:pt x="3409" y="428"/>
                    <a:pt x="3409" y="277"/>
                  </a:cubicBezTo>
                  <a:cubicBezTo>
                    <a:pt x="3400" y="125"/>
                    <a:pt x="3266" y="0"/>
                    <a:pt x="31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1877775" y="3480500"/>
              <a:ext cx="92600" cy="50500"/>
            </a:xfrm>
            <a:custGeom>
              <a:avLst/>
              <a:gdLst/>
              <a:ahLst/>
              <a:cxnLst/>
              <a:rect l="l" t="t" r="r" b="b"/>
              <a:pathLst>
                <a:path w="3704" h="2020" extrusionOk="0">
                  <a:moveTo>
                    <a:pt x="322" y="0"/>
                  </a:moveTo>
                  <a:cubicBezTo>
                    <a:pt x="216" y="0"/>
                    <a:pt x="115" y="61"/>
                    <a:pt x="63" y="164"/>
                  </a:cubicBezTo>
                  <a:cubicBezTo>
                    <a:pt x="1" y="306"/>
                    <a:pt x="63" y="485"/>
                    <a:pt x="206" y="547"/>
                  </a:cubicBezTo>
                  <a:lnTo>
                    <a:pt x="3248" y="1992"/>
                  </a:lnTo>
                  <a:cubicBezTo>
                    <a:pt x="3293" y="2010"/>
                    <a:pt x="3328" y="2019"/>
                    <a:pt x="3373" y="2019"/>
                  </a:cubicBezTo>
                  <a:cubicBezTo>
                    <a:pt x="3480" y="2019"/>
                    <a:pt x="3587" y="1957"/>
                    <a:pt x="3632" y="1850"/>
                  </a:cubicBezTo>
                  <a:cubicBezTo>
                    <a:pt x="3703" y="1707"/>
                    <a:pt x="3641" y="1537"/>
                    <a:pt x="3498" y="1475"/>
                  </a:cubicBezTo>
                  <a:lnTo>
                    <a:pt x="447" y="30"/>
                  </a:lnTo>
                  <a:cubicBezTo>
                    <a:pt x="407" y="10"/>
                    <a:pt x="364" y="0"/>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1877775" y="3563375"/>
              <a:ext cx="92600" cy="50350"/>
            </a:xfrm>
            <a:custGeom>
              <a:avLst/>
              <a:gdLst/>
              <a:ahLst/>
              <a:cxnLst/>
              <a:rect l="l" t="t" r="r" b="b"/>
              <a:pathLst>
                <a:path w="3704" h="2014" extrusionOk="0">
                  <a:moveTo>
                    <a:pt x="3364" y="0"/>
                  </a:moveTo>
                  <a:cubicBezTo>
                    <a:pt x="3325" y="0"/>
                    <a:pt x="3286" y="8"/>
                    <a:pt x="3248" y="25"/>
                  </a:cubicBezTo>
                  <a:lnTo>
                    <a:pt x="206" y="1470"/>
                  </a:lnTo>
                  <a:cubicBezTo>
                    <a:pt x="63" y="1541"/>
                    <a:pt x="1" y="1711"/>
                    <a:pt x="63" y="1853"/>
                  </a:cubicBezTo>
                  <a:cubicBezTo>
                    <a:pt x="117" y="1951"/>
                    <a:pt x="215" y="2014"/>
                    <a:pt x="322" y="2014"/>
                  </a:cubicBezTo>
                  <a:cubicBezTo>
                    <a:pt x="367" y="2014"/>
                    <a:pt x="411" y="2005"/>
                    <a:pt x="447" y="1987"/>
                  </a:cubicBezTo>
                  <a:lnTo>
                    <a:pt x="3498" y="542"/>
                  </a:lnTo>
                  <a:cubicBezTo>
                    <a:pt x="3641" y="479"/>
                    <a:pt x="3703" y="310"/>
                    <a:pt x="3632" y="167"/>
                  </a:cubicBezTo>
                  <a:cubicBezTo>
                    <a:pt x="3579" y="62"/>
                    <a:pt x="3473" y="0"/>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1879800" y="3539675"/>
              <a:ext cx="85425" cy="14075"/>
            </a:xfrm>
            <a:custGeom>
              <a:avLst/>
              <a:gdLst/>
              <a:ahLst/>
              <a:cxnLst/>
              <a:rect l="l" t="t" r="r" b="b"/>
              <a:pathLst>
                <a:path w="3417" h="563" extrusionOk="0">
                  <a:moveTo>
                    <a:pt x="286" y="0"/>
                  </a:moveTo>
                  <a:cubicBezTo>
                    <a:pt x="134" y="0"/>
                    <a:pt x="0" y="134"/>
                    <a:pt x="9" y="286"/>
                  </a:cubicBezTo>
                  <a:cubicBezTo>
                    <a:pt x="9" y="446"/>
                    <a:pt x="143" y="562"/>
                    <a:pt x="304" y="562"/>
                  </a:cubicBezTo>
                  <a:lnTo>
                    <a:pt x="3132" y="562"/>
                  </a:lnTo>
                  <a:cubicBezTo>
                    <a:pt x="3292" y="562"/>
                    <a:pt x="3417" y="428"/>
                    <a:pt x="3408" y="277"/>
                  </a:cubicBezTo>
                  <a:cubicBezTo>
                    <a:pt x="3408" y="125"/>
                    <a:pt x="3274" y="0"/>
                    <a:pt x="3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1953400" y="3460275"/>
              <a:ext cx="173975" cy="173975"/>
            </a:xfrm>
            <a:custGeom>
              <a:avLst/>
              <a:gdLst/>
              <a:ahLst/>
              <a:cxnLst/>
              <a:rect l="l" t="t" r="r" b="b"/>
              <a:pathLst>
                <a:path w="6959" h="6959" extrusionOk="0">
                  <a:moveTo>
                    <a:pt x="3479" y="0"/>
                  </a:moveTo>
                  <a:cubicBezTo>
                    <a:pt x="1552" y="0"/>
                    <a:pt x="0" y="1553"/>
                    <a:pt x="0" y="3479"/>
                  </a:cubicBezTo>
                  <a:cubicBezTo>
                    <a:pt x="0" y="5397"/>
                    <a:pt x="1552" y="6959"/>
                    <a:pt x="3479" y="6959"/>
                  </a:cubicBezTo>
                  <a:cubicBezTo>
                    <a:pt x="5397" y="6959"/>
                    <a:pt x="6959" y="5397"/>
                    <a:pt x="6959" y="3479"/>
                  </a:cubicBezTo>
                  <a:cubicBezTo>
                    <a:pt x="6959" y="1553"/>
                    <a:pt x="5397" y="0"/>
                    <a:pt x="3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1953400" y="3470075"/>
              <a:ext cx="161050" cy="164175"/>
            </a:xfrm>
            <a:custGeom>
              <a:avLst/>
              <a:gdLst/>
              <a:ahLst/>
              <a:cxnLst/>
              <a:rect l="l" t="t" r="r" b="b"/>
              <a:pathLst>
                <a:path w="6442" h="6567" extrusionOk="0">
                  <a:moveTo>
                    <a:pt x="1865" y="1"/>
                  </a:moveTo>
                  <a:cubicBezTo>
                    <a:pt x="750" y="590"/>
                    <a:pt x="0" y="1749"/>
                    <a:pt x="0" y="3087"/>
                  </a:cubicBezTo>
                  <a:cubicBezTo>
                    <a:pt x="0" y="5005"/>
                    <a:pt x="1552" y="6567"/>
                    <a:pt x="3479" y="6567"/>
                  </a:cubicBezTo>
                  <a:cubicBezTo>
                    <a:pt x="4728" y="6567"/>
                    <a:pt x="5826" y="5906"/>
                    <a:pt x="6441" y="4916"/>
                  </a:cubicBezTo>
                  <a:lnTo>
                    <a:pt x="6441" y="4916"/>
                  </a:lnTo>
                  <a:cubicBezTo>
                    <a:pt x="5959" y="5166"/>
                    <a:pt x="5406" y="5309"/>
                    <a:pt x="4826" y="5309"/>
                  </a:cubicBezTo>
                  <a:cubicBezTo>
                    <a:pt x="2900" y="5309"/>
                    <a:pt x="1347" y="3748"/>
                    <a:pt x="1347" y="1830"/>
                  </a:cubicBezTo>
                  <a:cubicBezTo>
                    <a:pt x="1347" y="1161"/>
                    <a:pt x="1535" y="536"/>
                    <a:pt x="18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64"/>
          <p:cNvGrpSpPr/>
          <p:nvPr/>
        </p:nvGrpSpPr>
        <p:grpSpPr>
          <a:xfrm>
            <a:off x="7959825" y="3627563"/>
            <a:ext cx="392750" cy="474600"/>
            <a:chOff x="7628750" y="3396050"/>
            <a:chExt cx="392750" cy="474600"/>
          </a:xfrm>
        </p:grpSpPr>
        <p:sp>
          <p:nvSpPr>
            <p:cNvPr id="7592" name="Google Shape;7592;p64"/>
            <p:cNvSpPr/>
            <p:nvPr/>
          </p:nvSpPr>
          <p:spPr>
            <a:xfrm>
              <a:off x="7645900" y="3511800"/>
              <a:ext cx="358875" cy="358850"/>
            </a:xfrm>
            <a:custGeom>
              <a:avLst/>
              <a:gdLst/>
              <a:ahLst/>
              <a:cxnLst/>
              <a:rect l="l" t="t" r="r" b="b"/>
              <a:pathLst>
                <a:path w="14355" h="14354" extrusionOk="0">
                  <a:moveTo>
                    <a:pt x="7173" y="0"/>
                  </a:moveTo>
                  <a:cubicBezTo>
                    <a:pt x="3213" y="0"/>
                    <a:pt x="1" y="3212"/>
                    <a:pt x="1" y="7172"/>
                  </a:cubicBezTo>
                  <a:cubicBezTo>
                    <a:pt x="1" y="11142"/>
                    <a:pt x="3213" y="14354"/>
                    <a:pt x="7173" y="14354"/>
                  </a:cubicBezTo>
                  <a:cubicBezTo>
                    <a:pt x="11134" y="14354"/>
                    <a:pt x="14355" y="11142"/>
                    <a:pt x="14355" y="7172"/>
                  </a:cubicBezTo>
                  <a:cubicBezTo>
                    <a:pt x="14355" y="3212"/>
                    <a:pt x="11134" y="0"/>
                    <a:pt x="7173"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7645900" y="3539000"/>
              <a:ext cx="338150" cy="331650"/>
            </a:xfrm>
            <a:custGeom>
              <a:avLst/>
              <a:gdLst/>
              <a:ahLst/>
              <a:cxnLst/>
              <a:rect l="l" t="t" r="r" b="b"/>
              <a:pathLst>
                <a:path w="13526" h="13266" extrusionOk="0">
                  <a:moveTo>
                    <a:pt x="3373" y="0"/>
                  </a:moveTo>
                  <a:lnTo>
                    <a:pt x="3373" y="0"/>
                  </a:lnTo>
                  <a:cubicBezTo>
                    <a:pt x="1348" y="1276"/>
                    <a:pt x="1" y="3524"/>
                    <a:pt x="1" y="6084"/>
                  </a:cubicBezTo>
                  <a:cubicBezTo>
                    <a:pt x="1" y="10054"/>
                    <a:pt x="3213" y="13266"/>
                    <a:pt x="7173" y="13266"/>
                  </a:cubicBezTo>
                  <a:cubicBezTo>
                    <a:pt x="9930" y="13266"/>
                    <a:pt x="12330" y="11705"/>
                    <a:pt x="13525" y="9430"/>
                  </a:cubicBezTo>
                  <a:lnTo>
                    <a:pt x="13525" y="9430"/>
                  </a:lnTo>
                  <a:cubicBezTo>
                    <a:pt x="12428" y="10117"/>
                    <a:pt x="11117" y="10518"/>
                    <a:pt x="9725" y="10518"/>
                  </a:cubicBezTo>
                  <a:cubicBezTo>
                    <a:pt x="5764" y="10518"/>
                    <a:pt x="2552" y="7307"/>
                    <a:pt x="2552" y="3346"/>
                  </a:cubicBezTo>
                  <a:cubicBezTo>
                    <a:pt x="2552" y="2141"/>
                    <a:pt x="2847" y="1000"/>
                    <a:pt x="337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7717275" y="3679725"/>
              <a:ext cx="48425" cy="48200"/>
            </a:xfrm>
            <a:custGeom>
              <a:avLst/>
              <a:gdLst/>
              <a:ahLst/>
              <a:cxnLst/>
              <a:rect l="l" t="t" r="r" b="b"/>
              <a:pathLst>
                <a:path w="1937" h="1928" extrusionOk="0">
                  <a:moveTo>
                    <a:pt x="964" y="1"/>
                  </a:moveTo>
                  <a:cubicBezTo>
                    <a:pt x="438" y="1"/>
                    <a:pt x="1" y="429"/>
                    <a:pt x="1" y="964"/>
                  </a:cubicBezTo>
                  <a:cubicBezTo>
                    <a:pt x="1" y="1499"/>
                    <a:pt x="438" y="1927"/>
                    <a:pt x="964" y="1927"/>
                  </a:cubicBezTo>
                  <a:cubicBezTo>
                    <a:pt x="1499" y="1927"/>
                    <a:pt x="1937" y="1499"/>
                    <a:pt x="1937" y="964"/>
                  </a:cubicBezTo>
                  <a:cubicBezTo>
                    <a:pt x="1937" y="429"/>
                    <a:pt x="1499" y="1"/>
                    <a:pt x="96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7885000" y="3679725"/>
              <a:ext cx="48200" cy="48200"/>
            </a:xfrm>
            <a:custGeom>
              <a:avLst/>
              <a:gdLst/>
              <a:ahLst/>
              <a:cxnLst/>
              <a:rect l="l" t="t" r="r" b="b"/>
              <a:pathLst>
                <a:path w="1928" h="1928" extrusionOk="0">
                  <a:moveTo>
                    <a:pt x="964" y="1"/>
                  </a:moveTo>
                  <a:cubicBezTo>
                    <a:pt x="437" y="1"/>
                    <a:pt x="0" y="429"/>
                    <a:pt x="0" y="964"/>
                  </a:cubicBezTo>
                  <a:cubicBezTo>
                    <a:pt x="0" y="1499"/>
                    <a:pt x="437" y="1927"/>
                    <a:pt x="964" y="1927"/>
                  </a:cubicBezTo>
                  <a:cubicBezTo>
                    <a:pt x="1499" y="1927"/>
                    <a:pt x="1927" y="1499"/>
                    <a:pt x="1927" y="964"/>
                  </a:cubicBezTo>
                  <a:cubicBezTo>
                    <a:pt x="1927" y="429"/>
                    <a:pt x="1499" y="1"/>
                    <a:pt x="96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7807600" y="3710050"/>
              <a:ext cx="35500" cy="35725"/>
            </a:xfrm>
            <a:custGeom>
              <a:avLst/>
              <a:gdLst/>
              <a:ahLst/>
              <a:cxnLst/>
              <a:rect l="l" t="t" r="r" b="b"/>
              <a:pathLst>
                <a:path w="1420" h="1429" extrusionOk="0">
                  <a:moveTo>
                    <a:pt x="705" y="1"/>
                  </a:moveTo>
                  <a:cubicBezTo>
                    <a:pt x="313" y="1"/>
                    <a:pt x="1" y="322"/>
                    <a:pt x="1" y="714"/>
                  </a:cubicBezTo>
                  <a:cubicBezTo>
                    <a:pt x="1" y="1107"/>
                    <a:pt x="313" y="1428"/>
                    <a:pt x="705" y="1428"/>
                  </a:cubicBezTo>
                  <a:cubicBezTo>
                    <a:pt x="1098" y="1428"/>
                    <a:pt x="1419" y="1107"/>
                    <a:pt x="1419" y="714"/>
                  </a:cubicBezTo>
                  <a:cubicBezTo>
                    <a:pt x="1419" y="322"/>
                    <a:pt x="1098" y="1"/>
                    <a:pt x="705" y="1"/>
                  </a:cubicBezTo>
                  <a:close/>
                </a:path>
              </a:pathLst>
            </a:custGeom>
            <a:solidFill>
              <a:srgbClr val="FF8E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7660175" y="3396050"/>
              <a:ext cx="330775" cy="173300"/>
            </a:xfrm>
            <a:custGeom>
              <a:avLst/>
              <a:gdLst/>
              <a:ahLst/>
              <a:cxnLst/>
              <a:rect l="l" t="t" r="r" b="b"/>
              <a:pathLst>
                <a:path w="13231" h="6932" extrusionOk="0">
                  <a:moveTo>
                    <a:pt x="2838" y="0"/>
                  </a:moveTo>
                  <a:cubicBezTo>
                    <a:pt x="1268" y="0"/>
                    <a:pt x="1" y="1267"/>
                    <a:pt x="1" y="2837"/>
                  </a:cubicBezTo>
                  <a:lnTo>
                    <a:pt x="1" y="6932"/>
                  </a:lnTo>
                  <a:lnTo>
                    <a:pt x="13231" y="6932"/>
                  </a:lnTo>
                  <a:lnTo>
                    <a:pt x="13231" y="2837"/>
                  </a:lnTo>
                  <a:cubicBezTo>
                    <a:pt x="13231" y="1267"/>
                    <a:pt x="11964" y="0"/>
                    <a:pt x="10394" y="0"/>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7660175" y="3396050"/>
              <a:ext cx="110875" cy="173300"/>
            </a:xfrm>
            <a:custGeom>
              <a:avLst/>
              <a:gdLst/>
              <a:ahLst/>
              <a:cxnLst/>
              <a:rect l="l" t="t" r="r" b="b"/>
              <a:pathLst>
                <a:path w="4435" h="6932" extrusionOk="0">
                  <a:moveTo>
                    <a:pt x="2838" y="0"/>
                  </a:moveTo>
                  <a:cubicBezTo>
                    <a:pt x="1268" y="0"/>
                    <a:pt x="1" y="1267"/>
                    <a:pt x="1" y="2837"/>
                  </a:cubicBezTo>
                  <a:lnTo>
                    <a:pt x="1" y="6932"/>
                  </a:lnTo>
                  <a:lnTo>
                    <a:pt x="1598" y="6932"/>
                  </a:lnTo>
                  <a:lnTo>
                    <a:pt x="1598" y="2846"/>
                  </a:lnTo>
                  <a:cubicBezTo>
                    <a:pt x="1598" y="1267"/>
                    <a:pt x="2865" y="0"/>
                    <a:pt x="4435" y="0"/>
                  </a:cubicBezTo>
                  <a:close/>
                </a:path>
              </a:pathLst>
            </a:custGeom>
            <a:solidFill>
              <a:srgbClr val="1C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7660175" y="3476550"/>
              <a:ext cx="330775" cy="48200"/>
            </a:xfrm>
            <a:custGeom>
              <a:avLst/>
              <a:gdLst/>
              <a:ahLst/>
              <a:cxnLst/>
              <a:rect l="l" t="t" r="r" b="b"/>
              <a:pathLst>
                <a:path w="13231" h="1928" extrusionOk="0">
                  <a:moveTo>
                    <a:pt x="1" y="0"/>
                  </a:moveTo>
                  <a:lnTo>
                    <a:pt x="1" y="1927"/>
                  </a:lnTo>
                  <a:lnTo>
                    <a:pt x="13231" y="1927"/>
                  </a:lnTo>
                  <a:lnTo>
                    <a:pt x="13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7660175" y="3476550"/>
              <a:ext cx="39950" cy="48200"/>
            </a:xfrm>
            <a:custGeom>
              <a:avLst/>
              <a:gdLst/>
              <a:ahLst/>
              <a:cxnLst/>
              <a:rect l="l" t="t" r="r" b="b"/>
              <a:pathLst>
                <a:path w="1598" h="1928" extrusionOk="0">
                  <a:moveTo>
                    <a:pt x="1" y="0"/>
                  </a:moveTo>
                  <a:lnTo>
                    <a:pt x="1" y="1927"/>
                  </a:lnTo>
                  <a:lnTo>
                    <a:pt x="1598" y="1927"/>
                  </a:lnTo>
                  <a:lnTo>
                    <a:pt x="15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7628750" y="3568225"/>
              <a:ext cx="392750" cy="74275"/>
            </a:xfrm>
            <a:custGeom>
              <a:avLst/>
              <a:gdLst/>
              <a:ahLst/>
              <a:cxnLst/>
              <a:rect l="l" t="t" r="r" b="b"/>
              <a:pathLst>
                <a:path w="15710" h="2971" extrusionOk="0">
                  <a:moveTo>
                    <a:pt x="1133" y="0"/>
                  </a:moveTo>
                  <a:cubicBezTo>
                    <a:pt x="509" y="0"/>
                    <a:pt x="0" y="517"/>
                    <a:pt x="0" y="1142"/>
                  </a:cubicBezTo>
                  <a:lnTo>
                    <a:pt x="0" y="1829"/>
                  </a:lnTo>
                  <a:cubicBezTo>
                    <a:pt x="0" y="2462"/>
                    <a:pt x="509" y="2971"/>
                    <a:pt x="1133" y="2971"/>
                  </a:cubicBezTo>
                  <a:lnTo>
                    <a:pt x="14577" y="2971"/>
                  </a:lnTo>
                  <a:cubicBezTo>
                    <a:pt x="15201" y="2971"/>
                    <a:pt x="15710" y="2453"/>
                    <a:pt x="15710" y="1820"/>
                  </a:cubicBezTo>
                  <a:lnTo>
                    <a:pt x="15710" y="1142"/>
                  </a:lnTo>
                  <a:cubicBezTo>
                    <a:pt x="15710" y="517"/>
                    <a:pt x="15201" y="0"/>
                    <a:pt x="14577"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7628750" y="3568225"/>
              <a:ext cx="80075" cy="74275"/>
            </a:xfrm>
            <a:custGeom>
              <a:avLst/>
              <a:gdLst/>
              <a:ahLst/>
              <a:cxnLst/>
              <a:rect l="l" t="t" r="r" b="b"/>
              <a:pathLst>
                <a:path w="3203" h="2971" extrusionOk="0">
                  <a:moveTo>
                    <a:pt x="1160" y="0"/>
                  </a:moveTo>
                  <a:cubicBezTo>
                    <a:pt x="517" y="0"/>
                    <a:pt x="0" y="509"/>
                    <a:pt x="0" y="1124"/>
                  </a:cubicBezTo>
                  <a:lnTo>
                    <a:pt x="0" y="1847"/>
                  </a:lnTo>
                  <a:cubicBezTo>
                    <a:pt x="0" y="2471"/>
                    <a:pt x="517" y="2971"/>
                    <a:pt x="1160" y="2971"/>
                  </a:cubicBezTo>
                  <a:lnTo>
                    <a:pt x="3203" y="2971"/>
                  </a:lnTo>
                  <a:cubicBezTo>
                    <a:pt x="2882" y="2971"/>
                    <a:pt x="2632" y="2721"/>
                    <a:pt x="2632" y="2418"/>
                  </a:cubicBezTo>
                  <a:lnTo>
                    <a:pt x="2632" y="553"/>
                  </a:lnTo>
                  <a:cubicBezTo>
                    <a:pt x="2632" y="250"/>
                    <a:pt x="2882" y="0"/>
                    <a:pt x="3203" y="0"/>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7837375" y="3396175"/>
              <a:ext cx="132175" cy="130975"/>
            </a:xfrm>
            <a:custGeom>
              <a:avLst/>
              <a:gdLst/>
              <a:ahLst/>
              <a:cxnLst/>
              <a:rect l="l" t="t" r="r" b="b"/>
              <a:pathLst>
                <a:path w="5287" h="5239" extrusionOk="0">
                  <a:moveTo>
                    <a:pt x="2278" y="0"/>
                  </a:moveTo>
                  <a:cubicBezTo>
                    <a:pt x="2222" y="0"/>
                    <a:pt x="2167" y="26"/>
                    <a:pt x="2128" y="75"/>
                  </a:cubicBezTo>
                  <a:cubicBezTo>
                    <a:pt x="1932" y="388"/>
                    <a:pt x="1388" y="1048"/>
                    <a:pt x="380" y="1333"/>
                  </a:cubicBezTo>
                  <a:cubicBezTo>
                    <a:pt x="300" y="1351"/>
                    <a:pt x="246" y="1422"/>
                    <a:pt x="255" y="1503"/>
                  </a:cubicBezTo>
                  <a:cubicBezTo>
                    <a:pt x="282" y="2020"/>
                    <a:pt x="362" y="3831"/>
                    <a:pt x="32" y="5018"/>
                  </a:cubicBezTo>
                  <a:cubicBezTo>
                    <a:pt x="1" y="5135"/>
                    <a:pt x="86" y="5238"/>
                    <a:pt x="197" y="5238"/>
                  </a:cubicBezTo>
                  <a:cubicBezTo>
                    <a:pt x="213" y="5238"/>
                    <a:pt x="229" y="5236"/>
                    <a:pt x="246" y="5232"/>
                  </a:cubicBezTo>
                  <a:cubicBezTo>
                    <a:pt x="979" y="5028"/>
                    <a:pt x="1951" y="4980"/>
                    <a:pt x="2709" y="4980"/>
                  </a:cubicBezTo>
                  <a:cubicBezTo>
                    <a:pt x="3177" y="4980"/>
                    <a:pt x="3563" y="4998"/>
                    <a:pt x="3761" y="5009"/>
                  </a:cubicBezTo>
                  <a:cubicBezTo>
                    <a:pt x="3766" y="5009"/>
                    <a:pt x="3771" y="5010"/>
                    <a:pt x="3776" y="5010"/>
                  </a:cubicBezTo>
                  <a:cubicBezTo>
                    <a:pt x="3842" y="5010"/>
                    <a:pt x="3906" y="4958"/>
                    <a:pt x="3930" y="4884"/>
                  </a:cubicBezTo>
                  <a:cubicBezTo>
                    <a:pt x="4216" y="3876"/>
                    <a:pt x="4876" y="3331"/>
                    <a:pt x="5188" y="3126"/>
                  </a:cubicBezTo>
                  <a:cubicBezTo>
                    <a:pt x="5269" y="3073"/>
                    <a:pt x="5286" y="2966"/>
                    <a:pt x="5224" y="2885"/>
                  </a:cubicBezTo>
                  <a:cubicBezTo>
                    <a:pt x="4564" y="2029"/>
                    <a:pt x="4689" y="1119"/>
                    <a:pt x="4831" y="646"/>
                  </a:cubicBezTo>
                  <a:cubicBezTo>
                    <a:pt x="4863" y="536"/>
                    <a:pt x="4769" y="426"/>
                    <a:pt x="4661" y="426"/>
                  </a:cubicBezTo>
                  <a:cubicBezTo>
                    <a:pt x="4647" y="426"/>
                    <a:pt x="4632" y="428"/>
                    <a:pt x="4617" y="432"/>
                  </a:cubicBezTo>
                  <a:cubicBezTo>
                    <a:pt x="4425" y="490"/>
                    <a:pt x="4161" y="545"/>
                    <a:pt x="3857" y="545"/>
                  </a:cubicBezTo>
                  <a:cubicBezTo>
                    <a:pt x="3414" y="545"/>
                    <a:pt x="2886" y="428"/>
                    <a:pt x="2378" y="31"/>
                  </a:cubicBezTo>
                  <a:cubicBezTo>
                    <a:pt x="2347" y="10"/>
                    <a:pt x="2312" y="0"/>
                    <a:pt x="2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7837375" y="3396175"/>
              <a:ext cx="121575" cy="130975"/>
            </a:xfrm>
            <a:custGeom>
              <a:avLst/>
              <a:gdLst/>
              <a:ahLst/>
              <a:cxnLst/>
              <a:rect l="l" t="t" r="r" b="b"/>
              <a:pathLst>
                <a:path w="4863" h="5239" extrusionOk="0">
                  <a:moveTo>
                    <a:pt x="2278" y="0"/>
                  </a:moveTo>
                  <a:cubicBezTo>
                    <a:pt x="2222" y="0"/>
                    <a:pt x="2167" y="26"/>
                    <a:pt x="2128" y="75"/>
                  </a:cubicBezTo>
                  <a:cubicBezTo>
                    <a:pt x="1932" y="388"/>
                    <a:pt x="1388" y="1048"/>
                    <a:pt x="380" y="1333"/>
                  </a:cubicBezTo>
                  <a:cubicBezTo>
                    <a:pt x="300" y="1351"/>
                    <a:pt x="246" y="1422"/>
                    <a:pt x="255" y="1503"/>
                  </a:cubicBezTo>
                  <a:cubicBezTo>
                    <a:pt x="282" y="2020"/>
                    <a:pt x="362" y="3831"/>
                    <a:pt x="32" y="5018"/>
                  </a:cubicBezTo>
                  <a:cubicBezTo>
                    <a:pt x="1" y="5135"/>
                    <a:pt x="86" y="5238"/>
                    <a:pt x="197" y="5238"/>
                  </a:cubicBezTo>
                  <a:cubicBezTo>
                    <a:pt x="213" y="5238"/>
                    <a:pt x="229" y="5236"/>
                    <a:pt x="246" y="5232"/>
                  </a:cubicBezTo>
                  <a:cubicBezTo>
                    <a:pt x="442" y="5169"/>
                    <a:pt x="665" y="5125"/>
                    <a:pt x="897" y="5098"/>
                  </a:cubicBezTo>
                  <a:cubicBezTo>
                    <a:pt x="1013" y="4072"/>
                    <a:pt x="960" y="2984"/>
                    <a:pt x="942" y="2609"/>
                  </a:cubicBezTo>
                  <a:cubicBezTo>
                    <a:pt x="933" y="2529"/>
                    <a:pt x="986" y="2457"/>
                    <a:pt x="1067" y="2430"/>
                  </a:cubicBezTo>
                  <a:cubicBezTo>
                    <a:pt x="2075" y="2145"/>
                    <a:pt x="2619" y="1485"/>
                    <a:pt x="2815" y="1173"/>
                  </a:cubicBezTo>
                  <a:cubicBezTo>
                    <a:pt x="2847" y="1125"/>
                    <a:pt x="2901" y="1099"/>
                    <a:pt x="2956" y="1099"/>
                  </a:cubicBezTo>
                  <a:cubicBezTo>
                    <a:pt x="2994" y="1099"/>
                    <a:pt x="3032" y="1111"/>
                    <a:pt x="3065" y="1137"/>
                  </a:cubicBezTo>
                  <a:cubicBezTo>
                    <a:pt x="3581" y="1542"/>
                    <a:pt x="4119" y="1650"/>
                    <a:pt x="4564" y="1650"/>
                  </a:cubicBezTo>
                  <a:cubicBezTo>
                    <a:pt x="4619" y="1650"/>
                    <a:pt x="4672" y="1648"/>
                    <a:pt x="4724" y="1645"/>
                  </a:cubicBezTo>
                  <a:cubicBezTo>
                    <a:pt x="4689" y="1244"/>
                    <a:pt x="4751" y="887"/>
                    <a:pt x="4831" y="646"/>
                  </a:cubicBezTo>
                  <a:cubicBezTo>
                    <a:pt x="4863" y="536"/>
                    <a:pt x="4769" y="426"/>
                    <a:pt x="4661" y="426"/>
                  </a:cubicBezTo>
                  <a:cubicBezTo>
                    <a:pt x="4647" y="426"/>
                    <a:pt x="4632" y="428"/>
                    <a:pt x="4617" y="432"/>
                  </a:cubicBezTo>
                  <a:cubicBezTo>
                    <a:pt x="4425" y="490"/>
                    <a:pt x="4161" y="545"/>
                    <a:pt x="3857" y="545"/>
                  </a:cubicBezTo>
                  <a:cubicBezTo>
                    <a:pt x="3414" y="545"/>
                    <a:pt x="2886" y="428"/>
                    <a:pt x="2378" y="31"/>
                  </a:cubicBezTo>
                  <a:cubicBezTo>
                    <a:pt x="2347" y="10"/>
                    <a:pt x="2312" y="0"/>
                    <a:pt x="2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7680925" y="3396175"/>
              <a:ext cx="132175" cy="130975"/>
            </a:xfrm>
            <a:custGeom>
              <a:avLst/>
              <a:gdLst/>
              <a:ahLst/>
              <a:cxnLst/>
              <a:rect l="l" t="t" r="r" b="b"/>
              <a:pathLst>
                <a:path w="5287" h="5239" extrusionOk="0">
                  <a:moveTo>
                    <a:pt x="3014" y="0"/>
                  </a:moveTo>
                  <a:cubicBezTo>
                    <a:pt x="2979" y="0"/>
                    <a:pt x="2945" y="10"/>
                    <a:pt x="2918" y="31"/>
                  </a:cubicBezTo>
                  <a:cubicBezTo>
                    <a:pt x="2409" y="428"/>
                    <a:pt x="1882" y="545"/>
                    <a:pt x="1439" y="545"/>
                  </a:cubicBezTo>
                  <a:cubicBezTo>
                    <a:pt x="1135" y="545"/>
                    <a:pt x="871" y="490"/>
                    <a:pt x="679" y="432"/>
                  </a:cubicBezTo>
                  <a:cubicBezTo>
                    <a:pt x="663" y="428"/>
                    <a:pt x="647" y="426"/>
                    <a:pt x="632" y="426"/>
                  </a:cubicBezTo>
                  <a:cubicBezTo>
                    <a:pt x="519" y="426"/>
                    <a:pt x="433" y="536"/>
                    <a:pt x="464" y="646"/>
                  </a:cubicBezTo>
                  <a:cubicBezTo>
                    <a:pt x="607" y="1119"/>
                    <a:pt x="732" y="2029"/>
                    <a:pt x="63" y="2885"/>
                  </a:cubicBezTo>
                  <a:cubicBezTo>
                    <a:pt x="1" y="2966"/>
                    <a:pt x="18" y="3073"/>
                    <a:pt x="108" y="3126"/>
                  </a:cubicBezTo>
                  <a:cubicBezTo>
                    <a:pt x="411" y="3331"/>
                    <a:pt x="1080" y="3876"/>
                    <a:pt x="1365" y="4884"/>
                  </a:cubicBezTo>
                  <a:cubicBezTo>
                    <a:pt x="1382" y="4958"/>
                    <a:pt x="1445" y="5010"/>
                    <a:pt x="1518" y="5010"/>
                  </a:cubicBezTo>
                  <a:cubicBezTo>
                    <a:pt x="1523" y="5010"/>
                    <a:pt x="1529" y="5009"/>
                    <a:pt x="1535" y="5009"/>
                  </a:cubicBezTo>
                  <a:cubicBezTo>
                    <a:pt x="1729" y="4998"/>
                    <a:pt x="2115" y="4980"/>
                    <a:pt x="2583" y="4980"/>
                  </a:cubicBezTo>
                  <a:cubicBezTo>
                    <a:pt x="3341" y="4980"/>
                    <a:pt x="4316" y="5028"/>
                    <a:pt x="5050" y="5232"/>
                  </a:cubicBezTo>
                  <a:cubicBezTo>
                    <a:pt x="5065" y="5236"/>
                    <a:pt x="5081" y="5238"/>
                    <a:pt x="5096" y="5238"/>
                  </a:cubicBezTo>
                  <a:cubicBezTo>
                    <a:pt x="5201" y="5238"/>
                    <a:pt x="5286" y="5135"/>
                    <a:pt x="5255" y="5018"/>
                  </a:cubicBezTo>
                  <a:cubicBezTo>
                    <a:pt x="4934" y="3831"/>
                    <a:pt x="5005" y="2020"/>
                    <a:pt x="5041" y="1503"/>
                  </a:cubicBezTo>
                  <a:cubicBezTo>
                    <a:pt x="5041" y="1422"/>
                    <a:pt x="4987" y="1351"/>
                    <a:pt x="4916" y="1333"/>
                  </a:cubicBezTo>
                  <a:cubicBezTo>
                    <a:pt x="3899" y="1048"/>
                    <a:pt x="3364" y="388"/>
                    <a:pt x="3159" y="75"/>
                  </a:cubicBezTo>
                  <a:cubicBezTo>
                    <a:pt x="3126" y="26"/>
                    <a:pt x="3069" y="0"/>
                    <a:pt x="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7691725" y="3396175"/>
              <a:ext cx="121375" cy="130975"/>
            </a:xfrm>
            <a:custGeom>
              <a:avLst/>
              <a:gdLst/>
              <a:ahLst/>
              <a:cxnLst/>
              <a:rect l="l" t="t" r="r" b="b"/>
              <a:pathLst>
                <a:path w="4855" h="5239" extrusionOk="0">
                  <a:moveTo>
                    <a:pt x="2582" y="0"/>
                  </a:moveTo>
                  <a:cubicBezTo>
                    <a:pt x="2547" y="0"/>
                    <a:pt x="2513" y="10"/>
                    <a:pt x="2486" y="31"/>
                  </a:cubicBezTo>
                  <a:cubicBezTo>
                    <a:pt x="1977" y="428"/>
                    <a:pt x="1450" y="545"/>
                    <a:pt x="1007" y="545"/>
                  </a:cubicBezTo>
                  <a:cubicBezTo>
                    <a:pt x="703" y="545"/>
                    <a:pt x="439" y="490"/>
                    <a:pt x="247" y="432"/>
                  </a:cubicBezTo>
                  <a:cubicBezTo>
                    <a:pt x="231" y="428"/>
                    <a:pt x="215" y="426"/>
                    <a:pt x="200" y="426"/>
                  </a:cubicBezTo>
                  <a:cubicBezTo>
                    <a:pt x="87" y="426"/>
                    <a:pt x="1" y="536"/>
                    <a:pt x="32" y="646"/>
                  </a:cubicBezTo>
                  <a:cubicBezTo>
                    <a:pt x="104" y="887"/>
                    <a:pt x="175" y="1244"/>
                    <a:pt x="140" y="1645"/>
                  </a:cubicBezTo>
                  <a:cubicBezTo>
                    <a:pt x="191" y="1648"/>
                    <a:pt x="245" y="1650"/>
                    <a:pt x="300" y="1650"/>
                  </a:cubicBezTo>
                  <a:cubicBezTo>
                    <a:pt x="745" y="1650"/>
                    <a:pt x="1283" y="1542"/>
                    <a:pt x="1799" y="1137"/>
                  </a:cubicBezTo>
                  <a:cubicBezTo>
                    <a:pt x="1832" y="1111"/>
                    <a:pt x="1869" y="1099"/>
                    <a:pt x="1905" y="1099"/>
                  </a:cubicBezTo>
                  <a:cubicBezTo>
                    <a:pt x="1957" y="1099"/>
                    <a:pt x="2008" y="1125"/>
                    <a:pt x="2040" y="1173"/>
                  </a:cubicBezTo>
                  <a:cubicBezTo>
                    <a:pt x="2245" y="1485"/>
                    <a:pt x="2780" y="2145"/>
                    <a:pt x="3797" y="2430"/>
                  </a:cubicBezTo>
                  <a:cubicBezTo>
                    <a:pt x="3877" y="2457"/>
                    <a:pt x="3922" y="2529"/>
                    <a:pt x="3922" y="2609"/>
                  </a:cubicBezTo>
                  <a:cubicBezTo>
                    <a:pt x="3895" y="2984"/>
                    <a:pt x="3851" y="4072"/>
                    <a:pt x="3958" y="5098"/>
                  </a:cubicBezTo>
                  <a:cubicBezTo>
                    <a:pt x="4190" y="5125"/>
                    <a:pt x="4413" y="5169"/>
                    <a:pt x="4618" y="5232"/>
                  </a:cubicBezTo>
                  <a:cubicBezTo>
                    <a:pt x="4633" y="5236"/>
                    <a:pt x="4649" y="5238"/>
                    <a:pt x="4664" y="5238"/>
                  </a:cubicBezTo>
                  <a:cubicBezTo>
                    <a:pt x="4769" y="5238"/>
                    <a:pt x="4854" y="5135"/>
                    <a:pt x="4823" y="5018"/>
                  </a:cubicBezTo>
                  <a:cubicBezTo>
                    <a:pt x="4502" y="3831"/>
                    <a:pt x="4573" y="2020"/>
                    <a:pt x="4609" y="1503"/>
                  </a:cubicBezTo>
                  <a:cubicBezTo>
                    <a:pt x="4609" y="1422"/>
                    <a:pt x="4555" y="1351"/>
                    <a:pt x="4484" y="1333"/>
                  </a:cubicBezTo>
                  <a:cubicBezTo>
                    <a:pt x="3467" y="1048"/>
                    <a:pt x="2932" y="388"/>
                    <a:pt x="2727" y="75"/>
                  </a:cubicBezTo>
                  <a:cubicBezTo>
                    <a:pt x="2694" y="26"/>
                    <a:pt x="2637" y="0"/>
                    <a:pt x="2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7753175" y="3470750"/>
              <a:ext cx="72300" cy="72275"/>
            </a:xfrm>
            <a:custGeom>
              <a:avLst/>
              <a:gdLst/>
              <a:ahLst/>
              <a:cxnLst/>
              <a:rect l="l" t="t" r="r" b="b"/>
              <a:pathLst>
                <a:path w="2892" h="2891" extrusionOk="0">
                  <a:moveTo>
                    <a:pt x="1446" y="1"/>
                  </a:moveTo>
                  <a:cubicBezTo>
                    <a:pt x="643" y="1"/>
                    <a:pt x="1" y="652"/>
                    <a:pt x="1" y="1446"/>
                  </a:cubicBezTo>
                  <a:cubicBezTo>
                    <a:pt x="1" y="2249"/>
                    <a:pt x="643" y="2891"/>
                    <a:pt x="1446" y="2891"/>
                  </a:cubicBezTo>
                  <a:cubicBezTo>
                    <a:pt x="2240" y="2891"/>
                    <a:pt x="2891" y="2249"/>
                    <a:pt x="2891" y="1446"/>
                  </a:cubicBezTo>
                  <a:cubicBezTo>
                    <a:pt x="2891" y="652"/>
                    <a:pt x="2240" y="1"/>
                    <a:pt x="1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7753175" y="3475000"/>
              <a:ext cx="66950" cy="68025"/>
            </a:xfrm>
            <a:custGeom>
              <a:avLst/>
              <a:gdLst/>
              <a:ahLst/>
              <a:cxnLst/>
              <a:rect l="l" t="t" r="r" b="b"/>
              <a:pathLst>
                <a:path w="2678" h="2721" extrusionOk="0">
                  <a:moveTo>
                    <a:pt x="777" y="0"/>
                  </a:moveTo>
                  <a:lnTo>
                    <a:pt x="777" y="0"/>
                  </a:lnTo>
                  <a:cubicBezTo>
                    <a:pt x="313" y="241"/>
                    <a:pt x="1" y="723"/>
                    <a:pt x="1" y="1276"/>
                  </a:cubicBezTo>
                  <a:cubicBezTo>
                    <a:pt x="1" y="2079"/>
                    <a:pt x="643" y="2721"/>
                    <a:pt x="1446" y="2721"/>
                  </a:cubicBezTo>
                  <a:cubicBezTo>
                    <a:pt x="1964" y="2721"/>
                    <a:pt x="2419" y="2444"/>
                    <a:pt x="2677" y="2034"/>
                  </a:cubicBezTo>
                  <a:lnTo>
                    <a:pt x="2677" y="2034"/>
                  </a:lnTo>
                  <a:cubicBezTo>
                    <a:pt x="2472" y="2141"/>
                    <a:pt x="2249" y="2204"/>
                    <a:pt x="1999" y="2204"/>
                  </a:cubicBezTo>
                  <a:cubicBezTo>
                    <a:pt x="1205" y="2204"/>
                    <a:pt x="563" y="1552"/>
                    <a:pt x="563" y="758"/>
                  </a:cubicBezTo>
                  <a:cubicBezTo>
                    <a:pt x="563" y="482"/>
                    <a:pt x="634" y="223"/>
                    <a:pt x="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7825225" y="3470750"/>
              <a:ext cx="72275" cy="72275"/>
            </a:xfrm>
            <a:custGeom>
              <a:avLst/>
              <a:gdLst/>
              <a:ahLst/>
              <a:cxnLst/>
              <a:rect l="l" t="t" r="r" b="b"/>
              <a:pathLst>
                <a:path w="2891" h="2891" extrusionOk="0">
                  <a:moveTo>
                    <a:pt x="1446" y="1"/>
                  </a:moveTo>
                  <a:cubicBezTo>
                    <a:pt x="643" y="1"/>
                    <a:pt x="0" y="652"/>
                    <a:pt x="0" y="1446"/>
                  </a:cubicBezTo>
                  <a:cubicBezTo>
                    <a:pt x="0" y="2249"/>
                    <a:pt x="643" y="2891"/>
                    <a:pt x="1446" y="2891"/>
                  </a:cubicBezTo>
                  <a:cubicBezTo>
                    <a:pt x="2240" y="2891"/>
                    <a:pt x="2891" y="2249"/>
                    <a:pt x="2891" y="1446"/>
                  </a:cubicBezTo>
                  <a:cubicBezTo>
                    <a:pt x="2891" y="652"/>
                    <a:pt x="2240" y="1"/>
                    <a:pt x="1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7825225" y="3475000"/>
              <a:ext cx="66925" cy="68025"/>
            </a:xfrm>
            <a:custGeom>
              <a:avLst/>
              <a:gdLst/>
              <a:ahLst/>
              <a:cxnLst/>
              <a:rect l="l" t="t" r="r" b="b"/>
              <a:pathLst>
                <a:path w="2677" h="2721" extrusionOk="0">
                  <a:moveTo>
                    <a:pt x="777" y="0"/>
                  </a:moveTo>
                  <a:lnTo>
                    <a:pt x="777" y="0"/>
                  </a:lnTo>
                  <a:cubicBezTo>
                    <a:pt x="313" y="241"/>
                    <a:pt x="0" y="723"/>
                    <a:pt x="0" y="1276"/>
                  </a:cubicBezTo>
                  <a:cubicBezTo>
                    <a:pt x="0" y="2079"/>
                    <a:pt x="643" y="2721"/>
                    <a:pt x="1446" y="2721"/>
                  </a:cubicBezTo>
                  <a:cubicBezTo>
                    <a:pt x="1963" y="2721"/>
                    <a:pt x="2418" y="2444"/>
                    <a:pt x="2677" y="2034"/>
                  </a:cubicBezTo>
                  <a:lnTo>
                    <a:pt x="2677" y="2034"/>
                  </a:lnTo>
                  <a:cubicBezTo>
                    <a:pt x="2472" y="2141"/>
                    <a:pt x="2249" y="2204"/>
                    <a:pt x="2008" y="2204"/>
                  </a:cubicBezTo>
                  <a:cubicBezTo>
                    <a:pt x="1205" y="2204"/>
                    <a:pt x="563" y="1552"/>
                    <a:pt x="563" y="758"/>
                  </a:cubicBezTo>
                  <a:cubicBezTo>
                    <a:pt x="563" y="482"/>
                    <a:pt x="634" y="223"/>
                    <a:pt x="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7883200" y="3750975"/>
              <a:ext cx="25450" cy="28250"/>
            </a:xfrm>
            <a:custGeom>
              <a:avLst/>
              <a:gdLst/>
              <a:ahLst/>
              <a:cxnLst/>
              <a:rect l="l" t="t" r="r" b="b"/>
              <a:pathLst>
                <a:path w="1018" h="1130" extrusionOk="0">
                  <a:moveTo>
                    <a:pt x="690" y="1"/>
                  </a:moveTo>
                  <a:cubicBezTo>
                    <a:pt x="587" y="1"/>
                    <a:pt x="488" y="57"/>
                    <a:pt x="438" y="157"/>
                  </a:cubicBezTo>
                  <a:cubicBezTo>
                    <a:pt x="340" y="335"/>
                    <a:pt x="233" y="505"/>
                    <a:pt x="99" y="665"/>
                  </a:cubicBezTo>
                  <a:cubicBezTo>
                    <a:pt x="1" y="790"/>
                    <a:pt x="19" y="969"/>
                    <a:pt x="144" y="1067"/>
                  </a:cubicBezTo>
                  <a:cubicBezTo>
                    <a:pt x="197" y="1111"/>
                    <a:pt x="260" y="1129"/>
                    <a:pt x="322" y="1129"/>
                  </a:cubicBezTo>
                  <a:cubicBezTo>
                    <a:pt x="411" y="1129"/>
                    <a:pt x="492" y="1094"/>
                    <a:pt x="545" y="1022"/>
                  </a:cubicBezTo>
                  <a:cubicBezTo>
                    <a:pt x="697" y="835"/>
                    <a:pt x="831" y="630"/>
                    <a:pt x="947" y="416"/>
                  </a:cubicBezTo>
                  <a:cubicBezTo>
                    <a:pt x="1018" y="282"/>
                    <a:pt x="964" y="103"/>
                    <a:pt x="822" y="32"/>
                  </a:cubicBezTo>
                  <a:cubicBezTo>
                    <a:pt x="779" y="11"/>
                    <a:pt x="734" y="1"/>
                    <a:pt x="6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7832575" y="3784675"/>
              <a:ext cx="44200" cy="24875"/>
            </a:xfrm>
            <a:custGeom>
              <a:avLst/>
              <a:gdLst/>
              <a:ahLst/>
              <a:cxnLst/>
              <a:rect l="l" t="t" r="r" b="b"/>
              <a:pathLst>
                <a:path w="1768" h="995" extrusionOk="0">
                  <a:moveTo>
                    <a:pt x="1440" y="0"/>
                  </a:moveTo>
                  <a:cubicBezTo>
                    <a:pt x="1390" y="0"/>
                    <a:pt x="1340" y="13"/>
                    <a:pt x="1294" y="40"/>
                  </a:cubicBezTo>
                  <a:cubicBezTo>
                    <a:pt x="973" y="227"/>
                    <a:pt x="625" y="361"/>
                    <a:pt x="260" y="424"/>
                  </a:cubicBezTo>
                  <a:cubicBezTo>
                    <a:pt x="108" y="450"/>
                    <a:pt x="1" y="602"/>
                    <a:pt x="28" y="763"/>
                  </a:cubicBezTo>
                  <a:cubicBezTo>
                    <a:pt x="54" y="896"/>
                    <a:pt x="179" y="995"/>
                    <a:pt x="313" y="995"/>
                  </a:cubicBezTo>
                  <a:cubicBezTo>
                    <a:pt x="331" y="995"/>
                    <a:pt x="349" y="995"/>
                    <a:pt x="367" y="986"/>
                  </a:cubicBezTo>
                  <a:cubicBezTo>
                    <a:pt x="795" y="914"/>
                    <a:pt x="1205" y="754"/>
                    <a:pt x="1589" y="531"/>
                  </a:cubicBezTo>
                  <a:cubicBezTo>
                    <a:pt x="1723" y="450"/>
                    <a:pt x="1767" y="272"/>
                    <a:pt x="1687" y="138"/>
                  </a:cubicBezTo>
                  <a:cubicBezTo>
                    <a:pt x="1634" y="50"/>
                    <a:pt x="1538" y="0"/>
                    <a:pt x="14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7773925" y="3784675"/>
              <a:ext cx="44175" cy="24875"/>
            </a:xfrm>
            <a:custGeom>
              <a:avLst/>
              <a:gdLst/>
              <a:ahLst/>
              <a:cxnLst/>
              <a:rect l="l" t="t" r="r" b="b"/>
              <a:pathLst>
                <a:path w="1767" h="995" extrusionOk="0">
                  <a:moveTo>
                    <a:pt x="328" y="0"/>
                  </a:moveTo>
                  <a:cubicBezTo>
                    <a:pt x="230" y="0"/>
                    <a:pt x="134" y="50"/>
                    <a:pt x="81" y="138"/>
                  </a:cubicBezTo>
                  <a:cubicBezTo>
                    <a:pt x="1" y="281"/>
                    <a:pt x="45" y="450"/>
                    <a:pt x="179" y="531"/>
                  </a:cubicBezTo>
                  <a:cubicBezTo>
                    <a:pt x="563" y="763"/>
                    <a:pt x="973" y="914"/>
                    <a:pt x="1401" y="986"/>
                  </a:cubicBezTo>
                  <a:cubicBezTo>
                    <a:pt x="1419" y="995"/>
                    <a:pt x="1437" y="995"/>
                    <a:pt x="1455" y="995"/>
                  </a:cubicBezTo>
                  <a:cubicBezTo>
                    <a:pt x="1589" y="995"/>
                    <a:pt x="1713" y="896"/>
                    <a:pt x="1740" y="763"/>
                  </a:cubicBezTo>
                  <a:cubicBezTo>
                    <a:pt x="1767" y="602"/>
                    <a:pt x="1660" y="450"/>
                    <a:pt x="1508" y="424"/>
                  </a:cubicBezTo>
                  <a:cubicBezTo>
                    <a:pt x="1143" y="361"/>
                    <a:pt x="795" y="227"/>
                    <a:pt x="473" y="40"/>
                  </a:cubicBezTo>
                  <a:cubicBezTo>
                    <a:pt x="428" y="13"/>
                    <a:pt x="378"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7742025" y="3750975"/>
              <a:ext cx="25225" cy="28250"/>
            </a:xfrm>
            <a:custGeom>
              <a:avLst/>
              <a:gdLst/>
              <a:ahLst/>
              <a:cxnLst/>
              <a:rect l="l" t="t" r="r" b="b"/>
              <a:pathLst>
                <a:path w="1009" h="1130" extrusionOk="0">
                  <a:moveTo>
                    <a:pt x="322" y="1"/>
                  </a:moveTo>
                  <a:cubicBezTo>
                    <a:pt x="277" y="1"/>
                    <a:pt x="231" y="11"/>
                    <a:pt x="188" y="32"/>
                  </a:cubicBezTo>
                  <a:cubicBezTo>
                    <a:pt x="54" y="103"/>
                    <a:pt x="1" y="282"/>
                    <a:pt x="72" y="416"/>
                  </a:cubicBezTo>
                  <a:cubicBezTo>
                    <a:pt x="179" y="630"/>
                    <a:pt x="313" y="835"/>
                    <a:pt x="465" y="1022"/>
                  </a:cubicBezTo>
                  <a:cubicBezTo>
                    <a:pt x="527" y="1094"/>
                    <a:pt x="608" y="1129"/>
                    <a:pt x="688" y="1129"/>
                  </a:cubicBezTo>
                  <a:cubicBezTo>
                    <a:pt x="750" y="1129"/>
                    <a:pt x="822" y="1111"/>
                    <a:pt x="866" y="1067"/>
                  </a:cubicBezTo>
                  <a:cubicBezTo>
                    <a:pt x="991" y="969"/>
                    <a:pt x="1009" y="790"/>
                    <a:pt x="911" y="665"/>
                  </a:cubicBezTo>
                  <a:cubicBezTo>
                    <a:pt x="786" y="505"/>
                    <a:pt x="670" y="335"/>
                    <a:pt x="581" y="157"/>
                  </a:cubicBezTo>
                  <a:cubicBezTo>
                    <a:pt x="531" y="57"/>
                    <a:pt x="428"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64"/>
          <p:cNvGrpSpPr/>
          <p:nvPr/>
        </p:nvGrpSpPr>
        <p:grpSpPr>
          <a:xfrm>
            <a:off x="7329213" y="3658225"/>
            <a:ext cx="474400" cy="413275"/>
            <a:chOff x="7026575" y="3426600"/>
            <a:chExt cx="474400" cy="413275"/>
          </a:xfrm>
        </p:grpSpPr>
        <p:sp>
          <p:nvSpPr>
            <p:cNvPr id="7616" name="Google Shape;7616;p64"/>
            <p:cNvSpPr/>
            <p:nvPr/>
          </p:nvSpPr>
          <p:spPr>
            <a:xfrm>
              <a:off x="7040400" y="3515575"/>
              <a:ext cx="446750" cy="324300"/>
            </a:xfrm>
            <a:custGeom>
              <a:avLst/>
              <a:gdLst/>
              <a:ahLst/>
              <a:cxnLst/>
              <a:rect l="l" t="t" r="r" b="b"/>
              <a:pathLst>
                <a:path w="17870" h="12972" extrusionOk="0">
                  <a:moveTo>
                    <a:pt x="0" y="1"/>
                  </a:moveTo>
                  <a:lnTo>
                    <a:pt x="0" y="12802"/>
                  </a:lnTo>
                  <a:cubicBezTo>
                    <a:pt x="0" y="12892"/>
                    <a:pt x="81" y="12972"/>
                    <a:pt x="179" y="12972"/>
                  </a:cubicBezTo>
                  <a:lnTo>
                    <a:pt x="17691" y="12972"/>
                  </a:lnTo>
                  <a:cubicBezTo>
                    <a:pt x="17789" y="12972"/>
                    <a:pt x="17869" y="12892"/>
                    <a:pt x="17869" y="12802"/>
                  </a:cubicBezTo>
                  <a:lnTo>
                    <a:pt x="17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7040400" y="3515575"/>
              <a:ext cx="72950" cy="324300"/>
            </a:xfrm>
            <a:custGeom>
              <a:avLst/>
              <a:gdLst/>
              <a:ahLst/>
              <a:cxnLst/>
              <a:rect l="l" t="t" r="r" b="b"/>
              <a:pathLst>
                <a:path w="2918" h="12972" extrusionOk="0">
                  <a:moveTo>
                    <a:pt x="0" y="1"/>
                  </a:moveTo>
                  <a:lnTo>
                    <a:pt x="0" y="12802"/>
                  </a:lnTo>
                  <a:cubicBezTo>
                    <a:pt x="0" y="12892"/>
                    <a:pt x="81" y="12972"/>
                    <a:pt x="179" y="12972"/>
                  </a:cubicBezTo>
                  <a:lnTo>
                    <a:pt x="2917" y="12972"/>
                  </a:lnTo>
                  <a:cubicBezTo>
                    <a:pt x="2819" y="12972"/>
                    <a:pt x="2739" y="12892"/>
                    <a:pt x="2739" y="12802"/>
                  </a:cubicBezTo>
                  <a:lnTo>
                    <a:pt x="27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7026575" y="3426600"/>
              <a:ext cx="474400" cy="89000"/>
            </a:xfrm>
            <a:custGeom>
              <a:avLst/>
              <a:gdLst/>
              <a:ahLst/>
              <a:cxnLst/>
              <a:rect l="l" t="t" r="r" b="b"/>
              <a:pathLst>
                <a:path w="18976" h="3560" extrusionOk="0">
                  <a:moveTo>
                    <a:pt x="188" y="0"/>
                  </a:moveTo>
                  <a:cubicBezTo>
                    <a:pt x="80" y="0"/>
                    <a:pt x="0" y="89"/>
                    <a:pt x="0" y="188"/>
                  </a:cubicBezTo>
                  <a:lnTo>
                    <a:pt x="0" y="3372"/>
                  </a:lnTo>
                  <a:cubicBezTo>
                    <a:pt x="0" y="3470"/>
                    <a:pt x="80" y="3560"/>
                    <a:pt x="188" y="3560"/>
                  </a:cubicBezTo>
                  <a:lnTo>
                    <a:pt x="18788" y="3560"/>
                  </a:lnTo>
                  <a:cubicBezTo>
                    <a:pt x="18886" y="3560"/>
                    <a:pt x="18975" y="3470"/>
                    <a:pt x="18975" y="3372"/>
                  </a:cubicBezTo>
                  <a:lnTo>
                    <a:pt x="18975" y="188"/>
                  </a:lnTo>
                  <a:cubicBezTo>
                    <a:pt x="18975" y="89"/>
                    <a:pt x="18886" y="0"/>
                    <a:pt x="187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7026575" y="3426600"/>
              <a:ext cx="82325" cy="89000"/>
            </a:xfrm>
            <a:custGeom>
              <a:avLst/>
              <a:gdLst/>
              <a:ahLst/>
              <a:cxnLst/>
              <a:rect l="l" t="t" r="r" b="b"/>
              <a:pathLst>
                <a:path w="3293" h="3560" extrusionOk="0">
                  <a:moveTo>
                    <a:pt x="188" y="0"/>
                  </a:moveTo>
                  <a:cubicBezTo>
                    <a:pt x="80" y="0"/>
                    <a:pt x="0" y="89"/>
                    <a:pt x="0" y="188"/>
                  </a:cubicBezTo>
                  <a:lnTo>
                    <a:pt x="0" y="3372"/>
                  </a:lnTo>
                  <a:cubicBezTo>
                    <a:pt x="0" y="3470"/>
                    <a:pt x="80" y="3560"/>
                    <a:pt x="188" y="3560"/>
                  </a:cubicBezTo>
                  <a:lnTo>
                    <a:pt x="3292" y="3560"/>
                  </a:lnTo>
                  <a:lnTo>
                    <a:pt x="32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7040400" y="3566425"/>
              <a:ext cx="446750" cy="14075"/>
            </a:xfrm>
            <a:custGeom>
              <a:avLst/>
              <a:gdLst/>
              <a:ahLst/>
              <a:cxnLst/>
              <a:rect l="l" t="t" r="r" b="b"/>
              <a:pathLst>
                <a:path w="17870" h="563" extrusionOk="0">
                  <a:moveTo>
                    <a:pt x="0" y="1"/>
                  </a:moveTo>
                  <a:lnTo>
                    <a:pt x="0" y="563"/>
                  </a:lnTo>
                  <a:lnTo>
                    <a:pt x="17869" y="563"/>
                  </a:lnTo>
                  <a:lnTo>
                    <a:pt x="17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7040400" y="3636025"/>
              <a:ext cx="446750" cy="13850"/>
            </a:xfrm>
            <a:custGeom>
              <a:avLst/>
              <a:gdLst/>
              <a:ahLst/>
              <a:cxnLst/>
              <a:rect l="l" t="t" r="r" b="b"/>
              <a:pathLst>
                <a:path w="17870" h="554" extrusionOk="0">
                  <a:moveTo>
                    <a:pt x="0" y="0"/>
                  </a:moveTo>
                  <a:lnTo>
                    <a:pt x="0" y="553"/>
                  </a:lnTo>
                  <a:lnTo>
                    <a:pt x="17869" y="553"/>
                  </a:lnTo>
                  <a:lnTo>
                    <a:pt x="178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7040400" y="3705600"/>
              <a:ext cx="446750" cy="13850"/>
            </a:xfrm>
            <a:custGeom>
              <a:avLst/>
              <a:gdLst/>
              <a:ahLst/>
              <a:cxnLst/>
              <a:rect l="l" t="t" r="r" b="b"/>
              <a:pathLst>
                <a:path w="17870" h="554" extrusionOk="0">
                  <a:moveTo>
                    <a:pt x="0" y="0"/>
                  </a:moveTo>
                  <a:lnTo>
                    <a:pt x="0" y="553"/>
                  </a:lnTo>
                  <a:lnTo>
                    <a:pt x="17869" y="553"/>
                  </a:lnTo>
                  <a:lnTo>
                    <a:pt x="178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7040400" y="3774950"/>
              <a:ext cx="446750" cy="14075"/>
            </a:xfrm>
            <a:custGeom>
              <a:avLst/>
              <a:gdLst/>
              <a:ahLst/>
              <a:cxnLst/>
              <a:rect l="l" t="t" r="r" b="b"/>
              <a:pathLst>
                <a:path w="17870" h="563" extrusionOk="0">
                  <a:moveTo>
                    <a:pt x="0" y="1"/>
                  </a:moveTo>
                  <a:lnTo>
                    <a:pt x="0" y="563"/>
                  </a:lnTo>
                  <a:lnTo>
                    <a:pt x="17869" y="563"/>
                  </a:lnTo>
                  <a:lnTo>
                    <a:pt x="17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7163725" y="3602550"/>
              <a:ext cx="200075" cy="237325"/>
            </a:xfrm>
            <a:custGeom>
              <a:avLst/>
              <a:gdLst/>
              <a:ahLst/>
              <a:cxnLst/>
              <a:rect l="l" t="t" r="r" b="b"/>
              <a:pathLst>
                <a:path w="8003" h="9493" extrusionOk="0">
                  <a:moveTo>
                    <a:pt x="3997" y="1"/>
                  </a:moveTo>
                  <a:cubicBezTo>
                    <a:pt x="1785" y="1"/>
                    <a:pt x="1" y="1803"/>
                    <a:pt x="1" y="4015"/>
                  </a:cubicBezTo>
                  <a:lnTo>
                    <a:pt x="1" y="9493"/>
                  </a:lnTo>
                  <a:lnTo>
                    <a:pt x="8003" y="9493"/>
                  </a:lnTo>
                  <a:lnTo>
                    <a:pt x="8003" y="4015"/>
                  </a:lnTo>
                  <a:cubicBezTo>
                    <a:pt x="8003" y="1803"/>
                    <a:pt x="6210" y="1"/>
                    <a:pt x="3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7163725" y="3602550"/>
              <a:ext cx="116675" cy="237325"/>
            </a:xfrm>
            <a:custGeom>
              <a:avLst/>
              <a:gdLst/>
              <a:ahLst/>
              <a:cxnLst/>
              <a:rect l="l" t="t" r="r" b="b"/>
              <a:pathLst>
                <a:path w="4667" h="9493" extrusionOk="0">
                  <a:moveTo>
                    <a:pt x="4006" y="1"/>
                  </a:moveTo>
                  <a:cubicBezTo>
                    <a:pt x="1794" y="1"/>
                    <a:pt x="1" y="1803"/>
                    <a:pt x="1" y="4212"/>
                  </a:cubicBezTo>
                  <a:lnTo>
                    <a:pt x="1" y="9493"/>
                  </a:lnTo>
                  <a:lnTo>
                    <a:pt x="1330" y="9493"/>
                  </a:lnTo>
                  <a:lnTo>
                    <a:pt x="1330" y="4212"/>
                  </a:lnTo>
                  <a:cubicBezTo>
                    <a:pt x="1330" y="2026"/>
                    <a:pt x="2775" y="376"/>
                    <a:pt x="4666" y="63"/>
                  </a:cubicBezTo>
                  <a:cubicBezTo>
                    <a:pt x="4452" y="28"/>
                    <a:pt x="4229" y="1"/>
                    <a:pt x="40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7203350" y="3748025"/>
              <a:ext cx="120750" cy="91850"/>
            </a:xfrm>
            <a:custGeom>
              <a:avLst/>
              <a:gdLst/>
              <a:ahLst/>
              <a:cxnLst/>
              <a:rect l="l" t="t" r="r" b="b"/>
              <a:pathLst>
                <a:path w="4830" h="3674" extrusionOk="0">
                  <a:moveTo>
                    <a:pt x="2417" y="1"/>
                  </a:moveTo>
                  <a:cubicBezTo>
                    <a:pt x="2381" y="1"/>
                    <a:pt x="2345" y="12"/>
                    <a:pt x="2314" y="34"/>
                  </a:cubicBezTo>
                  <a:cubicBezTo>
                    <a:pt x="1404" y="703"/>
                    <a:pt x="1137" y="1381"/>
                    <a:pt x="1065" y="1827"/>
                  </a:cubicBezTo>
                  <a:cubicBezTo>
                    <a:pt x="1049" y="1919"/>
                    <a:pt x="971" y="1971"/>
                    <a:pt x="893" y="1971"/>
                  </a:cubicBezTo>
                  <a:cubicBezTo>
                    <a:pt x="841" y="1971"/>
                    <a:pt x="788" y="1948"/>
                    <a:pt x="753" y="1899"/>
                  </a:cubicBezTo>
                  <a:lnTo>
                    <a:pt x="673" y="1800"/>
                  </a:lnTo>
                  <a:cubicBezTo>
                    <a:pt x="637" y="1753"/>
                    <a:pt x="584" y="1730"/>
                    <a:pt x="531" y="1730"/>
                  </a:cubicBezTo>
                  <a:cubicBezTo>
                    <a:pt x="465" y="1730"/>
                    <a:pt x="399" y="1766"/>
                    <a:pt x="369" y="1836"/>
                  </a:cubicBezTo>
                  <a:cubicBezTo>
                    <a:pt x="0" y="2776"/>
                    <a:pt x="488" y="3639"/>
                    <a:pt x="503" y="3639"/>
                  </a:cubicBezTo>
                  <a:cubicBezTo>
                    <a:pt x="503" y="3639"/>
                    <a:pt x="503" y="3639"/>
                    <a:pt x="503" y="3638"/>
                  </a:cubicBezTo>
                  <a:lnTo>
                    <a:pt x="2412" y="3674"/>
                  </a:lnTo>
                  <a:lnTo>
                    <a:pt x="4321" y="3674"/>
                  </a:lnTo>
                  <a:cubicBezTo>
                    <a:pt x="4321" y="3665"/>
                    <a:pt x="4830" y="2791"/>
                    <a:pt x="4455" y="1836"/>
                  </a:cubicBezTo>
                  <a:cubicBezTo>
                    <a:pt x="4430" y="1766"/>
                    <a:pt x="4364" y="1730"/>
                    <a:pt x="4296" y="1730"/>
                  </a:cubicBezTo>
                  <a:cubicBezTo>
                    <a:pt x="4242" y="1730"/>
                    <a:pt x="4187" y="1753"/>
                    <a:pt x="4152" y="1800"/>
                  </a:cubicBezTo>
                  <a:lnTo>
                    <a:pt x="4081" y="1899"/>
                  </a:lnTo>
                  <a:cubicBezTo>
                    <a:pt x="4045" y="1948"/>
                    <a:pt x="3993" y="1971"/>
                    <a:pt x="3941" y="1971"/>
                  </a:cubicBezTo>
                  <a:cubicBezTo>
                    <a:pt x="3862" y="1971"/>
                    <a:pt x="3784" y="1919"/>
                    <a:pt x="3768" y="1827"/>
                  </a:cubicBezTo>
                  <a:cubicBezTo>
                    <a:pt x="3697" y="1381"/>
                    <a:pt x="3420" y="703"/>
                    <a:pt x="2519" y="34"/>
                  </a:cubicBezTo>
                  <a:cubicBezTo>
                    <a:pt x="2488" y="12"/>
                    <a:pt x="2452" y="1"/>
                    <a:pt x="2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7203200" y="3748250"/>
              <a:ext cx="71175" cy="91625"/>
            </a:xfrm>
            <a:custGeom>
              <a:avLst/>
              <a:gdLst/>
              <a:ahLst/>
              <a:cxnLst/>
              <a:rect l="l" t="t" r="r" b="b"/>
              <a:pathLst>
                <a:path w="2847" h="3665" extrusionOk="0">
                  <a:moveTo>
                    <a:pt x="2423" y="0"/>
                  </a:moveTo>
                  <a:cubicBezTo>
                    <a:pt x="2387" y="0"/>
                    <a:pt x="2351" y="12"/>
                    <a:pt x="2320" y="34"/>
                  </a:cubicBezTo>
                  <a:cubicBezTo>
                    <a:pt x="1410" y="703"/>
                    <a:pt x="1143" y="1390"/>
                    <a:pt x="1071" y="1827"/>
                  </a:cubicBezTo>
                  <a:cubicBezTo>
                    <a:pt x="1055" y="1918"/>
                    <a:pt x="977" y="1971"/>
                    <a:pt x="899" y="1971"/>
                  </a:cubicBezTo>
                  <a:cubicBezTo>
                    <a:pt x="847" y="1971"/>
                    <a:pt x="794" y="1948"/>
                    <a:pt x="759" y="1898"/>
                  </a:cubicBezTo>
                  <a:lnTo>
                    <a:pt x="679" y="1800"/>
                  </a:lnTo>
                  <a:cubicBezTo>
                    <a:pt x="643" y="1753"/>
                    <a:pt x="590" y="1730"/>
                    <a:pt x="537" y="1730"/>
                  </a:cubicBezTo>
                  <a:cubicBezTo>
                    <a:pt x="471" y="1730"/>
                    <a:pt x="405" y="1766"/>
                    <a:pt x="375" y="1836"/>
                  </a:cubicBezTo>
                  <a:cubicBezTo>
                    <a:pt x="1" y="2791"/>
                    <a:pt x="509" y="3665"/>
                    <a:pt x="509" y="3665"/>
                  </a:cubicBezTo>
                  <a:lnTo>
                    <a:pt x="607" y="3665"/>
                  </a:lnTo>
                  <a:cubicBezTo>
                    <a:pt x="518" y="3299"/>
                    <a:pt x="491" y="2808"/>
                    <a:pt x="697" y="2291"/>
                  </a:cubicBezTo>
                  <a:cubicBezTo>
                    <a:pt x="727" y="2215"/>
                    <a:pt x="801" y="2173"/>
                    <a:pt x="876" y="2173"/>
                  </a:cubicBezTo>
                  <a:cubicBezTo>
                    <a:pt x="932" y="2173"/>
                    <a:pt x="988" y="2197"/>
                    <a:pt x="1027" y="2246"/>
                  </a:cubicBezTo>
                  <a:lnTo>
                    <a:pt x="1107" y="2362"/>
                  </a:lnTo>
                  <a:cubicBezTo>
                    <a:pt x="1145" y="2414"/>
                    <a:pt x="1201" y="2438"/>
                    <a:pt x="1256" y="2438"/>
                  </a:cubicBezTo>
                  <a:cubicBezTo>
                    <a:pt x="1343" y="2438"/>
                    <a:pt x="1430" y="2380"/>
                    <a:pt x="1446" y="2282"/>
                  </a:cubicBezTo>
                  <a:cubicBezTo>
                    <a:pt x="1526" y="1791"/>
                    <a:pt x="1829" y="1051"/>
                    <a:pt x="2820" y="319"/>
                  </a:cubicBezTo>
                  <a:cubicBezTo>
                    <a:pt x="2829" y="311"/>
                    <a:pt x="2838" y="302"/>
                    <a:pt x="2846" y="302"/>
                  </a:cubicBezTo>
                  <a:cubicBezTo>
                    <a:pt x="2748" y="212"/>
                    <a:pt x="2641" y="123"/>
                    <a:pt x="2525" y="34"/>
                  </a:cubicBezTo>
                  <a:cubicBezTo>
                    <a:pt x="2494" y="12"/>
                    <a:pt x="2458" y="0"/>
                    <a:pt x="242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7239100" y="3799500"/>
              <a:ext cx="49325" cy="40375"/>
            </a:xfrm>
            <a:custGeom>
              <a:avLst/>
              <a:gdLst/>
              <a:ahLst/>
              <a:cxnLst/>
              <a:rect l="l" t="t" r="r" b="b"/>
              <a:pathLst>
                <a:path w="1973" h="1615" extrusionOk="0">
                  <a:moveTo>
                    <a:pt x="982" y="0"/>
                  </a:moveTo>
                  <a:cubicBezTo>
                    <a:pt x="949" y="0"/>
                    <a:pt x="915" y="9"/>
                    <a:pt x="884" y="27"/>
                  </a:cubicBezTo>
                  <a:cubicBezTo>
                    <a:pt x="1" y="544"/>
                    <a:pt x="456" y="1615"/>
                    <a:pt x="456" y="1615"/>
                  </a:cubicBezTo>
                  <a:lnTo>
                    <a:pt x="1509" y="1615"/>
                  </a:lnTo>
                  <a:cubicBezTo>
                    <a:pt x="1509" y="1615"/>
                    <a:pt x="1973" y="544"/>
                    <a:pt x="1080" y="27"/>
                  </a:cubicBezTo>
                  <a:cubicBezTo>
                    <a:pt x="1049" y="9"/>
                    <a:pt x="1016" y="0"/>
                    <a:pt x="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7239100" y="3799500"/>
              <a:ext cx="39075" cy="40375"/>
            </a:xfrm>
            <a:custGeom>
              <a:avLst/>
              <a:gdLst/>
              <a:ahLst/>
              <a:cxnLst/>
              <a:rect l="l" t="t" r="r" b="b"/>
              <a:pathLst>
                <a:path w="1563" h="1615" extrusionOk="0">
                  <a:moveTo>
                    <a:pt x="982" y="0"/>
                  </a:moveTo>
                  <a:cubicBezTo>
                    <a:pt x="949" y="0"/>
                    <a:pt x="915" y="9"/>
                    <a:pt x="884" y="27"/>
                  </a:cubicBezTo>
                  <a:cubicBezTo>
                    <a:pt x="1" y="544"/>
                    <a:pt x="456" y="1615"/>
                    <a:pt x="456" y="1615"/>
                  </a:cubicBezTo>
                  <a:lnTo>
                    <a:pt x="634" y="1615"/>
                  </a:lnTo>
                  <a:cubicBezTo>
                    <a:pt x="590" y="1258"/>
                    <a:pt x="634" y="749"/>
                    <a:pt x="1170" y="437"/>
                  </a:cubicBezTo>
                  <a:cubicBezTo>
                    <a:pt x="1196" y="419"/>
                    <a:pt x="1230" y="410"/>
                    <a:pt x="1264" y="410"/>
                  </a:cubicBezTo>
                  <a:cubicBezTo>
                    <a:pt x="1299" y="410"/>
                    <a:pt x="1335" y="419"/>
                    <a:pt x="1366" y="437"/>
                  </a:cubicBezTo>
                  <a:cubicBezTo>
                    <a:pt x="1437" y="482"/>
                    <a:pt x="1500" y="526"/>
                    <a:pt x="1562" y="580"/>
                  </a:cubicBezTo>
                  <a:cubicBezTo>
                    <a:pt x="1482" y="375"/>
                    <a:pt x="1339" y="179"/>
                    <a:pt x="1080" y="27"/>
                  </a:cubicBezTo>
                  <a:cubicBezTo>
                    <a:pt x="1049" y="9"/>
                    <a:pt x="1016" y="0"/>
                    <a:pt x="9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64"/>
          <p:cNvGrpSpPr/>
          <p:nvPr/>
        </p:nvGrpSpPr>
        <p:grpSpPr>
          <a:xfrm>
            <a:off x="6122538" y="3649925"/>
            <a:ext cx="475950" cy="429875"/>
            <a:chOff x="5802825" y="3420700"/>
            <a:chExt cx="475950" cy="429875"/>
          </a:xfrm>
        </p:grpSpPr>
        <p:sp>
          <p:nvSpPr>
            <p:cNvPr id="7631" name="Google Shape;7631;p64"/>
            <p:cNvSpPr/>
            <p:nvPr/>
          </p:nvSpPr>
          <p:spPr>
            <a:xfrm>
              <a:off x="5802825" y="3580775"/>
              <a:ext cx="475950" cy="269800"/>
            </a:xfrm>
            <a:custGeom>
              <a:avLst/>
              <a:gdLst/>
              <a:ahLst/>
              <a:cxnLst/>
              <a:rect l="l" t="t" r="r" b="b"/>
              <a:pathLst>
                <a:path w="19038" h="10792" extrusionOk="0">
                  <a:moveTo>
                    <a:pt x="9373" y="0"/>
                  </a:moveTo>
                  <a:cubicBezTo>
                    <a:pt x="4862" y="0"/>
                    <a:pt x="394" y="3238"/>
                    <a:pt x="27" y="9900"/>
                  </a:cubicBezTo>
                  <a:cubicBezTo>
                    <a:pt x="0" y="10382"/>
                    <a:pt x="393" y="10792"/>
                    <a:pt x="875" y="10792"/>
                  </a:cubicBezTo>
                  <a:lnTo>
                    <a:pt x="18164" y="10792"/>
                  </a:lnTo>
                  <a:cubicBezTo>
                    <a:pt x="18645" y="10792"/>
                    <a:pt x="19038" y="10382"/>
                    <a:pt x="19002" y="9900"/>
                  </a:cubicBezTo>
                  <a:cubicBezTo>
                    <a:pt x="18615" y="3365"/>
                    <a:pt x="13972" y="0"/>
                    <a:pt x="9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5803050" y="3580825"/>
              <a:ext cx="273225" cy="269750"/>
            </a:xfrm>
            <a:custGeom>
              <a:avLst/>
              <a:gdLst/>
              <a:ahLst/>
              <a:cxnLst/>
              <a:rect l="l" t="t" r="r" b="b"/>
              <a:pathLst>
                <a:path w="10929" h="10790" extrusionOk="0">
                  <a:moveTo>
                    <a:pt x="9370" y="1"/>
                  </a:moveTo>
                  <a:cubicBezTo>
                    <a:pt x="4856" y="1"/>
                    <a:pt x="386" y="3235"/>
                    <a:pt x="18" y="9898"/>
                  </a:cubicBezTo>
                  <a:cubicBezTo>
                    <a:pt x="0" y="10380"/>
                    <a:pt x="384" y="10790"/>
                    <a:pt x="866" y="10790"/>
                  </a:cubicBezTo>
                  <a:lnTo>
                    <a:pt x="3105" y="10790"/>
                  </a:lnTo>
                  <a:cubicBezTo>
                    <a:pt x="3105" y="4322"/>
                    <a:pt x="6789" y="825"/>
                    <a:pt x="10929" y="129"/>
                  </a:cubicBezTo>
                  <a:cubicBezTo>
                    <a:pt x="10413" y="44"/>
                    <a:pt x="9891" y="1"/>
                    <a:pt x="93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5820450" y="3579600"/>
              <a:ext cx="443175" cy="214125"/>
            </a:xfrm>
            <a:custGeom>
              <a:avLst/>
              <a:gdLst/>
              <a:ahLst/>
              <a:cxnLst/>
              <a:rect l="l" t="t" r="r" b="b"/>
              <a:pathLst>
                <a:path w="17727" h="8565" extrusionOk="0">
                  <a:moveTo>
                    <a:pt x="8674" y="1"/>
                  </a:moveTo>
                  <a:cubicBezTo>
                    <a:pt x="7930" y="1"/>
                    <a:pt x="7187" y="88"/>
                    <a:pt x="6468" y="268"/>
                  </a:cubicBezTo>
                  <a:cubicBezTo>
                    <a:pt x="5380" y="526"/>
                    <a:pt x="4345" y="990"/>
                    <a:pt x="3426" y="1633"/>
                  </a:cubicBezTo>
                  <a:cubicBezTo>
                    <a:pt x="2462" y="2311"/>
                    <a:pt x="1633" y="3185"/>
                    <a:pt x="999" y="4184"/>
                  </a:cubicBezTo>
                  <a:cubicBezTo>
                    <a:pt x="785" y="4505"/>
                    <a:pt x="598" y="4844"/>
                    <a:pt x="428" y="5192"/>
                  </a:cubicBezTo>
                  <a:cubicBezTo>
                    <a:pt x="277" y="5504"/>
                    <a:pt x="170" y="5816"/>
                    <a:pt x="98" y="6129"/>
                  </a:cubicBezTo>
                  <a:cubicBezTo>
                    <a:pt x="36" y="6441"/>
                    <a:pt x="0" y="6753"/>
                    <a:pt x="0" y="7083"/>
                  </a:cubicBezTo>
                  <a:cubicBezTo>
                    <a:pt x="0" y="7877"/>
                    <a:pt x="625" y="8537"/>
                    <a:pt x="1410" y="8564"/>
                  </a:cubicBezTo>
                  <a:cubicBezTo>
                    <a:pt x="1420" y="8564"/>
                    <a:pt x="1431" y="8564"/>
                    <a:pt x="1441" y="8564"/>
                  </a:cubicBezTo>
                  <a:cubicBezTo>
                    <a:pt x="1848" y="8564"/>
                    <a:pt x="2211" y="8397"/>
                    <a:pt x="2480" y="8136"/>
                  </a:cubicBezTo>
                  <a:cubicBezTo>
                    <a:pt x="2739" y="7877"/>
                    <a:pt x="2900" y="7511"/>
                    <a:pt x="2900" y="7110"/>
                  </a:cubicBezTo>
                  <a:cubicBezTo>
                    <a:pt x="2900" y="6334"/>
                    <a:pt x="2784" y="5567"/>
                    <a:pt x="2873" y="4791"/>
                  </a:cubicBezTo>
                  <a:cubicBezTo>
                    <a:pt x="2935" y="4237"/>
                    <a:pt x="3069" y="3631"/>
                    <a:pt x="3613" y="3363"/>
                  </a:cubicBezTo>
                  <a:cubicBezTo>
                    <a:pt x="3784" y="3281"/>
                    <a:pt x="3979" y="3239"/>
                    <a:pt x="4174" y="3239"/>
                  </a:cubicBezTo>
                  <a:cubicBezTo>
                    <a:pt x="4530" y="3239"/>
                    <a:pt x="4887" y="3378"/>
                    <a:pt x="5094" y="3667"/>
                  </a:cubicBezTo>
                  <a:cubicBezTo>
                    <a:pt x="5308" y="3970"/>
                    <a:pt x="5264" y="4380"/>
                    <a:pt x="5460" y="4701"/>
                  </a:cubicBezTo>
                  <a:cubicBezTo>
                    <a:pt x="5710" y="5094"/>
                    <a:pt x="6200" y="5326"/>
                    <a:pt x="6655" y="5326"/>
                  </a:cubicBezTo>
                  <a:cubicBezTo>
                    <a:pt x="7815" y="5326"/>
                    <a:pt x="7949" y="4416"/>
                    <a:pt x="7895" y="3497"/>
                  </a:cubicBezTo>
                  <a:cubicBezTo>
                    <a:pt x="7877" y="3274"/>
                    <a:pt x="7869" y="3051"/>
                    <a:pt x="7958" y="2846"/>
                  </a:cubicBezTo>
                  <a:cubicBezTo>
                    <a:pt x="8043" y="2632"/>
                    <a:pt x="8284" y="2489"/>
                    <a:pt x="8518" y="2489"/>
                  </a:cubicBezTo>
                  <a:cubicBezTo>
                    <a:pt x="8626" y="2489"/>
                    <a:pt x="8733" y="2520"/>
                    <a:pt x="8823" y="2587"/>
                  </a:cubicBezTo>
                  <a:cubicBezTo>
                    <a:pt x="9590" y="3158"/>
                    <a:pt x="8957" y="4844"/>
                    <a:pt x="8716" y="5522"/>
                  </a:cubicBezTo>
                  <a:cubicBezTo>
                    <a:pt x="8362" y="6521"/>
                    <a:pt x="8946" y="7976"/>
                    <a:pt x="10172" y="7976"/>
                  </a:cubicBezTo>
                  <a:cubicBezTo>
                    <a:pt x="10183" y="7976"/>
                    <a:pt x="10195" y="7976"/>
                    <a:pt x="10206" y="7975"/>
                  </a:cubicBezTo>
                  <a:cubicBezTo>
                    <a:pt x="10589" y="7966"/>
                    <a:pt x="10946" y="7806"/>
                    <a:pt x="11196" y="7547"/>
                  </a:cubicBezTo>
                  <a:cubicBezTo>
                    <a:pt x="11464" y="7288"/>
                    <a:pt x="11624" y="6923"/>
                    <a:pt x="11624" y="6521"/>
                  </a:cubicBezTo>
                  <a:cubicBezTo>
                    <a:pt x="11624" y="5692"/>
                    <a:pt x="11053" y="3443"/>
                    <a:pt x="12436" y="3417"/>
                  </a:cubicBezTo>
                  <a:cubicBezTo>
                    <a:pt x="12450" y="3416"/>
                    <a:pt x="12464" y="3416"/>
                    <a:pt x="12478" y="3416"/>
                  </a:cubicBezTo>
                  <a:cubicBezTo>
                    <a:pt x="13833" y="3416"/>
                    <a:pt x="13236" y="4717"/>
                    <a:pt x="13792" y="5406"/>
                  </a:cubicBezTo>
                  <a:cubicBezTo>
                    <a:pt x="13997" y="5656"/>
                    <a:pt x="14336" y="5727"/>
                    <a:pt x="14604" y="5897"/>
                  </a:cubicBezTo>
                  <a:cubicBezTo>
                    <a:pt x="15380" y="6405"/>
                    <a:pt x="15184" y="7565"/>
                    <a:pt x="16388" y="7592"/>
                  </a:cubicBezTo>
                  <a:cubicBezTo>
                    <a:pt x="16411" y="7593"/>
                    <a:pt x="16433" y="7593"/>
                    <a:pt x="16455" y="7593"/>
                  </a:cubicBezTo>
                  <a:cubicBezTo>
                    <a:pt x="16828" y="7593"/>
                    <a:pt x="17152" y="7454"/>
                    <a:pt x="17396" y="7235"/>
                  </a:cubicBezTo>
                  <a:cubicBezTo>
                    <a:pt x="17646" y="6994"/>
                    <a:pt x="17726" y="6619"/>
                    <a:pt x="17601" y="6289"/>
                  </a:cubicBezTo>
                  <a:cubicBezTo>
                    <a:pt x="17164" y="5121"/>
                    <a:pt x="16522" y="4023"/>
                    <a:pt x="15683" y="3104"/>
                  </a:cubicBezTo>
                  <a:cubicBezTo>
                    <a:pt x="14907" y="2248"/>
                    <a:pt x="13979" y="1534"/>
                    <a:pt x="12945" y="1017"/>
                  </a:cubicBezTo>
                  <a:cubicBezTo>
                    <a:pt x="11945" y="517"/>
                    <a:pt x="10866" y="187"/>
                    <a:pt x="9760" y="62"/>
                  </a:cubicBezTo>
                  <a:cubicBezTo>
                    <a:pt x="9400" y="21"/>
                    <a:pt x="9037" y="1"/>
                    <a:pt x="867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5820225" y="3579500"/>
              <a:ext cx="283700" cy="214250"/>
            </a:xfrm>
            <a:custGeom>
              <a:avLst/>
              <a:gdLst/>
              <a:ahLst/>
              <a:cxnLst/>
              <a:rect l="l" t="t" r="r" b="b"/>
              <a:pathLst>
                <a:path w="11348" h="8570" extrusionOk="0">
                  <a:moveTo>
                    <a:pt x="8687" y="0"/>
                  </a:moveTo>
                  <a:cubicBezTo>
                    <a:pt x="5395" y="0"/>
                    <a:pt x="2126" y="1712"/>
                    <a:pt x="428" y="5205"/>
                  </a:cubicBezTo>
                  <a:cubicBezTo>
                    <a:pt x="143" y="5785"/>
                    <a:pt x="0" y="6436"/>
                    <a:pt x="0" y="7087"/>
                  </a:cubicBezTo>
                  <a:lnTo>
                    <a:pt x="0" y="7096"/>
                  </a:lnTo>
                  <a:cubicBezTo>
                    <a:pt x="0" y="7881"/>
                    <a:pt x="625" y="8550"/>
                    <a:pt x="1410" y="8568"/>
                  </a:cubicBezTo>
                  <a:cubicBezTo>
                    <a:pt x="1432" y="8569"/>
                    <a:pt x="1453" y="8570"/>
                    <a:pt x="1475" y="8570"/>
                  </a:cubicBezTo>
                  <a:cubicBezTo>
                    <a:pt x="1618" y="8570"/>
                    <a:pt x="1751" y="8545"/>
                    <a:pt x="1883" y="8506"/>
                  </a:cubicBezTo>
                  <a:cubicBezTo>
                    <a:pt x="1570" y="8238"/>
                    <a:pt x="1374" y="7828"/>
                    <a:pt x="1374" y="7382"/>
                  </a:cubicBezTo>
                  <a:lnTo>
                    <a:pt x="1374" y="7373"/>
                  </a:lnTo>
                  <a:cubicBezTo>
                    <a:pt x="1374" y="6722"/>
                    <a:pt x="1526" y="6070"/>
                    <a:pt x="1811" y="5473"/>
                  </a:cubicBezTo>
                  <a:cubicBezTo>
                    <a:pt x="3506" y="1997"/>
                    <a:pt x="6767" y="290"/>
                    <a:pt x="10051" y="290"/>
                  </a:cubicBezTo>
                  <a:cubicBezTo>
                    <a:pt x="10484" y="290"/>
                    <a:pt x="10917" y="319"/>
                    <a:pt x="11348" y="379"/>
                  </a:cubicBezTo>
                  <a:cubicBezTo>
                    <a:pt x="10480" y="127"/>
                    <a:pt x="9583" y="0"/>
                    <a:pt x="868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6030750" y="3420700"/>
              <a:ext cx="145450" cy="161900"/>
            </a:xfrm>
            <a:custGeom>
              <a:avLst/>
              <a:gdLst/>
              <a:ahLst/>
              <a:cxnLst/>
              <a:rect l="l" t="t" r="r" b="b"/>
              <a:pathLst>
                <a:path w="5818" h="6476" extrusionOk="0">
                  <a:moveTo>
                    <a:pt x="4419" y="1"/>
                  </a:moveTo>
                  <a:cubicBezTo>
                    <a:pt x="4385" y="1"/>
                    <a:pt x="4351" y="10"/>
                    <a:pt x="4319" y="31"/>
                  </a:cubicBezTo>
                  <a:cubicBezTo>
                    <a:pt x="4000" y="233"/>
                    <a:pt x="3468" y="490"/>
                    <a:pt x="2805" y="490"/>
                  </a:cubicBezTo>
                  <a:cubicBezTo>
                    <a:pt x="2501" y="490"/>
                    <a:pt x="2171" y="436"/>
                    <a:pt x="1821" y="299"/>
                  </a:cubicBezTo>
                  <a:cubicBezTo>
                    <a:pt x="1797" y="288"/>
                    <a:pt x="1772" y="283"/>
                    <a:pt x="1748" y="283"/>
                  </a:cubicBezTo>
                  <a:cubicBezTo>
                    <a:pt x="1671" y="283"/>
                    <a:pt x="1598" y="333"/>
                    <a:pt x="1571" y="415"/>
                  </a:cubicBezTo>
                  <a:cubicBezTo>
                    <a:pt x="1455" y="798"/>
                    <a:pt x="1089" y="1672"/>
                    <a:pt x="108" y="2288"/>
                  </a:cubicBezTo>
                  <a:cubicBezTo>
                    <a:pt x="36" y="2333"/>
                    <a:pt x="1" y="2422"/>
                    <a:pt x="28" y="2502"/>
                  </a:cubicBezTo>
                  <a:cubicBezTo>
                    <a:pt x="215" y="3037"/>
                    <a:pt x="857" y="4938"/>
                    <a:pt x="875" y="6294"/>
                  </a:cubicBezTo>
                  <a:cubicBezTo>
                    <a:pt x="875" y="6399"/>
                    <a:pt x="963" y="6475"/>
                    <a:pt x="1059" y="6475"/>
                  </a:cubicBezTo>
                  <a:cubicBezTo>
                    <a:pt x="1093" y="6475"/>
                    <a:pt x="1128" y="6466"/>
                    <a:pt x="1160" y="6445"/>
                  </a:cubicBezTo>
                  <a:cubicBezTo>
                    <a:pt x="2320" y="5740"/>
                    <a:pt x="4265" y="5259"/>
                    <a:pt x="4809" y="5134"/>
                  </a:cubicBezTo>
                  <a:cubicBezTo>
                    <a:pt x="4898" y="5116"/>
                    <a:pt x="4952" y="5036"/>
                    <a:pt x="4952" y="4946"/>
                  </a:cubicBezTo>
                  <a:cubicBezTo>
                    <a:pt x="4943" y="3787"/>
                    <a:pt x="5487" y="3020"/>
                    <a:pt x="5746" y="2707"/>
                  </a:cubicBezTo>
                  <a:cubicBezTo>
                    <a:pt x="5817" y="2627"/>
                    <a:pt x="5799" y="2493"/>
                    <a:pt x="5710" y="2431"/>
                  </a:cubicBezTo>
                  <a:cubicBezTo>
                    <a:pt x="4747" y="1735"/>
                    <a:pt x="4595" y="736"/>
                    <a:pt x="4604" y="192"/>
                  </a:cubicBezTo>
                  <a:cubicBezTo>
                    <a:pt x="4604" y="79"/>
                    <a:pt x="4516" y="1"/>
                    <a:pt x="4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6030750" y="3420700"/>
              <a:ext cx="120025" cy="161900"/>
            </a:xfrm>
            <a:custGeom>
              <a:avLst/>
              <a:gdLst/>
              <a:ahLst/>
              <a:cxnLst/>
              <a:rect l="l" t="t" r="r" b="b"/>
              <a:pathLst>
                <a:path w="4801" h="6476" extrusionOk="0">
                  <a:moveTo>
                    <a:pt x="4419" y="1"/>
                  </a:moveTo>
                  <a:cubicBezTo>
                    <a:pt x="4385" y="1"/>
                    <a:pt x="4351" y="10"/>
                    <a:pt x="4319" y="31"/>
                  </a:cubicBezTo>
                  <a:cubicBezTo>
                    <a:pt x="4000" y="233"/>
                    <a:pt x="3468" y="490"/>
                    <a:pt x="2805" y="490"/>
                  </a:cubicBezTo>
                  <a:cubicBezTo>
                    <a:pt x="2501" y="490"/>
                    <a:pt x="2171" y="436"/>
                    <a:pt x="1821" y="299"/>
                  </a:cubicBezTo>
                  <a:cubicBezTo>
                    <a:pt x="1797" y="288"/>
                    <a:pt x="1772" y="283"/>
                    <a:pt x="1748" y="283"/>
                  </a:cubicBezTo>
                  <a:cubicBezTo>
                    <a:pt x="1672" y="283"/>
                    <a:pt x="1600" y="333"/>
                    <a:pt x="1580" y="415"/>
                  </a:cubicBezTo>
                  <a:cubicBezTo>
                    <a:pt x="1455" y="798"/>
                    <a:pt x="1089" y="1672"/>
                    <a:pt x="108" y="2288"/>
                  </a:cubicBezTo>
                  <a:cubicBezTo>
                    <a:pt x="36" y="2333"/>
                    <a:pt x="1" y="2422"/>
                    <a:pt x="28" y="2502"/>
                  </a:cubicBezTo>
                  <a:cubicBezTo>
                    <a:pt x="215" y="3037"/>
                    <a:pt x="857" y="4938"/>
                    <a:pt x="875" y="6294"/>
                  </a:cubicBezTo>
                  <a:cubicBezTo>
                    <a:pt x="875" y="6399"/>
                    <a:pt x="963" y="6475"/>
                    <a:pt x="1059" y="6475"/>
                  </a:cubicBezTo>
                  <a:cubicBezTo>
                    <a:pt x="1093" y="6475"/>
                    <a:pt x="1128" y="6466"/>
                    <a:pt x="1160" y="6445"/>
                  </a:cubicBezTo>
                  <a:cubicBezTo>
                    <a:pt x="1357" y="6320"/>
                    <a:pt x="1580" y="6213"/>
                    <a:pt x="1812" y="6097"/>
                  </a:cubicBezTo>
                  <a:cubicBezTo>
                    <a:pt x="1615" y="4982"/>
                    <a:pt x="1232" y="3849"/>
                    <a:pt x="1089" y="3457"/>
                  </a:cubicBezTo>
                  <a:cubicBezTo>
                    <a:pt x="1062" y="3376"/>
                    <a:pt x="1098" y="3287"/>
                    <a:pt x="1169" y="3234"/>
                  </a:cubicBezTo>
                  <a:cubicBezTo>
                    <a:pt x="2151" y="2627"/>
                    <a:pt x="2516" y="1753"/>
                    <a:pt x="2641" y="1369"/>
                  </a:cubicBezTo>
                  <a:cubicBezTo>
                    <a:pt x="2663" y="1284"/>
                    <a:pt x="2740" y="1233"/>
                    <a:pt x="2819" y="1233"/>
                  </a:cubicBezTo>
                  <a:cubicBezTo>
                    <a:pt x="2840" y="1233"/>
                    <a:pt x="2862" y="1237"/>
                    <a:pt x="2882" y="1244"/>
                  </a:cubicBezTo>
                  <a:cubicBezTo>
                    <a:pt x="3238" y="1386"/>
                    <a:pt x="3574" y="1442"/>
                    <a:pt x="3881" y="1442"/>
                  </a:cubicBezTo>
                  <a:cubicBezTo>
                    <a:pt x="4229" y="1442"/>
                    <a:pt x="4540" y="1371"/>
                    <a:pt x="4800" y="1271"/>
                  </a:cubicBezTo>
                  <a:cubicBezTo>
                    <a:pt x="4640" y="861"/>
                    <a:pt x="4604" y="468"/>
                    <a:pt x="4604" y="192"/>
                  </a:cubicBezTo>
                  <a:cubicBezTo>
                    <a:pt x="4604" y="79"/>
                    <a:pt x="4516" y="1"/>
                    <a:pt x="4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6169475" y="3487250"/>
              <a:ext cx="25" cy="25"/>
            </a:xfrm>
            <a:custGeom>
              <a:avLst/>
              <a:gdLst/>
              <a:ahLst/>
              <a:cxnLst/>
              <a:rect l="l" t="t" r="r" b="b"/>
              <a:pathLst>
                <a:path w="1" h="1" extrusionOk="0">
                  <a:moveTo>
                    <a:pt x="1" y="1"/>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5956500" y="3537650"/>
              <a:ext cx="79625" cy="79650"/>
            </a:xfrm>
            <a:custGeom>
              <a:avLst/>
              <a:gdLst/>
              <a:ahLst/>
              <a:cxnLst/>
              <a:rect l="l" t="t" r="r" b="b"/>
              <a:pathLst>
                <a:path w="3185" h="3186" extrusionOk="0">
                  <a:moveTo>
                    <a:pt x="1597" y="1"/>
                  </a:moveTo>
                  <a:cubicBezTo>
                    <a:pt x="714" y="1"/>
                    <a:pt x="0" y="715"/>
                    <a:pt x="0" y="1589"/>
                  </a:cubicBezTo>
                  <a:cubicBezTo>
                    <a:pt x="0" y="2472"/>
                    <a:pt x="714" y="3186"/>
                    <a:pt x="1597" y="3186"/>
                  </a:cubicBezTo>
                  <a:cubicBezTo>
                    <a:pt x="2471" y="3186"/>
                    <a:pt x="3185" y="2472"/>
                    <a:pt x="3185" y="1589"/>
                  </a:cubicBezTo>
                  <a:cubicBezTo>
                    <a:pt x="3185" y="715"/>
                    <a:pt x="2471"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5953800" y="3548800"/>
              <a:ext cx="81000" cy="68375"/>
            </a:xfrm>
            <a:custGeom>
              <a:avLst/>
              <a:gdLst/>
              <a:ahLst/>
              <a:cxnLst/>
              <a:rect l="l" t="t" r="r" b="b"/>
              <a:pathLst>
                <a:path w="3240" h="2735" extrusionOk="0">
                  <a:moveTo>
                    <a:pt x="599" y="1"/>
                  </a:moveTo>
                  <a:lnTo>
                    <a:pt x="599" y="1"/>
                  </a:lnTo>
                  <a:cubicBezTo>
                    <a:pt x="188" y="393"/>
                    <a:pt x="1" y="1000"/>
                    <a:pt x="170" y="1589"/>
                  </a:cubicBezTo>
                  <a:cubicBezTo>
                    <a:pt x="376" y="2285"/>
                    <a:pt x="1008" y="2734"/>
                    <a:pt x="1692" y="2734"/>
                  </a:cubicBezTo>
                  <a:cubicBezTo>
                    <a:pt x="1841" y="2734"/>
                    <a:pt x="1992" y="2713"/>
                    <a:pt x="2142" y="2668"/>
                  </a:cubicBezTo>
                  <a:cubicBezTo>
                    <a:pt x="2695" y="2517"/>
                    <a:pt x="3097" y="2079"/>
                    <a:pt x="3239" y="1571"/>
                  </a:cubicBezTo>
                  <a:lnTo>
                    <a:pt x="3239" y="1571"/>
                  </a:lnTo>
                  <a:cubicBezTo>
                    <a:pt x="3052" y="1740"/>
                    <a:pt x="2829" y="1874"/>
                    <a:pt x="2579" y="1946"/>
                  </a:cubicBezTo>
                  <a:cubicBezTo>
                    <a:pt x="2429" y="1990"/>
                    <a:pt x="2278" y="2011"/>
                    <a:pt x="2130" y="2011"/>
                  </a:cubicBezTo>
                  <a:cubicBezTo>
                    <a:pt x="1439" y="2011"/>
                    <a:pt x="806" y="1556"/>
                    <a:pt x="608" y="866"/>
                  </a:cubicBezTo>
                  <a:cubicBezTo>
                    <a:pt x="518" y="572"/>
                    <a:pt x="518" y="269"/>
                    <a:pt x="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6032775" y="3515575"/>
              <a:ext cx="79625" cy="79425"/>
            </a:xfrm>
            <a:custGeom>
              <a:avLst/>
              <a:gdLst/>
              <a:ahLst/>
              <a:cxnLst/>
              <a:rect l="l" t="t" r="r" b="b"/>
              <a:pathLst>
                <a:path w="3185" h="3177" extrusionOk="0">
                  <a:moveTo>
                    <a:pt x="1588" y="1"/>
                  </a:moveTo>
                  <a:cubicBezTo>
                    <a:pt x="714" y="1"/>
                    <a:pt x="0" y="705"/>
                    <a:pt x="0" y="1589"/>
                  </a:cubicBezTo>
                  <a:cubicBezTo>
                    <a:pt x="0" y="2463"/>
                    <a:pt x="714" y="3177"/>
                    <a:pt x="1588" y="3177"/>
                  </a:cubicBezTo>
                  <a:cubicBezTo>
                    <a:pt x="2471" y="3177"/>
                    <a:pt x="3185" y="2463"/>
                    <a:pt x="3185" y="1589"/>
                  </a:cubicBezTo>
                  <a:cubicBezTo>
                    <a:pt x="3185" y="705"/>
                    <a:pt x="2471"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6030075" y="3526500"/>
              <a:ext cx="80775" cy="68575"/>
            </a:xfrm>
            <a:custGeom>
              <a:avLst/>
              <a:gdLst/>
              <a:ahLst/>
              <a:cxnLst/>
              <a:rect l="l" t="t" r="r" b="b"/>
              <a:pathLst>
                <a:path w="3231" h="2743" extrusionOk="0">
                  <a:moveTo>
                    <a:pt x="599" y="1"/>
                  </a:moveTo>
                  <a:lnTo>
                    <a:pt x="599" y="1"/>
                  </a:lnTo>
                  <a:cubicBezTo>
                    <a:pt x="188" y="402"/>
                    <a:pt x="1" y="1009"/>
                    <a:pt x="170" y="1598"/>
                  </a:cubicBezTo>
                  <a:cubicBezTo>
                    <a:pt x="376" y="2288"/>
                    <a:pt x="1011" y="2742"/>
                    <a:pt x="1696" y="2742"/>
                  </a:cubicBezTo>
                  <a:cubicBezTo>
                    <a:pt x="1844" y="2742"/>
                    <a:pt x="1994" y="2721"/>
                    <a:pt x="2142" y="2677"/>
                  </a:cubicBezTo>
                  <a:cubicBezTo>
                    <a:pt x="2695" y="2517"/>
                    <a:pt x="3088" y="2088"/>
                    <a:pt x="3230" y="1571"/>
                  </a:cubicBezTo>
                  <a:lnTo>
                    <a:pt x="3230" y="1571"/>
                  </a:lnTo>
                  <a:cubicBezTo>
                    <a:pt x="3052" y="1749"/>
                    <a:pt x="2829" y="1883"/>
                    <a:pt x="2579" y="1954"/>
                  </a:cubicBezTo>
                  <a:cubicBezTo>
                    <a:pt x="2429" y="1999"/>
                    <a:pt x="2278" y="2020"/>
                    <a:pt x="2130" y="2020"/>
                  </a:cubicBezTo>
                  <a:cubicBezTo>
                    <a:pt x="1439" y="2020"/>
                    <a:pt x="804" y="1565"/>
                    <a:pt x="599" y="875"/>
                  </a:cubicBezTo>
                  <a:cubicBezTo>
                    <a:pt x="518" y="581"/>
                    <a:pt x="518" y="277"/>
                    <a:pt x="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5989500" y="3553050"/>
              <a:ext cx="29900" cy="23875"/>
            </a:xfrm>
            <a:custGeom>
              <a:avLst/>
              <a:gdLst/>
              <a:ahLst/>
              <a:cxnLst/>
              <a:rect l="l" t="t" r="r" b="b"/>
              <a:pathLst>
                <a:path w="1196" h="955" extrusionOk="0">
                  <a:moveTo>
                    <a:pt x="434" y="1"/>
                  </a:moveTo>
                  <a:cubicBezTo>
                    <a:pt x="364" y="1"/>
                    <a:pt x="298" y="11"/>
                    <a:pt x="241" y="27"/>
                  </a:cubicBezTo>
                  <a:cubicBezTo>
                    <a:pt x="90" y="72"/>
                    <a:pt x="0" y="232"/>
                    <a:pt x="45" y="384"/>
                  </a:cubicBezTo>
                  <a:cubicBezTo>
                    <a:pt x="82" y="509"/>
                    <a:pt x="198" y="592"/>
                    <a:pt x="322" y="592"/>
                  </a:cubicBezTo>
                  <a:cubicBezTo>
                    <a:pt x="348" y="592"/>
                    <a:pt x="375" y="588"/>
                    <a:pt x="402" y="580"/>
                  </a:cubicBezTo>
                  <a:cubicBezTo>
                    <a:pt x="414" y="576"/>
                    <a:pt x="430" y="573"/>
                    <a:pt x="446" y="573"/>
                  </a:cubicBezTo>
                  <a:cubicBezTo>
                    <a:pt x="499" y="573"/>
                    <a:pt x="566" y="607"/>
                    <a:pt x="607" y="750"/>
                  </a:cubicBezTo>
                  <a:cubicBezTo>
                    <a:pt x="643" y="875"/>
                    <a:pt x="759" y="955"/>
                    <a:pt x="884" y="955"/>
                  </a:cubicBezTo>
                  <a:cubicBezTo>
                    <a:pt x="910" y="955"/>
                    <a:pt x="937" y="946"/>
                    <a:pt x="964" y="937"/>
                  </a:cubicBezTo>
                  <a:cubicBezTo>
                    <a:pt x="1115" y="901"/>
                    <a:pt x="1196" y="741"/>
                    <a:pt x="1151" y="589"/>
                  </a:cubicBezTo>
                  <a:cubicBezTo>
                    <a:pt x="1024" y="144"/>
                    <a:pt x="700"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6065775" y="3530925"/>
              <a:ext cx="29900" cy="23700"/>
            </a:xfrm>
            <a:custGeom>
              <a:avLst/>
              <a:gdLst/>
              <a:ahLst/>
              <a:cxnLst/>
              <a:rect l="l" t="t" r="r" b="b"/>
              <a:pathLst>
                <a:path w="1196" h="948" extrusionOk="0">
                  <a:moveTo>
                    <a:pt x="442" y="1"/>
                  </a:moveTo>
                  <a:cubicBezTo>
                    <a:pt x="334" y="1"/>
                    <a:pt x="256" y="23"/>
                    <a:pt x="232" y="29"/>
                  </a:cubicBezTo>
                  <a:cubicBezTo>
                    <a:pt x="81" y="74"/>
                    <a:pt x="0" y="225"/>
                    <a:pt x="45" y="386"/>
                  </a:cubicBezTo>
                  <a:cubicBezTo>
                    <a:pt x="74" y="509"/>
                    <a:pt x="186" y="585"/>
                    <a:pt x="308" y="585"/>
                  </a:cubicBezTo>
                  <a:cubicBezTo>
                    <a:pt x="336" y="585"/>
                    <a:pt x="365" y="581"/>
                    <a:pt x="393" y="573"/>
                  </a:cubicBezTo>
                  <a:cubicBezTo>
                    <a:pt x="393" y="573"/>
                    <a:pt x="437" y="573"/>
                    <a:pt x="473" y="582"/>
                  </a:cubicBezTo>
                  <a:cubicBezTo>
                    <a:pt x="500" y="582"/>
                    <a:pt x="562" y="600"/>
                    <a:pt x="607" y="743"/>
                  </a:cubicBezTo>
                  <a:cubicBezTo>
                    <a:pt x="643" y="868"/>
                    <a:pt x="750" y="948"/>
                    <a:pt x="875" y="948"/>
                  </a:cubicBezTo>
                  <a:cubicBezTo>
                    <a:pt x="901" y="948"/>
                    <a:pt x="928" y="948"/>
                    <a:pt x="955" y="939"/>
                  </a:cubicBezTo>
                  <a:cubicBezTo>
                    <a:pt x="1107" y="894"/>
                    <a:pt x="1196" y="734"/>
                    <a:pt x="1151" y="582"/>
                  </a:cubicBezTo>
                  <a:cubicBezTo>
                    <a:pt x="1035" y="181"/>
                    <a:pt x="768" y="65"/>
                    <a:pt x="616" y="20"/>
                  </a:cubicBezTo>
                  <a:cubicBezTo>
                    <a:pt x="552" y="6"/>
                    <a:pt x="494" y="1"/>
                    <a:pt x="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6722913" y="3658913"/>
            <a:ext cx="476400" cy="411900"/>
            <a:chOff x="6404775" y="3429550"/>
            <a:chExt cx="476400" cy="411900"/>
          </a:xfrm>
        </p:grpSpPr>
        <p:sp>
          <p:nvSpPr>
            <p:cNvPr id="7645" name="Google Shape;7645;p64"/>
            <p:cNvSpPr/>
            <p:nvPr/>
          </p:nvSpPr>
          <p:spPr>
            <a:xfrm>
              <a:off x="6404775" y="3680850"/>
              <a:ext cx="475950" cy="73625"/>
            </a:xfrm>
            <a:custGeom>
              <a:avLst/>
              <a:gdLst/>
              <a:ahLst/>
              <a:cxnLst/>
              <a:rect l="l" t="t" r="r" b="b"/>
              <a:pathLst>
                <a:path w="19038" h="2945" extrusionOk="0">
                  <a:moveTo>
                    <a:pt x="322" y="0"/>
                  </a:moveTo>
                  <a:cubicBezTo>
                    <a:pt x="210" y="0"/>
                    <a:pt x="102" y="68"/>
                    <a:pt x="54" y="179"/>
                  </a:cubicBezTo>
                  <a:cubicBezTo>
                    <a:pt x="0" y="321"/>
                    <a:pt x="72" y="482"/>
                    <a:pt x="214" y="535"/>
                  </a:cubicBezTo>
                  <a:cubicBezTo>
                    <a:pt x="241" y="544"/>
                    <a:pt x="2516" y="1419"/>
                    <a:pt x="5924" y="2105"/>
                  </a:cubicBezTo>
                  <a:cubicBezTo>
                    <a:pt x="8047" y="2534"/>
                    <a:pt x="10920" y="2944"/>
                    <a:pt x="14078" y="2944"/>
                  </a:cubicBezTo>
                  <a:cubicBezTo>
                    <a:pt x="15594" y="2944"/>
                    <a:pt x="17182" y="2855"/>
                    <a:pt x="18779" y="2614"/>
                  </a:cubicBezTo>
                  <a:cubicBezTo>
                    <a:pt x="18931" y="2596"/>
                    <a:pt x="19038" y="2453"/>
                    <a:pt x="19011" y="2302"/>
                  </a:cubicBezTo>
                  <a:cubicBezTo>
                    <a:pt x="18995" y="2166"/>
                    <a:pt x="18879" y="2066"/>
                    <a:pt x="18746" y="2066"/>
                  </a:cubicBezTo>
                  <a:cubicBezTo>
                    <a:pt x="18730" y="2066"/>
                    <a:pt x="18715" y="2067"/>
                    <a:pt x="18699" y="2070"/>
                  </a:cubicBezTo>
                  <a:cubicBezTo>
                    <a:pt x="17133" y="2301"/>
                    <a:pt x="15581" y="2394"/>
                    <a:pt x="14092" y="2394"/>
                  </a:cubicBezTo>
                  <a:cubicBezTo>
                    <a:pt x="10978" y="2394"/>
                    <a:pt x="8144" y="1984"/>
                    <a:pt x="6049" y="1561"/>
                  </a:cubicBezTo>
                  <a:cubicBezTo>
                    <a:pt x="2686" y="883"/>
                    <a:pt x="437" y="27"/>
                    <a:pt x="420" y="18"/>
                  </a:cubicBezTo>
                  <a:cubicBezTo>
                    <a:pt x="387" y="6"/>
                    <a:pt x="354" y="0"/>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6405675" y="3429550"/>
              <a:ext cx="475500" cy="128875"/>
            </a:xfrm>
            <a:custGeom>
              <a:avLst/>
              <a:gdLst/>
              <a:ahLst/>
              <a:cxnLst/>
              <a:rect l="l" t="t" r="r" b="b"/>
              <a:pathLst>
                <a:path w="19020" h="5155" extrusionOk="0">
                  <a:moveTo>
                    <a:pt x="18700" y="0"/>
                  </a:moveTo>
                  <a:cubicBezTo>
                    <a:pt x="18654" y="0"/>
                    <a:pt x="18607" y="11"/>
                    <a:pt x="18565" y="34"/>
                  </a:cubicBezTo>
                  <a:cubicBezTo>
                    <a:pt x="14167" y="2451"/>
                    <a:pt x="9438" y="3567"/>
                    <a:pt x="6236" y="4075"/>
                  </a:cubicBezTo>
                  <a:cubicBezTo>
                    <a:pt x="3080" y="4579"/>
                    <a:pt x="755" y="4602"/>
                    <a:pt x="348" y="4602"/>
                  </a:cubicBezTo>
                  <a:cubicBezTo>
                    <a:pt x="309" y="4602"/>
                    <a:pt x="288" y="4601"/>
                    <a:pt x="285" y="4601"/>
                  </a:cubicBezTo>
                  <a:cubicBezTo>
                    <a:pt x="134" y="4601"/>
                    <a:pt x="9" y="4726"/>
                    <a:pt x="9" y="4878"/>
                  </a:cubicBezTo>
                  <a:cubicBezTo>
                    <a:pt x="0" y="5030"/>
                    <a:pt x="125" y="5154"/>
                    <a:pt x="277" y="5154"/>
                  </a:cubicBezTo>
                  <a:lnTo>
                    <a:pt x="339" y="5154"/>
                  </a:lnTo>
                  <a:cubicBezTo>
                    <a:pt x="732" y="5154"/>
                    <a:pt x="3096" y="5137"/>
                    <a:pt x="6316" y="4619"/>
                  </a:cubicBezTo>
                  <a:cubicBezTo>
                    <a:pt x="9554" y="4111"/>
                    <a:pt x="14363" y="2978"/>
                    <a:pt x="18832" y="524"/>
                  </a:cubicBezTo>
                  <a:cubicBezTo>
                    <a:pt x="18966" y="444"/>
                    <a:pt x="19020" y="275"/>
                    <a:pt x="18948" y="141"/>
                  </a:cubicBezTo>
                  <a:cubicBezTo>
                    <a:pt x="18894" y="50"/>
                    <a:pt x="18798" y="0"/>
                    <a:pt x="187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6443800" y="3532500"/>
              <a:ext cx="89400" cy="113525"/>
            </a:xfrm>
            <a:custGeom>
              <a:avLst/>
              <a:gdLst/>
              <a:ahLst/>
              <a:cxnLst/>
              <a:rect l="l" t="t" r="r" b="b"/>
              <a:pathLst>
                <a:path w="3576" h="4541" extrusionOk="0">
                  <a:moveTo>
                    <a:pt x="3157" y="1"/>
                  </a:moveTo>
                  <a:cubicBezTo>
                    <a:pt x="3152" y="1"/>
                    <a:pt x="3146" y="1"/>
                    <a:pt x="3141" y="2"/>
                  </a:cubicBezTo>
                  <a:lnTo>
                    <a:pt x="1722" y="64"/>
                  </a:lnTo>
                  <a:lnTo>
                    <a:pt x="1660" y="73"/>
                  </a:lnTo>
                  <a:lnTo>
                    <a:pt x="1597" y="73"/>
                  </a:lnTo>
                  <a:lnTo>
                    <a:pt x="179" y="171"/>
                  </a:lnTo>
                  <a:cubicBezTo>
                    <a:pt x="81" y="180"/>
                    <a:pt x="1" y="269"/>
                    <a:pt x="9" y="367"/>
                  </a:cubicBezTo>
                  <a:lnTo>
                    <a:pt x="241" y="4364"/>
                  </a:lnTo>
                  <a:cubicBezTo>
                    <a:pt x="248" y="4470"/>
                    <a:pt x="336" y="4541"/>
                    <a:pt x="429" y="4541"/>
                  </a:cubicBezTo>
                  <a:cubicBezTo>
                    <a:pt x="469" y="4541"/>
                    <a:pt x="510" y="4528"/>
                    <a:pt x="545" y="4498"/>
                  </a:cubicBezTo>
                  <a:lnTo>
                    <a:pt x="1749" y="3463"/>
                  </a:lnTo>
                  <a:cubicBezTo>
                    <a:pt x="1783" y="3429"/>
                    <a:pt x="1825" y="3414"/>
                    <a:pt x="1867" y="3414"/>
                  </a:cubicBezTo>
                  <a:cubicBezTo>
                    <a:pt x="1903" y="3414"/>
                    <a:pt x="1939" y="3425"/>
                    <a:pt x="1972" y="3445"/>
                  </a:cubicBezTo>
                  <a:lnTo>
                    <a:pt x="3283" y="4337"/>
                  </a:lnTo>
                  <a:cubicBezTo>
                    <a:pt x="3316" y="4361"/>
                    <a:pt x="3352" y="4371"/>
                    <a:pt x="3386" y="4371"/>
                  </a:cubicBezTo>
                  <a:cubicBezTo>
                    <a:pt x="3485" y="4371"/>
                    <a:pt x="3576" y="4286"/>
                    <a:pt x="3569" y="4168"/>
                  </a:cubicBezTo>
                  <a:lnTo>
                    <a:pt x="3337" y="171"/>
                  </a:lnTo>
                  <a:cubicBezTo>
                    <a:pt x="3329" y="78"/>
                    <a:pt x="3256" y="1"/>
                    <a:pt x="3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6443800" y="3535425"/>
              <a:ext cx="29025" cy="110600"/>
            </a:xfrm>
            <a:custGeom>
              <a:avLst/>
              <a:gdLst/>
              <a:ahLst/>
              <a:cxnLst/>
              <a:rect l="l" t="t" r="r" b="b"/>
              <a:pathLst>
                <a:path w="1161" h="4424" extrusionOk="0">
                  <a:moveTo>
                    <a:pt x="937" y="1"/>
                  </a:moveTo>
                  <a:lnTo>
                    <a:pt x="179" y="54"/>
                  </a:lnTo>
                  <a:cubicBezTo>
                    <a:pt x="81" y="63"/>
                    <a:pt x="1" y="152"/>
                    <a:pt x="9" y="250"/>
                  </a:cubicBezTo>
                  <a:lnTo>
                    <a:pt x="241" y="4247"/>
                  </a:lnTo>
                  <a:cubicBezTo>
                    <a:pt x="248" y="4353"/>
                    <a:pt x="336" y="4424"/>
                    <a:pt x="429" y="4424"/>
                  </a:cubicBezTo>
                  <a:cubicBezTo>
                    <a:pt x="469" y="4424"/>
                    <a:pt x="510" y="4411"/>
                    <a:pt x="545" y="4381"/>
                  </a:cubicBezTo>
                  <a:lnTo>
                    <a:pt x="1160" y="3846"/>
                  </a:lnTo>
                  <a:lnTo>
                    <a:pt x="9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6599925" y="3496025"/>
              <a:ext cx="106900" cy="124675"/>
            </a:xfrm>
            <a:custGeom>
              <a:avLst/>
              <a:gdLst/>
              <a:ahLst/>
              <a:cxnLst/>
              <a:rect l="l" t="t" r="r" b="b"/>
              <a:pathLst>
                <a:path w="4276" h="4987" extrusionOk="0">
                  <a:moveTo>
                    <a:pt x="3074" y="0"/>
                  </a:moveTo>
                  <a:cubicBezTo>
                    <a:pt x="3058" y="0"/>
                    <a:pt x="3041" y="2"/>
                    <a:pt x="3024" y="7"/>
                  </a:cubicBezTo>
                  <a:lnTo>
                    <a:pt x="1651" y="346"/>
                  </a:lnTo>
                  <a:lnTo>
                    <a:pt x="1588" y="354"/>
                  </a:lnTo>
                  <a:lnTo>
                    <a:pt x="1526" y="372"/>
                  </a:lnTo>
                  <a:lnTo>
                    <a:pt x="152" y="747"/>
                  </a:lnTo>
                  <a:cubicBezTo>
                    <a:pt x="54" y="765"/>
                    <a:pt x="0" y="872"/>
                    <a:pt x="18" y="970"/>
                  </a:cubicBezTo>
                  <a:lnTo>
                    <a:pt x="1017" y="4851"/>
                  </a:lnTo>
                  <a:cubicBezTo>
                    <a:pt x="1039" y="4936"/>
                    <a:pt x="1117" y="4986"/>
                    <a:pt x="1196" y="4986"/>
                  </a:cubicBezTo>
                  <a:cubicBezTo>
                    <a:pt x="1249" y="4986"/>
                    <a:pt x="1302" y="4963"/>
                    <a:pt x="1338" y="4913"/>
                  </a:cubicBezTo>
                  <a:lnTo>
                    <a:pt x="2320" y="3673"/>
                  </a:lnTo>
                  <a:cubicBezTo>
                    <a:pt x="2358" y="3623"/>
                    <a:pt x="2413" y="3599"/>
                    <a:pt x="2468" y="3599"/>
                  </a:cubicBezTo>
                  <a:cubicBezTo>
                    <a:pt x="2491" y="3599"/>
                    <a:pt x="2513" y="3603"/>
                    <a:pt x="2534" y="3611"/>
                  </a:cubicBezTo>
                  <a:lnTo>
                    <a:pt x="3997" y="4235"/>
                  </a:lnTo>
                  <a:cubicBezTo>
                    <a:pt x="4023" y="4246"/>
                    <a:pt x="4048" y="4252"/>
                    <a:pt x="4073" y="4252"/>
                  </a:cubicBezTo>
                  <a:cubicBezTo>
                    <a:pt x="4185" y="4252"/>
                    <a:pt x="4276" y="4145"/>
                    <a:pt x="4247" y="4021"/>
                  </a:cubicBezTo>
                  <a:lnTo>
                    <a:pt x="3256" y="140"/>
                  </a:lnTo>
                  <a:cubicBezTo>
                    <a:pt x="3234" y="58"/>
                    <a:pt x="3161" y="0"/>
                    <a:pt x="3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6599925" y="3509550"/>
              <a:ext cx="46175" cy="111150"/>
            </a:xfrm>
            <a:custGeom>
              <a:avLst/>
              <a:gdLst/>
              <a:ahLst/>
              <a:cxnLst/>
              <a:rect l="l" t="t" r="r" b="b"/>
              <a:pathLst>
                <a:path w="1847" h="4446" extrusionOk="0">
                  <a:moveTo>
                    <a:pt x="892" y="1"/>
                  </a:moveTo>
                  <a:lnTo>
                    <a:pt x="152" y="206"/>
                  </a:lnTo>
                  <a:cubicBezTo>
                    <a:pt x="54" y="224"/>
                    <a:pt x="0" y="331"/>
                    <a:pt x="18" y="429"/>
                  </a:cubicBezTo>
                  <a:lnTo>
                    <a:pt x="1017" y="4310"/>
                  </a:lnTo>
                  <a:cubicBezTo>
                    <a:pt x="1039" y="4395"/>
                    <a:pt x="1117" y="4445"/>
                    <a:pt x="1196" y="4445"/>
                  </a:cubicBezTo>
                  <a:cubicBezTo>
                    <a:pt x="1249" y="4445"/>
                    <a:pt x="1302" y="4422"/>
                    <a:pt x="1338" y="4372"/>
                  </a:cubicBezTo>
                  <a:lnTo>
                    <a:pt x="1847" y="3739"/>
                  </a:lnTo>
                  <a:lnTo>
                    <a:pt x="89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6748675" y="3444450"/>
              <a:ext cx="118075" cy="130400"/>
            </a:xfrm>
            <a:custGeom>
              <a:avLst/>
              <a:gdLst/>
              <a:ahLst/>
              <a:cxnLst/>
              <a:rect l="l" t="t" r="r" b="b"/>
              <a:pathLst>
                <a:path w="4723" h="5216" extrusionOk="0">
                  <a:moveTo>
                    <a:pt x="2942" y="0"/>
                  </a:moveTo>
                  <a:cubicBezTo>
                    <a:pt x="2917" y="0"/>
                    <a:pt x="2890" y="6"/>
                    <a:pt x="2864" y="18"/>
                  </a:cubicBezTo>
                  <a:lnTo>
                    <a:pt x="1553" y="553"/>
                  </a:lnTo>
                  <a:lnTo>
                    <a:pt x="1499" y="580"/>
                  </a:lnTo>
                  <a:lnTo>
                    <a:pt x="1437" y="598"/>
                  </a:lnTo>
                  <a:lnTo>
                    <a:pt x="1437" y="606"/>
                  </a:lnTo>
                  <a:lnTo>
                    <a:pt x="134" y="1169"/>
                  </a:lnTo>
                  <a:cubicBezTo>
                    <a:pt x="45" y="1213"/>
                    <a:pt x="1" y="1320"/>
                    <a:pt x="36" y="1418"/>
                  </a:cubicBezTo>
                  <a:lnTo>
                    <a:pt x="1597" y="5103"/>
                  </a:lnTo>
                  <a:cubicBezTo>
                    <a:pt x="1630" y="5177"/>
                    <a:pt x="1700" y="5216"/>
                    <a:pt x="1769" y="5216"/>
                  </a:cubicBezTo>
                  <a:cubicBezTo>
                    <a:pt x="1831" y="5216"/>
                    <a:pt x="1894" y="5184"/>
                    <a:pt x="1928" y="5121"/>
                  </a:cubicBezTo>
                  <a:lnTo>
                    <a:pt x="2713" y="3747"/>
                  </a:lnTo>
                  <a:cubicBezTo>
                    <a:pt x="2748" y="3690"/>
                    <a:pt x="2807" y="3650"/>
                    <a:pt x="2870" y="3650"/>
                  </a:cubicBezTo>
                  <a:cubicBezTo>
                    <a:pt x="2886" y="3650"/>
                    <a:pt x="2902" y="3652"/>
                    <a:pt x="2918" y="3657"/>
                  </a:cubicBezTo>
                  <a:lnTo>
                    <a:pt x="4452" y="4059"/>
                  </a:lnTo>
                  <a:cubicBezTo>
                    <a:pt x="4467" y="4063"/>
                    <a:pt x="4482" y="4064"/>
                    <a:pt x="4497" y="4064"/>
                  </a:cubicBezTo>
                  <a:cubicBezTo>
                    <a:pt x="4627" y="4064"/>
                    <a:pt x="4722" y="3929"/>
                    <a:pt x="4666" y="3800"/>
                  </a:cubicBezTo>
                  <a:lnTo>
                    <a:pt x="3114" y="116"/>
                  </a:lnTo>
                  <a:cubicBezTo>
                    <a:pt x="3081" y="44"/>
                    <a:pt x="3015" y="0"/>
                    <a:pt x="2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6748675" y="3466075"/>
              <a:ext cx="58225" cy="108775"/>
            </a:xfrm>
            <a:custGeom>
              <a:avLst/>
              <a:gdLst/>
              <a:ahLst/>
              <a:cxnLst/>
              <a:rect l="l" t="t" r="r" b="b"/>
              <a:pathLst>
                <a:path w="2329" h="4351" extrusionOk="0">
                  <a:moveTo>
                    <a:pt x="830" y="0"/>
                  </a:moveTo>
                  <a:lnTo>
                    <a:pt x="134" y="304"/>
                  </a:lnTo>
                  <a:cubicBezTo>
                    <a:pt x="45" y="348"/>
                    <a:pt x="1" y="455"/>
                    <a:pt x="36" y="553"/>
                  </a:cubicBezTo>
                  <a:lnTo>
                    <a:pt x="1597" y="4238"/>
                  </a:lnTo>
                  <a:cubicBezTo>
                    <a:pt x="1630" y="4312"/>
                    <a:pt x="1700" y="4351"/>
                    <a:pt x="1769" y="4351"/>
                  </a:cubicBezTo>
                  <a:cubicBezTo>
                    <a:pt x="1831" y="4351"/>
                    <a:pt x="1894" y="4319"/>
                    <a:pt x="1928" y="4256"/>
                  </a:cubicBezTo>
                  <a:lnTo>
                    <a:pt x="2329" y="3551"/>
                  </a:lnTo>
                  <a:lnTo>
                    <a:pt x="8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6437950" y="3687800"/>
              <a:ext cx="110925" cy="126750"/>
            </a:xfrm>
            <a:custGeom>
              <a:avLst/>
              <a:gdLst/>
              <a:ahLst/>
              <a:cxnLst/>
              <a:rect l="l" t="t" r="r" b="b"/>
              <a:pathLst>
                <a:path w="4437" h="5070" extrusionOk="0">
                  <a:moveTo>
                    <a:pt x="1396" y="1"/>
                  </a:moveTo>
                  <a:cubicBezTo>
                    <a:pt x="1315" y="1"/>
                    <a:pt x="1238" y="51"/>
                    <a:pt x="1216" y="132"/>
                  </a:cubicBezTo>
                  <a:lnTo>
                    <a:pt x="38" y="3960"/>
                  </a:lnTo>
                  <a:cubicBezTo>
                    <a:pt x="1" y="4080"/>
                    <a:pt x="97" y="4195"/>
                    <a:pt x="214" y="4195"/>
                  </a:cubicBezTo>
                  <a:cubicBezTo>
                    <a:pt x="235" y="4195"/>
                    <a:pt x="257" y="4191"/>
                    <a:pt x="279" y="4183"/>
                  </a:cubicBezTo>
                  <a:lnTo>
                    <a:pt x="1769" y="3630"/>
                  </a:lnTo>
                  <a:cubicBezTo>
                    <a:pt x="1789" y="3623"/>
                    <a:pt x="1811" y="3619"/>
                    <a:pt x="1831" y="3619"/>
                  </a:cubicBezTo>
                  <a:cubicBezTo>
                    <a:pt x="1892" y="3619"/>
                    <a:pt x="1950" y="3648"/>
                    <a:pt x="1983" y="3701"/>
                  </a:cubicBezTo>
                  <a:lnTo>
                    <a:pt x="2902" y="4986"/>
                  </a:lnTo>
                  <a:cubicBezTo>
                    <a:pt x="2940" y="5043"/>
                    <a:pt x="2998" y="5069"/>
                    <a:pt x="3055" y="5069"/>
                  </a:cubicBezTo>
                  <a:cubicBezTo>
                    <a:pt x="3131" y="5069"/>
                    <a:pt x="3206" y="5022"/>
                    <a:pt x="3232" y="4941"/>
                  </a:cubicBezTo>
                  <a:lnTo>
                    <a:pt x="4410" y="1105"/>
                  </a:lnTo>
                  <a:cubicBezTo>
                    <a:pt x="4436" y="1016"/>
                    <a:pt x="4383" y="909"/>
                    <a:pt x="4285" y="873"/>
                  </a:cubicBezTo>
                  <a:lnTo>
                    <a:pt x="2929" y="445"/>
                  </a:lnTo>
                  <a:lnTo>
                    <a:pt x="2875" y="427"/>
                  </a:lnTo>
                  <a:lnTo>
                    <a:pt x="2813" y="409"/>
                  </a:lnTo>
                  <a:lnTo>
                    <a:pt x="1448" y="8"/>
                  </a:lnTo>
                  <a:cubicBezTo>
                    <a:pt x="1431" y="3"/>
                    <a:pt x="1413" y="1"/>
                    <a:pt x="1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6437950" y="3687800"/>
              <a:ext cx="54500" cy="104875"/>
            </a:xfrm>
            <a:custGeom>
              <a:avLst/>
              <a:gdLst/>
              <a:ahLst/>
              <a:cxnLst/>
              <a:rect l="l" t="t" r="r" b="b"/>
              <a:pathLst>
                <a:path w="2180" h="4195" extrusionOk="0">
                  <a:moveTo>
                    <a:pt x="1396" y="1"/>
                  </a:moveTo>
                  <a:cubicBezTo>
                    <a:pt x="1315" y="1"/>
                    <a:pt x="1238" y="51"/>
                    <a:pt x="1216" y="132"/>
                  </a:cubicBezTo>
                  <a:lnTo>
                    <a:pt x="38" y="3960"/>
                  </a:lnTo>
                  <a:cubicBezTo>
                    <a:pt x="1" y="4080"/>
                    <a:pt x="97" y="4195"/>
                    <a:pt x="214" y="4195"/>
                  </a:cubicBezTo>
                  <a:cubicBezTo>
                    <a:pt x="235" y="4195"/>
                    <a:pt x="257" y="4191"/>
                    <a:pt x="279" y="4183"/>
                  </a:cubicBezTo>
                  <a:lnTo>
                    <a:pt x="1046" y="3897"/>
                  </a:lnTo>
                  <a:lnTo>
                    <a:pt x="2179" y="222"/>
                  </a:lnTo>
                  <a:lnTo>
                    <a:pt x="1448" y="8"/>
                  </a:lnTo>
                  <a:cubicBezTo>
                    <a:pt x="1431" y="3"/>
                    <a:pt x="1413" y="1"/>
                    <a:pt x="1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6595950" y="3721850"/>
              <a:ext cx="94100" cy="116625"/>
            </a:xfrm>
            <a:custGeom>
              <a:avLst/>
              <a:gdLst/>
              <a:ahLst/>
              <a:cxnLst/>
              <a:rect l="l" t="t" r="r" b="b"/>
              <a:pathLst>
                <a:path w="3764" h="4665" extrusionOk="0">
                  <a:moveTo>
                    <a:pt x="615" y="1"/>
                  </a:moveTo>
                  <a:cubicBezTo>
                    <a:pt x="524" y="1"/>
                    <a:pt x="444" y="70"/>
                    <a:pt x="436" y="162"/>
                  </a:cubicBezTo>
                  <a:lnTo>
                    <a:pt x="8" y="4150"/>
                  </a:lnTo>
                  <a:cubicBezTo>
                    <a:pt x="1" y="4263"/>
                    <a:pt x="89" y="4352"/>
                    <a:pt x="190" y="4352"/>
                  </a:cubicBezTo>
                  <a:cubicBezTo>
                    <a:pt x="224" y="4352"/>
                    <a:pt x="259" y="4342"/>
                    <a:pt x="293" y="4319"/>
                  </a:cubicBezTo>
                  <a:lnTo>
                    <a:pt x="1640" y="3499"/>
                  </a:lnTo>
                  <a:cubicBezTo>
                    <a:pt x="1671" y="3479"/>
                    <a:pt x="1707" y="3470"/>
                    <a:pt x="1743" y="3470"/>
                  </a:cubicBezTo>
                  <a:cubicBezTo>
                    <a:pt x="1790" y="3470"/>
                    <a:pt x="1837" y="3486"/>
                    <a:pt x="1872" y="3516"/>
                  </a:cubicBezTo>
                  <a:lnTo>
                    <a:pt x="3014" y="4614"/>
                  </a:lnTo>
                  <a:cubicBezTo>
                    <a:pt x="3052" y="4649"/>
                    <a:pt x="3097" y="4665"/>
                    <a:pt x="3141" y="4665"/>
                  </a:cubicBezTo>
                  <a:cubicBezTo>
                    <a:pt x="3230" y="4665"/>
                    <a:pt x="3314" y="4599"/>
                    <a:pt x="3326" y="4498"/>
                  </a:cubicBezTo>
                  <a:lnTo>
                    <a:pt x="3754" y="519"/>
                  </a:lnTo>
                  <a:cubicBezTo>
                    <a:pt x="3763" y="412"/>
                    <a:pt x="3692" y="323"/>
                    <a:pt x="3585" y="314"/>
                  </a:cubicBezTo>
                  <a:lnTo>
                    <a:pt x="2175" y="144"/>
                  </a:lnTo>
                  <a:lnTo>
                    <a:pt x="2113" y="135"/>
                  </a:lnTo>
                  <a:lnTo>
                    <a:pt x="2051" y="126"/>
                  </a:lnTo>
                  <a:lnTo>
                    <a:pt x="2051" y="135"/>
                  </a:lnTo>
                  <a:lnTo>
                    <a:pt x="632" y="2"/>
                  </a:lnTo>
                  <a:cubicBezTo>
                    <a:pt x="627" y="1"/>
                    <a:pt x="621" y="1"/>
                    <a:pt x="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6595950" y="3721850"/>
              <a:ext cx="34775" cy="108800"/>
            </a:xfrm>
            <a:custGeom>
              <a:avLst/>
              <a:gdLst/>
              <a:ahLst/>
              <a:cxnLst/>
              <a:rect l="l" t="t" r="r" b="b"/>
              <a:pathLst>
                <a:path w="1391" h="4352" extrusionOk="0">
                  <a:moveTo>
                    <a:pt x="615" y="1"/>
                  </a:moveTo>
                  <a:cubicBezTo>
                    <a:pt x="524" y="1"/>
                    <a:pt x="444" y="70"/>
                    <a:pt x="436" y="162"/>
                  </a:cubicBezTo>
                  <a:lnTo>
                    <a:pt x="8" y="4150"/>
                  </a:lnTo>
                  <a:cubicBezTo>
                    <a:pt x="1" y="4263"/>
                    <a:pt x="89" y="4352"/>
                    <a:pt x="190" y="4352"/>
                  </a:cubicBezTo>
                  <a:cubicBezTo>
                    <a:pt x="224" y="4352"/>
                    <a:pt x="259" y="4342"/>
                    <a:pt x="293" y="4319"/>
                  </a:cubicBezTo>
                  <a:lnTo>
                    <a:pt x="989" y="3900"/>
                  </a:lnTo>
                  <a:lnTo>
                    <a:pt x="1390" y="73"/>
                  </a:lnTo>
                  <a:lnTo>
                    <a:pt x="632" y="2"/>
                  </a:lnTo>
                  <a:cubicBezTo>
                    <a:pt x="627" y="1"/>
                    <a:pt x="621"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6767625" y="3729000"/>
              <a:ext cx="87900" cy="112450"/>
            </a:xfrm>
            <a:custGeom>
              <a:avLst/>
              <a:gdLst/>
              <a:ahLst/>
              <a:cxnLst/>
              <a:rect l="l" t="t" r="r" b="b"/>
              <a:pathLst>
                <a:path w="3516" h="4498" extrusionOk="0">
                  <a:moveTo>
                    <a:pt x="3157" y="0"/>
                  </a:moveTo>
                  <a:cubicBezTo>
                    <a:pt x="3152" y="0"/>
                    <a:pt x="3147" y="1"/>
                    <a:pt x="3141" y="1"/>
                  </a:cubicBezTo>
                  <a:lnTo>
                    <a:pt x="1723" y="46"/>
                  </a:lnTo>
                  <a:lnTo>
                    <a:pt x="1598" y="46"/>
                  </a:lnTo>
                  <a:lnTo>
                    <a:pt x="179" y="126"/>
                  </a:lnTo>
                  <a:cubicBezTo>
                    <a:pt x="81" y="135"/>
                    <a:pt x="1" y="215"/>
                    <a:pt x="1" y="322"/>
                  </a:cubicBezTo>
                  <a:lnTo>
                    <a:pt x="179" y="4319"/>
                  </a:lnTo>
                  <a:cubicBezTo>
                    <a:pt x="185" y="4429"/>
                    <a:pt x="272" y="4497"/>
                    <a:pt x="363" y="4497"/>
                  </a:cubicBezTo>
                  <a:cubicBezTo>
                    <a:pt x="404" y="4497"/>
                    <a:pt x="446" y="4483"/>
                    <a:pt x="483" y="4453"/>
                  </a:cubicBezTo>
                  <a:lnTo>
                    <a:pt x="1696" y="3436"/>
                  </a:lnTo>
                  <a:cubicBezTo>
                    <a:pt x="1729" y="3408"/>
                    <a:pt x="1771" y="3394"/>
                    <a:pt x="1813" y="3394"/>
                  </a:cubicBezTo>
                  <a:cubicBezTo>
                    <a:pt x="1851" y="3394"/>
                    <a:pt x="1889" y="3405"/>
                    <a:pt x="1919" y="3427"/>
                  </a:cubicBezTo>
                  <a:lnTo>
                    <a:pt x="3221" y="4337"/>
                  </a:lnTo>
                  <a:cubicBezTo>
                    <a:pt x="3254" y="4360"/>
                    <a:pt x="3290" y="4371"/>
                    <a:pt x="3325" y="4371"/>
                  </a:cubicBezTo>
                  <a:cubicBezTo>
                    <a:pt x="3424" y="4371"/>
                    <a:pt x="3516" y="4288"/>
                    <a:pt x="3516" y="4176"/>
                  </a:cubicBezTo>
                  <a:lnTo>
                    <a:pt x="3337" y="171"/>
                  </a:lnTo>
                  <a:cubicBezTo>
                    <a:pt x="3329" y="77"/>
                    <a:pt x="3256" y="0"/>
                    <a:pt x="3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6767625" y="3731025"/>
              <a:ext cx="27700" cy="110425"/>
            </a:xfrm>
            <a:custGeom>
              <a:avLst/>
              <a:gdLst/>
              <a:ahLst/>
              <a:cxnLst/>
              <a:rect l="l" t="t" r="r" b="b"/>
              <a:pathLst>
                <a:path w="1108" h="4417" extrusionOk="0">
                  <a:moveTo>
                    <a:pt x="938" y="0"/>
                  </a:moveTo>
                  <a:lnTo>
                    <a:pt x="179" y="45"/>
                  </a:lnTo>
                  <a:cubicBezTo>
                    <a:pt x="81" y="54"/>
                    <a:pt x="1" y="134"/>
                    <a:pt x="1" y="241"/>
                  </a:cubicBezTo>
                  <a:lnTo>
                    <a:pt x="179" y="4238"/>
                  </a:lnTo>
                  <a:cubicBezTo>
                    <a:pt x="185" y="4348"/>
                    <a:pt x="272" y="4416"/>
                    <a:pt x="363" y="4416"/>
                  </a:cubicBezTo>
                  <a:cubicBezTo>
                    <a:pt x="404" y="4416"/>
                    <a:pt x="446" y="4402"/>
                    <a:pt x="483" y="4372"/>
                  </a:cubicBezTo>
                  <a:lnTo>
                    <a:pt x="1107" y="3854"/>
                  </a:lnTo>
                  <a:lnTo>
                    <a:pt x="9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4"/>
          <p:cNvGrpSpPr/>
          <p:nvPr/>
        </p:nvGrpSpPr>
        <p:grpSpPr>
          <a:xfrm>
            <a:off x="5660075" y="3627675"/>
            <a:ext cx="355525" cy="474375"/>
            <a:chOff x="5375725" y="3398525"/>
            <a:chExt cx="355525" cy="474375"/>
          </a:xfrm>
        </p:grpSpPr>
        <p:sp>
          <p:nvSpPr>
            <p:cNvPr id="7660" name="Google Shape;7660;p64"/>
            <p:cNvSpPr/>
            <p:nvPr/>
          </p:nvSpPr>
          <p:spPr>
            <a:xfrm>
              <a:off x="5375950" y="3506650"/>
              <a:ext cx="355300" cy="366250"/>
            </a:xfrm>
            <a:custGeom>
              <a:avLst/>
              <a:gdLst/>
              <a:ahLst/>
              <a:cxnLst/>
              <a:rect l="l" t="t" r="r" b="b"/>
              <a:pathLst>
                <a:path w="14212" h="14650" extrusionOk="0">
                  <a:moveTo>
                    <a:pt x="1615" y="1"/>
                  </a:moveTo>
                  <a:cubicBezTo>
                    <a:pt x="1517" y="1"/>
                    <a:pt x="1437" y="81"/>
                    <a:pt x="1428" y="188"/>
                  </a:cubicBezTo>
                  <a:lnTo>
                    <a:pt x="9" y="14417"/>
                  </a:lnTo>
                  <a:cubicBezTo>
                    <a:pt x="1" y="14542"/>
                    <a:pt x="81" y="14649"/>
                    <a:pt x="197" y="14649"/>
                  </a:cubicBezTo>
                  <a:lnTo>
                    <a:pt x="14016" y="14649"/>
                  </a:lnTo>
                  <a:cubicBezTo>
                    <a:pt x="14131" y="14649"/>
                    <a:pt x="14212" y="14542"/>
                    <a:pt x="14203" y="14417"/>
                  </a:cubicBezTo>
                  <a:lnTo>
                    <a:pt x="12784" y="188"/>
                  </a:lnTo>
                  <a:cubicBezTo>
                    <a:pt x="12775" y="81"/>
                    <a:pt x="12695" y="1"/>
                    <a:pt x="1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5375725" y="3506875"/>
              <a:ext cx="101275" cy="366025"/>
            </a:xfrm>
            <a:custGeom>
              <a:avLst/>
              <a:gdLst/>
              <a:ahLst/>
              <a:cxnLst/>
              <a:rect l="l" t="t" r="r" b="b"/>
              <a:pathLst>
                <a:path w="4051" h="14641" extrusionOk="0">
                  <a:moveTo>
                    <a:pt x="1624" y="1"/>
                  </a:moveTo>
                  <a:cubicBezTo>
                    <a:pt x="1526" y="1"/>
                    <a:pt x="1446" y="72"/>
                    <a:pt x="1437" y="179"/>
                  </a:cubicBezTo>
                  <a:lnTo>
                    <a:pt x="18" y="14408"/>
                  </a:lnTo>
                  <a:cubicBezTo>
                    <a:pt x="1" y="14533"/>
                    <a:pt x="90" y="14640"/>
                    <a:pt x="206" y="14640"/>
                  </a:cubicBezTo>
                  <a:lnTo>
                    <a:pt x="2597" y="14640"/>
                  </a:lnTo>
                  <a:lnTo>
                    <a:pt x="40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5457125" y="3606075"/>
              <a:ext cx="195850" cy="195000"/>
            </a:xfrm>
            <a:custGeom>
              <a:avLst/>
              <a:gdLst/>
              <a:ahLst/>
              <a:cxnLst/>
              <a:rect l="l" t="t" r="r" b="b"/>
              <a:pathLst>
                <a:path w="7834" h="7800" extrusionOk="0">
                  <a:moveTo>
                    <a:pt x="3858" y="1"/>
                  </a:moveTo>
                  <a:cubicBezTo>
                    <a:pt x="3703" y="1"/>
                    <a:pt x="3578" y="120"/>
                    <a:pt x="3578" y="279"/>
                  </a:cubicBezTo>
                  <a:lnTo>
                    <a:pt x="3578" y="609"/>
                  </a:lnTo>
                  <a:lnTo>
                    <a:pt x="3382" y="440"/>
                  </a:lnTo>
                  <a:cubicBezTo>
                    <a:pt x="3330" y="396"/>
                    <a:pt x="3265" y="373"/>
                    <a:pt x="3200" y="373"/>
                  </a:cubicBezTo>
                  <a:cubicBezTo>
                    <a:pt x="3122" y="373"/>
                    <a:pt x="3043" y="407"/>
                    <a:pt x="2989" y="475"/>
                  </a:cubicBezTo>
                  <a:cubicBezTo>
                    <a:pt x="2891" y="591"/>
                    <a:pt x="2909" y="761"/>
                    <a:pt x="3025" y="859"/>
                  </a:cubicBezTo>
                  <a:lnTo>
                    <a:pt x="3614" y="1332"/>
                  </a:lnTo>
                  <a:lnTo>
                    <a:pt x="3614" y="1644"/>
                  </a:lnTo>
                  <a:lnTo>
                    <a:pt x="3382" y="1475"/>
                  </a:lnTo>
                  <a:cubicBezTo>
                    <a:pt x="3331" y="1432"/>
                    <a:pt x="3268" y="1411"/>
                    <a:pt x="3206" y="1411"/>
                  </a:cubicBezTo>
                  <a:cubicBezTo>
                    <a:pt x="3125" y="1411"/>
                    <a:pt x="3045" y="1445"/>
                    <a:pt x="2989" y="1510"/>
                  </a:cubicBezTo>
                  <a:cubicBezTo>
                    <a:pt x="2891" y="1626"/>
                    <a:pt x="2909" y="1805"/>
                    <a:pt x="3025" y="1903"/>
                  </a:cubicBezTo>
                  <a:lnTo>
                    <a:pt x="3578" y="2376"/>
                  </a:lnTo>
                  <a:lnTo>
                    <a:pt x="3578" y="3232"/>
                  </a:lnTo>
                  <a:lnTo>
                    <a:pt x="2240" y="1894"/>
                  </a:lnTo>
                  <a:lnTo>
                    <a:pt x="2302" y="1162"/>
                  </a:lnTo>
                  <a:cubicBezTo>
                    <a:pt x="2311" y="1011"/>
                    <a:pt x="2204" y="877"/>
                    <a:pt x="2044" y="859"/>
                  </a:cubicBezTo>
                  <a:cubicBezTo>
                    <a:pt x="2038" y="859"/>
                    <a:pt x="2033" y="859"/>
                    <a:pt x="2027" y="859"/>
                  </a:cubicBezTo>
                  <a:cubicBezTo>
                    <a:pt x="1883" y="859"/>
                    <a:pt x="1758" y="972"/>
                    <a:pt x="1749" y="1118"/>
                  </a:cubicBezTo>
                  <a:lnTo>
                    <a:pt x="1723" y="1376"/>
                  </a:lnTo>
                  <a:lnTo>
                    <a:pt x="1491" y="1144"/>
                  </a:lnTo>
                  <a:cubicBezTo>
                    <a:pt x="1437" y="1091"/>
                    <a:pt x="1366" y="1064"/>
                    <a:pt x="1294" y="1064"/>
                  </a:cubicBezTo>
                  <a:cubicBezTo>
                    <a:pt x="1223" y="1064"/>
                    <a:pt x="1152" y="1091"/>
                    <a:pt x="1098" y="1144"/>
                  </a:cubicBezTo>
                  <a:cubicBezTo>
                    <a:pt x="991" y="1252"/>
                    <a:pt x="991" y="1430"/>
                    <a:pt x="1098" y="1537"/>
                  </a:cubicBezTo>
                  <a:lnTo>
                    <a:pt x="1330" y="1769"/>
                  </a:lnTo>
                  <a:lnTo>
                    <a:pt x="1071" y="1787"/>
                  </a:lnTo>
                  <a:cubicBezTo>
                    <a:pt x="920" y="1805"/>
                    <a:pt x="804" y="1938"/>
                    <a:pt x="822" y="2090"/>
                  </a:cubicBezTo>
                  <a:cubicBezTo>
                    <a:pt x="830" y="2233"/>
                    <a:pt x="955" y="2349"/>
                    <a:pt x="1098" y="2349"/>
                  </a:cubicBezTo>
                  <a:lnTo>
                    <a:pt x="1116" y="2349"/>
                  </a:lnTo>
                  <a:lnTo>
                    <a:pt x="1847" y="2286"/>
                  </a:lnTo>
                  <a:lnTo>
                    <a:pt x="3186" y="3625"/>
                  </a:lnTo>
                  <a:lnTo>
                    <a:pt x="2329" y="3625"/>
                  </a:lnTo>
                  <a:lnTo>
                    <a:pt x="1856" y="3062"/>
                  </a:lnTo>
                  <a:cubicBezTo>
                    <a:pt x="1803" y="3000"/>
                    <a:pt x="1729" y="2968"/>
                    <a:pt x="1653" y="2968"/>
                  </a:cubicBezTo>
                  <a:cubicBezTo>
                    <a:pt x="1588" y="2968"/>
                    <a:pt x="1521" y="2991"/>
                    <a:pt x="1464" y="3036"/>
                  </a:cubicBezTo>
                  <a:cubicBezTo>
                    <a:pt x="1348" y="3134"/>
                    <a:pt x="1339" y="3303"/>
                    <a:pt x="1437" y="3428"/>
                  </a:cubicBezTo>
                  <a:lnTo>
                    <a:pt x="1607" y="3625"/>
                  </a:lnTo>
                  <a:lnTo>
                    <a:pt x="1241" y="3625"/>
                  </a:lnTo>
                  <a:lnTo>
                    <a:pt x="804" y="3107"/>
                  </a:lnTo>
                  <a:cubicBezTo>
                    <a:pt x="753" y="3047"/>
                    <a:pt x="680" y="3016"/>
                    <a:pt x="607" y="3016"/>
                  </a:cubicBezTo>
                  <a:cubicBezTo>
                    <a:pt x="540" y="3016"/>
                    <a:pt x="472" y="3042"/>
                    <a:pt x="420" y="3098"/>
                  </a:cubicBezTo>
                  <a:cubicBezTo>
                    <a:pt x="331" y="3196"/>
                    <a:pt x="331" y="3348"/>
                    <a:pt x="420" y="3446"/>
                  </a:cubicBezTo>
                  <a:lnTo>
                    <a:pt x="563" y="3625"/>
                  </a:lnTo>
                  <a:lnTo>
                    <a:pt x="277" y="3625"/>
                  </a:lnTo>
                  <a:cubicBezTo>
                    <a:pt x="135" y="3625"/>
                    <a:pt x="10" y="3740"/>
                    <a:pt x="1" y="3883"/>
                  </a:cubicBezTo>
                  <a:cubicBezTo>
                    <a:pt x="1" y="4026"/>
                    <a:pt x="117" y="4142"/>
                    <a:pt x="260" y="4142"/>
                  </a:cubicBezTo>
                  <a:lnTo>
                    <a:pt x="563" y="4142"/>
                  </a:lnTo>
                  <a:lnTo>
                    <a:pt x="393" y="4383"/>
                  </a:lnTo>
                  <a:cubicBezTo>
                    <a:pt x="295" y="4499"/>
                    <a:pt x="313" y="4677"/>
                    <a:pt x="429" y="4775"/>
                  </a:cubicBezTo>
                  <a:cubicBezTo>
                    <a:pt x="483" y="4820"/>
                    <a:pt x="545" y="4838"/>
                    <a:pt x="607" y="4838"/>
                  </a:cubicBezTo>
                  <a:cubicBezTo>
                    <a:pt x="688" y="4838"/>
                    <a:pt x="768" y="4802"/>
                    <a:pt x="822" y="4740"/>
                  </a:cubicBezTo>
                  <a:lnTo>
                    <a:pt x="1294" y="4187"/>
                  </a:lnTo>
                  <a:lnTo>
                    <a:pt x="1607" y="4187"/>
                  </a:lnTo>
                  <a:lnTo>
                    <a:pt x="1437" y="4383"/>
                  </a:lnTo>
                  <a:cubicBezTo>
                    <a:pt x="1339" y="4499"/>
                    <a:pt x="1348" y="4677"/>
                    <a:pt x="1464" y="4775"/>
                  </a:cubicBezTo>
                  <a:cubicBezTo>
                    <a:pt x="1517" y="4820"/>
                    <a:pt x="1580" y="4838"/>
                    <a:pt x="1651" y="4838"/>
                  </a:cubicBezTo>
                  <a:cubicBezTo>
                    <a:pt x="1723" y="4838"/>
                    <a:pt x="1803" y="4802"/>
                    <a:pt x="1856" y="4740"/>
                  </a:cubicBezTo>
                  <a:lnTo>
                    <a:pt x="2329" y="4187"/>
                  </a:lnTo>
                  <a:lnTo>
                    <a:pt x="3186" y="4187"/>
                  </a:lnTo>
                  <a:lnTo>
                    <a:pt x="1847" y="5525"/>
                  </a:lnTo>
                  <a:lnTo>
                    <a:pt x="1116" y="5462"/>
                  </a:lnTo>
                  <a:cubicBezTo>
                    <a:pt x="1106" y="5461"/>
                    <a:pt x="1095" y="5460"/>
                    <a:pt x="1085" y="5460"/>
                  </a:cubicBezTo>
                  <a:cubicBezTo>
                    <a:pt x="947" y="5460"/>
                    <a:pt x="830" y="5571"/>
                    <a:pt x="822" y="5712"/>
                  </a:cubicBezTo>
                  <a:cubicBezTo>
                    <a:pt x="804" y="5864"/>
                    <a:pt x="920" y="6006"/>
                    <a:pt x="1071" y="6015"/>
                  </a:cubicBezTo>
                  <a:lnTo>
                    <a:pt x="1330" y="6033"/>
                  </a:lnTo>
                  <a:lnTo>
                    <a:pt x="1098" y="6265"/>
                  </a:lnTo>
                  <a:cubicBezTo>
                    <a:pt x="991" y="6381"/>
                    <a:pt x="991" y="6551"/>
                    <a:pt x="1098" y="6667"/>
                  </a:cubicBezTo>
                  <a:cubicBezTo>
                    <a:pt x="1152" y="6720"/>
                    <a:pt x="1223" y="6747"/>
                    <a:pt x="1294" y="6747"/>
                  </a:cubicBezTo>
                  <a:cubicBezTo>
                    <a:pt x="1366" y="6747"/>
                    <a:pt x="1437" y="6720"/>
                    <a:pt x="1491" y="6667"/>
                  </a:cubicBezTo>
                  <a:lnTo>
                    <a:pt x="1723" y="6435"/>
                  </a:lnTo>
                  <a:lnTo>
                    <a:pt x="1749" y="6693"/>
                  </a:lnTo>
                  <a:cubicBezTo>
                    <a:pt x="1758" y="6836"/>
                    <a:pt x="1883" y="6943"/>
                    <a:pt x="2026" y="6943"/>
                  </a:cubicBezTo>
                  <a:lnTo>
                    <a:pt x="2044" y="6943"/>
                  </a:lnTo>
                  <a:cubicBezTo>
                    <a:pt x="2204" y="6934"/>
                    <a:pt x="2311" y="6800"/>
                    <a:pt x="2302" y="6640"/>
                  </a:cubicBezTo>
                  <a:lnTo>
                    <a:pt x="2240" y="5917"/>
                  </a:lnTo>
                  <a:lnTo>
                    <a:pt x="3578" y="4570"/>
                  </a:lnTo>
                  <a:lnTo>
                    <a:pt x="3578" y="5435"/>
                  </a:lnTo>
                  <a:lnTo>
                    <a:pt x="3025" y="5899"/>
                  </a:lnTo>
                  <a:cubicBezTo>
                    <a:pt x="2909" y="5998"/>
                    <a:pt x="2891" y="6176"/>
                    <a:pt x="2989" y="6292"/>
                  </a:cubicBezTo>
                  <a:cubicBezTo>
                    <a:pt x="3043" y="6363"/>
                    <a:pt x="3123" y="6390"/>
                    <a:pt x="3203" y="6390"/>
                  </a:cubicBezTo>
                  <a:cubicBezTo>
                    <a:pt x="3266" y="6390"/>
                    <a:pt x="3328" y="6372"/>
                    <a:pt x="3382" y="6328"/>
                  </a:cubicBezTo>
                  <a:lnTo>
                    <a:pt x="3578" y="6158"/>
                  </a:lnTo>
                  <a:lnTo>
                    <a:pt x="3578" y="6470"/>
                  </a:lnTo>
                  <a:lnTo>
                    <a:pt x="3025" y="6943"/>
                  </a:lnTo>
                  <a:cubicBezTo>
                    <a:pt x="2909" y="7041"/>
                    <a:pt x="2891" y="7220"/>
                    <a:pt x="2989" y="7336"/>
                  </a:cubicBezTo>
                  <a:cubicBezTo>
                    <a:pt x="3043" y="7398"/>
                    <a:pt x="3123" y="7434"/>
                    <a:pt x="3203" y="7434"/>
                  </a:cubicBezTo>
                  <a:cubicBezTo>
                    <a:pt x="3266" y="7434"/>
                    <a:pt x="3328" y="7416"/>
                    <a:pt x="3382" y="7371"/>
                  </a:cubicBezTo>
                  <a:lnTo>
                    <a:pt x="3614" y="7202"/>
                  </a:lnTo>
                  <a:lnTo>
                    <a:pt x="3614" y="7523"/>
                  </a:lnTo>
                  <a:cubicBezTo>
                    <a:pt x="3614" y="7666"/>
                    <a:pt x="3730" y="7791"/>
                    <a:pt x="3873" y="7800"/>
                  </a:cubicBezTo>
                  <a:cubicBezTo>
                    <a:pt x="4015" y="7800"/>
                    <a:pt x="4131" y="7684"/>
                    <a:pt x="4131" y="7541"/>
                  </a:cubicBezTo>
                  <a:lnTo>
                    <a:pt x="4131" y="7202"/>
                  </a:lnTo>
                  <a:lnTo>
                    <a:pt x="4336" y="7371"/>
                  </a:lnTo>
                  <a:cubicBezTo>
                    <a:pt x="4390" y="7416"/>
                    <a:pt x="4452" y="7434"/>
                    <a:pt x="4515" y="7434"/>
                  </a:cubicBezTo>
                  <a:cubicBezTo>
                    <a:pt x="4595" y="7434"/>
                    <a:pt x="4675" y="7398"/>
                    <a:pt x="4729" y="7336"/>
                  </a:cubicBezTo>
                  <a:cubicBezTo>
                    <a:pt x="4827" y="7220"/>
                    <a:pt x="4809" y="7041"/>
                    <a:pt x="4693" y="6943"/>
                  </a:cubicBezTo>
                  <a:lnTo>
                    <a:pt x="4176" y="6470"/>
                  </a:lnTo>
                  <a:lnTo>
                    <a:pt x="4176" y="6158"/>
                  </a:lnTo>
                  <a:lnTo>
                    <a:pt x="4336" y="6328"/>
                  </a:lnTo>
                  <a:cubicBezTo>
                    <a:pt x="4390" y="6372"/>
                    <a:pt x="4452" y="6390"/>
                    <a:pt x="4515" y="6390"/>
                  </a:cubicBezTo>
                  <a:cubicBezTo>
                    <a:pt x="4595" y="6390"/>
                    <a:pt x="4675" y="6363"/>
                    <a:pt x="4729" y="6292"/>
                  </a:cubicBezTo>
                  <a:cubicBezTo>
                    <a:pt x="4827" y="6176"/>
                    <a:pt x="4809" y="5998"/>
                    <a:pt x="4693" y="5899"/>
                  </a:cubicBezTo>
                  <a:lnTo>
                    <a:pt x="4131" y="5435"/>
                  </a:lnTo>
                  <a:lnTo>
                    <a:pt x="4131" y="4570"/>
                  </a:lnTo>
                  <a:lnTo>
                    <a:pt x="5478" y="5917"/>
                  </a:lnTo>
                  <a:lnTo>
                    <a:pt x="5416" y="6640"/>
                  </a:lnTo>
                  <a:cubicBezTo>
                    <a:pt x="5407" y="6800"/>
                    <a:pt x="5514" y="6934"/>
                    <a:pt x="5675" y="6943"/>
                  </a:cubicBezTo>
                  <a:lnTo>
                    <a:pt x="5692" y="6943"/>
                  </a:lnTo>
                  <a:cubicBezTo>
                    <a:pt x="5835" y="6943"/>
                    <a:pt x="5960" y="6836"/>
                    <a:pt x="5969" y="6693"/>
                  </a:cubicBezTo>
                  <a:lnTo>
                    <a:pt x="5996" y="6435"/>
                  </a:lnTo>
                  <a:lnTo>
                    <a:pt x="6228" y="6667"/>
                  </a:lnTo>
                  <a:cubicBezTo>
                    <a:pt x="6281" y="6720"/>
                    <a:pt x="6353" y="6747"/>
                    <a:pt x="6424" y="6747"/>
                  </a:cubicBezTo>
                  <a:cubicBezTo>
                    <a:pt x="6495" y="6747"/>
                    <a:pt x="6567" y="6720"/>
                    <a:pt x="6620" y="6667"/>
                  </a:cubicBezTo>
                  <a:cubicBezTo>
                    <a:pt x="6727" y="6551"/>
                    <a:pt x="6727" y="6381"/>
                    <a:pt x="6620" y="6265"/>
                  </a:cubicBezTo>
                  <a:lnTo>
                    <a:pt x="6388" y="6033"/>
                  </a:lnTo>
                  <a:lnTo>
                    <a:pt x="6647" y="6015"/>
                  </a:lnTo>
                  <a:cubicBezTo>
                    <a:pt x="6799" y="6006"/>
                    <a:pt x="6915" y="5864"/>
                    <a:pt x="6897" y="5712"/>
                  </a:cubicBezTo>
                  <a:cubicBezTo>
                    <a:pt x="6888" y="5571"/>
                    <a:pt x="6772" y="5460"/>
                    <a:pt x="6633" y="5460"/>
                  </a:cubicBezTo>
                  <a:cubicBezTo>
                    <a:pt x="6623" y="5460"/>
                    <a:pt x="6613" y="5461"/>
                    <a:pt x="6602" y="5462"/>
                  </a:cubicBezTo>
                  <a:lnTo>
                    <a:pt x="5871" y="5525"/>
                  </a:lnTo>
                  <a:lnTo>
                    <a:pt x="4533" y="4142"/>
                  </a:lnTo>
                  <a:lnTo>
                    <a:pt x="5389" y="4142"/>
                  </a:lnTo>
                  <a:lnTo>
                    <a:pt x="5862" y="4740"/>
                  </a:lnTo>
                  <a:cubicBezTo>
                    <a:pt x="5915" y="4802"/>
                    <a:pt x="5996" y="4838"/>
                    <a:pt x="6067" y="4838"/>
                  </a:cubicBezTo>
                  <a:cubicBezTo>
                    <a:pt x="6138" y="4838"/>
                    <a:pt x="6201" y="4820"/>
                    <a:pt x="6254" y="4775"/>
                  </a:cubicBezTo>
                  <a:cubicBezTo>
                    <a:pt x="6370" y="4677"/>
                    <a:pt x="6379" y="4499"/>
                    <a:pt x="6281" y="4383"/>
                  </a:cubicBezTo>
                  <a:lnTo>
                    <a:pt x="6112" y="4187"/>
                  </a:lnTo>
                  <a:lnTo>
                    <a:pt x="6433" y="4187"/>
                  </a:lnTo>
                  <a:lnTo>
                    <a:pt x="6897" y="4740"/>
                  </a:lnTo>
                  <a:cubicBezTo>
                    <a:pt x="6950" y="4802"/>
                    <a:pt x="7031" y="4838"/>
                    <a:pt x="7111" y="4838"/>
                  </a:cubicBezTo>
                  <a:cubicBezTo>
                    <a:pt x="7173" y="4838"/>
                    <a:pt x="7236" y="4820"/>
                    <a:pt x="7289" y="4775"/>
                  </a:cubicBezTo>
                  <a:cubicBezTo>
                    <a:pt x="7405" y="4677"/>
                    <a:pt x="7423" y="4499"/>
                    <a:pt x="7325" y="4383"/>
                  </a:cubicBezTo>
                  <a:lnTo>
                    <a:pt x="7155" y="4187"/>
                  </a:lnTo>
                  <a:lnTo>
                    <a:pt x="7477" y="4187"/>
                  </a:lnTo>
                  <a:cubicBezTo>
                    <a:pt x="7593" y="4187"/>
                    <a:pt x="7700" y="4115"/>
                    <a:pt x="7744" y="4008"/>
                  </a:cubicBezTo>
                  <a:cubicBezTo>
                    <a:pt x="7833" y="3794"/>
                    <a:pt x="7682" y="3589"/>
                    <a:pt x="7477" y="3589"/>
                  </a:cubicBezTo>
                  <a:lnTo>
                    <a:pt x="7155" y="3589"/>
                  </a:lnTo>
                  <a:lnTo>
                    <a:pt x="7325" y="3428"/>
                  </a:lnTo>
                  <a:cubicBezTo>
                    <a:pt x="7423" y="3303"/>
                    <a:pt x="7405" y="3134"/>
                    <a:pt x="7289" y="3036"/>
                  </a:cubicBezTo>
                  <a:cubicBezTo>
                    <a:pt x="7236" y="2991"/>
                    <a:pt x="7170" y="2968"/>
                    <a:pt x="7104" y="2968"/>
                  </a:cubicBezTo>
                  <a:cubicBezTo>
                    <a:pt x="7027" y="2968"/>
                    <a:pt x="6950" y="3000"/>
                    <a:pt x="6897" y="3062"/>
                  </a:cubicBezTo>
                  <a:lnTo>
                    <a:pt x="6433" y="3589"/>
                  </a:lnTo>
                  <a:lnTo>
                    <a:pt x="6112" y="3589"/>
                  </a:lnTo>
                  <a:lnTo>
                    <a:pt x="6281" y="3428"/>
                  </a:lnTo>
                  <a:cubicBezTo>
                    <a:pt x="6379" y="3303"/>
                    <a:pt x="6370" y="3134"/>
                    <a:pt x="6254" y="3036"/>
                  </a:cubicBezTo>
                  <a:cubicBezTo>
                    <a:pt x="6197" y="2991"/>
                    <a:pt x="6131" y="2968"/>
                    <a:pt x="6066" y="2968"/>
                  </a:cubicBezTo>
                  <a:cubicBezTo>
                    <a:pt x="5989" y="2968"/>
                    <a:pt x="5915" y="3000"/>
                    <a:pt x="5862" y="3062"/>
                  </a:cubicBezTo>
                  <a:lnTo>
                    <a:pt x="5389" y="3625"/>
                  </a:lnTo>
                  <a:lnTo>
                    <a:pt x="4533" y="3625"/>
                  </a:lnTo>
                  <a:lnTo>
                    <a:pt x="5871" y="2286"/>
                  </a:lnTo>
                  <a:lnTo>
                    <a:pt x="6602" y="2349"/>
                  </a:lnTo>
                  <a:lnTo>
                    <a:pt x="6620" y="2349"/>
                  </a:lnTo>
                  <a:cubicBezTo>
                    <a:pt x="6763" y="2349"/>
                    <a:pt x="6888" y="2233"/>
                    <a:pt x="6897" y="2090"/>
                  </a:cubicBezTo>
                  <a:cubicBezTo>
                    <a:pt x="6915" y="1938"/>
                    <a:pt x="6799" y="1805"/>
                    <a:pt x="6647" y="1787"/>
                  </a:cubicBezTo>
                  <a:lnTo>
                    <a:pt x="6388" y="1769"/>
                  </a:lnTo>
                  <a:lnTo>
                    <a:pt x="6620" y="1537"/>
                  </a:lnTo>
                  <a:cubicBezTo>
                    <a:pt x="6727" y="1430"/>
                    <a:pt x="6727" y="1252"/>
                    <a:pt x="6620" y="1144"/>
                  </a:cubicBezTo>
                  <a:cubicBezTo>
                    <a:pt x="6567" y="1091"/>
                    <a:pt x="6495" y="1064"/>
                    <a:pt x="6424" y="1064"/>
                  </a:cubicBezTo>
                  <a:cubicBezTo>
                    <a:pt x="6353" y="1064"/>
                    <a:pt x="6281" y="1091"/>
                    <a:pt x="6228" y="1144"/>
                  </a:cubicBezTo>
                  <a:lnTo>
                    <a:pt x="5996" y="1376"/>
                  </a:lnTo>
                  <a:lnTo>
                    <a:pt x="5969" y="1118"/>
                  </a:lnTo>
                  <a:cubicBezTo>
                    <a:pt x="5960" y="972"/>
                    <a:pt x="5836" y="859"/>
                    <a:pt x="5691" y="859"/>
                  </a:cubicBezTo>
                  <a:cubicBezTo>
                    <a:pt x="5686" y="859"/>
                    <a:pt x="5680" y="859"/>
                    <a:pt x="5675" y="859"/>
                  </a:cubicBezTo>
                  <a:cubicBezTo>
                    <a:pt x="5514" y="877"/>
                    <a:pt x="5407" y="1011"/>
                    <a:pt x="5416" y="1162"/>
                  </a:cubicBezTo>
                  <a:lnTo>
                    <a:pt x="5478" y="1894"/>
                  </a:lnTo>
                  <a:lnTo>
                    <a:pt x="4131" y="3232"/>
                  </a:lnTo>
                  <a:lnTo>
                    <a:pt x="4131" y="2376"/>
                  </a:lnTo>
                  <a:lnTo>
                    <a:pt x="4693" y="1903"/>
                  </a:lnTo>
                  <a:cubicBezTo>
                    <a:pt x="4809" y="1805"/>
                    <a:pt x="4827" y="1626"/>
                    <a:pt x="4729" y="1510"/>
                  </a:cubicBezTo>
                  <a:cubicBezTo>
                    <a:pt x="4674" y="1445"/>
                    <a:pt x="4593" y="1411"/>
                    <a:pt x="4513" y="1411"/>
                  </a:cubicBezTo>
                  <a:cubicBezTo>
                    <a:pt x="4450" y="1411"/>
                    <a:pt x="4387" y="1432"/>
                    <a:pt x="4336" y="1475"/>
                  </a:cubicBezTo>
                  <a:lnTo>
                    <a:pt x="4131" y="1644"/>
                  </a:lnTo>
                  <a:lnTo>
                    <a:pt x="4131" y="1332"/>
                  </a:lnTo>
                  <a:lnTo>
                    <a:pt x="4684" y="868"/>
                  </a:lnTo>
                  <a:cubicBezTo>
                    <a:pt x="4791" y="779"/>
                    <a:pt x="4827" y="618"/>
                    <a:pt x="4747" y="502"/>
                  </a:cubicBezTo>
                  <a:cubicBezTo>
                    <a:pt x="4694" y="418"/>
                    <a:pt x="4605" y="374"/>
                    <a:pt x="4514" y="374"/>
                  </a:cubicBezTo>
                  <a:cubicBezTo>
                    <a:pt x="4451" y="374"/>
                    <a:pt x="4388" y="396"/>
                    <a:pt x="4336" y="440"/>
                  </a:cubicBezTo>
                  <a:lnTo>
                    <a:pt x="4131" y="609"/>
                  </a:lnTo>
                  <a:lnTo>
                    <a:pt x="4131" y="288"/>
                  </a:lnTo>
                  <a:cubicBezTo>
                    <a:pt x="4131" y="145"/>
                    <a:pt x="4033" y="20"/>
                    <a:pt x="3890" y="3"/>
                  </a:cubicBezTo>
                  <a:cubicBezTo>
                    <a:pt x="3880" y="1"/>
                    <a:pt x="3869" y="1"/>
                    <a:pt x="385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5450000" y="3534750"/>
              <a:ext cx="35700" cy="35725"/>
            </a:xfrm>
            <a:custGeom>
              <a:avLst/>
              <a:gdLst/>
              <a:ahLst/>
              <a:cxnLst/>
              <a:rect l="l" t="t" r="r" b="b"/>
              <a:pathLst>
                <a:path w="1428" h="1429" extrusionOk="0">
                  <a:moveTo>
                    <a:pt x="714" y="1"/>
                  </a:moveTo>
                  <a:cubicBezTo>
                    <a:pt x="321" y="1"/>
                    <a:pt x="0" y="322"/>
                    <a:pt x="0" y="715"/>
                  </a:cubicBezTo>
                  <a:cubicBezTo>
                    <a:pt x="0" y="1107"/>
                    <a:pt x="321"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5450000" y="3537000"/>
              <a:ext cx="33025" cy="33475"/>
            </a:xfrm>
            <a:custGeom>
              <a:avLst/>
              <a:gdLst/>
              <a:ahLst/>
              <a:cxnLst/>
              <a:rect l="l" t="t" r="r" b="b"/>
              <a:pathLst>
                <a:path w="1321" h="1339" extrusionOk="0">
                  <a:moveTo>
                    <a:pt x="384" y="0"/>
                  </a:moveTo>
                  <a:lnTo>
                    <a:pt x="384" y="0"/>
                  </a:lnTo>
                  <a:cubicBezTo>
                    <a:pt x="161" y="116"/>
                    <a:pt x="0" y="357"/>
                    <a:pt x="0" y="625"/>
                  </a:cubicBezTo>
                  <a:cubicBezTo>
                    <a:pt x="0" y="1017"/>
                    <a:pt x="321"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21"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5621500" y="3534750"/>
              <a:ext cx="35700" cy="35725"/>
            </a:xfrm>
            <a:custGeom>
              <a:avLst/>
              <a:gdLst/>
              <a:ahLst/>
              <a:cxnLst/>
              <a:rect l="l" t="t" r="r" b="b"/>
              <a:pathLst>
                <a:path w="1428" h="1429" extrusionOk="0">
                  <a:moveTo>
                    <a:pt x="714" y="1"/>
                  </a:moveTo>
                  <a:cubicBezTo>
                    <a:pt x="322" y="1"/>
                    <a:pt x="1" y="322"/>
                    <a:pt x="1" y="715"/>
                  </a:cubicBezTo>
                  <a:cubicBezTo>
                    <a:pt x="1" y="1107"/>
                    <a:pt x="322"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5621500" y="3537000"/>
              <a:ext cx="33025" cy="33475"/>
            </a:xfrm>
            <a:custGeom>
              <a:avLst/>
              <a:gdLst/>
              <a:ahLst/>
              <a:cxnLst/>
              <a:rect l="l" t="t" r="r" b="b"/>
              <a:pathLst>
                <a:path w="1321" h="1339" extrusionOk="0">
                  <a:moveTo>
                    <a:pt x="384" y="0"/>
                  </a:moveTo>
                  <a:lnTo>
                    <a:pt x="384" y="0"/>
                  </a:lnTo>
                  <a:cubicBezTo>
                    <a:pt x="161" y="116"/>
                    <a:pt x="1" y="357"/>
                    <a:pt x="1" y="625"/>
                  </a:cubicBezTo>
                  <a:cubicBezTo>
                    <a:pt x="1" y="1017"/>
                    <a:pt x="322"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13"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5461375" y="3398525"/>
              <a:ext cx="184450" cy="154150"/>
            </a:xfrm>
            <a:custGeom>
              <a:avLst/>
              <a:gdLst/>
              <a:ahLst/>
              <a:cxnLst/>
              <a:rect l="l" t="t" r="r" b="b"/>
              <a:pathLst>
                <a:path w="7378" h="6166" extrusionOk="0">
                  <a:moveTo>
                    <a:pt x="3689" y="1"/>
                  </a:moveTo>
                  <a:cubicBezTo>
                    <a:pt x="1655" y="1"/>
                    <a:pt x="0" y="1648"/>
                    <a:pt x="0" y="3684"/>
                  </a:cubicBezTo>
                  <a:lnTo>
                    <a:pt x="0" y="5887"/>
                  </a:lnTo>
                  <a:cubicBezTo>
                    <a:pt x="0" y="6046"/>
                    <a:pt x="125" y="6165"/>
                    <a:pt x="280" y="6165"/>
                  </a:cubicBezTo>
                  <a:cubicBezTo>
                    <a:pt x="291" y="6165"/>
                    <a:pt x="302" y="6165"/>
                    <a:pt x="313" y="6164"/>
                  </a:cubicBezTo>
                  <a:cubicBezTo>
                    <a:pt x="455" y="6146"/>
                    <a:pt x="553" y="6021"/>
                    <a:pt x="553" y="5878"/>
                  </a:cubicBezTo>
                  <a:lnTo>
                    <a:pt x="553" y="3684"/>
                  </a:lnTo>
                  <a:cubicBezTo>
                    <a:pt x="553" y="1958"/>
                    <a:pt x="1958" y="555"/>
                    <a:pt x="3685" y="555"/>
                  </a:cubicBezTo>
                  <a:cubicBezTo>
                    <a:pt x="3753" y="555"/>
                    <a:pt x="3821" y="557"/>
                    <a:pt x="3890" y="561"/>
                  </a:cubicBezTo>
                  <a:cubicBezTo>
                    <a:pt x="5540" y="668"/>
                    <a:pt x="6816" y="2060"/>
                    <a:pt x="6816" y="3719"/>
                  </a:cubicBezTo>
                  <a:lnTo>
                    <a:pt x="6816" y="5878"/>
                  </a:lnTo>
                  <a:cubicBezTo>
                    <a:pt x="6816" y="6021"/>
                    <a:pt x="6923" y="6146"/>
                    <a:pt x="7066" y="6164"/>
                  </a:cubicBezTo>
                  <a:cubicBezTo>
                    <a:pt x="7077" y="6165"/>
                    <a:pt x="7087" y="6165"/>
                    <a:pt x="7098" y="6165"/>
                  </a:cubicBezTo>
                  <a:cubicBezTo>
                    <a:pt x="7253" y="6165"/>
                    <a:pt x="7378" y="6046"/>
                    <a:pt x="7378" y="5887"/>
                  </a:cubicBezTo>
                  <a:lnTo>
                    <a:pt x="7378" y="3728"/>
                  </a:lnTo>
                  <a:cubicBezTo>
                    <a:pt x="7378" y="1774"/>
                    <a:pt x="5870" y="133"/>
                    <a:pt x="3926" y="8"/>
                  </a:cubicBezTo>
                  <a:cubicBezTo>
                    <a:pt x="3846" y="3"/>
                    <a:pt x="3767" y="1"/>
                    <a:pt x="3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4"/>
          <p:cNvGrpSpPr/>
          <p:nvPr/>
        </p:nvGrpSpPr>
        <p:grpSpPr>
          <a:xfrm>
            <a:off x="5064475" y="3627713"/>
            <a:ext cx="473075" cy="474300"/>
            <a:chOff x="4739425" y="3398600"/>
            <a:chExt cx="473075" cy="474300"/>
          </a:xfrm>
        </p:grpSpPr>
        <p:sp>
          <p:nvSpPr>
            <p:cNvPr id="7669" name="Google Shape;7669;p64"/>
            <p:cNvSpPr/>
            <p:nvPr/>
          </p:nvSpPr>
          <p:spPr>
            <a:xfrm>
              <a:off x="4740550" y="3398825"/>
              <a:ext cx="471950" cy="474075"/>
            </a:xfrm>
            <a:custGeom>
              <a:avLst/>
              <a:gdLst/>
              <a:ahLst/>
              <a:cxnLst/>
              <a:rect l="l" t="t" r="r" b="b"/>
              <a:pathLst>
                <a:path w="18878" h="18963" extrusionOk="0">
                  <a:moveTo>
                    <a:pt x="9427" y="1"/>
                  </a:moveTo>
                  <a:cubicBezTo>
                    <a:pt x="9040" y="1"/>
                    <a:pt x="8654" y="130"/>
                    <a:pt x="8342" y="389"/>
                  </a:cubicBezTo>
                  <a:lnTo>
                    <a:pt x="2704" y="5010"/>
                  </a:lnTo>
                  <a:cubicBezTo>
                    <a:pt x="2150" y="5474"/>
                    <a:pt x="1936" y="6241"/>
                    <a:pt x="2177" y="6919"/>
                  </a:cubicBezTo>
                  <a:cubicBezTo>
                    <a:pt x="2302" y="7276"/>
                    <a:pt x="2543" y="7561"/>
                    <a:pt x="2837" y="7766"/>
                  </a:cubicBezTo>
                  <a:lnTo>
                    <a:pt x="1758" y="8444"/>
                  </a:lnTo>
                  <a:cubicBezTo>
                    <a:pt x="1098" y="8864"/>
                    <a:pt x="803" y="9640"/>
                    <a:pt x="1017" y="10380"/>
                  </a:cubicBezTo>
                  <a:cubicBezTo>
                    <a:pt x="1232" y="11121"/>
                    <a:pt x="1901" y="11620"/>
                    <a:pt x="2668" y="11620"/>
                  </a:cubicBezTo>
                  <a:lnTo>
                    <a:pt x="2882" y="11620"/>
                  </a:lnTo>
                  <a:lnTo>
                    <a:pt x="866" y="13065"/>
                  </a:lnTo>
                  <a:cubicBezTo>
                    <a:pt x="259" y="13502"/>
                    <a:pt x="0" y="14270"/>
                    <a:pt x="232" y="14983"/>
                  </a:cubicBezTo>
                  <a:cubicBezTo>
                    <a:pt x="464" y="15697"/>
                    <a:pt x="1125" y="16179"/>
                    <a:pt x="1874" y="16179"/>
                  </a:cubicBezTo>
                  <a:lnTo>
                    <a:pt x="6263" y="16179"/>
                  </a:lnTo>
                  <a:lnTo>
                    <a:pt x="6263" y="17267"/>
                  </a:lnTo>
                  <a:cubicBezTo>
                    <a:pt x="6263" y="18204"/>
                    <a:pt x="7021" y="18962"/>
                    <a:pt x="7958" y="18962"/>
                  </a:cubicBezTo>
                  <a:lnTo>
                    <a:pt x="10902" y="18962"/>
                  </a:lnTo>
                  <a:cubicBezTo>
                    <a:pt x="11839" y="18962"/>
                    <a:pt x="12597" y="18204"/>
                    <a:pt x="12597" y="17267"/>
                  </a:cubicBezTo>
                  <a:lnTo>
                    <a:pt x="12597" y="16179"/>
                  </a:lnTo>
                  <a:lnTo>
                    <a:pt x="16959" y="16179"/>
                  </a:lnTo>
                  <a:cubicBezTo>
                    <a:pt x="17664" y="16179"/>
                    <a:pt x="18315" y="15759"/>
                    <a:pt x="18583" y="15099"/>
                  </a:cubicBezTo>
                  <a:cubicBezTo>
                    <a:pt x="18877" y="14359"/>
                    <a:pt x="18628" y="13520"/>
                    <a:pt x="17985" y="13065"/>
                  </a:cubicBezTo>
                  <a:lnTo>
                    <a:pt x="15969" y="11620"/>
                  </a:lnTo>
                  <a:lnTo>
                    <a:pt x="16183" y="11620"/>
                  </a:lnTo>
                  <a:cubicBezTo>
                    <a:pt x="16959" y="11620"/>
                    <a:pt x="17620" y="11121"/>
                    <a:pt x="17834" y="10380"/>
                  </a:cubicBezTo>
                  <a:cubicBezTo>
                    <a:pt x="18048" y="9640"/>
                    <a:pt x="17753" y="8864"/>
                    <a:pt x="17102" y="8444"/>
                  </a:cubicBezTo>
                  <a:lnTo>
                    <a:pt x="16023" y="7766"/>
                  </a:lnTo>
                  <a:cubicBezTo>
                    <a:pt x="16317" y="7561"/>
                    <a:pt x="16549" y="7276"/>
                    <a:pt x="16683" y="6919"/>
                  </a:cubicBezTo>
                  <a:cubicBezTo>
                    <a:pt x="16924" y="6241"/>
                    <a:pt x="16710" y="5474"/>
                    <a:pt x="16148" y="5010"/>
                  </a:cubicBezTo>
                  <a:lnTo>
                    <a:pt x="10518" y="389"/>
                  </a:lnTo>
                  <a:cubicBezTo>
                    <a:pt x="10202" y="130"/>
                    <a:pt x="9814" y="1"/>
                    <a:pt x="9427"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4739425" y="3398600"/>
              <a:ext cx="299550" cy="474300"/>
            </a:xfrm>
            <a:custGeom>
              <a:avLst/>
              <a:gdLst/>
              <a:ahLst/>
              <a:cxnLst/>
              <a:rect l="l" t="t" r="r" b="b"/>
              <a:pathLst>
                <a:path w="11982" h="18972" extrusionOk="0">
                  <a:moveTo>
                    <a:pt x="9461" y="1"/>
                  </a:moveTo>
                  <a:cubicBezTo>
                    <a:pt x="9074" y="1"/>
                    <a:pt x="8686" y="130"/>
                    <a:pt x="8369" y="389"/>
                  </a:cubicBezTo>
                  <a:lnTo>
                    <a:pt x="2757" y="5001"/>
                  </a:lnTo>
                  <a:cubicBezTo>
                    <a:pt x="2195" y="5465"/>
                    <a:pt x="1990" y="6223"/>
                    <a:pt x="2231" y="6901"/>
                  </a:cubicBezTo>
                  <a:cubicBezTo>
                    <a:pt x="2356" y="7258"/>
                    <a:pt x="2588" y="7552"/>
                    <a:pt x="2882" y="7748"/>
                  </a:cubicBezTo>
                  <a:lnTo>
                    <a:pt x="1803" y="8426"/>
                  </a:lnTo>
                  <a:cubicBezTo>
                    <a:pt x="1152" y="8837"/>
                    <a:pt x="857" y="9613"/>
                    <a:pt x="1071" y="10353"/>
                  </a:cubicBezTo>
                  <a:cubicBezTo>
                    <a:pt x="1286" y="11094"/>
                    <a:pt x="1955" y="11593"/>
                    <a:pt x="2722" y="11593"/>
                  </a:cubicBezTo>
                  <a:lnTo>
                    <a:pt x="2909" y="11593"/>
                  </a:lnTo>
                  <a:lnTo>
                    <a:pt x="875" y="13048"/>
                  </a:lnTo>
                  <a:cubicBezTo>
                    <a:pt x="260" y="13485"/>
                    <a:pt x="1" y="14270"/>
                    <a:pt x="233" y="14983"/>
                  </a:cubicBezTo>
                  <a:cubicBezTo>
                    <a:pt x="465" y="15706"/>
                    <a:pt x="1125" y="16188"/>
                    <a:pt x="1883" y="16188"/>
                  </a:cubicBezTo>
                  <a:lnTo>
                    <a:pt x="6308" y="16188"/>
                  </a:lnTo>
                  <a:lnTo>
                    <a:pt x="6308" y="17276"/>
                  </a:lnTo>
                  <a:cubicBezTo>
                    <a:pt x="6308" y="18213"/>
                    <a:pt x="7066" y="18971"/>
                    <a:pt x="8003" y="18971"/>
                  </a:cubicBezTo>
                  <a:lnTo>
                    <a:pt x="11009" y="18971"/>
                  </a:lnTo>
                  <a:cubicBezTo>
                    <a:pt x="11366" y="18971"/>
                    <a:pt x="11705" y="18855"/>
                    <a:pt x="11982" y="18668"/>
                  </a:cubicBezTo>
                  <a:cubicBezTo>
                    <a:pt x="11723" y="18516"/>
                    <a:pt x="11473" y="18204"/>
                    <a:pt x="11295" y="17633"/>
                  </a:cubicBezTo>
                  <a:cubicBezTo>
                    <a:pt x="11232" y="17410"/>
                    <a:pt x="11027" y="17267"/>
                    <a:pt x="10795" y="17267"/>
                  </a:cubicBezTo>
                  <a:lnTo>
                    <a:pt x="8057" y="17267"/>
                  </a:lnTo>
                  <a:cubicBezTo>
                    <a:pt x="7950" y="17267"/>
                    <a:pt x="7860" y="17178"/>
                    <a:pt x="7860" y="17071"/>
                  </a:cubicBezTo>
                  <a:lnTo>
                    <a:pt x="7860" y="14751"/>
                  </a:lnTo>
                  <a:cubicBezTo>
                    <a:pt x="7860" y="14644"/>
                    <a:pt x="7780" y="14555"/>
                    <a:pt x="7673" y="14555"/>
                  </a:cubicBezTo>
                  <a:lnTo>
                    <a:pt x="2053" y="14555"/>
                  </a:lnTo>
                  <a:cubicBezTo>
                    <a:pt x="1865" y="14555"/>
                    <a:pt x="1785" y="14314"/>
                    <a:pt x="1946" y="14207"/>
                  </a:cubicBezTo>
                  <a:lnTo>
                    <a:pt x="7164" y="10460"/>
                  </a:lnTo>
                  <a:cubicBezTo>
                    <a:pt x="7316" y="10353"/>
                    <a:pt x="7245" y="10113"/>
                    <a:pt x="7057" y="10113"/>
                  </a:cubicBezTo>
                  <a:lnTo>
                    <a:pt x="2793" y="10113"/>
                  </a:lnTo>
                  <a:cubicBezTo>
                    <a:pt x="2606" y="10113"/>
                    <a:pt x="2526" y="9854"/>
                    <a:pt x="2695" y="9747"/>
                  </a:cubicBezTo>
                  <a:lnTo>
                    <a:pt x="7075" y="6990"/>
                  </a:lnTo>
                  <a:cubicBezTo>
                    <a:pt x="7236" y="6883"/>
                    <a:pt x="7164" y="6624"/>
                    <a:pt x="6968" y="6624"/>
                  </a:cubicBezTo>
                  <a:lnTo>
                    <a:pt x="3926" y="6624"/>
                  </a:lnTo>
                  <a:cubicBezTo>
                    <a:pt x="3739" y="6624"/>
                    <a:pt x="3659" y="6401"/>
                    <a:pt x="3801" y="6285"/>
                  </a:cubicBezTo>
                  <a:lnTo>
                    <a:pt x="10769" y="576"/>
                  </a:lnTo>
                  <a:lnTo>
                    <a:pt x="10546" y="389"/>
                  </a:lnTo>
                  <a:cubicBezTo>
                    <a:pt x="10233" y="130"/>
                    <a:pt x="9847" y="1"/>
                    <a:pt x="9461"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4783375" y="3440075"/>
              <a:ext cx="385175" cy="391100"/>
            </a:xfrm>
            <a:custGeom>
              <a:avLst/>
              <a:gdLst/>
              <a:ahLst/>
              <a:cxnLst/>
              <a:rect l="l" t="t" r="r" b="b"/>
              <a:pathLst>
                <a:path w="15407" h="15644" extrusionOk="0">
                  <a:moveTo>
                    <a:pt x="7713" y="1"/>
                  </a:moveTo>
                  <a:cubicBezTo>
                    <a:pt x="7670" y="1"/>
                    <a:pt x="7628" y="14"/>
                    <a:pt x="7592" y="41"/>
                  </a:cubicBezTo>
                  <a:lnTo>
                    <a:pt x="2016" y="4618"/>
                  </a:lnTo>
                  <a:cubicBezTo>
                    <a:pt x="1874" y="4733"/>
                    <a:pt x="1954" y="4965"/>
                    <a:pt x="2141" y="4965"/>
                  </a:cubicBezTo>
                  <a:lnTo>
                    <a:pt x="5192" y="4965"/>
                  </a:lnTo>
                  <a:cubicBezTo>
                    <a:pt x="5389" y="4965"/>
                    <a:pt x="5460" y="5224"/>
                    <a:pt x="5299" y="5331"/>
                  </a:cubicBezTo>
                  <a:lnTo>
                    <a:pt x="919" y="8088"/>
                  </a:lnTo>
                  <a:cubicBezTo>
                    <a:pt x="750" y="8195"/>
                    <a:pt x="830" y="8454"/>
                    <a:pt x="1026" y="8454"/>
                  </a:cubicBezTo>
                  <a:lnTo>
                    <a:pt x="5273" y="8454"/>
                  </a:lnTo>
                  <a:cubicBezTo>
                    <a:pt x="5460" y="8454"/>
                    <a:pt x="5540" y="8694"/>
                    <a:pt x="5380" y="8801"/>
                  </a:cubicBezTo>
                  <a:lnTo>
                    <a:pt x="161" y="12548"/>
                  </a:lnTo>
                  <a:cubicBezTo>
                    <a:pt x="0" y="12655"/>
                    <a:pt x="81" y="12896"/>
                    <a:pt x="268" y="12896"/>
                  </a:cubicBezTo>
                  <a:lnTo>
                    <a:pt x="5870" y="12896"/>
                  </a:lnTo>
                  <a:cubicBezTo>
                    <a:pt x="5977" y="12896"/>
                    <a:pt x="6067" y="12985"/>
                    <a:pt x="6067" y="13092"/>
                  </a:cubicBezTo>
                  <a:lnTo>
                    <a:pt x="6067" y="15448"/>
                  </a:lnTo>
                  <a:cubicBezTo>
                    <a:pt x="6067" y="15555"/>
                    <a:pt x="6156" y="15644"/>
                    <a:pt x="6263" y="15644"/>
                  </a:cubicBezTo>
                  <a:lnTo>
                    <a:pt x="9135" y="15644"/>
                  </a:lnTo>
                  <a:cubicBezTo>
                    <a:pt x="9243" y="15644"/>
                    <a:pt x="9332" y="15555"/>
                    <a:pt x="9332" y="15448"/>
                  </a:cubicBezTo>
                  <a:lnTo>
                    <a:pt x="9332" y="13092"/>
                  </a:lnTo>
                  <a:cubicBezTo>
                    <a:pt x="9332" y="12985"/>
                    <a:pt x="9421" y="12896"/>
                    <a:pt x="9528" y="12896"/>
                  </a:cubicBezTo>
                  <a:lnTo>
                    <a:pt x="15139" y="12896"/>
                  </a:lnTo>
                  <a:cubicBezTo>
                    <a:pt x="15327" y="12896"/>
                    <a:pt x="15407" y="12655"/>
                    <a:pt x="15255" y="12548"/>
                  </a:cubicBezTo>
                  <a:lnTo>
                    <a:pt x="10028" y="8801"/>
                  </a:lnTo>
                  <a:cubicBezTo>
                    <a:pt x="9876" y="8694"/>
                    <a:pt x="9956" y="8454"/>
                    <a:pt x="10144" y="8454"/>
                  </a:cubicBezTo>
                  <a:lnTo>
                    <a:pt x="14399" y="8454"/>
                  </a:lnTo>
                  <a:cubicBezTo>
                    <a:pt x="14595" y="8454"/>
                    <a:pt x="14675" y="8195"/>
                    <a:pt x="14506" y="8088"/>
                  </a:cubicBezTo>
                  <a:lnTo>
                    <a:pt x="10126" y="5331"/>
                  </a:lnTo>
                  <a:cubicBezTo>
                    <a:pt x="9965" y="5224"/>
                    <a:pt x="10037" y="4965"/>
                    <a:pt x="10233" y="4965"/>
                  </a:cubicBezTo>
                  <a:lnTo>
                    <a:pt x="13284" y="4965"/>
                  </a:lnTo>
                  <a:cubicBezTo>
                    <a:pt x="13471" y="4965"/>
                    <a:pt x="13551" y="4733"/>
                    <a:pt x="13409" y="4618"/>
                  </a:cubicBezTo>
                  <a:lnTo>
                    <a:pt x="7833" y="41"/>
                  </a:lnTo>
                  <a:cubicBezTo>
                    <a:pt x="7797" y="14"/>
                    <a:pt x="7755" y="1"/>
                    <a:pt x="77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4783150" y="3441425"/>
              <a:ext cx="233525" cy="389750"/>
            </a:xfrm>
            <a:custGeom>
              <a:avLst/>
              <a:gdLst/>
              <a:ahLst/>
              <a:cxnLst/>
              <a:rect l="l" t="t" r="r" b="b"/>
              <a:pathLst>
                <a:path w="9341" h="15590" extrusionOk="0">
                  <a:moveTo>
                    <a:pt x="7704" y="0"/>
                  </a:moveTo>
                  <a:cubicBezTo>
                    <a:pt x="7661" y="0"/>
                    <a:pt x="7619" y="14"/>
                    <a:pt x="7583" y="41"/>
                  </a:cubicBezTo>
                  <a:lnTo>
                    <a:pt x="2070" y="4572"/>
                  </a:lnTo>
                  <a:cubicBezTo>
                    <a:pt x="1927" y="4688"/>
                    <a:pt x="2008" y="4911"/>
                    <a:pt x="2186" y="4911"/>
                  </a:cubicBezTo>
                  <a:lnTo>
                    <a:pt x="5219" y="4911"/>
                  </a:lnTo>
                  <a:cubicBezTo>
                    <a:pt x="5415" y="4911"/>
                    <a:pt x="5487" y="5170"/>
                    <a:pt x="5326" y="5277"/>
                  </a:cubicBezTo>
                  <a:lnTo>
                    <a:pt x="946" y="8034"/>
                  </a:lnTo>
                  <a:cubicBezTo>
                    <a:pt x="777" y="8141"/>
                    <a:pt x="857" y="8400"/>
                    <a:pt x="1044" y="8400"/>
                  </a:cubicBezTo>
                  <a:lnTo>
                    <a:pt x="5264" y="8400"/>
                  </a:lnTo>
                  <a:cubicBezTo>
                    <a:pt x="5460" y="8400"/>
                    <a:pt x="5531" y="8640"/>
                    <a:pt x="5380" y="8747"/>
                  </a:cubicBezTo>
                  <a:lnTo>
                    <a:pt x="152" y="12494"/>
                  </a:lnTo>
                  <a:cubicBezTo>
                    <a:pt x="0" y="12601"/>
                    <a:pt x="81" y="12842"/>
                    <a:pt x="268" y="12842"/>
                  </a:cubicBezTo>
                  <a:lnTo>
                    <a:pt x="5879" y="12842"/>
                  </a:lnTo>
                  <a:cubicBezTo>
                    <a:pt x="5986" y="12842"/>
                    <a:pt x="6076" y="12931"/>
                    <a:pt x="6076" y="13038"/>
                  </a:cubicBezTo>
                  <a:lnTo>
                    <a:pt x="6076" y="15394"/>
                  </a:lnTo>
                  <a:cubicBezTo>
                    <a:pt x="6076" y="15501"/>
                    <a:pt x="6165" y="15590"/>
                    <a:pt x="6272" y="15590"/>
                  </a:cubicBezTo>
                  <a:lnTo>
                    <a:pt x="9144" y="15590"/>
                  </a:lnTo>
                  <a:cubicBezTo>
                    <a:pt x="9252" y="15590"/>
                    <a:pt x="9341" y="15501"/>
                    <a:pt x="9341" y="15394"/>
                  </a:cubicBezTo>
                  <a:lnTo>
                    <a:pt x="9341" y="14849"/>
                  </a:lnTo>
                  <a:lnTo>
                    <a:pt x="8752" y="14849"/>
                  </a:lnTo>
                  <a:cubicBezTo>
                    <a:pt x="8645" y="14849"/>
                    <a:pt x="8565" y="14760"/>
                    <a:pt x="8565" y="14653"/>
                  </a:cubicBezTo>
                  <a:lnTo>
                    <a:pt x="8565" y="12298"/>
                  </a:lnTo>
                  <a:cubicBezTo>
                    <a:pt x="8565" y="12191"/>
                    <a:pt x="8475" y="12102"/>
                    <a:pt x="8368" y="12102"/>
                  </a:cubicBezTo>
                  <a:lnTo>
                    <a:pt x="2766" y="12102"/>
                  </a:lnTo>
                  <a:cubicBezTo>
                    <a:pt x="2570" y="12102"/>
                    <a:pt x="2498" y="11861"/>
                    <a:pt x="2650" y="11754"/>
                  </a:cubicBezTo>
                  <a:lnTo>
                    <a:pt x="7878" y="8007"/>
                  </a:lnTo>
                  <a:cubicBezTo>
                    <a:pt x="8029" y="7900"/>
                    <a:pt x="7949" y="7659"/>
                    <a:pt x="7762" y="7659"/>
                  </a:cubicBezTo>
                  <a:lnTo>
                    <a:pt x="3533" y="7659"/>
                  </a:lnTo>
                  <a:cubicBezTo>
                    <a:pt x="3337" y="7659"/>
                    <a:pt x="3257" y="7400"/>
                    <a:pt x="3426" y="7293"/>
                  </a:cubicBezTo>
                  <a:lnTo>
                    <a:pt x="7806" y="4528"/>
                  </a:lnTo>
                  <a:cubicBezTo>
                    <a:pt x="7967" y="4430"/>
                    <a:pt x="7896" y="4171"/>
                    <a:pt x="7699" y="4171"/>
                  </a:cubicBezTo>
                  <a:lnTo>
                    <a:pt x="4657" y="4171"/>
                  </a:lnTo>
                  <a:cubicBezTo>
                    <a:pt x="4470" y="4171"/>
                    <a:pt x="4390" y="3948"/>
                    <a:pt x="4532" y="3832"/>
                  </a:cubicBezTo>
                  <a:lnTo>
                    <a:pt x="8484" y="585"/>
                  </a:lnTo>
                  <a:lnTo>
                    <a:pt x="7824" y="41"/>
                  </a:lnTo>
                  <a:cubicBezTo>
                    <a:pt x="7788" y="14"/>
                    <a:pt x="7746" y="0"/>
                    <a:pt x="770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4939500" y="3535750"/>
              <a:ext cx="30575" cy="34725"/>
            </a:xfrm>
            <a:custGeom>
              <a:avLst/>
              <a:gdLst/>
              <a:ahLst/>
              <a:cxnLst/>
              <a:rect l="l" t="t" r="r" b="b"/>
              <a:pathLst>
                <a:path w="1223" h="1389" extrusionOk="0">
                  <a:moveTo>
                    <a:pt x="905" y="1"/>
                  </a:moveTo>
                  <a:cubicBezTo>
                    <a:pt x="815" y="1"/>
                    <a:pt x="725" y="44"/>
                    <a:pt x="669" y="121"/>
                  </a:cubicBezTo>
                  <a:lnTo>
                    <a:pt x="89" y="933"/>
                  </a:lnTo>
                  <a:cubicBezTo>
                    <a:pt x="0" y="1067"/>
                    <a:pt x="36" y="1245"/>
                    <a:pt x="161" y="1335"/>
                  </a:cubicBezTo>
                  <a:cubicBezTo>
                    <a:pt x="214" y="1370"/>
                    <a:pt x="268" y="1388"/>
                    <a:pt x="330" y="1388"/>
                  </a:cubicBezTo>
                  <a:cubicBezTo>
                    <a:pt x="419" y="1388"/>
                    <a:pt x="509" y="1344"/>
                    <a:pt x="562" y="1263"/>
                  </a:cubicBezTo>
                  <a:lnTo>
                    <a:pt x="1133" y="452"/>
                  </a:lnTo>
                  <a:cubicBezTo>
                    <a:pt x="1222" y="318"/>
                    <a:pt x="1195" y="139"/>
                    <a:pt x="1062" y="50"/>
                  </a:cubicBezTo>
                  <a:cubicBezTo>
                    <a:pt x="1015" y="16"/>
                    <a:pt x="960" y="1"/>
                    <a:pt x="90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5005950" y="3521500"/>
              <a:ext cx="40175" cy="19075"/>
            </a:xfrm>
            <a:custGeom>
              <a:avLst/>
              <a:gdLst/>
              <a:ahLst/>
              <a:cxnLst/>
              <a:rect l="l" t="t" r="r" b="b"/>
              <a:pathLst>
                <a:path w="1607" h="763" extrusionOk="0">
                  <a:moveTo>
                    <a:pt x="316" y="0"/>
                  </a:moveTo>
                  <a:cubicBezTo>
                    <a:pt x="183" y="0"/>
                    <a:pt x="59" y="94"/>
                    <a:pt x="27" y="236"/>
                  </a:cubicBezTo>
                  <a:cubicBezTo>
                    <a:pt x="1" y="388"/>
                    <a:pt x="108" y="540"/>
                    <a:pt x="259" y="567"/>
                  </a:cubicBezTo>
                  <a:lnTo>
                    <a:pt x="1241" y="754"/>
                  </a:lnTo>
                  <a:cubicBezTo>
                    <a:pt x="1258" y="754"/>
                    <a:pt x="1276" y="763"/>
                    <a:pt x="1294" y="763"/>
                  </a:cubicBezTo>
                  <a:cubicBezTo>
                    <a:pt x="1428" y="763"/>
                    <a:pt x="1544" y="665"/>
                    <a:pt x="1571" y="531"/>
                  </a:cubicBezTo>
                  <a:cubicBezTo>
                    <a:pt x="1606" y="370"/>
                    <a:pt x="1499" y="219"/>
                    <a:pt x="1348" y="192"/>
                  </a:cubicBezTo>
                  <a:lnTo>
                    <a:pt x="366" y="5"/>
                  </a:lnTo>
                  <a:cubicBezTo>
                    <a:pt x="350" y="2"/>
                    <a:pt x="333" y="0"/>
                    <a:pt x="316"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5001725" y="3581850"/>
              <a:ext cx="24100" cy="37900"/>
            </a:xfrm>
            <a:custGeom>
              <a:avLst/>
              <a:gdLst/>
              <a:ahLst/>
              <a:cxnLst/>
              <a:rect l="l" t="t" r="r" b="b"/>
              <a:pathLst>
                <a:path w="964" h="1516" extrusionOk="0">
                  <a:moveTo>
                    <a:pt x="319" y="0"/>
                  </a:moveTo>
                  <a:cubicBezTo>
                    <a:pt x="287" y="0"/>
                    <a:pt x="255" y="6"/>
                    <a:pt x="223" y="17"/>
                  </a:cubicBezTo>
                  <a:cubicBezTo>
                    <a:pt x="71" y="71"/>
                    <a:pt x="0" y="231"/>
                    <a:pt x="45" y="383"/>
                  </a:cubicBezTo>
                  <a:lnTo>
                    <a:pt x="375" y="1320"/>
                  </a:lnTo>
                  <a:cubicBezTo>
                    <a:pt x="419" y="1444"/>
                    <a:pt x="526" y="1516"/>
                    <a:pt x="642" y="1516"/>
                  </a:cubicBezTo>
                  <a:cubicBezTo>
                    <a:pt x="678" y="1516"/>
                    <a:pt x="705" y="1507"/>
                    <a:pt x="740" y="1498"/>
                  </a:cubicBezTo>
                  <a:cubicBezTo>
                    <a:pt x="892" y="1444"/>
                    <a:pt x="964" y="1284"/>
                    <a:pt x="919" y="1132"/>
                  </a:cubicBezTo>
                  <a:lnTo>
                    <a:pt x="589" y="195"/>
                  </a:lnTo>
                  <a:cubicBezTo>
                    <a:pt x="547" y="76"/>
                    <a:pt x="438" y="0"/>
                    <a:pt x="319"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4958450" y="3479200"/>
              <a:ext cx="35475" cy="29925"/>
            </a:xfrm>
            <a:custGeom>
              <a:avLst/>
              <a:gdLst/>
              <a:ahLst/>
              <a:cxnLst/>
              <a:rect l="l" t="t" r="r" b="b"/>
              <a:pathLst>
                <a:path w="1419" h="1197" extrusionOk="0">
                  <a:moveTo>
                    <a:pt x="316" y="0"/>
                  </a:moveTo>
                  <a:cubicBezTo>
                    <a:pt x="234" y="0"/>
                    <a:pt x="154" y="34"/>
                    <a:pt x="98" y="100"/>
                  </a:cubicBezTo>
                  <a:cubicBezTo>
                    <a:pt x="0" y="225"/>
                    <a:pt x="18" y="403"/>
                    <a:pt x="143" y="510"/>
                  </a:cubicBezTo>
                  <a:lnTo>
                    <a:pt x="919" y="1135"/>
                  </a:lnTo>
                  <a:cubicBezTo>
                    <a:pt x="973" y="1170"/>
                    <a:pt x="1035" y="1197"/>
                    <a:pt x="1098" y="1197"/>
                  </a:cubicBezTo>
                  <a:cubicBezTo>
                    <a:pt x="1178" y="1197"/>
                    <a:pt x="1267" y="1161"/>
                    <a:pt x="1321" y="1090"/>
                  </a:cubicBezTo>
                  <a:cubicBezTo>
                    <a:pt x="1419" y="965"/>
                    <a:pt x="1401" y="787"/>
                    <a:pt x="1276" y="688"/>
                  </a:cubicBezTo>
                  <a:lnTo>
                    <a:pt x="500" y="64"/>
                  </a:lnTo>
                  <a:cubicBezTo>
                    <a:pt x="445" y="21"/>
                    <a:pt x="380" y="0"/>
                    <a:pt x="316"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4916300" y="3695375"/>
              <a:ext cx="24325" cy="37675"/>
            </a:xfrm>
            <a:custGeom>
              <a:avLst/>
              <a:gdLst/>
              <a:ahLst/>
              <a:cxnLst/>
              <a:rect l="l" t="t" r="r" b="b"/>
              <a:pathLst>
                <a:path w="973" h="1507" extrusionOk="0">
                  <a:moveTo>
                    <a:pt x="325" y="0"/>
                  </a:moveTo>
                  <a:cubicBezTo>
                    <a:pt x="294" y="0"/>
                    <a:pt x="262" y="5"/>
                    <a:pt x="232" y="17"/>
                  </a:cubicBezTo>
                  <a:cubicBezTo>
                    <a:pt x="81" y="61"/>
                    <a:pt x="0" y="231"/>
                    <a:pt x="54" y="374"/>
                  </a:cubicBezTo>
                  <a:lnTo>
                    <a:pt x="384" y="1319"/>
                  </a:lnTo>
                  <a:cubicBezTo>
                    <a:pt x="420" y="1435"/>
                    <a:pt x="536" y="1507"/>
                    <a:pt x="652" y="1507"/>
                  </a:cubicBezTo>
                  <a:cubicBezTo>
                    <a:pt x="678" y="1507"/>
                    <a:pt x="714" y="1507"/>
                    <a:pt x="741" y="1498"/>
                  </a:cubicBezTo>
                  <a:cubicBezTo>
                    <a:pt x="892" y="1444"/>
                    <a:pt x="973" y="1275"/>
                    <a:pt x="919" y="1132"/>
                  </a:cubicBezTo>
                  <a:lnTo>
                    <a:pt x="589" y="186"/>
                  </a:lnTo>
                  <a:cubicBezTo>
                    <a:pt x="554" y="74"/>
                    <a:pt x="441" y="0"/>
                    <a:pt x="325"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906475" y="3601700"/>
              <a:ext cx="39725" cy="22525"/>
            </a:xfrm>
            <a:custGeom>
              <a:avLst/>
              <a:gdLst/>
              <a:ahLst/>
              <a:cxnLst/>
              <a:rect l="l" t="t" r="r" b="b"/>
              <a:pathLst>
                <a:path w="1589" h="901" extrusionOk="0">
                  <a:moveTo>
                    <a:pt x="1265" y="0"/>
                  </a:moveTo>
                  <a:cubicBezTo>
                    <a:pt x="1234" y="0"/>
                    <a:pt x="1201" y="6"/>
                    <a:pt x="1169" y="17"/>
                  </a:cubicBezTo>
                  <a:lnTo>
                    <a:pt x="233" y="347"/>
                  </a:lnTo>
                  <a:cubicBezTo>
                    <a:pt x="81" y="392"/>
                    <a:pt x="1" y="561"/>
                    <a:pt x="54" y="704"/>
                  </a:cubicBezTo>
                  <a:cubicBezTo>
                    <a:pt x="99" y="829"/>
                    <a:pt x="206" y="900"/>
                    <a:pt x="322" y="900"/>
                  </a:cubicBezTo>
                  <a:cubicBezTo>
                    <a:pt x="358" y="900"/>
                    <a:pt x="384" y="891"/>
                    <a:pt x="420" y="882"/>
                  </a:cubicBezTo>
                  <a:lnTo>
                    <a:pt x="1357" y="561"/>
                  </a:lnTo>
                  <a:cubicBezTo>
                    <a:pt x="1508" y="508"/>
                    <a:pt x="1589" y="347"/>
                    <a:pt x="1535" y="195"/>
                  </a:cubicBezTo>
                  <a:cubicBezTo>
                    <a:pt x="1493" y="76"/>
                    <a:pt x="1384" y="0"/>
                    <a:pt x="1265"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4960900" y="3647875"/>
              <a:ext cx="39725" cy="22500"/>
            </a:xfrm>
            <a:custGeom>
              <a:avLst/>
              <a:gdLst/>
              <a:ahLst/>
              <a:cxnLst/>
              <a:rect l="l" t="t" r="r" b="b"/>
              <a:pathLst>
                <a:path w="1589" h="900" extrusionOk="0">
                  <a:moveTo>
                    <a:pt x="324" y="0"/>
                  </a:moveTo>
                  <a:cubicBezTo>
                    <a:pt x="205" y="0"/>
                    <a:pt x="96" y="75"/>
                    <a:pt x="54" y="195"/>
                  </a:cubicBezTo>
                  <a:cubicBezTo>
                    <a:pt x="0" y="347"/>
                    <a:pt x="81" y="507"/>
                    <a:pt x="232" y="561"/>
                  </a:cubicBezTo>
                  <a:lnTo>
                    <a:pt x="1169" y="891"/>
                  </a:lnTo>
                  <a:cubicBezTo>
                    <a:pt x="1205" y="900"/>
                    <a:pt x="1232" y="900"/>
                    <a:pt x="1267" y="900"/>
                  </a:cubicBezTo>
                  <a:cubicBezTo>
                    <a:pt x="1383" y="900"/>
                    <a:pt x="1499" y="828"/>
                    <a:pt x="1535" y="712"/>
                  </a:cubicBezTo>
                  <a:cubicBezTo>
                    <a:pt x="1588" y="561"/>
                    <a:pt x="1508" y="400"/>
                    <a:pt x="1356" y="347"/>
                  </a:cubicBezTo>
                  <a:lnTo>
                    <a:pt x="420" y="17"/>
                  </a:lnTo>
                  <a:cubicBezTo>
                    <a:pt x="388" y="5"/>
                    <a:pt x="356" y="0"/>
                    <a:pt x="324"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4959125" y="3735825"/>
              <a:ext cx="19650" cy="38925"/>
            </a:xfrm>
            <a:custGeom>
              <a:avLst/>
              <a:gdLst/>
              <a:ahLst/>
              <a:cxnLst/>
              <a:rect l="l" t="t" r="r" b="b"/>
              <a:pathLst>
                <a:path w="786" h="1557" extrusionOk="0">
                  <a:moveTo>
                    <a:pt x="479" y="1"/>
                  </a:moveTo>
                  <a:cubicBezTo>
                    <a:pt x="345" y="1"/>
                    <a:pt x="220" y="101"/>
                    <a:pt x="196" y="237"/>
                  </a:cubicBezTo>
                  <a:lnTo>
                    <a:pt x="27" y="1227"/>
                  </a:lnTo>
                  <a:cubicBezTo>
                    <a:pt x="0" y="1378"/>
                    <a:pt x="107" y="1530"/>
                    <a:pt x="259" y="1557"/>
                  </a:cubicBezTo>
                  <a:lnTo>
                    <a:pt x="312" y="1557"/>
                  </a:lnTo>
                  <a:cubicBezTo>
                    <a:pt x="446" y="1557"/>
                    <a:pt x="571" y="1459"/>
                    <a:pt x="598" y="1316"/>
                  </a:cubicBezTo>
                  <a:lnTo>
                    <a:pt x="758" y="335"/>
                  </a:lnTo>
                  <a:cubicBezTo>
                    <a:pt x="785" y="183"/>
                    <a:pt x="687" y="31"/>
                    <a:pt x="526" y="5"/>
                  </a:cubicBezTo>
                  <a:cubicBezTo>
                    <a:pt x="511" y="2"/>
                    <a:pt x="495" y="1"/>
                    <a:pt x="479"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5018675" y="3713050"/>
              <a:ext cx="39275" cy="23800"/>
            </a:xfrm>
            <a:custGeom>
              <a:avLst/>
              <a:gdLst/>
              <a:ahLst/>
              <a:cxnLst/>
              <a:rect l="l" t="t" r="r" b="b"/>
              <a:pathLst>
                <a:path w="1571" h="952" extrusionOk="0">
                  <a:moveTo>
                    <a:pt x="1246" y="1"/>
                  </a:moveTo>
                  <a:cubicBezTo>
                    <a:pt x="1209" y="1"/>
                    <a:pt x="1170" y="8"/>
                    <a:pt x="1133" y="24"/>
                  </a:cubicBezTo>
                  <a:lnTo>
                    <a:pt x="214" y="398"/>
                  </a:lnTo>
                  <a:cubicBezTo>
                    <a:pt x="71" y="461"/>
                    <a:pt x="0" y="621"/>
                    <a:pt x="54" y="773"/>
                  </a:cubicBezTo>
                  <a:cubicBezTo>
                    <a:pt x="98" y="880"/>
                    <a:pt x="205" y="951"/>
                    <a:pt x="321" y="951"/>
                  </a:cubicBezTo>
                  <a:cubicBezTo>
                    <a:pt x="357" y="951"/>
                    <a:pt x="393" y="942"/>
                    <a:pt x="428" y="933"/>
                  </a:cubicBezTo>
                  <a:lnTo>
                    <a:pt x="1356" y="550"/>
                  </a:lnTo>
                  <a:cubicBezTo>
                    <a:pt x="1499" y="496"/>
                    <a:pt x="1570" y="327"/>
                    <a:pt x="1508" y="184"/>
                  </a:cubicBezTo>
                  <a:cubicBezTo>
                    <a:pt x="1467" y="70"/>
                    <a:pt x="1361" y="1"/>
                    <a:pt x="1246"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529675" y="3627663"/>
            <a:ext cx="343050" cy="474400"/>
            <a:chOff x="4242300" y="3398500"/>
            <a:chExt cx="343050" cy="474400"/>
          </a:xfrm>
        </p:grpSpPr>
        <p:sp>
          <p:nvSpPr>
            <p:cNvPr id="7683" name="Google Shape;7683;p64"/>
            <p:cNvSpPr/>
            <p:nvPr/>
          </p:nvSpPr>
          <p:spPr>
            <a:xfrm>
              <a:off x="4283800" y="3398500"/>
              <a:ext cx="229300" cy="474400"/>
            </a:xfrm>
            <a:custGeom>
              <a:avLst/>
              <a:gdLst/>
              <a:ahLst/>
              <a:cxnLst/>
              <a:rect l="l" t="t" r="r" b="b"/>
              <a:pathLst>
                <a:path w="9172" h="18976" extrusionOk="0">
                  <a:moveTo>
                    <a:pt x="4586" y="0"/>
                  </a:moveTo>
                  <a:cubicBezTo>
                    <a:pt x="3470" y="0"/>
                    <a:pt x="2569" y="901"/>
                    <a:pt x="2569" y="2016"/>
                  </a:cubicBezTo>
                  <a:lnTo>
                    <a:pt x="2569" y="9786"/>
                  </a:lnTo>
                  <a:cubicBezTo>
                    <a:pt x="2569" y="10081"/>
                    <a:pt x="2427" y="10348"/>
                    <a:pt x="2177" y="10500"/>
                  </a:cubicBezTo>
                  <a:cubicBezTo>
                    <a:pt x="883" y="11303"/>
                    <a:pt x="18" y="12739"/>
                    <a:pt x="9" y="14372"/>
                  </a:cubicBezTo>
                  <a:cubicBezTo>
                    <a:pt x="0" y="16870"/>
                    <a:pt x="2025" y="18939"/>
                    <a:pt x="4523" y="18975"/>
                  </a:cubicBezTo>
                  <a:cubicBezTo>
                    <a:pt x="4545" y="18975"/>
                    <a:pt x="4567" y="18976"/>
                    <a:pt x="4588" y="18976"/>
                  </a:cubicBezTo>
                  <a:cubicBezTo>
                    <a:pt x="7119" y="18976"/>
                    <a:pt x="9171" y="16919"/>
                    <a:pt x="9171" y="14390"/>
                  </a:cubicBezTo>
                  <a:cubicBezTo>
                    <a:pt x="9171" y="12748"/>
                    <a:pt x="8306" y="11312"/>
                    <a:pt x="7003" y="10500"/>
                  </a:cubicBezTo>
                  <a:cubicBezTo>
                    <a:pt x="6753" y="10348"/>
                    <a:pt x="6611" y="10081"/>
                    <a:pt x="6611" y="9786"/>
                  </a:cubicBezTo>
                  <a:lnTo>
                    <a:pt x="6611" y="2016"/>
                  </a:lnTo>
                  <a:cubicBezTo>
                    <a:pt x="6611" y="901"/>
                    <a:pt x="5701" y="0"/>
                    <a:pt x="4586" y="0"/>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85125" y="3398500"/>
              <a:ext cx="136300" cy="474400"/>
            </a:xfrm>
            <a:custGeom>
              <a:avLst/>
              <a:gdLst/>
              <a:ahLst/>
              <a:cxnLst/>
              <a:rect l="l" t="t" r="r" b="b"/>
              <a:pathLst>
                <a:path w="5452" h="18976" extrusionOk="0">
                  <a:moveTo>
                    <a:pt x="4559" y="0"/>
                  </a:moveTo>
                  <a:cubicBezTo>
                    <a:pt x="4006" y="0"/>
                    <a:pt x="3507" y="223"/>
                    <a:pt x="3141" y="589"/>
                  </a:cubicBezTo>
                  <a:cubicBezTo>
                    <a:pt x="2775" y="955"/>
                    <a:pt x="2552" y="1463"/>
                    <a:pt x="2552" y="2016"/>
                  </a:cubicBezTo>
                  <a:lnTo>
                    <a:pt x="2552" y="9786"/>
                  </a:lnTo>
                  <a:cubicBezTo>
                    <a:pt x="2552" y="10081"/>
                    <a:pt x="2409" y="10348"/>
                    <a:pt x="2169" y="10500"/>
                  </a:cubicBezTo>
                  <a:cubicBezTo>
                    <a:pt x="875" y="11303"/>
                    <a:pt x="19" y="12739"/>
                    <a:pt x="10" y="14372"/>
                  </a:cubicBezTo>
                  <a:cubicBezTo>
                    <a:pt x="1" y="16879"/>
                    <a:pt x="2017" y="18939"/>
                    <a:pt x="4497" y="18975"/>
                  </a:cubicBezTo>
                  <a:cubicBezTo>
                    <a:pt x="4818" y="18975"/>
                    <a:pt x="5139" y="18948"/>
                    <a:pt x="5451" y="18886"/>
                  </a:cubicBezTo>
                  <a:cubicBezTo>
                    <a:pt x="3364" y="18467"/>
                    <a:pt x="1785" y="16593"/>
                    <a:pt x="1794" y="14372"/>
                  </a:cubicBezTo>
                  <a:cubicBezTo>
                    <a:pt x="1803" y="12739"/>
                    <a:pt x="2659" y="11303"/>
                    <a:pt x="3944" y="10500"/>
                  </a:cubicBezTo>
                  <a:cubicBezTo>
                    <a:pt x="4185" y="10348"/>
                    <a:pt x="4336" y="10081"/>
                    <a:pt x="4336" y="9786"/>
                  </a:cubicBezTo>
                  <a:lnTo>
                    <a:pt x="4336" y="2016"/>
                  </a:lnTo>
                  <a:cubicBezTo>
                    <a:pt x="4336" y="1463"/>
                    <a:pt x="4559" y="955"/>
                    <a:pt x="4916" y="589"/>
                  </a:cubicBezTo>
                  <a:cubicBezTo>
                    <a:pt x="5077" y="437"/>
                    <a:pt x="5255" y="303"/>
                    <a:pt x="5451" y="205"/>
                  </a:cubicBezTo>
                  <a:cubicBezTo>
                    <a:pt x="5184" y="72"/>
                    <a:pt x="4881" y="0"/>
                    <a:pt x="4559" y="0"/>
                  </a:cubicBez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4242300" y="3527850"/>
              <a:ext cx="50650" cy="50650"/>
            </a:xfrm>
            <a:custGeom>
              <a:avLst/>
              <a:gdLst/>
              <a:ahLst/>
              <a:cxnLst/>
              <a:rect l="l" t="t" r="r" b="b"/>
              <a:pathLst>
                <a:path w="2026" h="2026" extrusionOk="0">
                  <a:moveTo>
                    <a:pt x="1018" y="0"/>
                  </a:moveTo>
                  <a:cubicBezTo>
                    <a:pt x="456" y="0"/>
                    <a:pt x="1" y="446"/>
                    <a:pt x="1" y="1008"/>
                  </a:cubicBezTo>
                  <a:cubicBezTo>
                    <a:pt x="1" y="1570"/>
                    <a:pt x="456" y="2025"/>
                    <a:pt x="1018" y="2025"/>
                  </a:cubicBezTo>
                  <a:cubicBezTo>
                    <a:pt x="1580" y="2025"/>
                    <a:pt x="2026" y="1570"/>
                    <a:pt x="2026" y="1008"/>
                  </a:cubicBezTo>
                  <a:cubicBezTo>
                    <a:pt x="2026" y="446"/>
                    <a:pt x="1580" y="0"/>
                    <a:pt x="101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4242300" y="3530750"/>
              <a:ext cx="47100" cy="47750"/>
            </a:xfrm>
            <a:custGeom>
              <a:avLst/>
              <a:gdLst/>
              <a:ahLst/>
              <a:cxnLst/>
              <a:rect l="l" t="t" r="r" b="b"/>
              <a:pathLst>
                <a:path w="1884" h="1910" extrusionOk="0">
                  <a:moveTo>
                    <a:pt x="545" y="0"/>
                  </a:moveTo>
                  <a:cubicBezTo>
                    <a:pt x="224" y="170"/>
                    <a:pt x="1" y="500"/>
                    <a:pt x="1" y="892"/>
                  </a:cubicBezTo>
                  <a:cubicBezTo>
                    <a:pt x="1" y="1454"/>
                    <a:pt x="456" y="1909"/>
                    <a:pt x="1018" y="1909"/>
                  </a:cubicBezTo>
                  <a:cubicBezTo>
                    <a:pt x="1384" y="1909"/>
                    <a:pt x="1705" y="1713"/>
                    <a:pt x="1883" y="1428"/>
                  </a:cubicBezTo>
                  <a:lnTo>
                    <a:pt x="1883" y="1428"/>
                  </a:lnTo>
                  <a:cubicBezTo>
                    <a:pt x="1740" y="1499"/>
                    <a:pt x="1580" y="1544"/>
                    <a:pt x="1410" y="1544"/>
                  </a:cubicBezTo>
                  <a:cubicBezTo>
                    <a:pt x="848" y="1544"/>
                    <a:pt x="393" y="1089"/>
                    <a:pt x="393" y="527"/>
                  </a:cubicBezTo>
                  <a:cubicBezTo>
                    <a:pt x="393" y="330"/>
                    <a:pt x="447" y="152"/>
                    <a:pt x="545"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534700" y="3610375"/>
              <a:ext cx="50650" cy="50650"/>
            </a:xfrm>
            <a:custGeom>
              <a:avLst/>
              <a:gdLst/>
              <a:ahLst/>
              <a:cxnLst/>
              <a:rect l="l" t="t" r="r" b="b"/>
              <a:pathLst>
                <a:path w="2026" h="2026" extrusionOk="0">
                  <a:moveTo>
                    <a:pt x="1008" y="0"/>
                  </a:moveTo>
                  <a:cubicBezTo>
                    <a:pt x="455" y="0"/>
                    <a:pt x="0" y="455"/>
                    <a:pt x="0" y="1008"/>
                  </a:cubicBezTo>
                  <a:cubicBezTo>
                    <a:pt x="0" y="1570"/>
                    <a:pt x="455" y="2025"/>
                    <a:pt x="1008" y="2025"/>
                  </a:cubicBezTo>
                  <a:cubicBezTo>
                    <a:pt x="1570" y="2025"/>
                    <a:pt x="2025" y="1570"/>
                    <a:pt x="2025" y="1008"/>
                  </a:cubicBezTo>
                  <a:cubicBezTo>
                    <a:pt x="2025" y="455"/>
                    <a:pt x="1570" y="0"/>
                    <a:pt x="100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4534700" y="3613275"/>
              <a:ext cx="46850" cy="47750"/>
            </a:xfrm>
            <a:custGeom>
              <a:avLst/>
              <a:gdLst/>
              <a:ahLst/>
              <a:cxnLst/>
              <a:rect l="l" t="t" r="r" b="b"/>
              <a:pathLst>
                <a:path w="1874" h="1910" extrusionOk="0">
                  <a:moveTo>
                    <a:pt x="545" y="0"/>
                  </a:moveTo>
                  <a:cubicBezTo>
                    <a:pt x="214" y="170"/>
                    <a:pt x="0" y="509"/>
                    <a:pt x="0" y="892"/>
                  </a:cubicBezTo>
                  <a:cubicBezTo>
                    <a:pt x="0" y="1454"/>
                    <a:pt x="455" y="1909"/>
                    <a:pt x="1008" y="1909"/>
                  </a:cubicBezTo>
                  <a:cubicBezTo>
                    <a:pt x="1374" y="1909"/>
                    <a:pt x="1695" y="1713"/>
                    <a:pt x="1874" y="1427"/>
                  </a:cubicBezTo>
                  <a:lnTo>
                    <a:pt x="1874" y="1427"/>
                  </a:lnTo>
                  <a:cubicBezTo>
                    <a:pt x="1731" y="1499"/>
                    <a:pt x="1570" y="1543"/>
                    <a:pt x="1401" y="1543"/>
                  </a:cubicBezTo>
                  <a:cubicBezTo>
                    <a:pt x="848" y="1543"/>
                    <a:pt x="393" y="1088"/>
                    <a:pt x="393" y="526"/>
                  </a:cubicBezTo>
                  <a:cubicBezTo>
                    <a:pt x="393" y="330"/>
                    <a:pt x="446" y="152"/>
                    <a:pt x="545"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4509275" y="3444650"/>
              <a:ext cx="50650" cy="50650"/>
            </a:xfrm>
            <a:custGeom>
              <a:avLst/>
              <a:gdLst/>
              <a:ahLst/>
              <a:cxnLst/>
              <a:rect l="l" t="t" r="r" b="b"/>
              <a:pathLst>
                <a:path w="2026" h="2026" extrusionOk="0">
                  <a:moveTo>
                    <a:pt x="1017" y="1"/>
                  </a:moveTo>
                  <a:cubicBezTo>
                    <a:pt x="455" y="1"/>
                    <a:pt x="0" y="456"/>
                    <a:pt x="0" y="1018"/>
                  </a:cubicBezTo>
                  <a:cubicBezTo>
                    <a:pt x="0" y="1571"/>
                    <a:pt x="455" y="2026"/>
                    <a:pt x="1017" y="2026"/>
                  </a:cubicBezTo>
                  <a:cubicBezTo>
                    <a:pt x="1570" y="2026"/>
                    <a:pt x="2025" y="1571"/>
                    <a:pt x="2025" y="1018"/>
                  </a:cubicBezTo>
                  <a:cubicBezTo>
                    <a:pt x="2025" y="456"/>
                    <a:pt x="1570" y="1"/>
                    <a:pt x="101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509275" y="3447550"/>
              <a:ext cx="46850" cy="47750"/>
            </a:xfrm>
            <a:custGeom>
              <a:avLst/>
              <a:gdLst/>
              <a:ahLst/>
              <a:cxnLst/>
              <a:rect l="l" t="t" r="r" b="b"/>
              <a:pathLst>
                <a:path w="1874" h="1910" extrusionOk="0">
                  <a:moveTo>
                    <a:pt x="545" y="1"/>
                  </a:moveTo>
                  <a:cubicBezTo>
                    <a:pt x="223" y="170"/>
                    <a:pt x="0" y="509"/>
                    <a:pt x="0" y="902"/>
                  </a:cubicBezTo>
                  <a:cubicBezTo>
                    <a:pt x="0" y="1455"/>
                    <a:pt x="455" y="1910"/>
                    <a:pt x="1017" y="1910"/>
                  </a:cubicBezTo>
                  <a:cubicBezTo>
                    <a:pt x="1383" y="1910"/>
                    <a:pt x="1695" y="1714"/>
                    <a:pt x="1874" y="1428"/>
                  </a:cubicBezTo>
                  <a:lnTo>
                    <a:pt x="1874" y="1428"/>
                  </a:lnTo>
                  <a:cubicBezTo>
                    <a:pt x="1740" y="1499"/>
                    <a:pt x="1579" y="1544"/>
                    <a:pt x="1410" y="1544"/>
                  </a:cubicBezTo>
                  <a:cubicBezTo>
                    <a:pt x="848" y="1544"/>
                    <a:pt x="393" y="1089"/>
                    <a:pt x="393" y="527"/>
                  </a:cubicBezTo>
                  <a:cubicBezTo>
                    <a:pt x="393" y="340"/>
                    <a:pt x="446" y="152"/>
                    <a:pt x="54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4342900" y="3477900"/>
              <a:ext cx="41500" cy="14075"/>
            </a:xfrm>
            <a:custGeom>
              <a:avLst/>
              <a:gdLst/>
              <a:ahLst/>
              <a:cxnLst/>
              <a:rect l="l" t="t" r="r" b="b"/>
              <a:pathLst>
                <a:path w="1660" h="563" extrusionOk="0">
                  <a:moveTo>
                    <a:pt x="295" y="0"/>
                  </a:moveTo>
                  <a:cubicBezTo>
                    <a:pt x="125" y="0"/>
                    <a:pt x="0" y="152"/>
                    <a:pt x="18" y="312"/>
                  </a:cubicBezTo>
                  <a:cubicBezTo>
                    <a:pt x="36" y="455"/>
                    <a:pt x="161" y="562"/>
                    <a:pt x="304" y="562"/>
                  </a:cubicBezTo>
                  <a:lnTo>
                    <a:pt x="1365" y="562"/>
                  </a:lnTo>
                  <a:cubicBezTo>
                    <a:pt x="1535" y="562"/>
                    <a:pt x="1660" y="419"/>
                    <a:pt x="1642" y="250"/>
                  </a:cubicBezTo>
                  <a:cubicBezTo>
                    <a:pt x="1624" y="107"/>
                    <a:pt x="1499" y="0"/>
                    <a:pt x="1356"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4342900" y="3520700"/>
              <a:ext cx="41500" cy="13850"/>
            </a:xfrm>
            <a:custGeom>
              <a:avLst/>
              <a:gdLst/>
              <a:ahLst/>
              <a:cxnLst/>
              <a:rect l="l" t="t" r="r" b="b"/>
              <a:pathLst>
                <a:path w="1660" h="554" extrusionOk="0">
                  <a:moveTo>
                    <a:pt x="295" y="1"/>
                  </a:moveTo>
                  <a:cubicBezTo>
                    <a:pt x="125" y="1"/>
                    <a:pt x="0" y="144"/>
                    <a:pt x="18" y="313"/>
                  </a:cubicBezTo>
                  <a:cubicBezTo>
                    <a:pt x="36" y="447"/>
                    <a:pt x="161" y="554"/>
                    <a:pt x="304" y="554"/>
                  </a:cubicBezTo>
                  <a:lnTo>
                    <a:pt x="1365" y="554"/>
                  </a:lnTo>
                  <a:cubicBezTo>
                    <a:pt x="1535" y="554"/>
                    <a:pt x="1660" y="411"/>
                    <a:pt x="1642" y="242"/>
                  </a:cubicBezTo>
                  <a:cubicBezTo>
                    <a:pt x="1624" y="99"/>
                    <a:pt x="1499" y="1"/>
                    <a:pt x="1356"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42900" y="3563300"/>
              <a:ext cx="41500" cy="13850"/>
            </a:xfrm>
            <a:custGeom>
              <a:avLst/>
              <a:gdLst/>
              <a:ahLst/>
              <a:cxnLst/>
              <a:rect l="l" t="t" r="r" b="b"/>
              <a:pathLst>
                <a:path w="1660" h="554" extrusionOk="0">
                  <a:moveTo>
                    <a:pt x="295" y="1"/>
                  </a:moveTo>
                  <a:cubicBezTo>
                    <a:pt x="125" y="1"/>
                    <a:pt x="0" y="143"/>
                    <a:pt x="18" y="313"/>
                  </a:cubicBezTo>
                  <a:cubicBezTo>
                    <a:pt x="36" y="456"/>
                    <a:pt x="161" y="554"/>
                    <a:pt x="304" y="554"/>
                  </a:cubicBezTo>
                  <a:lnTo>
                    <a:pt x="1365" y="554"/>
                  </a:lnTo>
                  <a:cubicBezTo>
                    <a:pt x="1535" y="554"/>
                    <a:pt x="1660" y="411"/>
                    <a:pt x="1642" y="242"/>
                  </a:cubicBezTo>
                  <a:cubicBezTo>
                    <a:pt x="1624" y="99"/>
                    <a:pt x="1499" y="1"/>
                    <a:pt x="1356"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4342900" y="3605900"/>
              <a:ext cx="41500" cy="13850"/>
            </a:xfrm>
            <a:custGeom>
              <a:avLst/>
              <a:gdLst/>
              <a:ahLst/>
              <a:cxnLst/>
              <a:rect l="l" t="t" r="r" b="b"/>
              <a:pathLst>
                <a:path w="1660" h="554" extrusionOk="0">
                  <a:moveTo>
                    <a:pt x="295" y="1"/>
                  </a:moveTo>
                  <a:cubicBezTo>
                    <a:pt x="125" y="1"/>
                    <a:pt x="0" y="143"/>
                    <a:pt x="18" y="313"/>
                  </a:cubicBezTo>
                  <a:cubicBezTo>
                    <a:pt x="36" y="456"/>
                    <a:pt x="161" y="554"/>
                    <a:pt x="304" y="554"/>
                  </a:cubicBezTo>
                  <a:lnTo>
                    <a:pt x="1365" y="554"/>
                  </a:lnTo>
                  <a:cubicBezTo>
                    <a:pt x="1535" y="554"/>
                    <a:pt x="1660" y="411"/>
                    <a:pt x="1642" y="242"/>
                  </a:cubicBezTo>
                  <a:cubicBezTo>
                    <a:pt x="1624" y="99"/>
                    <a:pt x="1499" y="1"/>
                    <a:pt x="1356"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4"/>
          <p:cNvGrpSpPr/>
          <p:nvPr/>
        </p:nvGrpSpPr>
        <p:grpSpPr>
          <a:xfrm>
            <a:off x="3828475" y="3636475"/>
            <a:ext cx="474400" cy="456775"/>
            <a:chOff x="3524825" y="3407200"/>
            <a:chExt cx="474400" cy="456775"/>
          </a:xfrm>
        </p:grpSpPr>
        <p:sp>
          <p:nvSpPr>
            <p:cNvPr id="7696" name="Google Shape;7696;p64"/>
            <p:cNvSpPr/>
            <p:nvPr/>
          </p:nvSpPr>
          <p:spPr>
            <a:xfrm>
              <a:off x="3524825" y="3407200"/>
              <a:ext cx="474400" cy="456775"/>
            </a:xfrm>
            <a:custGeom>
              <a:avLst/>
              <a:gdLst/>
              <a:ahLst/>
              <a:cxnLst/>
              <a:rect l="l" t="t" r="r" b="b"/>
              <a:pathLst>
                <a:path w="18976" h="18271" extrusionOk="0">
                  <a:moveTo>
                    <a:pt x="2106" y="0"/>
                  </a:moveTo>
                  <a:cubicBezTo>
                    <a:pt x="947" y="0"/>
                    <a:pt x="1" y="946"/>
                    <a:pt x="1" y="2114"/>
                  </a:cubicBezTo>
                  <a:lnTo>
                    <a:pt x="1" y="16165"/>
                  </a:lnTo>
                  <a:cubicBezTo>
                    <a:pt x="1" y="17325"/>
                    <a:pt x="947" y="18270"/>
                    <a:pt x="2106" y="18270"/>
                  </a:cubicBezTo>
                  <a:lnTo>
                    <a:pt x="16862" y="18270"/>
                  </a:lnTo>
                  <a:cubicBezTo>
                    <a:pt x="18030" y="18270"/>
                    <a:pt x="18976" y="17325"/>
                    <a:pt x="18976" y="16165"/>
                  </a:cubicBezTo>
                  <a:lnTo>
                    <a:pt x="18976" y="2114"/>
                  </a:lnTo>
                  <a:cubicBezTo>
                    <a:pt x="18976" y="946"/>
                    <a:pt x="18030" y="0"/>
                    <a:pt x="16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3524825" y="3407200"/>
              <a:ext cx="118450" cy="456775"/>
            </a:xfrm>
            <a:custGeom>
              <a:avLst/>
              <a:gdLst/>
              <a:ahLst/>
              <a:cxnLst/>
              <a:rect l="l" t="t" r="r" b="b"/>
              <a:pathLst>
                <a:path w="4738" h="18271" extrusionOk="0">
                  <a:moveTo>
                    <a:pt x="2106" y="0"/>
                  </a:moveTo>
                  <a:cubicBezTo>
                    <a:pt x="947" y="0"/>
                    <a:pt x="1" y="946"/>
                    <a:pt x="1" y="2114"/>
                  </a:cubicBezTo>
                  <a:lnTo>
                    <a:pt x="1" y="16165"/>
                  </a:lnTo>
                  <a:cubicBezTo>
                    <a:pt x="1" y="17325"/>
                    <a:pt x="947" y="18270"/>
                    <a:pt x="2106" y="18270"/>
                  </a:cubicBezTo>
                  <a:lnTo>
                    <a:pt x="4738" y="18270"/>
                  </a:lnTo>
                  <a:cubicBezTo>
                    <a:pt x="3578" y="18270"/>
                    <a:pt x="2633" y="17271"/>
                    <a:pt x="2633" y="16102"/>
                  </a:cubicBezTo>
                  <a:lnTo>
                    <a:pt x="2633" y="2052"/>
                  </a:lnTo>
                  <a:cubicBezTo>
                    <a:pt x="2633" y="1053"/>
                    <a:pt x="3319" y="223"/>
                    <a:pt x="4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3579475" y="3549925"/>
              <a:ext cx="366000" cy="269650"/>
            </a:xfrm>
            <a:custGeom>
              <a:avLst/>
              <a:gdLst/>
              <a:ahLst/>
              <a:cxnLst/>
              <a:rect l="l" t="t" r="r" b="b"/>
              <a:pathLst>
                <a:path w="14640" h="10786" extrusionOk="0">
                  <a:moveTo>
                    <a:pt x="188" y="0"/>
                  </a:moveTo>
                  <a:cubicBezTo>
                    <a:pt x="90" y="0"/>
                    <a:pt x="1" y="81"/>
                    <a:pt x="1" y="188"/>
                  </a:cubicBezTo>
                  <a:lnTo>
                    <a:pt x="1" y="8672"/>
                  </a:lnTo>
                  <a:cubicBezTo>
                    <a:pt x="1" y="9840"/>
                    <a:pt x="946" y="10786"/>
                    <a:pt x="2115" y="10786"/>
                  </a:cubicBezTo>
                  <a:lnTo>
                    <a:pt x="12526" y="10786"/>
                  </a:lnTo>
                  <a:cubicBezTo>
                    <a:pt x="13694" y="10786"/>
                    <a:pt x="14640" y="9840"/>
                    <a:pt x="14640" y="8672"/>
                  </a:cubicBezTo>
                  <a:lnTo>
                    <a:pt x="14640" y="188"/>
                  </a:lnTo>
                  <a:cubicBezTo>
                    <a:pt x="14640" y="81"/>
                    <a:pt x="14560" y="0"/>
                    <a:pt x="14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3579475" y="3549925"/>
              <a:ext cx="104175" cy="269650"/>
            </a:xfrm>
            <a:custGeom>
              <a:avLst/>
              <a:gdLst/>
              <a:ahLst/>
              <a:cxnLst/>
              <a:rect l="l" t="t" r="r" b="b"/>
              <a:pathLst>
                <a:path w="4167" h="10786" extrusionOk="0">
                  <a:moveTo>
                    <a:pt x="188" y="0"/>
                  </a:moveTo>
                  <a:cubicBezTo>
                    <a:pt x="90" y="0"/>
                    <a:pt x="1" y="81"/>
                    <a:pt x="1" y="188"/>
                  </a:cubicBezTo>
                  <a:lnTo>
                    <a:pt x="1" y="8672"/>
                  </a:lnTo>
                  <a:cubicBezTo>
                    <a:pt x="1" y="9840"/>
                    <a:pt x="937" y="10786"/>
                    <a:pt x="2097" y="10786"/>
                  </a:cubicBezTo>
                  <a:lnTo>
                    <a:pt x="4167" y="10786"/>
                  </a:lnTo>
                  <a:cubicBezTo>
                    <a:pt x="3016" y="10786"/>
                    <a:pt x="2079" y="9840"/>
                    <a:pt x="2079" y="8672"/>
                  </a:cubicBezTo>
                  <a:lnTo>
                    <a:pt x="2079" y="188"/>
                  </a:lnTo>
                  <a:cubicBezTo>
                    <a:pt x="2079" y="81"/>
                    <a:pt x="2159"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3642375" y="3631100"/>
              <a:ext cx="104850" cy="143000"/>
            </a:xfrm>
            <a:custGeom>
              <a:avLst/>
              <a:gdLst/>
              <a:ahLst/>
              <a:cxnLst/>
              <a:rect l="l" t="t" r="r" b="b"/>
              <a:pathLst>
                <a:path w="4194" h="5720" extrusionOk="0">
                  <a:moveTo>
                    <a:pt x="2123" y="1"/>
                  </a:moveTo>
                  <a:cubicBezTo>
                    <a:pt x="1838" y="1"/>
                    <a:pt x="1579" y="45"/>
                    <a:pt x="1347" y="143"/>
                  </a:cubicBezTo>
                  <a:cubicBezTo>
                    <a:pt x="1106" y="233"/>
                    <a:pt x="892" y="358"/>
                    <a:pt x="714" y="518"/>
                  </a:cubicBezTo>
                  <a:cubicBezTo>
                    <a:pt x="536" y="679"/>
                    <a:pt x="393" y="866"/>
                    <a:pt x="286" y="1080"/>
                  </a:cubicBezTo>
                  <a:cubicBezTo>
                    <a:pt x="179" y="1294"/>
                    <a:pt x="116" y="1517"/>
                    <a:pt x="98" y="1758"/>
                  </a:cubicBezTo>
                  <a:cubicBezTo>
                    <a:pt x="98" y="1821"/>
                    <a:pt x="116" y="1874"/>
                    <a:pt x="161" y="1919"/>
                  </a:cubicBezTo>
                  <a:cubicBezTo>
                    <a:pt x="205" y="1954"/>
                    <a:pt x="259" y="1981"/>
                    <a:pt x="321" y="1981"/>
                  </a:cubicBezTo>
                  <a:lnTo>
                    <a:pt x="937" y="1981"/>
                  </a:lnTo>
                  <a:cubicBezTo>
                    <a:pt x="982" y="1981"/>
                    <a:pt x="1035" y="1963"/>
                    <a:pt x="1080" y="1928"/>
                  </a:cubicBezTo>
                  <a:cubicBezTo>
                    <a:pt x="1133" y="1892"/>
                    <a:pt x="1160" y="1838"/>
                    <a:pt x="1178" y="1767"/>
                  </a:cubicBezTo>
                  <a:cubicBezTo>
                    <a:pt x="1240" y="1544"/>
                    <a:pt x="1338" y="1357"/>
                    <a:pt x="1472" y="1205"/>
                  </a:cubicBezTo>
                  <a:cubicBezTo>
                    <a:pt x="1606" y="1062"/>
                    <a:pt x="1820" y="991"/>
                    <a:pt x="2123" y="991"/>
                  </a:cubicBezTo>
                  <a:cubicBezTo>
                    <a:pt x="2427" y="991"/>
                    <a:pt x="2650" y="1071"/>
                    <a:pt x="2784" y="1223"/>
                  </a:cubicBezTo>
                  <a:cubicBezTo>
                    <a:pt x="2917" y="1375"/>
                    <a:pt x="2989" y="1562"/>
                    <a:pt x="2989" y="1785"/>
                  </a:cubicBezTo>
                  <a:cubicBezTo>
                    <a:pt x="2989" y="1892"/>
                    <a:pt x="2962" y="2017"/>
                    <a:pt x="2917" y="2151"/>
                  </a:cubicBezTo>
                  <a:cubicBezTo>
                    <a:pt x="2873" y="2293"/>
                    <a:pt x="2775" y="2418"/>
                    <a:pt x="2605" y="2552"/>
                  </a:cubicBezTo>
                  <a:lnTo>
                    <a:pt x="223" y="4631"/>
                  </a:lnTo>
                  <a:cubicBezTo>
                    <a:pt x="188" y="4658"/>
                    <a:pt x="143" y="4702"/>
                    <a:pt x="89" y="4773"/>
                  </a:cubicBezTo>
                  <a:cubicBezTo>
                    <a:pt x="36" y="4836"/>
                    <a:pt x="0" y="4916"/>
                    <a:pt x="0" y="5005"/>
                  </a:cubicBezTo>
                  <a:lnTo>
                    <a:pt x="0" y="5505"/>
                  </a:lnTo>
                  <a:cubicBezTo>
                    <a:pt x="0" y="5559"/>
                    <a:pt x="27" y="5612"/>
                    <a:pt x="72" y="5657"/>
                  </a:cubicBezTo>
                  <a:cubicBezTo>
                    <a:pt x="116" y="5701"/>
                    <a:pt x="161" y="5719"/>
                    <a:pt x="223" y="5719"/>
                  </a:cubicBezTo>
                  <a:lnTo>
                    <a:pt x="3979" y="5719"/>
                  </a:lnTo>
                  <a:cubicBezTo>
                    <a:pt x="4033" y="5719"/>
                    <a:pt x="4086" y="5701"/>
                    <a:pt x="4131" y="5657"/>
                  </a:cubicBezTo>
                  <a:cubicBezTo>
                    <a:pt x="4175" y="5612"/>
                    <a:pt x="4193" y="5559"/>
                    <a:pt x="4193" y="5505"/>
                  </a:cubicBezTo>
                  <a:lnTo>
                    <a:pt x="4193" y="4898"/>
                  </a:lnTo>
                  <a:cubicBezTo>
                    <a:pt x="4193" y="4836"/>
                    <a:pt x="4175" y="4791"/>
                    <a:pt x="4131" y="4747"/>
                  </a:cubicBezTo>
                  <a:cubicBezTo>
                    <a:pt x="4086" y="4702"/>
                    <a:pt x="4033" y="4684"/>
                    <a:pt x="3979" y="4684"/>
                  </a:cubicBezTo>
                  <a:lnTo>
                    <a:pt x="1749" y="4684"/>
                  </a:lnTo>
                  <a:lnTo>
                    <a:pt x="3230" y="3328"/>
                  </a:lnTo>
                  <a:cubicBezTo>
                    <a:pt x="3417" y="3177"/>
                    <a:pt x="3569" y="3043"/>
                    <a:pt x="3685" y="2909"/>
                  </a:cubicBezTo>
                  <a:cubicBezTo>
                    <a:pt x="3792" y="2775"/>
                    <a:pt x="3881" y="2650"/>
                    <a:pt x="3934" y="2534"/>
                  </a:cubicBezTo>
                  <a:cubicBezTo>
                    <a:pt x="3997" y="2409"/>
                    <a:pt x="4033" y="2293"/>
                    <a:pt x="4050" y="2177"/>
                  </a:cubicBezTo>
                  <a:cubicBezTo>
                    <a:pt x="4068" y="2053"/>
                    <a:pt x="4077" y="1928"/>
                    <a:pt x="4077" y="1794"/>
                  </a:cubicBezTo>
                  <a:cubicBezTo>
                    <a:pt x="4077" y="1589"/>
                    <a:pt x="4033" y="1375"/>
                    <a:pt x="3961" y="1160"/>
                  </a:cubicBezTo>
                  <a:cubicBezTo>
                    <a:pt x="3881" y="955"/>
                    <a:pt x="3765" y="759"/>
                    <a:pt x="3604" y="590"/>
                  </a:cubicBezTo>
                  <a:cubicBezTo>
                    <a:pt x="3444" y="411"/>
                    <a:pt x="3239" y="277"/>
                    <a:pt x="2989" y="161"/>
                  </a:cubicBezTo>
                  <a:cubicBezTo>
                    <a:pt x="2748" y="54"/>
                    <a:pt x="2454" y="1"/>
                    <a:pt x="2123"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3770375" y="3633325"/>
              <a:ext cx="106200" cy="142100"/>
            </a:xfrm>
            <a:custGeom>
              <a:avLst/>
              <a:gdLst/>
              <a:ahLst/>
              <a:cxnLst/>
              <a:rect l="l" t="t" r="r" b="b"/>
              <a:pathLst>
                <a:path w="4248" h="5684" extrusionOk="0">
                  <a:moveTo>
                    <a:pt x="697" y="1"/>
                  </a:moveTo>
                  <a:cubicBezTo>
                    <a:pt x="643" y="1"/>
                    <a:pt x="590" y="19"/>
                    <a:pt x="545" y="63"/>
                  </a:cubicBezTo>
                  <a:cubicBezTo>
                    <a:pt x="501" y="108"/>
                    <a:pt x="483" y="153"/>
                    <a:pt x="483" y="215"/>
                  </a:cubicBezTo>
                  <a:lnTo>
                    <a:pt x="242" y="2936"/>
                  </a:lnTo>
                  <a:cubicBezTo>
                    <a:pt x="242" y="2989"/>
                    <a:pt x="260" y="3043"/>
                    <a:pt x="304" y="3088"/>
                  </a:cubicBezTo>
                  <a:cubicBezTo>
                    <a:pt x="349" y="3123"/>
                    <a:pt x="402" y="3150"/>
                    <a:pt x="456" y="3150"/>
                  </a:cubicBezTo>
                  <a:lnTo>
                    <a:pt x="1196" y="3150"/>
                  </a:lnTo>
                  <a:cubicBezTo>
                    <a:pt x="1268" y="3150"/>
                    <a:pt x="1330" y="3132"/>
                    <a:pt x="1375" y="3114"/>
                  </a:cubicBezTo>
                  <a:cubicBezTo>
                    <a:pt x="1428" y="3088"/>
                    <a:pt x="1482" y="3061"/>
                    <a:pt x="1535" y="3025"/>
                  </a:cubicBezTo>
                  <a:cubicBezTo>
                    <a:pt x="1598" y="2998"/>
                    <a:pt x="1669" y="2972"/>
                    <a:pt x="1767" y="2945"/>
                  </a:cubicBezTo>
                  <a:cubicBezTo>
                    <a:pt x="1857" y="2918"/>
                    <a:pt x="1981" y="2909"/>
                    <a:pt x="2142" y="2909"/>
                  </a:cubicBezTo>
                  <a:cubicBezTo>
                    <a:pt x="2445" y="2918"/>
                    <a:pt x="2695" y="2998"/>
                    <a:pt x="2874" y="3159"/>
                  </a:cubicBezTo>
                  <a:cubicBezTo>
                    <a:pt x="3061" y="3320"/>
                    <a:pt x="3159" y="3516"/>
                    <a:pt x="3159" y="3757"/>
                  </a:cubicBezTo>
                  <a:cubicBezTo>
                    <a:pt x="3159" y="4042"/>
                    <a:pt x="3061" y="4265"/>
                    <a:pt x="2874" y="4435"/>
                  </a:cubicBezTo>
                  <a:cubicBezTo>
                    <a:pt x="2695" y="4595"/>
                    <a:pt x="2445" y="4676"/>
                    <a:pt x="2142" y="4676"/>
                  </a:cubicBezTo>
                  <a:cubicBezTo>
                    <a:pt x="2026" y="4676"/>
                    <a:pt x="1901" y="4667"/>
                    <a:pt x="1794" y="4658"/>
                  </a:cubicBezTo>
                  <a:cubicBezTo>
                    <a:pt x="1678" y="4640"/>
                    <a:pt x="1580" y="4604"/>
                    <a:pt x="1491" y="4560"/>
                  </a:cubicBezTo>
                  <a:cubicBezTo>
                    <a:pt x="1402" y="4515"/>
                    <a:pt x="1321" y="4453"/>
                    <a:pt x="1250" y="4381"/>
                  </a:cubicBezTo>
                  <a:cubicBezTo>
                    <a:pt x="1179" y="4301"/>
                    <a:pt x="1134" y="4203"/>
                    <a:pt x="1098" y="4078"/>
                  </a:cubicBezTo>
                  <a:cubicBezTo>
                    <a:pt x="1080" y="4024"/>
                    <a:pt x="1054" y="3980"/>
                    <a:pt x="1009" y="3944"/>
                  </a:cubicBezTo>
                  <a:cubicBezTo>
                    <a:pt x="973" y="3908"/>
                    <a:pt x="920" y="3891"/>
                    <a:pt x="866" y="3891"/>
                  </a:cubicBezTo>
                  <a:lnTo>
                    <a:pt x="224" y="3891"/>
                  </a:lnTo>
                  <a:cubicBezTo>
                    <a:pt x="162" y="3891"/>
                    <a:pt x="108" y="3908"/>
                    <a:pt x="63" y="3953"/>
                  </a:cubicBezTo>
                  <a:cubicBezTo>
                    <a:pt x="19" y="3989"/>
                    <a:pt x="1" y="4042"/>
                    <a:pt x="1" y="4105"/>
                  </a:cubicBezTo>
                  <a:cubicBezTo>
                    <a:pt x="19" y="4310"/>
                    <a:pt x="63" y="4515"/>
                    <a:pt x="153" y="4702"/>
                  </a:cubicBezTo>
                  <a:cubicBezTo>
                    <a:pt x="242" y="4890"/>
                    <a:pt x="376" y="5059"/>
                    <a:pt x="545" y="5211"/>
                  </a:cubicBezTo>
                  <a:cubicBezTo>
                    <a:pt x="715" y="5354"/>
                    <a:pt x="938" y="5470"/>
                    <a:pt x="1205" y="5559"/>
                  </a:cubicBezTo>
                  <a:cubicBezTo>
                    <a:pt x="1464" y="5639"/>
                    <a:pt x="1785" y="5684"/>
                    <a:pt x="2151" y="5684"/>
                  </a:cubicBezTo>
                  <a:cubicBezTo>
                    <a:pt x="2436" y="5684"/>
                    <a:pt x="2713" y="5648"/>
                    <a:pt x="2972" y="5577"/>
                  </a:cubicBezTo>
                  <a:cubicBezTo>
                    <a:pt x="3221" y="5505"/>
                    <a:pt x="3444" y="5389"/>
                    <a:pt x="3641" y="5229"/>
                  </a:cubicBezTo>
                  <a:cubicBezTo>
                    <a:pt x="3828" y="5077"/>
                    <a:pt x="3980" y="4872"/>
                    <a:pt x="4087" y="4631"/>
                  </a:cubicBezTo>
                  <a:cubicBezTo>
                    <a:pt x="4194" y="4390"/>
                    <a:pt x="4247" y="4096"/>
                    <a:pt x="4247" y="3757"/>
                  </a:cubicBezTo>
                  <a:cubicBezTo>
                    <a:pt x="4247" y="3453"/>
                    <a:pt x="4194" y="3195"/>
                    <a:pt x="4087" y="2963"/>
                  </a:cubicBezTo>
                  <a:cubicBezTo>
                    <a:pt x="3980" y="2731"/>
                    <a:pt x="3837" y="2535"/>
                    <a:pt x="3650" y="2383"/>
                  </a:cubicBezTo>
                  <a:cubicBezTo>
                    <a:pt x="3462" y="2222"/>
                    <a:pt x="3239" y="2106"/>
                    <a:pt x="2981" y="2026"/>
                  </a:cubicBezTo>
                  <a:cubicBezTo>
                    <a:pt x="2731" y="1946"/>
                    <a:pt x="2454" y="1901"/>
                    <a:pt x="2151" y="1901"/>
                  </a:cubicBezTo>
                  <a:cubicBezTo>
                    <a:pt x="2062" y="1901"/>
                    <a:pt x="1946" y="1910"/>
                    <a:pt x="1803" y="1919"/>
                  </a:cubicBezTo>
                  <a:cubicBezTo>
                    <a:pt x="1660" y="1928"/>
                    <a:pt x="1518" y="1964"/>
                    <a:pt x="1375" y="2026"/>
                  </a:cubicBezTo>
                  <a:lnTo>
                    <a:pt x="1464" y="1000"/>
                  </a:lnTo>
                  <a:lnTo>
                    <a:pt x="3712" y="1000"/>
                  </a:lnTo>
                  <a:cubicBezTo>
                    <a:pt x="3775" y="1000"/>
                    <a:pt x="3819" y="973"/>
                    <a:pt x="3864" y="938"/>
                  </a:cubicBezTo>
                  <a:cubicBezTo>
                    <a:pt x="3908" y="893"/>
                    <a:pt x="3926" y="840"/>
                    <a:pt x="3926" y="786"/>
                  </a:cubicBezTo>
                  <a:lnTo>
                    <a:pt x="3926" y="215"/>
                  </a:lnTo>
                  <a:cubicBezTo>
                    <a:pt x="3926" y="153"/>
                    <a:pt x="3908" y="108"/>
                    <a:pt x="3864" y="63"/>
                  </a:cubicBezTo>
                  <a:cubicBezTo>
                    <a:pt x="3819" y="19"/>
                    <a:pt x="3775" y="1"/>
                    <a:pt x="3712"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3623200" y="3576025"/>
              <a:ext cx="37925" cy="37925"/>
            </a:xfrm>
            <a:custGeom>
              <a:avLst/>
              <a:gdLst/>
              <a:ahLst/>
              <a:cxnLst/>
              <a:rect l="l" t="t" r="r" b="b"/>
              <a:pathLst>
                <a:path w="1517" h="1517" extrusionOk="0">
                  <a:moveTo>
                    <a:pt x="758" y="0"/>
                  </a:moveTo>
                  <a:cubicBezTo>
                    <a:pt x="339" y="0"/>
                    <a:pt x="0" y="339"/>
                    <a:pt x="0" y="759"/>
                  </a:cubicBezTo>
                  <a:cubicBezTo>
                    <a:pt x="0" y="1178"/>
                    <a:pt x="339" y="1517"/>
                    <a:pt x="758" y="1517"/>
                  </a:cubicBezTo>
                  <a:cubicBezTo>
                    <a:pt x="1178" y="1517"/>
                    <a:pt x="1517" y="1178"/>
                    <a:pt x="1517" y="759"/>
                  </a:cubicBezTo>
                  <a:cubicBezTo>
                    <a:pt x="1517" y="339"/>
                    <a:pt x="1178" y="0"/>
                    <a:pt x="75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3623200" y="3578025"/>
              <a:ext cx="35250" cy="35925"/>
            </a:xfrm>
            <a:custGeom>
              <a:avLst/>
              <a:gdLst/>
              <a:ahLst/>
              <a:cxnLst/>
              <a:rect l="l" t="t" r="r" b="b"/>
              <a:pathLst>
                <a:path w="1410" h="1437" extrusionOk="0">
                  <a:moveTo>
                    <a:pt x="410" y="1"/>
                  </a:moveTo>
                  <a:cubicBezTo>
                    <a:pt x="170" y="134"/>
                    <a:pt x="0" y="384"/>
                    <a:pt x="0" y="679"/>
                  </a:cubicBezTo>
                  <a:cubicBezTo>
                    <a:pt x="0" y="1098"/>
                    <a:pt x="339" y="1437"/>
                    <a:pt x="758" y="1437"/>
                  </a:cubicBezTo>
                  <a:cubicBezTo>
                    <a:pt x="1035" y="1437"/>
                    <a:pt x="1276" y="1294"/>
                    <a:pt x="1410" y="1080"/>
                  </a:cubicBezTo>
                  <a:lnTo>
                    <a:pt x="1410" y="1080"/>
                  </a:lnTo>
                  <a:cubicBezTo>
                    <a:pt x="1303" y="1134"/>
                    <a:pt x="1187" y="1160"/>
                    <a:pt x="1053" y="1160"/>
                  </a:cubicBezTo>
                  <a:cubicBezTo>
                    <a:pt x="633" y="1160"/>
                    <a:pt x="294" y="821"/>
                    <a:pt x="294" y="402"/>
                  </a:cubicBezTo>
                  <a:cubicBezTo>
                    <a:pt x="294" y="259"/>
                    <a:pt x="339" y="117"/>
                    <a:pt x="410"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3862950" y="3576475"/>
              <a:ext cx="37925" cy="37925"/>
            </a:xfrm>
            <a:custGeom>
              <a:avLst/>
              <a:gdLst/>
              <a:ahLst/>
              <a:cxnLst/>
              <a:rect l="l" t="t" r="r" b="b"/>
              <a:pathLst>
                <a:path w="1517" h="1517" extrusionOk="0">
                  <a:moveTo>
                    <a:pt x="758" y="0"/>
                  </a:moveTo>
                  <a:cubicBezTo>
                    <a:pt x="339" y="0"/>
                    <a:pt x="0" y="339"/>
                    <a:pt x="0" y="758"/>
                  </a:cubicBezTo>
                  <a:cubicBezTo>
                    <a:pt x="0" y="1178"/>
                    <a:pt x="339" y="1517"/>
                    <a:pt x="758" y="1517"/>
                  </a:cubicBezTo>
                  <a:cubicBezTo>
                    <a:pt x="1178" y="1517"/>
                    <a:pt x="1517" y="1178"/>
                    <a:pt x="1517" y="758"/>
                  </a:cubicBezTo>
                  <a:cubicBezTo>
                    <a:pt x="1517" y="339"/>
                    <a:pt x="1178" y="0"/>
                    <a:pt x="75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3862950" y="3578700"/>
              <a:ext cx="35250" cy="35700"/>
            </a:xfrm>
            <a:custGeom>
              <a:avLst/>
              <a:gdLst/>
              <a:ahLst/>
              <a:cxnLst/>
              <a:rect l="l" t="t" r="r" b="b"/>
              <a:pathLst>
                <a:path w="1410" h="1428" extrusionOk="0">
                  <a:moveTo>
                    <a:pt x="411" y="0"/>
                  </a:moveTo>
                  <a:cubicBezTo>
                    <a:pt x="170" y="125"/>
                    <a:pt x="0" y="384"/>
                    <a:pt x="0" y="669"/>
                  </a:cubicBezTo>
                  <a:cubicBezTo>
                    <a:pt x="0" y="1089"/>
                    <a:pt x="339" y="1428"/>
                    <a:pt x="758" y="1428"/>
                  </a:cubicBezTo>
                  <a:cubicBezTo>
                    <a:pt x="1035" y="1428"/>
                    <a:pt x="1276" y="1285"/>
                    <a:pt x="1410" y="1071"/>
                  </a:cubicBezTo>
                  <a:lnTo>
                    <a:pt x="1410" y="1071"/>
                  </a:lnTo>
                  <a:cubicBezTo>
                    <a:pt x="1303" y="1124"/>
                    <a:pt x="1178" y="1160"/>
                    <a:pt x="1053" y="1160"/>
                  </a:cubicBezTo>
                  <a:cubicBezTo>
                    <a:pt x="634" y="1160"/>
                    <a:pt x="295" y="821"/>
                    <a:pt x="295" y="393"/>
                  </a:cubicBezTo>
                  <a:cubicBezTo>
                    <a:pt x="295" y="250"/>
                    <a:pt x="339" y="116"/>
                    <a:pt x="41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3635000" y="3523575"/>
              <a:ext cx="14075" cy="77925"/>
            </a:xfrm>
            <a:custGeom>
              <a:avLst/>
              <a:gdLst/>
              <a:ahLst/>
              <a:cxnLst/>
              <a:rect l="l" t="t" r="r" b="b"/>
              <a:pathLst>
                <a:path w="563" h="3117" extrusionOk="0">
                  <a:moveTo>
                    <a:pt x="280" y="0"/>
                  </a:moveTo>
                  <a:cubicBezTo>
                    <a:pt x="270" y="0"/>
                    <a:pt x="260" y="1"/>
                    <a:pt x="251" y="2"/>
                  </a:cubicBezTo>
                  <a:cubicBezTo>
                    <a:pt x="108" y="20"/>
                    <a:pt x="1" y="153"/>
                    <a:pt x="1" y="296"/>
                  </a:cubicBezTo>
                  <a:lnTo>
                    <a:pt x="1" y="2830"/>
                  </a:lnTo>
                  <a:cubicBezTo>
                    <a:pt x="1" y="2973"/>
                    <a:pt x="108" y="3097"/>
                    <a:pt x="251" y="3115"/>
                  </a:cubicBezTo>
                  <a:cubicBezTo>
                    <a:pt x="260" y="3116"/>
                    <a:pt x="270" y="3117"/>
                    <a:pt x="280" y="3117"/>
                  </a:cubicBezTo>
                  <a:cubicBezTo>
                    <a:pt x="429" y="3117"/>
                    <a:pt x="563" y="2990"/>
                    <a:pt x="563" y="2839"/>
                  </a:cubicBezTo>
                  <a:lnTo>
                    <a:pt x="563" y="278"/>
                  </a:lnTo>
                  <a:cubicBezTo>
                    <a:pt x="563" y="127"/>
                    <a:pt x="429" y="0"/>
                    <a:pt x="280"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3874975" y="3523575"/>
              <a:ext cx="14075" cy="77925"/>
            </a:xfrm>
            <a:custGeom>
              <a:avLst/>
              <a:gdLst/>
              <a:ahLst/>
              <a:cxnLst/>
              <a:rect l="l" t="t" r="r" b="b"/>
              <a:pathLst>
                <a:path w="563" h="3117" extrusionOk="0">
                  <a:moveTo>
                    <a:pt x="281" y="0"/>
                  </a:moveTo>
                  <a:cubicBezTo>
                    <a:pt x="271" y="0"/>
                    <a:pt x="261" y="1"/>
                    <a:pt x="251" y="2"/>
                  </a:cubicBezTo>
                  <a:cubicBezTo>
                    <a:pt x="108" y="20"/>
                    <a:pt x="1" y="153"/>
                    <a:pt x="1" y="296"/>
                  </a:cubicBezTo>
                  <a:lnTo>
                    <a:pt x="1" y="2830"/>
                  </a:lnTo>
                  <a:cubicBezTo>
                    <a:pt x="1" y="2973"/>
                    <a:pt x="108" y="3097"/>
                    <a:pt x="251" y="3115"/>
                  </a:cubicBezTo>
                  <a:cubicBezTo>
                    <a:pt x="261" y="3116"/>
                    <a:pt x="271" y="3117"/>
                    <a:pt x="281" y="3117"/>
                  </a:cubicBezTo>
                  <a:cubicBezTo>
                    <a:pt x="437" y="3117"/>
                    <a:pt x="563" y="2990"/>
                    <a:pt x="563" y="2839"/>
                  </a:cubicBezTo>
                  <a:lnTo>
                    <a:pt x="563" y="278"/>
                  </a:lnTo>
                  <a:cubicBezTo>
                    <a:pt x="563" y="127"/>
                    <a:pt x="437" y="0"/>
                    <a:pt x="281"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64"/>
          <p:cNvGrpSpPr/>
          <p:nvPr/>
        </p:nvGrpSpPr>
        <p:grpSpPr>
          <a:xfrm>
            <a:off x="3197538" y="3627550"/>
            <a:ext cx="477075" cy="474625"/>
            <a:chOff x="2890775" y="3398275"/>
            <a:chExt cx="477075" cy="474625"/>
          </a:xfrm>
        </p:grpSpPr>
        <p:sp>
          <p:nvSpPr>
            <p:cNvPr id="7709" name="Google Shape;7709;p64"/>
            <p:cNvSpPr/>
            <p:nvPr/>
          </p:nvSpPr>
          <p:spPr>
            <a:xfrm>
              <a:off x="2890775" y="3790825"/>
              <a:ext cx="476850" cy="82075"/>
            </a:xfrm>
            <a:custGeom>
              <a:avLst/>
              <a:gdLst/>
              <a:ahLst/>
              <a:cxnLst/>
              <a:rect l="l" t="t" r="r" b="b"/>
              <a:pathLst>
                <a:path w="19074" h="3283" extrusionOk="0">
                  <a:moveTo>
                    <a:pt x="732" y="1"/>
                  </a:moveTo>
                  <a:cubicBezTo>
                    <a:pt x="685" y="1"/>
                    <a:pt x="637" y="6"/>
                    <a:pt x="589" y="17"/>
                  </a:cubicBezTo>
                  <a:cubicBezTo>
                    <a:pt x="197" y="97"/>
                    <a:pt x="0" y="499"/>
                    <a:pt x="152" y="873"/>
                  </a:cubicBezTo>
                  <a:lnTo>
                    <a:pt x="357" y="1400"/>
                  </a:lnTo>
                  <a:cubicBezTo>
                    <a:pt x="803" y="2533"/>
                    <a:pt x="1901" y="3282"/>
                    <a:pt x="3123" y="3282"/>
                  </a:cubicBezTo>
                  <a:lnTo>
                    <a:pt x="18449" y="3282"/>
                  </a:lnTo>
                  <a:cubicBezTo>
                    <a:pt x="18797" y="3282"/>
                    <a:pt x="19074" y="2997"/>
                    <a:pt x="19074" y="2649"/>
                  </a:cubicBezTo>
                  <a:lnTo>
                    <a:pt x="19074" y="2568"/>
                  </a:lnTo>
                  <a:cubicBezTo>
                    <a:pt x="19074" y="2229"/>
                    <a:pt x="18797" y="1944"/>
                    <a:pt x="18449" y="1944"/>
                  </a:cubicBezTo>
                  <a:lnTo>
                    <a:pt x="13257" y="1944"/>
                  </a:lnTo>
                  <a:lnTo>
                    <a:pt x="13257" y="240"/>
                  </a:lnTo>
                  <a:lnTo>
                    <a:pt x="12106" y="240"/>
                  </a:lnTo>
                  <a:lnTo>
                    <a:pt x="12106" y="1944"/>
                  </a:lnTo>
                  <a:lnTo>
                    <a:pt x="9251" y="1944"/>
                  </a:lnTo>
                  <a:lnTo>
                    <a:pt x="9251" y="240"/>
                  </a:lnTo>
                  <a:lnTo>
                    <a:pt x="8065" y="240"/>
                  </a:lnTo>
                  <a:lnTo>
                    <a:pt x="8065" y="1944"/>
                  </a:lnTo>
                  <a:lnTo>
                    <a:pt x="3578" y="1944"/>
                  </a:lnTo>
                  <a:cubicBezTo>
                    <a:pt x="2570" y="1944"/>
                    <a:pt x="1677" y="1328"/>
                    <a:pt x="1312" y="401"/>
                  </a:cubicBezTo>
                  <a:cubicBezTo>
                    <a:pt x="1221" y="159"/>
                    <a:pt x="990" y="1"/>
                    <a:pt x="732"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2891875" y="3793025"/>
              <a:ext cx="475975" cy="79875"/>
            </a:xfrm>
            <a:custGeom>
              <a:avLst/>
              <a:gdLst/>
              <a:ahLst/>
              <a:cxnLst/>
              <a:rect l="l" t="t" r="r" b="b"/>
              <a:pathLst>
                <a:path w="19039" h="3195" extrusionOk="0">
                  <a:moveTo>
                    <a:pt x="509" y="0"/>
                  </a:moveTo>
                  <a:cubicBezTo>
                    <a:pt x="188" y="116"/>
                    <a:pt x="1" y="473"/>
                    <a:pt x="135" y="803"/>
                  </a:cubicBezTo>
                  <a:lnTo>
                    <a:pt x="349" y="1339"/>
                  </a:lnTo>
                  <a:cubicBezTo>
                    <a:pt x="795" y="2454"/>
                    <a:pt x="1892" y="3194"/>
                    <a:pt x="3105" y="3194"/>
                  </a:cubicBezTo>
                  <a:lnTo>
                    <a:pt x="18414" y="3194"/>
                  </a:lnTo>
                  <a:cubicBezTo>
                    <a:pt x="18726" y="3194"/>
                    <a:pt x="18985" y="2971"/>
                    <a:pt x="19038" y="2677"/>
                  </a:cubicBezTo>
                  <a:lnTo>
                    <a:pt x="19038" y="2677"/>
                  </a:lnTo>
                  <a:cubicBezTo>
                    <a:pt x="18967" y="2695"/>
                    <a:pt x="18896" y="2712"/>
                    <a:pt x="18824" y="2712"/>
                  </a:cubicBezTo>
                  <a:lnTo>
                    <a:pt x="3516" y="2712"/>
                  </a:lnTo>
                  <a:cubicBezTo>
                    <a:pt x="2294" y="2712"/>
                    <a:pt x="1205" y="1972"/>
                    <a:pt x="759" y="857"/>
                  </a:cubicBezTo>
                  <a:lnTo>
                    <a:pt x="545" y="322"/>
                  </a:lnTo>
                  <a:cubicBezTo>
                    <a:pt x="501" y="214"/>
                    <a:pt x="492" y="107"/>
                    <a:pt x="509"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948750" y="3759800"/>
              <a:ext cx="391225" cy="37050"/>
            </a:xfrm>
            <a:custGeom>
              <a:avLst/>
              <a:gdLst/>
              <a:ahLst/>
              <a:cxnLst/>
              <a:rect l="l" t="t" r="r" b="b"/>
              <a:pathLst>
                <a:path w="15649" h="1482" extrusionOk="0">
                  <a:moveTo>
                    <a:pt x="581" y="0"/>
                  </a:moveTo>
                  <a:cubicBezTo>
                    <a:pt x="260" y="0"/>
                    <a:pt x="1" y="259"/>
                    <a:pt x="1" y="571"/>
                  </a:cubicBezTo>
                  <a:lnTo>
                    <a:pt x="1" y="910"/>
                  </a:lnTo>
                  <a:cubicBezTo>
                    <a:pt x="1" y="1222"/>
                    <a:pt x="260" y="1481"/>
                    <a:pt x="581" y="1481"/>
                  </a:cubicBezTo>
                  <a:lnTo>
                    <a:pt x="15068" y="1481"/>
                  </a:lnTo>
                  <a:cubicBezTo>
                    <a:pt x="15390" y="1481"/>
                    <a:pt x="15648" y="1222"/>
                    <a:pt x="15648" y="910"/>
                  </a:cubicBezTo>
                  <a:lnTo>
                    <a:pt x="15648" y="571"/>
                  </a:lnTo>
                  <a:cubicBezTo>
                    <a:pt x="15648" y="259"/>
                    <a:pt x="15390" y="0"/>
                    <a:pt x="15068"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2948750" y="3759800"/>
              <a:ext cx="74075" cy="37050"/>
            </a:xfrm>
            <a:custGeom>
              <a:avLst/>
              <a:gdLst/>
              <a:ahLst/>
              <a:cxnLst/>
              <a:rect l="l" t="t" r="r" b="b"/>
              <a:pathLst>
                <a:path w="2963" h="1482" extrusionOk="0">
                  <a:moveTo>
                    <a:pt x="590" y="0"/>
                  </a:moveTo>
                  <a:cubicBezTo>
                    <a:pt x="268" y="0"/>
                    <a:pt x="1" y="250"/>
                    <a:pt x="1" y="562"/>
                  </a:cubicBezTo>
                  <a:lnTo>
                    <a:pt x="1" y="919"/>
                  </a:lnTo>
                  <a:cubicBezTo>
                    <a:pt x="1" y="1231"/>
                    <a:pt x="268" y="1481"/>
                    <a:pt x="590" y="1481"/>
                  </a:cubicBezTo>
                  <a:lnTo>
                    <a:pt x="2963" y="1481"/>
                  </a:lnTo>
                  <a:cubicBezTo>
                    <a:pt x="2802" y="1481"/>
                    <a:pt x="2677" y="1356"/>
                    <a:pt x="2677" y="1204"/>
                  </a:cubicBezTo>
                  <a:lnTo>
                    <a:pt x="2677" y="277"/>
                  </a:lnTo>
                  <a:cubicBezTo>
                    <a:pt x="2677" y="125"/>
                    <a:pt x="2802" y="0"/>
                    <a:pt x="2963" y="0"/>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2970175" y="3398275"/>
              <a:ext cx="349275" cy="361550"/>
            </a:xfrm>
            <a:custGeom>
              <a:avLst/>
              <a:gdLst/>
              <a:ahLst/>
              <a:cxnLst/>
              <a:rect l="l" t="t" r="r" b="b"/>
              <a:pathLst>
                <a:path w="13971" h="14462" extrusionOk="0">
                  <a:moveTo>
                    <a:pt x="7155" y="0"/>
                  </a:moveTo>
                  <a:cubicBezTo>
                    <a:pt x="7057" y="0"/>
                    <a:pt x="6968" y="89"/>
                    <a:pt x="6968" y="196"/>
                  </a:cubicBezTo>
                  <a:lnTo>
                    <a:pt x="6968" y="7503"/>
                  </a:lnTo>
                  <a:cubicBezTo>
                    <a:pt x="6968" y="8306"/>
                    <a:pt x="6316" y="8957"/>
                    <a:pt x="5505" y="8957"/>
                  </a:cubicBezTo>
                  <a:cubicBezTo>
                    <a:pt x="2462" y="8957"/>
                    <a:pt x="0" y="11419"/>
                    <a:pt x="0" y="14461"/>
                  </a:cubicBezTo>
                  <a:lnTo>
                    <a:pt x="13971" y="14461"/>
                  </a:lnTo>
                  <a:lnTo>
                    <a:pt x="13971" y="196"/>
                  </a:lnTo>
                  <a:cubicBezTo>
                    <a:pt x="13971" y="89"/>
                    <a:pt x="13890" y="0"/>
                    <a:pt x="13783"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238250" y="3658325"/>
              <a:ext cx="80300" cy="101500"/>
            </a:xfrm>
            <a:custGeom>
              <a:avLst/>
              <a:gdLst/>
              <a:ahLst/>
              <a:cxnLst/>
              <a:rect l="l" t="t" r="r" b="b"/>
              <a:pathLst>
                <a:path w="3212" h="4060" extrusionOk="0">
                  <a:moveTo>
                    <a:pt x="3212" y="0"/>
                  </a:moveTo>
                  <a:cubicBezTo>
                    <a:pt x="3212" y="0"/>
                    <a:pt x="295" y="1071"/>
                    <a:pt x="0" y="4059"/>
                  </a:cubicBezTo>
                  <a:lnTo>
                    <a:pt x="3212" y="4059"/>
                  </a:lnTo>
                  <a:lnTo>
                    <a:pt x="3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3238250" y="3658325"/>
              <a:ext cx="80300" cy="101500"/>
            </a:xfrm>
            <a:custGeom>
              <a:avLst/>
              <a:gdLst/>
              <a:ahLst/>
              <a:cxnLst/>
              <a:rect l="l" t="t" r="r" b="b"/>
              <a:pathLst>
                <a:path w="3212" h="4060" extrusionOk="0">
                  <a:moveTo>
                    <a:pt x="3212" y="0"/>
                  </a:moveTo>
                  <a:cubicBezTo>
                    <a:pt x="3212" y="0"/>
                    <a:pt x="295" y="1071"/>
                    <a:pt x="0" y="4059"/>
                  </a:cubicBezTo>
                  <a:lnTo>
                    <a:pt x="955" y="4059"/>
                  </a:lnTo>
                  <a:cubicBezTo>
                    <a:pt x="1276" y="2427"/>
                    <a:pt x="2400" y="1436"/>
                    <a:pt x="3212" y="919"/>
                  </a:cubicBezTo>
                  <a:lnTo>
                    <a:pt x="32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3144350" y="3428825"/>
              <a:ext cx="66275" cy="38150"/>
            </a:xfrm>
            <a:custGeom>
              <a:avLst/>
              <a:gdLst/>
              <a:ahLst/>
              <a:cxnLst/>
              <a:rect l="l" t="t" r="r" b="b"/>
              <a:pathLst>
                <a:path w="2651" h="1526" extrusionOk="0">
                  <a:moveTo>
                    <a:pt x="1" y="0"/>
                  </a:moveTo>
                  <a:lnTo>
                    <a:pt x="1" y="1526"/>
                  </a:lnTo>
                  <a:lnTo>
                    <a:pt x="1883" y="1526"/>
                  </a:lnTo>
                  <a:cubicBezTo>
                    <a:pt x="2302" y="1526"/>
                    <a:pt x="2650" y="1187"/>
                    <a:pt x="2650" y="768"/>
                  </a:cubicBezTo>
                  <a:cubicBezTo>
                    <a:pt x="2650" y="348"/>
                    <a:pt x="2302"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144350" y="3436175"/>
              <a:ext cx="67825" cy="31700"/>
            </a:xfrm>
            <a:custGeom>
              <a:avLst/>
              <a:gdLst/>
              <a:ahLst/>
              <a:cxnLst/>
              <a:rect l="l" t="t" r="r" b="b"/>
              <a:pathLst>
                <a:path w="2713" h="1268" extrusionOk="0">
                  <a:moveTo>
                    <a:pt x="2534" y="1"/>
                  </a:moveTo>
                  <a:cubicBezTo>
                    <a:pt x="2498" y="99"/>
                    <a:pt x="2436" y="188"/>
                    <a:pt x="2365" y="259"/>
                  </a:cubicBezTo>
                  <a:cubicBezTo>
                    <a:pt x="2222" y="402"/>
                    <a:pt x="2026" y="491"/>
                    <a:pt x="1812" y="491"/>
                  </a:cubicBezTo>
                  <a:lnTo>
                    <a:pt x="1" y="491"/>
                  </a:lnTo>
                  <a:lnTo>
                    <a:pt x="1" y="1268"/>
                  </a:lnTo>
                  <a:lnTo>
                    <a:pt x="1936" y="1268"/>
                  </a:lnTo>
                  <a:cubicBezTo>
                    <a:pt x="2151" y="1268"/>
                    <a:pt x="2347" y="1178"/>
                    <a:pt x="2481" y="1036"/>
                  </a:cubicBezTo>
                  <a:cubicBezTo>
                    <a:pt x="2623" y="902"/>
                    <a:pt x="2713" y="706"/>
                    <a:pt x="2713" y="491"/>
                  </a:cubicBezTo>
                  <a:cubicBezTo>
                    <a:pt x="2713" y="304"/>
                    <a:pt x="2650" y="135"/>
                    <a:pt x="2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3144350" y="3490150"/>
              <a:ext cx="66275" cy="37950"/>
            </a:xfrm>
            <a:custGeom>
              <a:avLst/>
              <a:gdLst/>
              <a:ahLst/>
              <a:cxnLst/>
              <a:rect l="l" t="t" r="r" b="b"/>
              <a:pathLst>
                <a:path w="2651" h="1518" extrusionOk="0">
                  <a:moveTo>
                    <a:pt x="1" y="1"/>
                  </a:moveTo>
                  <a:lnTo>
                    <a:pt x="1" y="1517"/>
                  </a:lnTo>
                  <a:lnTo>
                    <a:pt x="1883" y="1517"/>
                  </a:lnTo>
                  <a:cubicBezTo>
                    <a:pt x="2302" y="1517"/>
                    <a:pt x="2650" y="1178"/>
                    <a:pt x="2650" y="759"/>
                  </a:cubicBezTo>
                  <a:cubicBezTo>
                    <a:pt x="2650" y="340"/>
                    <a:pt x="2302" y="1"/>
                    <a:pt x="18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3144350" y="3496400"/>
              <a:ext cx="67825" cy="31700"/>
            </a:xfrm>
            <a:custGeom>
              <a:avLst/>
              <a:gdLst/>
              <a:ahLst/>
              <a:cxnLst/>
              <a:rect l="l" t="t" r="r" b="b"/>
              <a:pathLst>
                <a:path w="2713" h="1268" extrusionOk="0">
                  <a:moveTo>
                    <a:pt x="2534" y="0"/>
                  </a:moveTo>
                  <a:cubicBezTo>
                    <a:pt x="2498" y="99"/>
                    <a:pt x="2436" y="188"/>
                    <a:pt x="2365" y="259"/>
                  </a:cubicBezTo>
                  <a:cubicBezTo>
                    <a:pt x="2222" y="402"/>
                    <a:pt x="2026" y="491"/>
                    <a:pt x="1812" y="491"/>
                  </a:cubicBezTo>
                  <a:lnTo>
                    <a:pt x="1" y="491"/>
                  </a:lnTo>
                  <a:lnTo>
                    <a:pt x="1" y="1267"/>
                  </a:lnTo>
                  <a:lnTo>
                    <a:pt x="1936" y="1267"/>
                  </a:lnTo>
                  <a:cubicBezTo>
                    <a:pt x="2151" y="1267"/>
                    <a:pt x="2347" y="1178"/>
                    <a:pt x="2481" y="1035"/>
                  </a:cubicBezTo>
                  <a:cubicBezTo>
                    <a:pt x="2623" y="901"/>
                    <a:pt x="2713" y="705"/>
                    <a:pt x="2713" y="491"/>
                  </a:cubicBezTo>
                  <a:cubicBezTo>
                    <a:pt x="2713" y="304"/>
                    <a:pt x="2650" y="134"/>
                    <a:pt x="25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144350" y="3551275"/>
              <a:ext cx="66275" cy="37925"/>
            </a:xfrm>
            <a:custGeom>
              <a:avLst/>
              <a:gdLst/>
              <a:ahLst/>
              <a:cxnLst/>
              <a:rect l="l" t="t" r="r" b="b"/>
              <a:pathLst>
                <a:path w="2651" h="1517" extrusionOk="0">
                  <a:moveTo>
                    <a:pt x="1" y="0"/>
                  </a:moveTo>
                  <a:lnTo>
                    <a:pt x="1" y="1517"/>
                  </a:lnTo>
                  <a:lnTo>
                    <a:pt x="1883" y="1517"/>
                  </a:lnTo>
                  <a:cubicBezTo>
                    <a:pt x="2302" y="1517"/>
                    <a:pt x="2650" y="1178"/>
                    <a:pt x="2650" y="758"/>
                  </a:cubicBezTo>
                  <a:cubicBezTo>
                    <a:pt x="2650" y="339"/>
                    <a:pt x="2302"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3144350" y="3557500"/>
              <a:ext cx="67825" cy="31700"/>
            </a:xfrm>
            <a:custGeom>
              <a:avLst/>
              <a:gdLst/>
              <a:ahLst/>
              <a:cxnLst/>
              <a:rect l="l" t="t" r="r" b="b"/>
              <a:pathLst>
                <a:path w="2713" h="1268" extrusionOk="0">
                  <a:moveTo>
                    <a:pt x="2534" y="1"/>
                  </a:moveTo>
                  <a:cubicBezTo>
                    <a:pt x="2498" y="99"/>
                    <a:pt x="2436" y="188"/>
                    <a:pt x="2365" y="260"/>
                  </a:cubicBezTo>
                  <a:cubicBezTo>
                    <a:pt x="2222" y="402"/>
                    <a:pt x="2026" y="491"/>
                    <a:pt x="1812" y="491"/>
                  </a:cubicBezTo>
                  <a:lnTo>
                    <a:pt x="1" y="491"/>
                  </a:lnTo>
                  <a:lnTo>
                    <a:pt x="1" y="1268"/>
                  </a:lnTo>
                  <a:lnTo>
                    <a:pt x="1936" y="1268"/>
                  </a:lnTo>
                  <a:cubicBezTo>
                    <a:pt x="2151" y="1268"/>
                    <a:pt x="2347" y="1187"/>
                    <a:pt x="2481" y="1045"/>
                  </a:cubicBezTo>
                  <a:cubicBezTo>
                    <a:pt x="2623" y="902"/>
                    <a:pt x="2713" y="706"/>
                    <a:pt x="2713" y="491"/>
                  </a:cubicBezTo>
                  <a:cubicBezTo>
                    <a:pt x="2713" y="304"/>
                    <a:pt x="2650" y="135"/>
                    <a:pt x="2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64"/>
          <p:cNvGrpSpPr/>
          <p:nvPr/>
        </p:nvGrpSpPr>
        <p:grpSpPr>
          <a:xfrm>
            <a:off x="2630600" y="3638975"/>
            <a:ext cx="477525" cy="451775"/>
            <a:chOff x="2342800" y="3409700"/>
            <a:chExt cx="477525" cy="451775"/>
          </a:xfrm>
        </p:grpSpPr>
        <p:sp>
          <p:nvSpPr>
            <p:cNvPr id="7723" name="Google Shape;7723;p64"/>
            <p:cNvSpPr/>
            <p:nvPr/>
          </p:nvSpPr>
          <p:spPr>
            <a:xfrm>
              <a:off x="2342800" y="3409700"/>
              <a:ext cx="477525" cy="451775"/>
            </a:xfrm>
            <a:custGeom>
              <a:avLst/>
              <a:gdLst/>
              <a:ahLst/>
              <a:cxnLst/>
              <a:rect l="l" t="t" r="r" b="b"/>
              <a:pathLst>
                <a:path w="19101" h="18071" extrusionOk="0">
                  <a:moveTo>
                    <a:pt x="9550" y="0"/>
                  </a:moveTo>
                  <a:cubicBezTo>
                    <a:pt x="9479" y="0"/>
                    <a:pt x="9408" y="38"/>
                    <a:pt x="9367" y="114"/>
                  </a:cubicBezTo>
                  <a:lnTo>
                    <a:pt x="6593" y="5743"/>
                  </a:lnTo>
                  <a:cubicBezTo>
                    <a:pt x="6566" y="5797"/>
                    <a:pt x="6504" y="5841"/>
                    <a:pt x="6441" y="5850"/>
                  </a:cubicBezTo>
                  <a:lnTo>
                    <a:pt x="232" y="6751"/>
                  </a:lnTo>
                  <a:cubicBezTo>
                    <a:pt x="72" y="6778"/>
                    <a:pt x="0" y="6983"/>
                    <a:pt x="125" y="7099"/>
                  </a:cubicBezTo>
                  <a:lnTo>
                    <a:pt x="4613" y="11480"/>
                  </a:lnTo>
                  <a:cubicBezTo>
                    <a:pt x="4666" y="11524"/>
                    <a:pt x="4684" y="11587"/>
                    <a:pt x="4675" y="11649"/>
                  </a:cubicBezTo>
                  <a:lnTo>
                    <a:pt x="3613" y="17840"/>
                  </a:lnTo>
                  <a:cubicBezTo>
                    <a:pt x="3592" y="17966"/>
                    <a:pt x="3692" y="18070"/>
                    <a:pt x="3805" y="18070"/>
                  </a:cubicBezTo>
                  <a:cubicBezTo>
                    <a:pt x="3836" y="18070"/>
                    <a:pt x="3868" y="18063"/>
                    <a:pt x="3899" y="18045"/>
                  </a:cubicBezTo>
                  <a:lnTo>
                    <a:pt x="9457" y="15128"/>
                  </a:lnTo>
                  <a:cubicBezTo>
                    <a:pt x="9488" y="15115"/>
                    <a:pt x="9519" y="15108"/>
                    <a:pt x="9550" y="15108"/>
                  </a:cubicBezTo>
                  <a:cubicBezTo>
                    <a:pt x="9582" y="15108"/>
                    <a:pt x="9613" y="15115"/>
                    <a:pt x="9644" y="15128"/>
                  </a:cubicBezTo>
                  <a:lnTo>
                    <a:pt x="15193" y="18045"/>
                  </a:lnTo>
                  <a:cubicBezTo>
                    <a:pt x="15225" y="18063"/>
                    <a:pt x="15259" y="18070"/>
                    <a:pt x="15291" y="18070"/>
                  </a:cubicBezTo>
                  <a:cubicBezTo>
                    <a:pt x="15408" y="18070"/>
                    <a:pt x="15508" y="17966"/>
                    <a:pt x="15487" y="17840"/>
                  </a:cubicBezTo>
                  <a:lnTo>
                    <a:pt x="14426" y="11649"/>
                  </a:lnTo>
                  <a:cubicBezTo>
                    <a:pt x="14417" y="11587"/>
                    <a:pt x="14435" y="11524"/>
                    <a:pt x="14488" y="11480"/>
                  </a:cubicBezTo>
                  <a:lnTo>
                    <a:pt x="18975" y="7099"/>
                  </a:lnTo>
                  <a:cubicBezTo>
                    <a:pt x="19100" y="6983"/>
                    <a:pt x="19029" y="6778"/>
                    <a:pt x="18868" y="6751"/>
                  </a:cubicBezTo>
                  <a:lnTo>
                    <a:pt x="12659" y="5850"/>
                  </a:lnTo>
                  <a:cubicBezTo>
                    <a:pt x="12597" y="5841"/>
                    <a:pt x="12534" y="5797"/>
                    <a:pt x="12508" y="5743"/>
                  </a:cubicBezTo>
                  <a:lnTo>
                    <a:pt x="9733" y="114"/>
                  </a:lnTo>
                  <a:cubicBezTo>
                    <a:pt x="9693" y="38"/>
                    <a:pt x="9622" y="0"/>
                    <a:pt x="9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2342800" y="3409700"/>
              <a:ext cx="274350" cy="451775"/>
            </a:xfrm>
            <a:custGeom>
              <a:avLst/>
              <a:gdLst/>
              <a:ahLst/>
              <a:cxnLst/>
              <a:rect l="l" t="t" r="r" b="b"/>
              <a:pathLst>
                <a:path w="10974" h="18071" extrusionOk="0">
                  <a:moveTo>
                    <a:pt x="9550" y="0"/>
                  </a:moveTo>
                  <a:cubicBezTo>
                    <a:pt x="9479" y="0"/>
                    <a:pt x="9408" y="38"/>
                    <a:pt x="9367" y="114"/>
                  </a:cubicBezTo>
                  <a:lnTo>
                    <a:pt x="6593" y="5743"/>
                  </a:lnTo>
                  <a:cubicBezTo>
                    <a:pt x="6566" y="5797"/>
                    <a:pt x="6504" y="5841"/>
                    <a:pt x="6441" y="5850"/>
                  </a:cubicBezTo>
                  <a:lnTo>
                    <a:pt x="232" y="6751"/>
                  </a:lnTo>
                  <a:cubicBezTo>
                    <a:pt x="72" y="6778"/>
                    <a:pt x="0" y="6983"/>
                    <a:pt x="125" y="7099"/>
                  </a:cubicBezTo>
                  <a:lnTo>
                    <a:pt x="4613" y="11480"/>
                  </a:lnTo>
                  <a:cubicBezTo>
                    <a:pt x="4666" y="11524"/>
                    <a:pt x="4684" y="11587"/>
                    <a:pt x="4675" y="11658"/>
                  </a:cubicBezTo>
                  <a:lnTo>
                    <a:pt x="3613" y="17840"/>
                  </a:lnTo>
                  <a:cubicBezTo>
                    <a:pt x="3592" y="17966"/>
                    <a:pt x="3692" y="18070"/>
                    <a:pt x="3805" y="18070"/>
                  </a:cubicBezTo>
                  <a:cubicBezTo>
                    <a:pt x="3836" y="18070"/>
                    <a:pt x="3868" y="18063"/>
                    <a:pt x="3899" y="18045"/>
                  </a:cubicBezTo>
                  <a:lnTo>
                    <a:pt x="6423" y="16725"/>
                  </a:lnTo>
                  <a:lnTo>
                    <a:pt x="7164" y="12381"/>
                  </a:lnTo>
                  <a:cubicBezTo>
                    <a:pt x="7182" y="12309"/>
                    <a:pt x="7155" y="12247"/>
                    <a:pt x="7110" y="12202"/>
                  </a:cubicBezTo>
                  <a:lnTo>
                    <a:pt x="3988" y="8313"/>
                  </a:lnTo>
                  <a:cubicBezTo>
                    <a:pt x="3872" y="8197"/>
                    <a:pt x="3935" y="8000"/>
                    <a:pt x="4104" y="7974"/>
                  </a:cubicBezTo>
                  <a:lnTo>
                    <a:pt x="8939" y="6573"/>
                  </a:lnTo>
                  <a:cubicBezTo>
                    <a:pt x="9002" y="6564"/>
                    <a:pt x="9064" y="6528"/>
                    <a:pt x="9091" y="6466"/>
                  </a:cubicBezTo>
                  <a:lnTo>
                    <a:pt x="10973" y="2639"/>
                  </a:lnTo>
                  <a:lnTo>
                    <a:pt x="9733" y="114"/>
                  </a:lnTo>
                  <a:cubicBezTo>
                    <a:pt x="9693" y="38"/>
                    <a:pt x="9622" y="0"/>
                    <a:pt x="9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2432225" y="3446450"/>
              <a:ext cx="63150" cy="78025"/>
            </a:xfrm>
            <a:custGeom>
              <a:avLst/>
              <a:gdLst/>
              <a:ahLst/>
              <a:cxnLst/>
              <a:rect l="l" t="t" r="r" b="b"/>
              <a:pathLst>
                <a:path w="2526" h="3121" extrusionOk="0">
                  <a:moveTo>
                    <a:pt x="1267" y="0"/>
                  </a:moveTo>
                  <a:cubicBezTo>
                    <a:pt x="1221" y="0"/>
                    <a:pt x="1174" y="27"/>
                    <a:pt x="1160" y="80"/>
                  </a:cubicBezTo>
                  <a:cubicBezTo>
                    <a:pt x="1027" y="544"/>
                    <a:pt x="732" y="1142"/>
                    <a:pt x="90" y="1454"/>
                  </a:cubicBezTo>
                  <a:cubicBezTo>
                    <a:pt x="1" y="1499"/>
                    <a:pt x="1" y="1615"/>
                    <a:pt x="90" y="1659"/>
                  </a:cubicBezTo>
                  <a:cubicBezTo>
                    <a:pt x="732" y="1972"/>
                    <a:pt x="1027" y="2569"/>
                    <a:pt x="1160" y="3033"/>
                  </a:cubicBezTo>
                  <a:cubicBezTo>
                    <a:pt x="1174" y="3091"/>
                    <a:pt x="1221" y="3120"/>
                    <a:pt x="1267" y="3120"/>
                  </a:cubicBezTo>
                  <a:cubicBezTo>
                    <a:pt x="1314" y="3120"/>
                    <a:pt x="1361" y="3091"/>
                    <a:pt x="1375" y="3033"/>
                  </a:cubicBezTo>
                  <a:cubicBezTo>
                    <a:pt x="1508" y="2569"/>
                    <a:pt x="1803" y="1972"/>
                    <a:pt x="2445" y="1659"/>
                  </a:cubicBezTo>
                  <a:cubicBezTo>
                    <a:pt x="2525" y="1615"/>
                    <a:pt x="2525" y="1499"/>
                    <a:pt x="2445" y="1454"/>
                  </a:cubicBezTo>
                  <a:cubicBezTo>
                    <a:pt x="1803" y="1142"/>
                    <a:pt x="1508" y="544"/>
                    <a:pt x="1375" y="80"/>
                  </a:cubicBezTo>
                  <a:cubicBezTo>
                    <a:pt x="1361" y="27"/>
                    <a:pt x="1314" y="0"/>
                    <a:pt x="1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2432225" y="3446450"/>
              <a:ext cx="42850" cy="49300"/>
            </a:xfrm>
            <a:custGeom>
              <a:avLst/>
              <a:gdLst/>
              <a:ahLst/>
              <a:cxnLst/>
              <a:rect l="l" t="t" r="r" b="b"/>
              <a:pathLst>
                <a:path w="1714" h="1972" extrusionOk="0">
                  <a:moveTo>
                    <a:pt x="1267" y="0"/>
                  </a:moveTo>
                  <a:cubicBezTo>
                    <a:pt x="1221" y="0"/>
                    <a:pt x="1174" y="27"/>
                    <a:pt x="1160" y="80"/>
                  </a:cubicBezTo>
                  <a:cubicBezTo>
                    <a:pt x="1027" y="544"/>
                    <a:pt x="732" y="1142"/>
                    <a:pt x="90" y="1454"/>
                  </a:cubicBezTo>
                  <a:cubicBezTo>
                    <a:pt x="1" y="1499"/>
                    <a:pt x="1" y="1615"/>
                    <a:pt x="90" y="1659"/>
                  </a:cubicBezTo>
                  <a:cubicBezTo>
                    <a:pt x="268" y="1749"/>
                    <a:pt x="420" y="1856"/>
                    <a:pt x="545" y="1972"/>
                  </a:cubicBezTo>
                  <a:cubicBezTo>
                    <a:pt x="1187" y="1758"/>
                    <a:pt x="1526" y="1267"/>
                    <a:pt x="1714" y="821"/>
                  </a:cubicBezTo>
                  <a:cubicBezTo>
                    <a:pt x="1544" y="571"/>
                    <a:pt x="1446" y="312"/>
                    <a:pt x="1375" y="80"/>
                  </a:cubicBezTo>
                  <a:cubicBezTo>
                    <a:pt x="1361" y="27"/>
                    <a:pt x="1314" y="0"/>
                    <a:pt x="1267"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743800" y="3679050"/>
              <a:ext cx="63150" cy="77875"/>
            </a:xfrm>
            <a:custGeom>
              <a:avLst/>
              <a:gdLst/>
              <a:ahLst/>
              <a:cxnLst/>
              <a:rect l="l" t="t" r="r" b="b"/>
              <a:pathLst>
                <a:path w="2526" h="3115" extrusionOk="0">
                  <a:moveTo>
                    <a:pt x="1258" y="1"/>
                  </a:moveTo>
                  <a:cubicBezTo>
                    <a:pt x="1211" y="1"/>
                    <a:pt x="1165" y="28"/>
                    <a:pt x="1151" y="81"/>
                  </a:cubicBezTo>
                  <a:cubicBezTo>
                    <a:pt x="1017" y="545"/>
                    <a:pt x="723" y="1143"/>
                    <a:pt x="81" y="1455"/>
                  </a:cubicBezTo>
                  <a:cubicBezTo>
                    <a:pt x="0" y="1499"/>
                    <a:pt x="0" y="1615"/>
                    <a:pt x="81" y="1660"/>
                  </a:cubicBezTo>
                  <a:cubicBezTo>
                    <a:pt x="723" y="1972"/>
                    <a:pt x="1017" y="2570"/>
                    <a:pt x="1151" y="3034"/>
                  </a:cubicBezTo>
                  <a:cubicBezTo>
                    <a:pt x="1165" y="3087"/>
                    <a:pt x="1211" y="3114"/>
                    <a:pt x="1258" y="3114"/>
                  </a:cubicBezTo>
                  <a:cubicBezTo>
                    <a:pt x="1305" y="3114"/>
                    <a:pt x="1352" y="3087"/>
                    <a:pt x="1365" y="3034"/>
                  </a:cubicBezTo>
                  <a:cubicBezTo>
                    <a:pt x="1499" y="2570"/>
                    <a:pt x="1793" y="1972"/>
                    <a:pt x="2436" y="1660"/>
                  </a:cubicBezTo>
                  <a:cubicBezTo>
                    <a:pt x="2525" y="1615"/>
                    <a:pt x="2525" y="1499"/>
                    <a:pt x="2436" y="1455"/>
                  </a:cubicBezTo>
                  <a:cubicBezTo>
                    <a:pt x="1793" y="1143"/>
                    <a:pt x="1499" y="545"/>
                    <a:pt x="1365" y="81"/>
                  </a:cubicBezTo>
                  <a:cubicBezTo>
                    <a:pt x="1352" y="28"/>
                    <a:pt x="1305" y="1"/>
                    <a:pt x="1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2743575" y="3678900"/>
              <a:ext cx="42850" cy="49475"/>
            </a:xfrm>
            <a:custGeom>
              <a:avLst/>
              <a:gdLst/>
              <a:ahLst/>
              <a:cxnLst/>
              <a:rect l="l" t="t" r="r" b="b"/>
              <a:pathLst>
                <a:path w="1714" h="1979" extrusionOk="0">
                  <a:moveTo>
                    <a:pt x="1267" y="0"/>
                  </a:moveTo>
                  <a:cubicBezTo>
                    <a:pt x="1220" y="0"/>
                    <a:pt x="1174" y="29"/>
                    <a:pt x="1160" y="87"/>
                  </a:cubicBezTo>
                  <a:cubicBezTo>
                    <a:pt x="1026" y="551"/>
                    <a:pt x="732" y="1149"/>
                    <a:pt x="90" y="1461"/>
                  </a:cubicBezTo>
                  <a:cubicBezTo>
                    <a:pt x="0" y="1505"/>
                    <a:pt x="9" y="1621"/>
                    <a:pt x="90" y="1666"/>
                  </a:cubicBezTo>
                  <a:cubicBezTo>
                    <a:pt x="268" y="1755"/>
                    <a:pt x="420" y="1853"/>
                    <a:pt x="545" y="1978"/>
                  </a:cubicBezTo>
                  <a:cubicBezTo>
                    <a:pt x="1187" y="1755"/>
                    <a:pt x="1526" y="1274"/>
                    <a:pt x="1713" y="819"/>
                  </a:cubicBezTo>
                  <a:cubicBezTo>
                    <a:pt x="1544" y="578"/>
                    <a:pt x="1446" y="319"/>
                    <a:pt x="1374" y="87"/>
                  </a:cubicBezTo>
                  <a:cubicBezTo>
                    <a:pt x="1361" y="29"/>
                    <a:pt x="1314" y="0"/>
                    <a:pt x="1267"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4"/>
          <p:cNvGrpSpPr/>
          <p:nvPr/>
        </p:nvGrpSpPr>
        <p:grpSpPr>
          <a:xfrm>
            <a:off x="1528125" y="3053925"/>
            <a:ext cx="360150" cy="474400"/>
            <a:chOff x="1347225" y="2839375"/>
            <a:chExt cx="360150" cy="474400"/>
          </a:xfrm>
        </p:grpSpPr>
        <p:sp>
          <p:nvSpPr>
            <p:cNvPr id="7730" name="Google Shape;7730;p64"/>
            <p:cNvSpPr/>
            <p:nvPr/>
          </p:nvSpPr>
          <p:spPr>
            <a:xfrm>
              <a:off x="1350775" y="3041425"/>
              <a:ext cx="352175" cy="65825"/>
            </a:xfrm>
            <a:custGeom>
              <a:avLst/>
              <a:gdLst/>
              <a:ahLst/>
              <a:cxnLst/>
              <a:rect l="l" t="t" r="r" b="b"/>
              <a:pathLst>
                <a:path w="14087" h="2633" extrusionOk="0">
                  <a:moveTo>
                    <a:pt x="1018" y="1"/>
                  </a:moveTo>
                  <a:cubicBezTo>
                    <a:pt x="455" y="1"/>
                    <a:pt x="1" y="456"/>
                    <a:pt x="1" y="1018"/>
                  </a:cubicBezTo>
                  <a:lnTo>
                    <a:pt x="1" y="1615"/>
                  </a:lnTo>
                  <a:cubicBezTo>
                    <a:pt x="1" y="2177"/>
                    <a:pt x="455" y="2632"/>
                    <a:pt x="1018" y="2632"/>
                  </a:cubicBezTo>
                  <a:lnTo>
                    <a:pt x="13061" y="2632"/>
                  </a:lnTo>
                  <a:cubicBezTo>
                    <a:pt x="13623" y="2632"/>
                    <a:pt x="14087" y="2177"/>
                    <a:pt x="14087" y="1615"/>
                  </a:cubicBezTo>
                  <a:lnTo>
                    <a:pt x="14087" y="1018"/>
                  </a:lnTo>
                  <a:cubicBezTo>
                    <a:pt x="14087" y="456"/>
                    <a:pt x="13623" y="1"/>
                    <a:pt x="13061"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1350775" y="3041425"/>
              <a:ext cx="121125" cy="65825"/>
            </a:xfrm>
            <a:custGeom>
              <a:avLst/>
              <a:gdLst/>
              <a:ahLst/>
              <a:cxnLst/>
              <a:rect l="l" t="t" r="r" b="b"/>
              <a:pathLst>
                <a:path w="4845" h="2633" extrusionOk="0">
                  <a:moveTo>
                    <a:pt x="1035" y="1"/>
                  </a:moveTo>
                  <a:cubicBezTo>
                    <a:pt x="464" y="1"/>
                    <a:pt x="1" y="447"/>
                    <a:pt x="1" y="991"/>
                  </a:cubicBezTo>
                  <a:lnTo>
                    <a:pt x="1" y="1633"/>
                  </a:lnTo>
                  <a:cubicBezTo>
                    <a:pt x="1" y="2186"/>
                    <a:pt x="464" y="2632"/>
                    <a:pt x="1035" y="2632"/>
                  </a:cubicBezTo>
                  <a:lnTo>
                    <a:pt x="4845" y="2632"/>
                  </a:lnTo>
                  <a:cubicBezTo>
                    <a:pt x="4559" y="2632"/>
                    <a:pt x="4336" y="2409"/>
                    <a:pt x="4336" y="2142"/>
                  </a:cubicBezTo>
                  <a:lnTo>
                    <a:pt x="4336" y="491"/>
                  </a:lnTo>
                  <a:cubicBezTo>
                    <a:pt x="4336" y="215"/>
                    <a:pt x="4559" y="1"/>
                    <a:pt x="4845" y="1"/>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1382675" y="2839375"/>
              <a:ext cx="288400" cy="202075"/>
            </a:xfrm>
            <a:custGeom>
              <a:avLst/>
              <a:gdLst/>
              <a:ahLst/>
              <a:cxnLst/>
              <a:rect l="l" t="t" r="r" b="b"/>
              <a:pathLst>
                <a:path w="11536" h="8083" extrusionOk="0">
                  <a:moveTo>
                    <a:pt x="2275" y="0"/>
                  </a:moveTo>
                  <a:cubicBezTo>
                    <a:pt x="990" y="0"/>
                    <a:pt x="0" y="1124"/>
                    <a:pt x="152" y="2391"/>
                  </a:cubicBezTo>
                  <a:lnTo>
                    <a:pt x="1044" y="8083"/>
                  </a:lnTo>
                  <a:lnTo>
                    <a:pt x="10491" y="8083"/>
                  </a:lnTo>
                  <a:lnTo>
                    <a:pt x="11375" y="2391"/>
                  </a:lnTo>
                  <a:cubicBezTo>
                    <a:pt x="11535" y="1124"/>
                    <a:pt x="10545" y="0"/>
                    <a:pt x="9260" y="0"/>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1382900" y="2839375"/>
              <a:ext cx="107075" cy="202075"/>
            </a:xfrm>
            <a:custGeom>
              <a:avLst/>
              <a:gdLst/>
              <a:ahLst/>
              <a:cxnLst/>
              <a:rect l="l" t="t" r="r" b="b"/>
              <a:pathLst>
                <a:path w="4283" h="8083" extrusionOk="0">
                  <a:moveTo>
                    <a:pt x="2275" y="0"/>
                  </a:moveTo>
                  <a:cubicBezTo>
                    <a:pt x="990" y="0"/>
                    <a:pt x="0" y="1124"/>
                    <a:pt x="152" y="2391"/>
                  </a:cubicBezTo>
                  <a:lnTo>
                    <a:pt x="1035" y="8083"/>
                  </a:lnTo>
                  <a:lnTo>
                    <a:pt x="3051" y="8083"/>
                  </a:lnTo>
                  <a:lnTo>
                    <a:pt x="2168" y="2391"/>
                  </a:lnTo>
                  <a:cubicBezTo>
                    <a:pt x="2007" y="1124"/>
                    <a:pt x="3007" y="0"/>
                    <a:pt x="4282" y="0"/>
                  </a:cubicBezTo>
                  <a:close/>
                </a:path>
              </a:pathLst>
            </a:custGeom>
            <a:solidFill>
              <a:srgbClr val="1C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1391600" y="3107225"/>
              <a:ext cx="271425" cy="206550"/>
            </a:xfrm>
            <a:custGeom>
              <a:avLst/>
              <a:gdLst/>
              <a:ahLst/>
              <a:cxnLst/>
              <a:rect l="l" t="t" r="r" b="b"/>
              <a:pathLst>
                <a:path w="10857" h="8262" extrusionOk="0">
                  <a:moveTo>
                    <a:pt x="0" y="0"/>
                  </a:moveTo>
                  <a:lnTo>
                    <a:pt x="0" y="4131"/>
                  </a:lnTo>
                  <a:cubicBezTo>
                    <a:pt x="0" y="6415"/>
                    <a:pt x="1847" y="8261"/>
                    <a:pt x="4131" y="8261"/>
                  </a:cubicBezTo>
                  <a:lnTo>
                    <a:pt x="6727" y="8261"/>
                  </a:lnTo>
                  <a:cubicBezTo>
                    <a:pt x="9001" y="8261"/>
                    <a:pt x="10857" y="6415"/>
                    <a:pt x="10857" y="4131"/>
                  </a:cubicBezTo>
                  <a:lnTo>
                    <a:pt x="10857" y="0"/>
                  </a:ln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1390475" y="3107225"/>
              <a:ext cx="239325" cy="206550"/>
            </a:xfrm>
            <a:custGeom>
              <a:avLst/>
              <a:gdLst/>
              <a:ahLst/>
              <a:cxnLst/>
              <a:rect l="l" t="t" r="r" b="b"/>
              <a:pathLst>
                <a:path w="9573" h="8262" extrusionOk="0">
                  <a:moveTo>
                    <a:pt x="0" y="0"/>
                  </a:moveTo>
                  <a:lnTo>
                    <a:pt x="0" y="3720"/>
                  </a:lnTo>
                  <a:cubicBezTo>
                    <a:pt x="0" y="6227"/>
                    <a:pt x="2034" y="8261"/>
                    <a:pt x="4550" y="8261"/>
                  </a:cubicBezTo>
                  <a:lnTo>
                    <a:pt x="6317" y="8261"/>
                  </a:lnTo>
                  <a:cubicBezTo>
                    <a:pt x="7601" y="8261"/>
                    <a:pt x="8752" y="7735"/>
                    <a:pt x="9573" y="6878"/>
                  </a:cubicBezTo>
                  <a:lnTo>
                    <a:pt x="9573" y="6878"/>
                  </a:lnTo>
                  <a:cubicBezTo>
                    <a:pt x="9064" y="7084"/>
                    <a:pt x="8511" y="7191"/>
                    <a:pt x="7931" y="7191"/>
                  </a:cubicBezTo>
                  <a:lnTo>
                    <a:pt x="6183" y="7191"/>
                  </a:lnTo>
                  <a:cubicBezTo>
                    <a:pt x="3667" y="7191"/>
                    <a:pt x="1633" y="5157"/>
                    <a:pt x="1633" y="2641"/>
                  </a:cubicBezTo>
                  <a:lnTo>
                    <a:pt x="1633" y="0"/>
                  </a:ln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1455150" y="3158075"/>
              <a:ext cx="30350" cy="30125"/>
            </a:xfrm>
            <a:custGeom>
              <a:avLst/>
              <a:gdLst/>
              <a:ahLst/>
              <a:cxnLst/>
              <a:rect l="l" t="t" r="r" b="b"/>
              <a:pathLst>
                <a:path w="1214" h="1205" extrusionOk="0">
                  <a:moveTo>
                    <a:pt x="607" y="0"/>
                  </a:moveTo>
                  <a:cubicBezTo>
                    <a:pt x="277" y="0"/>
                    <a:pt x="1" y="268"/>
                    <a:pt x="1" y="598"/>
                  </a:cubicBezTo>
                  <a:cubicBezTo>
                    <a:pt x="1" y="937"/>
                    <a:pt x="277" y="1205"/>
                    <a:pt x="607" y="1205"/>
                  </a:cubicBezTo>
                  <a:cubicBezTo>
                    <a:pt x="937" y="1205"/>
                    <a:pt x="1214" y="937"/>
                    <a:pt x="1214" y="598"/>
                  </a:cubicBezTo>
                  <a:cubicBezTo>
                    <a:pt x="1214" y="268"/>
                    <a:pt x="937" y="0"/>
                    <a:pt x="607" y="0"/>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1568225" y="3158075"/>
              <a:ext cx="30350" cy="30125"/>
            </a:xfrm>
            <a:custGeom>
              <a:avLst/>
              <a:gdLst/>
              <a:ahLst/>
              <a:cxnLst/>
              <a:rect l="l" t="t" r="r" b="b"/>
              <a:pathLst>
                <a:path w="1214" h="1205" extrusionOk="0">
                  <a:moveTo>
                    <a:pt x="607" y="0"/>
                  </a:moveTo>
                  <a:cubicBezTo>
                    <a:pt x="277" y="0"/>
                    <a:pt x="1" y="268"/>
                    <a:pt x="1" y="598"/>
                  </a:cubicBezTo>
                  <a:cubicBezTo>
                    <a:pt x="1" y="937"/>
                    <a:pt x="277" y="1205"/>
                    <a:pt x="607" y="1205"/>
                  </a:cubicBezTo>
                  <a:cubicBezTo>
                    <a:pt x="937" y="1205"/>
                    <a:pt x="1214" y="937"/>
                    <a:pt x="1214" y="598"/>
                  </a:cubicBezTo>
                  <a:cubicBezTo>
                    <a:pt x="1214" y="268"/>
                    <a:pt x="937" y="0"/>
                    <a:pt x="607" y="0"/>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1347225" y="3155750"/>
              <a:ext cx="44400" cy="54750"/>
            </a:xfrm>
            <a:custGeom>
              <a:avLst/>
              <a:gdLst/>
              <a:ahLst/>
              <a:cxnLst/>
              <a:rect l="l" t="t" r="r" b="b"/>
              <a:pathLst>
                <a:path w="1776" h="2190" extrusionOk="0">
                  <a:moveTo>
                    <a:pt x="1620" y="1"/>
                  </a:moveTo>
                  <a:cubicBezTo>
                    <a:pt x="1" y="1"/>
                    <a:pt x="160" y="1092"/>
                    <a:pt x="160" y="1092"/>
                  </a:cubicBezTo>
                  <a:cubicBezTo>
                    <a:pt x="276" y="2190"/>
                    <a:pt x="1775" y="2190"/>
                    <a:pt x="1775" y="2190"/>
                  </a:cubicBezTo>
                  <a:lnTo>
                    <a:pt x="1775" y="4"/>
                  </a:lnTo>
                  <a:cubicBezTo>
                    <a:pt x="1722" y="2"/>
                    <a:pt x="1670" y="1"/>
                    <a:pt x="1620"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1663000" y="3155750"/>
              <a:ext cx="44375" cy="54750"/>
            </a:xfrm>
            <a:custGeom>
              <a:avLst/>
              <a:gdLst/>
              <a:ahLst/>
              <a:cxnLst/>
              <a:rect l="l" t="t" r="r" b="b"/>
              <a:pathLst>
                <a:path w="1775" h="2190" extrusionOk="0">
                  <a:moveTo>
                    <a:pt x="156" y="1"/>
                  </a:moveTo>
                  <a:cubicBezTo>
                    <a:pt x="106" y="1"/>
                    <a:pt x="54" y="2"/>
                    <a:pt x="1" y="4"/>
                  </a:cubicBezTo>
                  <a:lnTo>
                    <a:pt x="1" y="2190"/>
                  </a:lnTo>
                  <a:cubicBezTo>
                    <a:pt x="1" y="2190"/>
                    <a:pt x="1500" y="2190"/>
                    <a:pt x="1607" y="1092"/>
                  </a:cubicBezTo>
                  <a:cubicBezTo>
                    <a:pt x="1607" y="1092"/>
                    <a:pt x="1775" y="1"/>
                    <a:pt x="156"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1499975" y="3188100"/>
              <a:ext cx="13850" cy="26025"/>
            </a:xfrm>
            <a:custGeom>
              <a:avLst/>
              <a:gdLst/>
              <a:ahLst/>
              <a:cxnLst/>
              <a:rect l="l" t="t" r="r" b="b"/>
              <a:pathLst>
                <a:path w="554" h="1041" extrusionOk="0">
                  <a:moveTo>
                    <a:pt x="285" y="0"/>
                  </a:moveTo>
                  <a:cubicBezTo>
                    <a:pt x="271" y="0"/>
                    <a:pt x="256" y="1"/>
                    <a:pt x="242" y="4"/>
                  </a:cubicBezTo>
                  <a:cubicBezTo>
                    <a:pt x="99" y="13"/>
                    <a:pt x="1" y="146"/>
                    <a:pt x="1" y="289"/>
                  </a:cubicBezTo>
                  <a:lnTo>
                    <a:pt x="1" y="744"/>
                  </a:lnTo>
                  <a:cubicBezTo>
                    <a:pt x="1" y="887"/>
                    <a:pt x="99" y="1021"/>
                    <a:pt x="242" y="1038"/>
                  </a:cubicBezTo>
                  <a:cubicBezTo>
                    <a:pt x="252" y="1040"/>
                    <a:pt x="262" y="1040"/>
                    <a:pt x="272" y="1040"/>
                  </a:cubicBezTo>
                  <a:cubicBezTo>
                    <a:pt x="428" y="1040"/>
                    <a:pt x="554" y="913"/>
                    <a:pt x="554" y="762"/>
                  </a:cubicBezTo>
                  <a:lnTo>
                    <a:pt x="554" y="271"/>
                  </a:lnTo>
                  <a:cubicBezTo>
                    <a:pt x="554" y="125"/>
                    <a:pt x="435" y="0"/>
                    <a:pt x="285" y="0"/>
                  </a:cubicBez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1539675" y="3188100"/>
              <a:ext cx="14075" cy="25900"/>
            </a:xfrm>
            <a:custGeom>
              <a:avLst/>
              <a:gdLst/>
              <a:ahLst/>
              <a:cxnLst/>
              <a:rect l="l" t="t" r="r" b="b"/>
              <a:pathLst>
                <a:path w="563" h="1036" extrusionOk="0">
                  <a:moveTo>
                    <a:pt x="294" y="0"/>
                  </a:moveTo>
                  <a:cubicBezTo>
                    <a:pt x="280" y="0"/>
                    <a:pt x="265" y="1"/>
                    <a:pt x="250" y="4"/>
                  </a:cubicBezTo>
                  <a:cubicBezTo>
                    <a:pt x="108" y="13"/>
                    <a:pt x="1" y="146"/>
                    <a:pt x="1" y="289"/>
                  </a:cubicBezTo>
                  <a:lnTo>
                    <a:pt x="1" y="753"/>
                  </a:lnTo>
                  <a:cubicBezTo>
                    <a:pt x="1" y="878"/>
                    <a:pt x="90" y="1003"/>
                    <a:pt x="224" y="1030"/>
                  </a:cubicBezTo>
                  <a:cubicBezTo>
                    <a:pt x="243" y="1033"/>
                    <a:pt x="263" y="1035"/>
                    <a:pt x="282" y="1035"/>
                  </a:cubicBezTo>
                  <a:cubicBezTo>
                    <a:pt x="435" y="1035"/>
                    <a:pt x="563" y="913"/>
                    <a:pt x="563" y="762"/>
                  </a:cubicBezTo>
                  <a:lnTo>
                    <a:pt x="563" y="271"/>
                  </a:lnTo>
                  <a:cubicBezTo>
                    <a:pt x="563" y="125"/>
                    <a:pt x="444" y="0"/>
                    <a:pt x="294" y="0"/>
                  </a:cubicBez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1433750" y="3207250"/>
              <a:ext cx="95700" cy="54000"/>
            </a:xfrm>
            <a:custGeom>
              <a:avLst/>
              <a:gdLst/>
              <a:ahLst/>
              <a:cxnLst/>
              <a:rect l="l" t="t" r="r" b="b"/>
              <a:pathLst>
                <a:path w="3828" h="2160" extrusionOk="0">
                  <a:moveTo>
                    <a:pt x="2906" y="0"/>
                  </a:moveTo>
                  <a:cubicBezTo>
                    <a:pt x="2589" y="0"/>
                    <a:pt x="2253" y="124"/>
                    <a:pt x="2007" y="308"/>
                  </a:cubicBezTo>
                  <a:cubicBezTo>
                    <a:pt x="2007" y="308"/>
                    <a:pt x="1204" y="906"/>
                    <a:pt x="241" y="1093"/>
                  </a:cubicBezTo>
                  <a:cubicBezTo>
                    <a:pt x="54" y="1129"/>
                    <a:pt x="0" y="1370"/>
                    <a:pt x="152" y="1486"/>
                  </a:cubicBezTo>
                  <a:cubicBezTo>
                    <a:pt x="589" y="1834"/>
                    <a:pt x="1133" y="2075"/>
                    <a:pt x="1677" y="2146"/>
                  </a:cubicBezTo>
                  <a:cubicBezTo>
                    <a:pt x="1767" y="2155"/>
                    <a:pt x="1856" y="2159"/>
                    <a:pt x="1946" y="2159"/>
                  </a:cubicBezTo>
                  <a:cubicBezTo>
                    <a:pt x="2215" y="2159"/>
                    <a:pt x="2485" y="2119"/>
                    <a:pt x="2739" y="2039"/>
                  </a:cubicBezTo>
                  <a:cubicBezTo>
                    <a:pt x="3167" y="1905"/>
                    <a:pt x="3622" y="1557"/>
                    <a:pt x="3765" y="1111"/>
                  </a:cubicBezTo>
                  <a:cubicBezTo>
                    <a:pt x="3827" y="888"/>
                    <a:pt x="3809" y="665"/>
                    <a:pt x="3711" y="469"/>
                  </a:cubicBezTo>
                  <a:cubicBezTo>
                    <a:pt x="3543" y="133"/>
                    <a:pt x="3235" y="0"/>
                    <a:pt x="2906" y="0"/>
                  </a:cubicBez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1524300" y="3207250"/>
              <a:ext cx="95700" cy="54000"/>
            </a:xfrm>
            <a:custGeom>
              <a:avLst/>
              <a:gdLst/>
              <a:ahLst/>
              <a:cxnLst/>
              <a:rect l="l" t="t" r="r" b="b"/>
              <a:pathLst>
                <a:path w="3828" h="2160" extrusionOk="0">
                  <a:moveTo>
                    <a:pt x="921" y="0"/>
                  </a:moveTo>
                  <a:cubicBezTo>
                    <a:pt x="593" y="0"/>
                    <a:pt x="284" y="133"/>
                    <a:pt x="116" y="469"/>
                  </a:cubicBezTo>
                  <a:cubicBezTo>
                    <a:pt x="18" y="665"/>
                    <a:pt x="0" y="888"/>
                    <a:pt x="63" y="1111"/>
                  </a:cubicBezTo>
                  <a:cubicBezTo>
                    <a:pt x="205" y="1557"/>
                    <a:pt x="660" y="1905"/>
                    <a:pt x="1088" y="2039"/>
                  </a:cubicBezTo>
                  <a:cubicBezTo>
                    <a:pt x="1343" y="2119"/>
                    <a:pt x="1612" y="2159"/>
                    <a:pt x="1881" y="2159"/>
                  </a:cubicBezTo>
                  <a:cubicBezTo>
                    <a:pt x="1971" y="2159"/>
                    <a:pt x="2061" y="2155"/>
                    <a:pt x="2150" y="2146"/>
                  </a:cubicBezTo>
                  <a:cubicBezTo>
                    <a:pt x="2694" y="2075"/>
                    <a:pt x="3238" y="1834"/>
                    <a:pt x="3676" y="1486"/>
                  </a:cubicBezTo>
                  <a:cubicBezTo>
                    <a:pt x="3827" y="1370"/>
                    <a:pt x="3774" y="1129"/>
                    <a:pt x="3586" y="1093"/>
                  </a:cubicBezTo>
                  <a:cubicBezTo>
                    <a:pt x="2623" y="906"/>
                    <a:pt x="1820" y="308"/>
                    <a:pt x="1820" y="308"/>
                  </a:cubicBezTo>
                  <a:cubicBezTo>
                    <a:pt x="1575" y="124"/>
                    <a:pt x="1239" y="0"/>
                    <a:pt x="921" y="0"/>
                  </a:cubicBez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4"/>
          <p:cNvGrpSpPr/>
          <p:nvPr/>
        </p:nvGrpSpPr>
        <p:grpSpPr>
          <a:xfrm>
            <a:off x="1471000" y="3630000"/>
            <a:ext cx="474400" cy="469725"/>
            <a:chOff x="1258225" y="3397150"/>
            <a:chExt cx="474400" cy="469725"/>
          </a:xfrm>
        </p:grpSpPr>
        <p:sp>
          <p:nvSpPr>
            <p:cNvPr id="7745" name="Google Shape;7745;p64"/>
            <p:cNvSpPr/>
            <p:nvPr/>
          </p:nvSpPr>
          <p:spPr>
            <a:xfrm>
              <a:off x="1297025" y="3437750"/>
              <a:ext cx="395900" cy="300200"/>
            </a:xfrm>
            <a:custGeom>
              <a:avLst/>
              <a:gdLst/>
              <a:ahLst/>
              <a:cxnLst/>
              <a:rect l="l" t="t" r="r" b="b"/>
              <a:pathLst>
                <a:path w="15836" h="12008" extrusionOk="0">
                  <a:moveTo>
                    <a:pt x="9100" y="0"/>
                  </a:moveTo>
                  <a:cubicBezTo>
                    <a:pt x="4077" y="0"/>
                    <a:pt x="1" y="4077"/>
                    <a:pt x="1" y="9100"/>
                  </a:cubicBezTo>
                  <a:lnTo>
                    <a:pt x="1" y="12008"/>
                  </a:lnTo>
                  <a:lnTo>
                    <a:pt x="18" y="12008"/>
                  </a:lnTo>
                  <a:lnTo>
                    <a:pt x="15835" y="11972"/>
                  </a:lnTo>
                  <a:lnTo>
                    <a:pt x="15835" y="9742"/>
                  </a:lnTo>
                  <a:cubicBezTo>
                    <a:pt x="15835" y="7048"/>
                    <a:pt x="13650" y="4862"/>
                    <a:pt x="10965" y="4862"/>
                  </a:cubicBezTo>
                  <a:cubicBezTo>
                    <a:pt x="10518" y="4862"/>
                    <a:pt x="10162" y="4505"/>
                    <a:pt x="10162" y="4059"/>
                  </a:cubicBezTo>
                  <a:lnTo>
                    <a:pt x="10162" y="4033"/>
                  </a:lnTo>
                  <a:cubicBezTo>
                    <a:pt x="10162" y="3586"/>
                    <a:pt x="10518" y="3221"/>
                    <a:pt x="10973" y="3221"/>
                  </a:cubicBezTo>
                  <a:lnTo>
                    <a:pt x="12570" y="3221"/>
                  </a:lnTo>
                  <a:cubicBezTo>
                    <a:pt x="13462" y="3221"/>
                    <a:pt x="14176" y="2498"/>
                    <a:pt x="14176" y="1615"/>
                  </a:cubicBezTo>
                  <a:cubicBezTo>
                    <a:pt x="14176" y="723"/>
                    <a:pt x="13462" y="0"/>
                    <a:pt x="12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1297025" y="3436850"/>
              <a:ext cx="351300" cy="301100"/>
            </a:xfrm>
            <a:custGeom>
              <a:avLst/>
              <a:gdLst/>
              <a:ahLst/>
              <a:cxnLst/>
              <a:rect l="l" t="t" r="r" b="b"/>
              <a:pathLst>
                <a:path w="14052" h="12044" extrusionOk="0">
                  <a:moveTo>
                    <a:pt x="9100" y="1"/>
                  </a:moveTo>
                  <a:cubicBezTo>
                    <a:pt x="4077" y="1"/>
                    <a:pt x="1" y="4069"/>
                    <a:pt x="1" y="9100"/>
                  </a:cubicBezTo>
                  <a:lnTo>
                    <a:pt x="1" y="12044"/>
                  </a:lnTo>
                  <a:lnTo>
                    <a:pt x="2632" y="12044"/>
                  </a:lnTo>
                  <a:lnTo>
                    <a:pt x="2632" y="9296"/>
                  </a:lnTo>
                  <a:cubicBezTo>
                    <a:pt x="2632" y="4613"/>
                    <a:pt x="6433" y="812"/>
                    <a:pt x="11125" y="812"/>
                  </a:cubicBezTo>
                  <a:lnTo>
                    <a:pt x="14051" y="812"/>
                  </a:lnTo>
                  <a:cubicBezTo>
                    <a:pt x="13766" y="331"/>
                    <a:pt x="13239" y="1"/>
                    <a:pt x="12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1258225" y="3737925"/>
              <a:ext cx="474400" cy="128950"/>
            </a:xfrm>
            <a:custGeom>
              <a:avLst/>
              <a:gdLst/>
              <a:ahLst/>
              <a:cxnLst/>
              <a:rect l="l" t="t" r="r" b="b"/>
              <a:pathLst>
                <a:path w="18976" h="5158" extrusionOk="0">
                  <a:moveTo>
                    <a:pt x="1820" y="1"/>
                  </a:moveTo>
                  <a:cubicBezTo>
                    <a:pt x="821" y="1"/>
                    <a:pt x="0" y="822"/>
                    <a:pt x="0" y="1830"/>
                  </a:cubicBezTo>
                  <a:lnTo>
                    <a:pt x="0" y="3328"/>
                  </a:lnTo>
                  <a:cubicBezTo>
                    <a:pt x="0" y="4337"/>
                    <a:pt x="821" y="5157"/>
                    <a:pt x="1820" y="5157"/>
                  </a:cubicBezTo>
                  <a:lnTo>
                    <a:pt x="17155" y="5157"/>
                  </a:lnTo>
                  <a:cubicBezTo>
                    <a:pt x="18155" y="5157"/>
                    <a:pt x="18975" y="4337"/>
                    <a:pt x="18975" y="3337"/>
                  </a:cubicBezTo>
                  <a:lnTo>
                    <a:pt x="18975" y="1830"/>
                  </a:lnTo>
                  <a:cubicBezTo>
                    <a:pt x="18975" y="822"/>
                    <a:pt x="18155" y="1"/>
                    <a:pt x="17155"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1258225" y="3737925"/>
              <a:ext cx="109750" cy="128950"/>
            </a:xfrm>
            <a:custGeom>
              <a:avLst/>
              <a:gdLst/>
              <a:ahLst/>
              <a:cxnLst/>
              <a:rect l="l" t="t" r="r" b="b"/>
              <a:pathLst>
                <a:path w="4390" h="5158" extrusionOk="0">
                  <a:moveTo>
                    <a:pt x="1820" y="1"/>
                  </a:moveTo>
                  <a:cubicBezTo>
                    <a:pt x="821" y="1"/>
                    <a:pt x="0" y="822"/>
                    <a:pt x="0" y="1830"/>
                  </a:cubicBezTo>
                  <a:lnTo>
                    <a:pt x="0" y="3328"/>
                  </a:lnTo>
                  <a:cubicBezTo>
                    <a:pt x="0" y="4337"/>
                    <a:pt x="821" y="5157"/>
                    <a:pt x="1820" y="5157"/>
                  </a:cubicBezTo>
                  <a:lnTo>
                    <a:pt x="4389" y="5157"/>
                  </a:lnTo>
                  <a:cubicBezTo>
                    <a:pt x="4131" y="5157"/>
                    <a:pt x="3926" y="4952"/>
                    <a:pt x="3926" y="4693"/>
                  </a:cubicBezTo>
                  <a:lnTo>
                    <a:pt x="3926" y="456"/>
                  </a:lnTo>
                  <a:cubicBezTo>
                    <a:pt x="3926" y="206"/>
                    <a:pt x="4131" y="1"/>
                    <a:pt x="4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1584725" y="3397150"/>
              <a:ext cx="146775" cy="146775"/>
            </a:xfrm>
            <a:custGeom>
              <a:avLst/>
              <a:gdLst/>
              <a:ahLst/>
              <a:cxnLst/>
              <a:rect l="l" t="t" r="r" b="b"/>
              <a:pathLst>
                <a:path w="5871" h="5871" extrusionOk="0">
                  <a:moveTo>
                    <a:pt x="2936" y="1"/>
                  </a:moveTo>
                  <a:cubicBezTo>
                    <a:pt x="1312" y="1"/>
                    <a:pt x="1" y="1312"/>
                    <a:pt x="1" y="2936"/>
                  </a:cubicBezTo>
                  <a:cubicBezTo>
                    <a:pt x="1" y="4559"/>
                    <a:pt x="1312" y="5871"/>
                    <a:pt x="2936" y="5871"/>
                  </a:cubicBezTo>
                  <a:cubicBezTo>
                    <a:pt x="4550" y="5871"/>
                    <a:pt x="5871" y="4559"/>
                    <a:pt x="5871" y="2936"/>
                  </a:cubicBezTo>
                  <a:cubicBezTo>
                    <a:pt x="5871" y="1312"/>
                    <a:pt x="4550" y="1"/>
                    <a:pt x="293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1584725" y="3405400"/>
              <a:ext cx="135850" cy="138525"/>
            </a:xfrm>
            <a:custGeom>
              <a:avLst/>
              <a:gdLst/>
              <a:ahLst/>
              <a:cxnLst/>
              <a:rect l="l" t="t" r="r" b="b"/>
              <a:pathLst>
                <a:path w="5434" h="5541" extrusionOk="0">
                  <a:moveTo>
                    <a:pt x="1571" y="1"/>
                  </a:moveTo>
                  <a:lnTo>
                    <a:pt x="1571" y="1"/>
                  </a:lnTo>
                  <a:cubicBezTo>
                    <a:pt x="634" y="491"/>
                    <a:pt x="1" y="1473"/>
                    <a:pt x="1" y="2606"/>
                  </a:cubicBezTo>
                  <a:cubicBezTo>
                    <a:pt x="1" y="4229"/>
                    <a:pt x="1312" y="5541"/>
                    <a:pt x="2936" y="5541"/>
                  </a:cubicBezTo>
                  <a:cubicBezTo>
                    <a:pt x="3988" y="5541"/>
                    <a:pt x="4916" y="4979"/>
                    <a:pt x="5434" y="4140"/>
                  </a:cubicBezTo>
                  <a:lnTo>
                    <a:pt x="5434" y="4140"/>
                  </a:lnTo>
                  <a:cubicBezTo>
                    <a:pt x="5023" y="4354"/>
                    <a:pt x="4559" y="4479"/>
                    <a:pt x="4069" y="4479"/>
                  </a:cubicBezTo>
                  <a:cubicBezTo>
                    <a:pt x="2445" y="4479"/>
                    <a:pt x="1134" y="3168"/>
                    <a:pt x="1134" y="1544"/>
                  </a:cubicBezTo>
                  <a:cubicBezTo>
                    <a:pt x="1134" y="982"/>
                    <a:pt x="1294" y="447"/>
                    <a:pt x="1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7972088" y="3053925"/>
            <a:ext cx="368225" cy="474400"/>
            <a:chOff x="7650600" y="2807925"/>
            <a:chExt cx="368225" cy="474400"/>
          </a:xfrm>
        </p:grpSpPr>
        <p:sp>
          <p:nvSpPr>
            <p:cNvPr id="7752" name="Google Shape;7752;p64"/>
            <p:cNvSpPr/>
            <p:nvPr/>
          </p:nvSpPr>
          <p:spPr>
            <a:xfrm>
              <a:off x="7651050" y="2914975"/>
              <a:ext cx="367125" cy="367350"/>
            </a:xfrm>
            <a:custGeom>
              <a:avLst/>
              <a:gdLst/>
              <a:ahLst/>
              <a:cxnLst/>
              <a:rect l="l" t="t" r="r" b="b"/>
              <a:pathLst>
                <a:path w="14685" h="14694" extrusionOk="0">
                  <a:moveTo>
                    <a:pt x="7342" y="0"/>
                  </a:moveTo>
                  <a:cubicBezTo>
                    <a:pt x="3283" y="0"/>
                    <a:pt x="0" y="3292"/>
                    <a:pt x="0" y="7351"/>
                  </a:cubicBezTo>
                  <a:cubicBezTo>
                    <a:pt x="0" y="11401"/>
                    <a:pt x="3283" y="14693"/>
                    <a:pt x="7342" y="14693"/>
                  </a:cubicBezTo>
                  <a:cubicBezTo>
                    <a:pt x="11401" y="14693"/>
                    <a:pt x="14684" y="11401"/>
                    <a:pt x="14684" y="7351"/>
                  </a:cubicBezTo>
                  <a:cubicBezTo>
                    <a:pt x="14684" y="3292"/>
                    <a:pt x="11401" y="0"/>
                    <a:pt x="7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7651050" y="2942850"/>
              <a:ext cx="346150" cy="339475"/>
            </a:xfrm>
            <a:custGeom>
              <a:avLst/>
              <a:gdLst/>
              <a:ahLst/>
              <a:cxnLst/>
              <a:rect l="l" t="t" r="r" b="b"/>
              <a:pathLst>
                <a:path w="13846" h="13579" extrusionOk="0">
                  <a:moveTo>
                    <a:pt x="3453" y="1"/>
                  </a:moveTo>
                  <a:lnTo>
                    <a:pt x="3453" y="1"/>
                  </a:lnTo>
                  <a:cubicBezTo>
                    <a:pt x="1374" y="1303"/>
                    <a:pt x="0" y="3605"/>
                    <a:pt x="0" y="6236"/>
                  </a:cubicBezTo>
                  <a:cubicBezTo>
                    <a:pt x="0" y="10286"/>
                    <a:pt x="3283" y="13578"/>
                    <a:pt x="7342" y="13578"/>
                  </a:cubicBezTo>
                  <a:cubicBezTo>
                    <a:pt x="10161" y="13578"/>
                    <a:pt x="12614" y="11990"/>
                    <a:pt x="13846" y="9653"/>
                  </a:cubicBezTo>
                  <a:lnTo>
                    <a:pt x="13846" y="9653"/>
                  </a:lnTo>
                  <a:cubicBezTo>
                    <a:pt x="12713" y="10358"/>
                    <a:pt x="11383" y="10768"/>
                    <a:pt x="9947" y="10768"/>
                  </a:cubicBezTo>
                  <a:cubicBezTo>
                    <a:pt x="5897" y="10768"/>
                    <a:pt x="2605" y="7476"/>
                    <a:pt x="2605" y="3426"/>
                  </a:cubicBezTo>
                  <a:cubicBezTo>
                    <a:pt x="2605" y="2186"/>
                    <a:pt x="2908" y="1026"/>
                    <a:pt x="3453"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7650600" y="3051475"/>
              <a:ext cx="368225" cy="112200"/>
            </a:xfrm>
            <a:custGeom>
              <a:avLst/>
              <a:gdLst/>
              <a:ahLst/>
              <a:cxnLst/>
              <a:rect l="l" t="t" r="r" b="b"/>
              <a:pathLst>
                <a:path w="14729" h="4488" extrusionOk="0">
                  <a:moveTo>
                    <a:pt x="241" y="0"/>
                  </a:moveTo>
                  <a:cubicBezTo>
                    <a:pt x="81" y="607"/>
                    <a:pt x="0" y="1240"/>
                    <a:pt x="0" y="1891"/>
                  </a:cubicBezTo>
                  <a:cubicBezTo>
                    <a:pt x="0" y="2801"/>
                    <a:pt x="161" y="3676"/>
                    <a:pt x="464" y="4487"/>
                  </a:cubicBezTo>
                  <a:lnTo>
                    <a:pt x="14256" y="4487"/>
                  </a:lnTo>
                  <a:cubicBezTo>
                    <a:pt x="14559" y="3676"/>
                    <a:pt x="14729" y="2801"/>
                    <a:pt x="14729" y="1891"/>
                  </a:cubicBezTo>
                  <a:cubicBezTo>
                    <a:pt x="14729" y="1240"/>
                    <a:pt x="14640" y="607"/>
                    <a:pt x="14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7678025" y="3192850"/>
              <a:ext cx="313150" cy="66725"/>
            </a:xfrm>
            <a:custGeom>
              <a:avLst/>
              <a:gdLst/>
              <a:ahLst/>
              <a:cxnLst/>
              <a:rect l="l" t="t" r="r" b="b"/>
              <a:pathLst>
                <a:path w="12526" h="2669" extrusionOk="0">
                  <a:moveTo>
                    <a:pt x="3016" y="1"/>
                  </a:moveTo>
                  <a:cubicBezTo>
                    <a:pt x="2976" y="1"/>
                    <a:pt x="2936" y="10"/>
                    <a:pt x="2900" y="28"/>
                  </a:cubicBezTo>
                  <a:lnTo>
                    <a:pt x="1553" y="652"/>
                  </a:lnTo>
                  <a:cubicBezTo>
                    <a:pt x="1504" y="675"/>
                    <a:pt x="1450" y="686"/>
                    <a:pt x="1396" y="686"/>
                  </a:cubicBezTo>
                  <a:cubicBezTo>
                    <a:pt x="1341" y="686"/>
                    <a:pt x="1285" y="675"/>
                    <a:pt x="1232" y="652"/>
                  </a:cubicBezTo>
                  <a:lnTo>
                    <a:pt x="1" y="81"/>
                  </a:lnTo>
                  <a:lnTo>
                    <a:pt x="1" y="81"/>
                  </a:lnTo>
                  <a:cubicBezTo>
                    <a:pt x="545" y="956"/>
                    <a:pt x="1267" y="1714"/>
                    <a:pt x="2115" y="2294"/>
                  </a:cubicBezTo>
                  <a:cubicBezTo>
                    <a:pt x="2175" y="2339"/>
                    <a:pt x="2249" y="2361"/>
                    <a:pt x="2324" y="2361"/>
                  </a:cubicBezTo>
                  <a:cubicBezTo>
                    <a:pt x="2381" y="2361"/>
                    <a:pt x="2439" y="2348"/>
                    <a:pt x="2490" y="2320"/>
                  </a:cubicBezTo>
                  <a:lnTo>
                    <a:pt x="3069" y="2035"/>
                  </a:lnTo>
                  <a:cubicBezTo>
                    <a:pt x="3123" y="2008"/>
                    <a:pt x="3181" y="1995"/>
                    <a:pt x="3239" y="1995"/>
                  </a:cubicBezTo>
                  <a:cubicBezTo>
                    <a:pt x="3297" y="1995"/>
                    <a:pt x="3355" y="2008"/>
                    <a:pt x="3408" y="2035"/>
                  </a:cubicBezTo>
                  <a:lnTo>
                    <a:pt x="4622" y="2642"/>
                  </a:lnTo>
                  <a:cubicBezTo>
                    <a:pt x="4662" y="2659"/>
                    <a:pt x="4706" y="2668"/>
                    <a:pt x="4751" y="2668"/>
                  </a:cubicBezTo>
                  <a:cubicBezTo>
                    <a:pt x="4796" y="2668"/>
                    <a:pt x="4840" y="2659"/>
                    <a:pt x="4880" y="2642"/>
                  </a:cubicBezTo>
                  <a:lnTo>
                    <a:pt x="6094" y="2035"/>
                  </a:lnTo>
                  <a:cubicBezTo>
                    <a:pt x="6147" y="2008"/>
                    <a:pt x="6205" y="1995"/>
                    <a:pt x="6263" y="1995"/>
                  </a:cubicBezTo>
                  <a:cubicBezTo>
                    <a:pt x="6321" y="1995"/>
                    <a:pt x="6379" y="2008"/>
                    <a:pt x="6433" y="2035"/>
                  </a:cubicBezTo>
                  <a:lnTo>
                    <a:pt x="7646" y="2642"/>
                  </a:lnTo>
                  <a:cubicBezTo>
                    <a:pt x="7686" y="2659"/>
                    <a:pt x="7731" y="2668"/>
                    <a:pt x="7775" y="2668"/>
                  </a:cubicBezTo>
                  <a:cubicBezTo>
                    <a:pt x="7820" y="2668"/>
                    <a:pt x="7864" y="2659"/>
                    <a:pt x="7905" y="2642"/>
                  </a:cubicBezTo>
                  <a:lnTo>
                    <a:pt x="9118" y="2035"/>
                  </a:lnTo>
                  <a:cubicBezTo>
                    <a:pt x="9171" y="2008"/>
                    <a:pt x="9229" y="1995"/>
                    <a:pt x="9287" y="1995"/>
                  </a:cubicBezTo>
                  <a:cubicBezTo>
                    <a:pt x="9345" y="1995"/>
                    <a:pt x="9403" y="2008"/>
                    <a:pt x="9457" y="2035"/>
                  </a:cubicBezTo>
                  <a:lnTo>
                    <a:pt x="10037" y="2320"/>
                  </a:lnTo>
                  <a:cubicBezTo>
                    <a:pt x="10087" y="2348"/>
                    <a:pt x="10145" y="2361"/>
                    <a:pt x="10203" y="2361"/>
                  </a:cubicBezTo>
                  <a:cubicBezTo>
                    <a:pt x="10277" y="2361"/>
                    <a:pt x="10351" y="2339"/>
                    <a:pt x="10411" y="2294"/>
                  </a:cubicBezTo>
                  <a:cubicBezTo>
                    <a:pt x="11259" y="1714"/>
                    <a:pt x="11982" y="956"/>
                    <a:pt x="12526" y="81"/>
                  </a:cubicBezTo>
                  <a:lnTo>
                    <a:pt x="12526" y="81"/>
                  </a:lnTo>
                  <a:lnTo>
                    <a:pt x="11134" y="724"/>
                  </a:lnTo>
                  <a:lnTo>
                    <a:pt x="9626" y="28"/>
                  </a:lnTo>
                  <a:cubicBezTo>
                    <a:pt x="9591" y="10"/>
                    <a:pt x="9551" y="1"/>
                    <a:pt x="9510" y="1"/>
                  </a:cubicBezTo>
                  <a:cubicBezTo>
                    <a:pt x="9470" y="1"/>
                    <a:pt x="9430" y="10"/>
                    <a:pt x="9394" y="28"/>
                  </a:cubicBezTo>
                  <a:lnTo>
                    <a:pt x="8047" y="652"/>
                  </a:lnTo>
                  <a:cubicBezTo>
                    <a:pt x="7994" y="675"/>
                    <a:pt x="7938" y="686"/>
                    <a:pt x="7883" y="686"/>
                  </a:cubicBezTo>
                  <a:cubicBezTo>
                    <a:pt x="7829" y="686"/>
                    <a:pt x="7775" y="675"/>
                    <a:pt x="7726" y="652"/>
                  </a:cubicBezTo>
                  <a:lnTo>
                    <a:pt x="6379" y="28"/>
                  </a:lnTo>
                  <a:cubicBezTo>
                    <a:pt x="6343" y="10"/>
                    <a:pt x="6303" y="1"/>
                    <a:pt x="6263" y="1"/>
                  </a:cubicBezTo>
                  <a:cubicBezTo>
                    <a:pt x="6223" y="1"/>
                    <a:pt x="6183" y="10"/>
                    <a:pt x="6147" y="28"/>
                  </a:cubicBezTo>
                  <a:lnTo>
                    <a:pt x="4800" y="652"/>
                  </a:lnTo>
                  <a:cubicBezTo>
                    <a:pt x="4751" y="675"/>
                    <a:pt x="4695" y="686"/>
                    <a:pt x="4640" y="686"/>
                  </a:cubicBezTo>
                  <a:cubicBezTo>
                    <a:pt x="4584" y="686"/>
                    <a:pt x="4528" y="675"/>
                    <a:pt x="4479" y="652"/>
                  </a:cubicBezTo>
                  <a:lnTo>
                    <a:pt x="3132" y="28"/>
                  </a:lnTo>
                  <a:cubicBezTo>
                    <a:pt x="3096" y="10"/>
                    <a:pt x="3056" y="1"/>
                    <a:pt x="30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7678025" y="2938000"/>
              <a:ext cx="313150" cy="66875"/>
            </a:xfrm>
            <a:custGeom>
              <a:avLst/>
              <a:gdLst/>
              <a:ahLst/>
              <a:cxnLst/>
              <a:rect l="l" t="t" r="r" b="b"/>
              <a:pathLst>
                <a:path w="12526" h="2675" extrusionOk="0">
                  <a:moveTo>
                    <a:pt x="4747" y="1"/>
                  </a:moveTo>
                  <a:cubicBezTo>
                    <a:pt x="4704" y="1"/>
                    <a:pt x="4662" y="12"/>
                    <a:pt x="4622" y="34"/>
                  </a:cubicBezTo>
                  <a:lnTo>
                    <a:pt x="3400" y="641"/>
                  </a:lnTo>
                  <a:cubicBezTo>
                    <a:pt x="3346" y="667"/>
                    <a:pt x="3288" y="681"/>
                    <a:pt x="3230" y="681"/>
                  </a:cubicBezTo>
                  <a:cubicBezTo>
                    <a:pt x="3172" y="681"/>
                    <a:pt x="3114" y="667"/>
                    <a:pt x="3061" y="641"/>
                  </a:cubicBezTo>
                  <a:lnTo>
                    <a:pt x="2481" y="346"/>
                  </a:lnTo>
                  <a:cubicBezTo>
                    <a:pt x="2427" y="323"/>
                    <a:pt x="2370" y="312"/>
                    <a:pt x="2314" y="312"/>
                  </a:cubicBezTo>
                  <a:cubicBezTo>
                    <a:pt x="2238" y="312"/>
                    <a:pt x="2163" y="332"/>
                    <a:pt x="2097" y="373"/>
                  </a:cubicBezTo>
                  <a:cubicBezTo>
                    <a:pt x="1250" y="962"/>
                    <a:pt x="536" y="1711"/>
                    <a:pt x="1" y="2594"/>
                  </a:cubicBezTo>
                  <a:lnTo>
                    <a:pt x="1223" y="2023"/>
                  </a:lnTo>
                  <a:cubicBezTo>
                    <a:pt x="1272" y="2001"/>
                    <a:pt x="1325" y="1990"/>
                    <a:pt x="1379" y="1990"/>
                  </a:cubicBezTo>
                  <a:cubicBezTo>
                    <a:pt x="1432" y="1990"/>
                    <a:pt x="1486" y="2001"/>
                    <a:pt x="1535" y="2023"/>
                  </a:cubicBezTo>
                  <a:lnTo>
                    <a:pt x="2891" y="2648"/>
                  </a:lnTo>
                  <a:cubicBezTo>
                    <a:pt x="2927" y="2666"/>
                    <a:pt x="2967" y="2675"/>
                    <a:pt x="3007" y="2675"/>
                  </a:cubicBezTo>
                  <a:cubicBezTo>
                    <a:pt x="3047" y="2675"/>
                    <a:pt x="3087" y="2666"/>
                    <a:pt x="3123" y="2648"/>
                  </a:cubicBezTo>
                  <a:lnTo>
                    <a:pt x="4479" y="2023"/>
                  </a:lnTo>
                  <a:cubicBezTo>
                    <a:pt x="4528" y="2001"/>
                    <a:pt x="4582" y="1990"/>
                    <a:pt x="4635" y="1990"/>
                  </a:cubicBezTo>
                  <a:cubicBezTo>
                    <a:pt x="4689" y="1990"/>
                    <a:pt x="4742" y="2001"/>
                    <a:pt x="4791" y="2023"/>
                  </a:cubicBezTo>
                  <a:lnTo>
                    <a:pt x="6147" y="2648"/>
                  </a:lnTo>
                  <a:cubicBezTo>
                    <a:pt x="6183" y="2666"/>
                    <a:pt x="6223" y="2675"/>
                    <a:pt x="6263" y="2675"/>
                  </a:cubicBezTo>
                  <a:cubicBezTo>
                    <a:pt x="6303" y="2675"/>
                    <a:pt x="6343" y="2666"/>
                    <a:pt x="6379" y="2648"/>
                  </a:cubicBezTo>
                  <a:lnTo>
                    <a:pt x="7735" y="2023"/>
                  </a:lnTo>
                  <a:cubicBezTo>
                    <a:pt x="7784" y="2001"/>
                    <a:pt x="7838" y="1990"/>
                    <a:pt x="7891" y="1990"/>
                  </a:cubicBezTo>
                  <a:cubicBezTo>
                    <a:pt x="7945" y="1990"/>
                    <a:pt x="7998" y="2001"/>
                    <a:pt x="8047" y="2023"/>
                  </a:cubicBezTo>
                  <a:lnTo>
                    <a:pt x="9403" y="2648"/>
                  </a:lnTo>
                  <a:cubicBezTo>
                    <a:pt x="9439" y="2666"/>
                    <a:pt x="9479" y="2675"/>
                    <a:pt x="9519" y="2675"/>
                  </a:cubicBezTo>
                  <a:cubicBezTo>
                    <a:pt x="9559" y="2675"/>
                    <a:pt x="9600" y="2666"/>
                    <a:pt x="9635" y="2648"/>
                  </a:cubicBezTo>
                  <a:lnTo>
                    <a:pt x="10991" y="2023"/>
                  </a:lnTo>
                  <a:cubicBezTo>
                    <a:pt x="11040" y="2001"/>
                    <a:pt x="11094" y="1990"/>
                    <a:pt x="11147" y="1990"/>
                  </a:cubicBezTo>
                  <a:cubicBezTo>
                    <a:pt x="11201" y="1990"/>
                    <a:pt x="11254" y="2001"/>
                    <a:pt x="11304" y="2023"/>
                  </a:cubicBezTo>
                  <a:lnTo>
                    <a:pt x="12526" y="2594"/>
                  </a:lnTo>
                  <a:cubicBezTo>
                    <a:pt x="11990" y="1711"/>
                    <a:pt x="11277" y="962"/>
                    <a:pt x="10429" y="373"/>
                  </a:cubicBezTo>
                  <a:cubicBezTo>
                    <a:pt x="10363" y="332"/>
                    <a:pt x="10288" y="312"/>
                    <a:pt x="10213" y="312"/>
                  </a:cubicBezTo>
                  <a:cubicBezTo>
                    <a:pt x="10156" y="312"/>
                    <a:pt x="10099" y="323"/>
                    <a:pt x="10046" y="346"/>
                  </a:cubicBezTo>
                  <a:lnTo>
                    <a:pt x="9466" y="641"/>
                  </a:lnTo>
                  <a:cubicBezTo>
                    <a:pt x="9412" y="667"/>
                    <a:pt x="9354" y="681"/>
                    <a:pt x="9296" y="681"/>
                  </a:cubicBezTo>
                  <a:cubicBezTo>
                    <a:pt x="9238" y="681"/>
                    <a:pt x="9180" y="667"/>
                    <a:pt x="9127" y="641"/>
                  </a:cubicBezTo>
                  <a:lnTo>
                    <a:pt x="7905" y="34"/>
                  </a:lnTo>
                  <a:cubicBezTo>
                    <a:pt x="7864" y="12"/>
                    <a:pt x="7822" y="1"/>
                    <a:pt x="7780" y="1"/>
                  </a:cubicBezTo>
                  <a:cubicBezTo>
                    <a:pt x="7737" y="1"/>
                    <a:pt x="7695" y="12"/>
                    <a:pt x="7655" y="34"/>
                  </a:cubicBezTo>
                  <a:lnTo>
                    <a:pt x="6433" y="641"/>
                  </a:lnTo>
                  <a:cubicBezTo>
                    <a:pt x="6379" y="667"/>
                    <a:pt x="6321" y="681"/>
                    <a:pt x="6263" y="681"/>
                  </a:cubicBezTo>
                  <a:cubicBezTo>
                    <a:pt x="6205" y="681"/>
                    <a:pt x="6147" y="667"/>
                    <a:pt x="6094" y="641"/>
                  </a:cubicBezTo>
                  <a:lnTo>
                    <a:pt x="4871" y="34"/>
                  </a:lnTo>
                  <a:cubicBezTo>
                    <a:pt x="4831" y="12"/>
                    <a:pt x="4789" y="1"/>
                    <a:pt x="474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7698325" y="2897575"/>
              <a:ext cx="273225" cy="64925"/>
            </a:xfrm>
            <a:custGeom>
              <a:avLst/>
              <a:gdLst/>
              <a:ahLst/>
              <a:cxnLst/>
              <a:rect l="l" t="t" r="r" b="b"/>
              <a:pathLst>
                <a:path w="10929" h="2597" extrusionOk="0">
                  <a:moveTo>
                    <a:pt x="893" y="1"/>
                  </a:moveTo>
                  <a:cubicBezTo>
                    <a:pt x="393" y="1"/>
                    <a:pt x="0" y="402"/>
                    <a:pt x="0" y="893"/>
                  </a:cubicBezTo>
                  <a:lnTo>
                    <a:pt x="0" y="1704"/>
                  </a:lnTo>
                  <a:cubicBezTo>
                    <a:pt x="0" y="2195"/>
                    <a:pt x="393" y="2597"/>
                    <a:pt x="893" y="2597"/>
                  </a:cubicBezTo>
                  <a:lnTo>
                    <a:pt x="10037" y="2597"/>
                  </a:lnTo>
                  <a:cubicBezTo>
                    <a:pt x="10527" y="2597"/>
                    <a:pt x="10929" y="2195"/>
                    <a:pt x="10929" y="1704"/>
                  </a:cubicBezTo>
                  <a:lnTo>
                    <a:pt x="10929" y="893"/>
                  </a:lnTo>
                  <a:cubicBezTo>
                    <a:pt x="10929" y="402"/>
                    <a:pt x="10527" y="1"/>
                    <a:pt x="10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7698325" y="2897575"/>
              <a:ext cx="55100" cy="64925"/>
            </a:xfrm>
            <a:custGeom>
              <a:avLst/>
              <a:gdLst/>
              <a:ahLst/>
              <a:cxnLst/>
              <a:rect l="l" t="t" r="r" b="b"/>
              <a:pathLst>
                <a:path w="2204" h="2597" extrusionOk="0">
                  <a:moveTo>
                    <a:pt x="803" y="1"/>
                  </a:moveTo>
                  <a:cubicBezTo>
                    <a:pt x="357" y="1"/>
                    <a:pt x="0" y="438"/>
                    <a:pt x="0" y="982"/>
                  </a:cubicBezTo>
                  <a:lnTo>
                    <a:pt x="0" y="1615"/>
                  </a:lnTo>
                  <a:cubicBezTo>
                    <a:pt x="0" y="2159"/>
                    <a:pt x="357" y="2597"/>
                    <a:pt x="803" y="2597"/>
                  </a:cubicBezTo>
                  <a:lnTo>
                    <a:pt x="2204" y="2597"/>
                  </a:lnTo>
                  <a:cubicBezTo>
                    <a:pt x="1990" y="2597"/>
                    <a:pt x="1811" y="2382"/>
                    <a:pt x="1811" y="2115"/>
                  </a:cubicBezTo>
                  <a:lnTo>
                    <a:pt x="1811" y="482"/>
                  </a:lnTo>
                  <a:cubicBezTo>
                    <a:pt x="1811" y="215"/>
                    <a:pt x="1990" y="1"/>
                    <a:pt x="2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7693850" y="3068200"/>
              <a:ext cx="67625" cy="82300"/>
            </a:xfrm>
            <a:custGeom>
              <a:avLst/>
              <a:gdLst/>
              <a:ahLst/>
              <a:cxnLst/>
              <a:rect l="l" t="t" r="r" b="b"/>
              <a:pathLst>
                <a:path w="2705" h="3292" extrusionOk="0">
                  <a:moveTo>
                    <a:pt x="1348" y="0"/>
                  </a:moveTo>
                  <a:cubicBezTo>
                    <a:pt x="1196" y="0"/>
                    <a:pt x="1063" y="125"/>
                    <a:pt x="1063" y="277"/>
                  </a:cubicBezTo>
                  <a:lnTo>
                    <a:pt x="1063" y="973"/>
                  </a:lnTo>
                  <a:lnTo>
                    <a:pt x="795" y="705"/>
                  </a:lnTo>
                  <a:cubicBezTo>
                    <a:pt x="739" y="649"/>
                    <a:pt x="664" y="620"/>
                    <a:pt x="590" y="620"/>
                  </a:cubicBezTo>
                  <a:cubicBezTo>
                    <a:pt x="521" y="620"/>
                    <a:pt x="454" y="645"/>
                    <a:pt x="402" y="696"/>
                  </a:cubicBezTo>
                  <a:cubicBezTo>
                    <a:pt x="286" y="803"/>
                    <a:pt x="286" y="981"/>
                    <a:pt x="394" y="1089"/>
                  </a:cubicBezTo>
                  <a:lnTo>
                    <a:pt x="670" y="1365"/>
                  </a:lnTo>
                  <a:lnTo>
                    <a:pt x="295" y="1365"/>
                  </a:lnTo>
                  <a:cubicBezTo>
                    <a:pt x="135" y="1365"/>
                    <a:pt x="1" y="1490"/>
                    <a:pt x="1" y="1642"/>
                  </a:cubicBezTo>
                  <a:cubicBezTo>
                    <a:pt x="1" y="1793"/>
                    <a:pt x="126" y="1927"/>
                    <a:pt x="278" y="1927"/>
                  </a:cubicBezTo>
                  <a:lnTo>
                    <a:pt x="670" y="1927"/>
                  </a:lnTo>
                  <a:lnTo>
                    <a:pt x="402" y="2195"/>
                  </a:lnTo>
                  <a:cubicBezTo>
                    <a:pt x="295" y="2302"/>
                    <a:pt x="286" y="2498"/>
                    <a:pt x="402" y="2605"/>
                  </a:cubicBezTo>
                  <a:cubicBezTo>
                    <a:pt x="456" y="2650"/>
                    <a:pt x="518" y="2676"/>
                    <a:pt x="590" y="2676"/>
                  </a:cubicBezTo>
                  <a:cubicBezTo>
                    <a:pt x="661" y="2676"/>
                    <a:pt x="733" y="2650"/>
                    <a:pt x="786" y="2596"/>
                  </a:cubicBezTo>
                  <a:lnTo>
                    <a:pt x="1063" y="2320"/>
                  </a:lnTo>
                  <a:lnTo>
                    <a:pt x="1063" y="2998"/>
                  </a:lnTo>
                  <a:cubicBezTo>
                    <a:pt x="1063" y="3158"/>
                    <a:pt x="1179" y="3292"/>
                    <a:pt x="1339" y="3292"/>
                  </a:cubicBezTo>
                  <a:cubicBezTo>
                    <a:pt x="1491" y="3292"/>
                    <a:pt x="1625" y="3167"/>
                    <a:pt x="1625" y="3015"/>
                  </a:cubicBezTo>
                  <a:lnTo>
                    <a:pt x="1625" y="2320"/>
                  </a:lnTo>
                  <a:lnTo>
                    <a:pt x="1901" y="2596"/>
                  </a:lnTo>
                  <a:cubicBezTo>
                    <a:pt x="1955" y="2650"/>
                    <a:pt x="2026" y="2676"/>
                    <a:pt x="2097" y="2676"/>
                  </a:cubicBezTo>
                  <a:cubicBezTo>
                    <a:pt x="2160" y="2676"/>
                    <a:pt x="2231" y="2650"/>
                    <a:pt x="2285" y="2605"/>
                  </a:cubicBezTo>
                  <a:cubicBezTo>
                    <a:pt x="2401" y="2498"/>
                    <a:pt x="2392" y="2302"/>
                    <a:pt x="2285" y="2195"/>
                  </a:cubicBezTo>
                  <a:lnTo>
                    <a:pt x="2017" y="1927"/>
                  </a:lnTo>
                  <a:lnTo>
                    <a:pt x="2392" y="1927"/>
                  </a:lnTo>
                  <a:cubicBezTo>
                    <a:pt x="2535" y="1927"/>
                    <a:pt x="2668" y="1820"/>
                    <a:pt x="2686" y="1677"/>
                  </a:cubicBezTo>
                  <a:cubicBezTo>
                    <a:pt x="2704" y="1508"/>
                    <a:pt x="2570" y="1365"/>
                    <a:pt x="2410" y="1365"/>
                  </a:cubicBezTo>
                  <a:lnTo>
                    <a:pt x="2017" y="1365"/>
                  </a:lnTo>
                  <a:lnTo>
                    <a:pt x="2285" y="1097"/>
                  </a:lnTo>
                  <a:cubicBezTo>
                    <a:pt x="2383" y="999"/>
                    <a:pt x="2401" y="839"/>
                    <a:pt x="2312" y="723"/>
                  </a:cubicBezTo>
                  <a:cubicBezTo>
                    <a:pt x="2259" y="651"/>
                    <a:pt x="2178" y="615"/>
                    <a:pt x="2097" y="615"/>
                  </a:cubicBezTo>
                  <a:cubicBezTo>
                    <a:pt x="2026" y="615"/>
                    <a:pt x="1955" y="642"/>
                    <a:pt x="1901" y="696"/>
                  </a:cubicBezTo>
                  <a:lnTo>
                    <a:pt x="1625" y="973"/>
                  </a:lnTo>
                  <a:lnTo>
                    <a:pt x="1625" y="295"/>
                  </a:lnTo>
                  <a:cubicBezTo>
                    <a:pt x="1625" y="143"/>
                    <a:pt x="1500" y="9"/>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7800475" y="3067600"/>
              <a:ext cx="70500" cy="82975"/>
            </a:xfrm>
            <a:custGeom>
              <a:avLst/>
              <a:gdLst/>
              <a:ahLst/>
              <a:cxnLst/>
              <a:rect l="l" t="t" r="r" b="b"/>
              <a:pathLst>
                <a:path w="2820" h="3319" extrusionOk="0">
                  <a:moveTo>
                    <a:pt x="1356" y="0"/>
                  </a:moveTo>
                  <a:cubicBezTo>
                    <a:pt x="1193" y="0"/>
                    <a:pt x="1062" y="126"/>
                    <a:pt x="1062" y="283"/>
                  </a:cubicBezTo>
                  <a:lnTo>
                    <a:pt x="1062" y="979"/>
                  </a:lnTo>
                  <a:lnTo>
                    <a:pt x="803" y="693"/>
                  </a:lnTo>
                  <a:cubicBezTo>
                    <a:pt x="745" y="640"/>
                    <a:pt x="672" y="613"/>
                    <a:pt x="599" y="613"/>
                  </a:cubicBezTo>
                  <a:cubicBezTo>
                    <a:pt x="527" y="613"/>
                    <a:pt x="455" y="640"/>
                    <a:pt x="402" y="693"/>
                  </a:cubicBezTo>
                  <a:cubicBezTo>
                    <a:pt x="286" y="809"/>
                    <a:pt x="286" y="988"/>
                    <a:pt x="402" y="1095"/>
                  </a:cubicBezTo>
                  <a:lnTo>
                    <a:pt x="678" y="1389"/>
                  </a:lnTo>
                  <a:lnTo>
                    <a:pt x="286" y="1389"/>
                  </a:lnTo>
                  <a:cubicBezTo>
                    <a:pt x="280" y="1389"/>
                    <a:pt x="275" y="1389"/>
                    <a:pt x="270" y="1389"/>
                  </a:cubicBezTo>
                  <a:cubicBezTo>
                    <a:pt x="117" y="1389"/>
                    <a:pt x="0" y="1510"/>
                    <a:pt x="0" y="1666"/>
                  </a:cubicBezTo>
                  <a:cubicBezTo>
                    <a:pt x="0" y="1817"/>
                    <a:pt x="125" y="1942"/>
                    <a:pt x="286" y="1951"/>
                  </a:cubicBezTo>
                  <a:lnTo>
                    <a:pt x="678" y="1951"/>
                  </a:lnTo>
                  <a:lnTo>
                    <a:pt x="402" y="2228"/>
                  </a:lnTo>
                  <a:cubicBezTo>
                    <a:pt x="286" y="2335"/>
                    <a:pt x="286" y="2522"/>
                    <a:pt x="402" y="2629"/>
                  </a:cubicBezTo>
                  <a:cubicBezTo>
                    <a:pt x="455" y="2683"/>
                    <a:pt x="527" y="2709"/>
                    <a:pt x="598" y="2709"/>
                  </a:cubicBezTo>
                  <a:cubicBezTo>
                    <a:pt x="669" y="2709"/>
                    <a:pt x="741" y="2683"/>
                    <a:pt x="803" y="2629"/>
                  </a:cubicBezTo>
                  <a:lnTo>
                    <a:pt x="1098" y="2344"/>
                  </a:lnTo>
                  <a:lnTo>
                    <a:pt x="1098" y="3093"/>
                  </a:lnTo>
                  <a:cubicBezTo>
                    <a:pt x="1098" y="3146"/>
                    <a:pt x="1124" y="3200"/>
                    <a:pt x="1169" y="3236"/>
                  </a:cubicBezTo>
                  <a:cubicBezTo>
                    <a:pt x="1240" y="3293"/>
                    <a:pt x="1314" y="3318"/>
                    <a:pt x="1383" y="3318"/>
                  </a:cubicBezTo>
                  <a:cubicBezTo>
                    <a:pt x="1536" y="3318"/>
                    <a:pt x="1660" y="3194"/>
                    <a:pt x="1660" y="3039"/>
                  </a:cubicBezTo>
                  <a:lnTo>
                    <a:pt x="1660" y="2344"/>
                  </a:lnTo>
                  <a:lnTo>
                    <a:pt x="1936" y="2620"/>
                  </a:lnTo>
                  <a:cubicBezTo>
                    <a:pt x="1990" y="2674"/>
                    <a:pt x="2061" y="2700"/>
                    <a:pt x="2132" y="2700"/>
                  </a:cubicBezTo>
                  <a:cubicBezTo>
                    <a:pt x="2266" y="2700"/>
                    <a:pt x="2391" y="2611"/>
                    <a:pt x="2418" y="2424"/>
                  </a:cubicBezTo>
                  <a:cubicBezTo>
                    <a:pt x="2427" y="2370"/>
                    <a:pt x="2400" y="2299"/>
                    <a:pt x="2364" y="2263"/>
                  </a:cubicBezTo>
                  <a:lnTo>
                    <a:pt x="2052" y="1951"/>
                  </a:lnTo>
                  <a:lnTo>
                    <a:pt x="2498" y="1951"/>
                  </a:lnTo>
                  <a:cubicBezTo>
                    <a:pt x="2552" y="1951"/>
                    <a:pt x="2605" y="1924"/>
                    <a:pt x="2641" y="1880"/>
                  </a:cubicBezTo>
                  <a:cubicBezTo>
                    <a:pt x="2819" y="1648"/>
                    <a:pt x="2659" y="1389"/>
                    <a:pt x="2445" y="1389"/>
                  </a:cubicBezTo>
                  <a:lnTo>
                    <a:pt x="2079" y="1389"/>
                  </a:lnTo>
                  <a:lnTo>
                    <a:pt x="2346" y="1130"/>
                  </a:lnTo>
                  <a:cubicBezTo>
                    <a:pt x="2542" y="951"/>
                    <a:pt x="2403" y="631"/>
                    <a:pt x="2160" y="631"/>
                  </a:cubicBezTo>
                  <a:cubicBezTo>
                    <a:pt x="2137" y="631"/>
                    <a:pt x="2113" y="633"/>
                    <a:pt x="2088" y="640"/>
                  </a:cubicBezTo>
                  <a:cubicBezTo>
                    <a:pt x="2043" y="649"/>
                    <a:pt x="1990" y="675"/>
                    <a:pt x="1954" y="711"/>
                  </a:cubicBezTo>
                  <a:lnTo>
                    <a:pt x="1660" y="997"/>
                  </a:lnTo>
                  <a:lnTo>
                    <a:pt x="1660" y="292"/>
                  </a:lnTo>
                  <a:cubicBezTo>
                    <a:pt x="1660" y="167"/>
                    <a:pt x="1579" y="51"/>
                    <a:pt x="1454" y="15"/>
                  </a:cubicBezTo>
                  <a:cubicBezTo>
                    <a:pt x="1421" y="5"/>
                    <a:pt x="1388" y="0"/>
                    <a:pt x="1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7905300" y="3068200"/>
              <a:ext cx="69825" cy="82300"/>
            </a:xfrm>
            <a:custGeom>
              <a:avLst/>
              <a:gdLst/>
              <a:ahLst/>
              <a:cxnLst/>
              <a:rect l="l" t="t" r="r" b="b"/>
              <a:pathLst>
                <a:path w="2793" h="3292" extrusionOk="0">
                  <a:moveTo>
                    <a:pt x="1447" y="1"/>
                  </a:moveTo>
                  <a:cubicBezTo>
                    <a:pt x="1294" y="1"/>
                    <a:pt x="1169" y="124"/>
                    <a:pt x="1169" y="277"/>
                  </a:cubicBezTo>
                  <a:lnTo>
                    <a:pt x="1169" y="973"/>
                  </a:lnTo>
                  <a:lnTo>
                    <a:pt x="848" y="651"/>
                  </a:lnTo>
                  <a:cubicBezTo>
                    <a:pt x="818" y="622"/>
                    <a:pt x="776" y="605"/>
                    <a:pt x="737" y="605"/>
                  </a:cubicBezTo>
                  <a:cubicBezTo>
                    <a:pt x="729" y="605"/>
                    <a:pt x="721" y="605"/>
                    <a:pt x="714" y="607"/>
                  </a:cubicBezTo>
                  <a:cubicBezTo>
                    <a:pt x="410" y="634"/>
                    <a:pt x="339" y="928"/>
                    <a:pt x="500" y="1089"/>
                  </a:cubicBezTo>
                  <a:lnTo>
                    <a:pt x="776" y="1365"/>
                  </a:lnTo>
                  <a:lnTo>
                    <a:pt x="321" y="1365"/>
                  </a:lnTo>
                  <a:cubicBezTo>
                    <a:pt x="268" y="1365"/>
                    <a:pt x="223" y="1392"/>
                    <a:pt x="187" y="1428"/>
                  </a:cubicBezTo>
                  <a:cubicBezTo>
                    <a:pt x="0" y="1659"/>
                    <a:pt x="161" y="1927"/>
                    <a:pt x="384" y="1927"/>
                  </a:cubicBezTo>
                  <a:lnTo>
                    <a:pt x="776" y="1927"/>
                  </a:lnTo>
                  <a:lnTo>
                    <a:pt x="509" y="2195"/>
                  </a:lnTo>
                  <a:cubicBezTo>
                    <a:pt x="393" y="2302"/>
                    <a:pt x="393" y="2498"/>
                    <a:pt x="509" y="2605"/>
                  </a:cubicBezTo>
                  <a:cubicBezTo>
                    <a:pt x="562" y="2650"/>
                    <a:pt x="625" y="2676"/>
                    <a:pt x="696" y="2676"/>
                  </a:cubicBezTo>
                  <a:cubicBezTo>
                    <a:pt x="767" y="2676"/>
                    <a:pt x="839" y="2650"/>
                    <a:pt x="892" y="2596"/>
                  </a:cubicBezTo>
                  <a:lnTo>
                    <a:pt x="1169" y="2320"/>
                  </a:lnTo>
                  <a:lnTo>
                    <a:pt x="1169" y="2998"/>
                  </a:lnTo>
                  <a:cubicBezTo>
                    <a:pt x="1169" y="3158"/>
                    <a:pt x="1285" y="3292"/>
                    <a:pt x="1436" y="3292"/>
                  </a:cubicBezTo>
                  <a:cubicBezTo>
                    <a:pt x="1597" y="3292"/>
                    <a:pt x="1722" y="3167"/>
                    <a:pt x="1722" y="3015"/>
                  </a:cubicBezTo>
                  <a:lnTo>
                    <a:pt x="1722" y="2320"/>
                  </a:lnTo>
                  <a:lnTo>
                    <a:pt x="2007" y="2596"/>
                  </a:lnTo>
                  <a:cubicBezTo>
                    <a:pt x="2061" y="2650"/>
                    <a:pt x="2132" y="2676"/>
                    <a:pt x="2204" y="2676"/>
                  </a:cubicBezTo>
                  <a:cubicBezTo>
                    <a:pt x="2266" y="2676"/>
                    <a:pt x="2337" y="2650"/>
                    <a:pt x="2391" y="2605"/>
                  </a:cubicBezTo>
                  <a:cubicBezTo>
                    <a:pt x="2507" y="2498"/>
                    <a:pt x="2498" y="2302"/>
                    <a:pt x="2382" y="2195"/>
                  </a:cubicBezTo>
                  <a:lnTo>
                    <a:pt x="2114" y="1927"/>
                  </a:lnTo>
                  <a:lnTo>
                    <a:pt x="2516" y="1927"/>
                  </a:lnTo>
                  <a:cubicBezTo>
                    <a:pt x="2668" y="1927"/>
                    <a:pt x="2792" y="1802"/>
                    <a:pt x="2792" y="1651"/>
                  </a:cubicBezTo>
                  <a:cubicBezTo>
                    <a:pt x="2792" y="1490"/>
                    <a:pt x="2668" y="1365"/>
                    <a:pt x="2516" y="1365"/>
                  </a:cubicBezTo>
                  <a:lnTo>
                    <a:pt x="2123" y="1365"/>
                  </a:lnTo>
                  <a:lnTo>
                    <a:pt x="2400" y="1089"/>
                  </a:lnTo>
                  <a:cubicBezTo>
                    <a:pt x="2498" y="999"/>
                    <a:pt x="2525" y="848"/>
                    <a:pt x="2444" y="732"/>
                  </a:cubicBezTo>
                  <a:cubicBezTo>
                    <a:pt x="2390" y="647"/>
                    <a:pt x="2299" y="604"/>
                    <a:pt x="2208" y="604"/>
                  </a:cubicBezTo>
                  <a:cubicBezTo>
                    <a:pt x="2136" y="604"/>
                    <a:pt x="2063" y="632"/>
                    <a:pt x="2007" y="687"/>
                  </a:cubicBezTo>
                  <a:lnTo>
                    <a:pt x="1722" y="973"/>
                  </a:lnTo>
                  <a:lnTo>
                    <a:pt x="1722" y="214"/>
                  </a:lnTo>
                  <a:cubicBezTo>
                    <a:pt x="1722" y="170"/>
                    <a:pt x="1704" y="116"/>
                    <a:pt x="1668" y="89"/>
                  </a:cubicBezTo>
                  <a:cubicBezTo>
                    <a:pt x="1595" y="27"/>
                    <a:pt x="1518"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7786875" y="2807925"/>
              <a:ext cx="95475" cy="95475"/>
            </a:xfrm>
            <a:custGeom>
              <a:avLst/>
              <a:gdLst/>
              <a:ahLst/>
              <a:cxnLst/>
              <a:rect l="l" t="t" r="r" b="b"/>
              <a:pathLst>
                <a:path w="3819" h="3819" extrusionOk="0">
                  <a:moveTo>
                    <a:pt x="1909" y="553"/>
                  </a:moveTo>
                  <a:cubicBezTo>
                    <a:pt x="2659" y="553"/>
                    <a:pt x="3265" y="1160"/>
                    <a:pt x="3265" y="1909"/>
                  </a:cubicBezTo>
                  <a:cubicBezTo>
                    <a:pt x="3265" y="2650"/>
                    <a:pt x="2659" y="3257"/>
                    <a:pt x="1909" y="3257"/>
                  </a:cubicBezTo>
                  <a:cubicBezTo>
                    <a:pt x="1160" y="3257"/>
                    <a:pt x="553" y="2650"/>
                    <a:pt x="553" y="1909"/>
                  </a:cubicBezTo>
                  <a:cubicBezTo>
                    <a:pt x="553" y="1160"/>
                    <a:pt x="1160" y="553"/>
                    <a:pt x="1909" y="553"/>
                  </a:cubicBezTo>
                  <a:close/>
                  <a:moveTo>
                    <a:pt x="1909" y="0"/>
                  </a:moveTo>
                  <a:cubicBezTo>
                    <a:pt x="856" y="0"/>
                    <a:pt x="0" y="857"/>
                    <a:pt x="0" y="1909"/>
                  </a:cubicBezTo>
                  <a:cubicBezTo>
                    <a:pt x="0" y="2962"/>
                    <a:pt x="856" y="3819"/>
                    <a:pt x="1909" y="3819"/>
                  </a:cubicBezTo>
                  <a:cubicBezTo>
                    <a:pt x="2962" y="3819"/>
                    <a:pt x="3818" y="2962"/>
                    <a:pt x="3818" y="1909"/>
                  </a:cubicBezTo>
                  <a:cubicBezTo>
                    <a:pt x="3818" y="857"/>
                    <a:pt x="2962" y="0"/>
                    <a:pt x="1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64"/>
          <p:cNvGrpSpPr/>
          <p:nvPr/>
        </p:nvGrpSpPr>
        <p:grpSpPr>
          <a:xfrm>
            <a:off x="7350725" y="3053863"/>
            <a:ext cx="431375" cy="474525"/>
            <a:chOff x="7041500" y="2807800"/>
            <a:chExt cx="431375" cy="474525"/>
          </a:xfrm>
        </p:grpSpPr>
        <p:sp>
          <p:nvSpPr>
            <p:cNvPr id="7764" name="Google Shape;7764;p64"/>
            <p:cNvSpPr/>
            <p:nvPr/>
          </p:nvSpPr>
          <p:spPr>
            <a:xfrm>
              <a:off x="7064025" y="3094950"/>
              <a:ext cx="386550" cy="187375"/>
            </a:xfrm>
            <a:custGeom>
              <a:avLst/>
              <a:gdLst/>
              <a:ahLst/>
              <a:cxnLst/>
              <a:rect l="l" t="t" r="r" b="b"/>
              <a:pathLst>
                <a:path w="15462" h="7495" extrusionOk="0">
                  <a:moveTo>
                    <a:pt x="1" y="1"/>
                  </a:moveTo>
                  <a:lnTo>
                    <a:pt x="902" y="6370"/>
                  </a:lnTo>
                  <a:cubicBezTo>
                    <a:pt x="991" y="7013"/>
                    <a:pt x="1544" y="7494"/>
                    <a:pt x="2187" y="7494"/>
                  </a:cubicBezTo>
                  <a:lnTo>
                    <a:pt x="13267" y="7494"/>
                  </a:lnTo>
                  <a:cubicBezTo>
                    <a:pt x="13918" y="7494"/>
                    <a:pt x="14462" y="7013"/>
                    <a:pt x="14551" y="6370"/>
                  </a:cubicBezTo>
                  <a:lnTo>
                    <a:pt x="154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7063825" y="3094950"/>
              <a:ext cx="95025" cy="187375"/>
            </a:xfrm>
            <a:custGeom>
              <a:avLst/>
              <a:gdLst/>
              <a:ahLst/>
              <a:cxnLst/>
              <a:rect l="l" t="t" r="r" b="b"/>
              <a:pathLst>
                <a:path w="3801" h="7495" extrusionOk="0">
                  <a:moveTo>
                    <a:pt x="0" y="1"/>
                  </a:moveTo>
                  <a:lnTo>
                    <a:pt x="901" y="6370"/>
                  </a:lnTo>
                  <a:cubicBezTo>
                    <a:pt x="990" y="7013"/>
                    <a:pt x="1543" y="7494"/>
                    <a:pt x="2186" y="7494"/>
                  </a:cubicBezTo>
                  <a:lnTo>
                    <a:pt x="3800" y="7494"/>
                  </a:lnTo>
                  <a:cubicBezTo>
                    <a:pt x="3149" y="7494"/>
                    <a:pt x="2596" y="7013"/>
                    <a:pt x="2507" y="6370"/>
                  </a:cubicBezTo>
                  <a:lnTo>
                    <a:pt x="1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7267425" y="2853200"/>
              <a:ext cx="2275" cy="25"/>
            </a:xfrm>
            <a:custGeom>
              <a:avLst/>
              <a:gdLst/>
              <a:ahLst/>
              <a:cxnLst/>
              <a:rect l="l" t="t" r="r" b="b"/>
              <a:pathLst>
                <a:path w="91" h="1" extrusionOk="0">
                  <a:moveTo>
                    <a:pt x="90" y="0"/>
                  </a:moveTo>
                  <a:lnTo>
                    <a:pt x="1" y="0"/>
                  </a:lnTo>
                  <a:cubicBezTo>
                    <a:pt x="46" y="0"/>
                    <a:pt x="81" y="0"/>
                    <a:pt x="90" y="0"/>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7041500" y="2899550"/>
              <a:ext cx="431375" cy="195425"/>
            </a:xfrm>
            <a:custGeom>
              <a:avLst/>
              <a:gdLst/>
              <a:ahLst/>
              <a:cxnLst/>
              <a:rect l="l" t="t" r="r" b="b"/>
              <a:pathLst>
                <a:path w="17255" h="7817" extrusionOk="0">
                  <a:moveTo>
                    <a:pt x="6282" y="1"/>
                  </a:moveTo>
                  <a:cubicBezTo>
                    <a:pt x="6034" y="1"/>
                    <a:pt x="4800" y="73"/>
                    <a:pt x="4560" y="1492"/>
                  </a:cubicBezTo>
                  <a:lnTo>
                    <a:pt x="4328" y="2598"/>
                  </a:lnTo>
                  <a:lnTo>
                    <a:pt x="3623" y="2625"/>
                  </a:lnTo>
                  <a:cubicBezTo>
                    <a:pt x="3623" y="2625"/>
                    <a:pt x="3607" y="2624"/>
                    <a:pt x="3579" y="2624"/>
                  </a:cubicBezTo>
                  <a:cubicBezTo>
                    <a:pt x="3331" y="2624"/>
                    <a:pt x="2096" y="2696"/>
                    <a:pt x="1848" y="4114"/>
                  </a:cubicBezTo>
                  <a:lnTo>
                    <a:pt x="1625" y="5230"/>
                  </a:lnTo>
                  <a:lnTo>
                    <a:pt x="1651" y="5230"/>
                  </a:lnTo>
                  <a:cubicBezTo>
                    <a:pt x="1214" y="5274"/>
                    <a:pt x="322" y="5524"/>
                    <a:pt x="126" y="6710"/>
                  </a:cubicBezTo>
                  <a:cubicBezTo>
                    <a:pt x="1" y="7281"/>
                    <a:pt x="447" y="7817"/>
                    <a:pt x="1036" y="7817"/>
                  </a:cubicBezTo>
                  <a:lnTo>
                    <a:pt x="16228" y="7817"/>
                  </a:lnTo>
                  <a:cubicBezTo>
                    <a:pt x="16808" y="7817"/>
                    <a:pt x="17254" y="7281"/>
                    <a:pt x="17138" y="6710"/>
                  </a:cubicBezTo>
                  <a:cubicBezTo>
                    <a:pt x="16933" y="5524"/>
                    <a:pt x="16041" y="5274"/>
                    <a:pt x="15604" y="5230"/>
                  </a:cubicBezTo>
                  <a:lnTo>
                    <a:pt x="15631" y="5230"/>
                  </a:lnTo>
                  <a:lnTo>
                    <a:pt x="15408" y="4114"/>
                  </a:lnTo>
                  <a:cubicBezTo>
                    <a:pt x="15159" y="2696"/>
                    <a:pt x="13931" y="2624"/>
                    <a:pt x="13684" y="2624"/>
                  </a:cubicBezTo>
                  <a:cubicBezTo>
                    <a:pt x="13657" y="2624"/>
                    <a:pt x="13641" y="2625"/>
                    <a:pt x="13641" y="2625"/>
                  </a:cubicBezTo>
                  <a:lnTo>
                    <a:pt x="12928" y="2598"/>
                  </a:lnTo>
                  <a:lnTo>
                    <a:pt x="12696" y="1492"/>
                  </a:lnTo>
                  <a:cubicBezTo>
                    <a:pt x="12455" y="73"/>
                    <a:pt x="11221" y="1"/>
                    <a:pt x="10973" y="1"/>
                  </a:cubicBezTo>
                  <a:cubicBezTo>
                    <a:pt x="10945" y="1"/>
                    <a:pt x="10929" y="2"/>
                    <a:pt x="10929" y="2"/>
                  </a:cubicBezTo>
                  <a:lnTo>
                    <a:pt x="6326" y="2"/>
                  </a:lnTo>
                  <a:cubicBezTo>
                    <a:pt x="6326" y="2"/>
                    <a:pt x="631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7042625" y="2899550"/>
              <a:ext cx="224400" cy="195425"/>
            </a:xfrm>
            <a:custGeom>
              <a:avLst/>
              <a:gdLst/>
              <a:ahLst/>
              <a:cxnLst/>
              <a:rect l="l" t="t" r="r" b="b"/>
              <a:pathLst>
                <a:path w="8976" h="7817" extrusionOk="0">
                  <a:moveTo>
                    <a:pt x="6247" y="1"/>
                  </a:moveTo>
                  <a:cubicBezTo>
                    <a:pt x="6000" y="1"/>
                    <a:pt x="4772" y="73"/>
                    <a:pt x="4523" y="1492"/>
                  </a:cubicBezTo>
                  <a:lnTo>
                    <a:pt x="4300" y="2598"/>
                  </a:lnTo>
                  <a:lnTo>
                    <a:pt x="3587" y="2625"/>
                  </a:lnTo>
                  <a:cubicBezTo>
                    <a:pt x="3587" y="2625"/>
                    <a:pt x="3571" y="2624"/>
                    <a:pt x="3543" y="2624"/>
                  </a:cubicBezTo>
                  <a:cubicBezTo>
                    <a:pt x="3295" y="2624"/>
                    <a:pt x="2061" y="2696"/>
                    <a:pt x="1820" y="4114"/>
                  </a:cubicBezTo>
                  <a:lnTo>
                    <a:pt x="1597" y="5230"/>
                  </a:lnTo>
                  <a:lnTo>
                    <a:pt x="1642" y="5230"/>
                  </a:lnTo>
                  <a:cubicBezTo>
                    <a:pt x="1214" y="5274"/>
                    <a:pt x="313" y="5524"/>
                    <a:pt x="116" y="6710"/>
                  </a:cubicBezTo>
                  <a:cubicBezTo>
                    <a:pt x="1" y="7281"/>
                    <a:pt x="438" y="7817"/>
                    <a:pt x="1026" y="7817"/>
                  </a:cubicBezTo>
                  <a:lnTo>
                    <a:pt x="2552" y="7817"/>
                  </a:lnTo>
                  <a:cubicBezTo>
                    <a:pt x="2454" y="7629"/>
                    <a:pt x="2418" y="7406"/>
                    <a:pt x="2463" y="7165"/>
                  </a:cubicBezTo>
                  <a:cubicBezTo>
                    <a:pt x="2677" y="5908"/>
                    <a:pt x="3622" y="5649"/>
                    <a:pt x="4086" y="5595"/>
                  </a:cubicBezTo>
                  <a:lnTo>
                    <a:pt x="4033" y="5595"/>
                  </a:lnTo>
                  <a:lnTo>
                    <a:pt x="4274" y="4409"/>
                  </a:lnTo>
                  <a:cubicBezTo>
                    <a:pt x="4538" y="2890"/>
                    <a:pt x="5848" y="2811"/>
                    <a:pt x="6117" y="2811"/>
                  </a:cubicBezTo>
                  <a:cubicBezTo>
                    <a:pt x="6148" y="2811"/>
                    <a:pt x="6165" y="2812"/>
                    <a:pt x="6165" y="2812"/>
                  </a:cubicBezTo>
                  <a:lnTo>
                    <a:pt x="6789" y="2794"/>
                  </a:lnTo>
                  <a:cubicBezTo>
                    <a:pt x="6879" y="2785"/>
                    <a:pt x="6941" y="2732"/>
                    <a:pt x="6959" y="2651"/>
                  </a:cubicBezTo>
                  <a:lnTo>
                    <a:pt x="7173" y="1590"/>
                  </a:lnTo>
                  <a:cubicBezTo>
                    <a:pt x="7423" y="145"/>
                    <a:pt x="8627" y="11"/>
                    <a:pt x="8975" y="2"/>
                  </a:cubicBezTo>
                  <a:lnTo>
                    <a:pt x="6290" y="2"/>
                  </a:lnTo>
                  <a:cubicBezTo>
                    <a:pt x="6290" y="2"/>
                    <a:pt x="6275" y="1"/>
                    <a:pt x="6247"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7209900" y="2807800"/>
              <a:ext cx="94575" cy="63050"/>
            </a:xfrm>
            <a:custGeom>
              <a:avLst/>
              <a:gdLst/>
              <a:ahLst/>
              <a:cxnLst/>
              <a:rect l="l" t="t" r="r" b="b"/>
              <a:pathLst>
                <a:path w="3783" h="2522" extrusionOk="0">
                  <a:moveTo>
                    <a:pt x="1893" y="1"/>
                  </a:moveTo>
                  <a:cubicBezTo>
                    <a:pt x="1666" y="1"/>
                    <a:pt x="1441" y="68"/>
                    <a:pt x="1249" y="202"/>
                  </a:cubicBezTo>
                  <a:cubicBezTo>
                    <a:pt x="161" y="942"/>
                    <a:pt x="0" y="2521"/>
                    <a:pt x="0" y="2521"/>
                  </a:cubicBezTo>
                  <a:lnTo>
                    <a:pt x="3783" y="2521"/>
                  </a:lnTo>
                  <a:cubicBezTo>
                    <a:pt x="3783" y="2521"/>
                    <a:pt x="3622" y="942"/>
                    <a:pt x="2543" y="202"/>
                  </a:cubicBezTo>
                  <a:cubicBezTo>
                    <a:pt x="2347" y="68"/>
                    <a:pt x="2119" y="1"/>
                    <a:pt x="1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7209900" y="2807850"/>
              <a:ext cx="61350" cy="63000"/>
            </a:xfrm>
            <a:custGeom>
              <a:avLst/>
              <a:gdLst/>
              <a:ahLst/>
              <a:cxnLst/>
              <a:rect l="l" t="t" r="r" b="b"/>
              <a:pathLst>
                <a:path w="2454" h="2520" extrusionOk="0">
                  <a:moveTo>
                    <a:pt x="1900" y="1"/>
                  </a:moveTo>
                  <a:cubicBezTo>
                    <a:pt x="1672" y="1"/>
                    <a:pt x="1443" y="69"/>
                    <a:pt x="1249" y="200"/>
                  </a:cubicBezTo>
                  <a:cubicBezTo>
                    <a:pt x="161" y="940"/>
                    <a:pt x="0" y="2519"/>
                    <a:pt x="0" y="2519"/>
                  </a:cubicBezTo>
                  <a:lnTo>
                    <a:pt x="1124" y="2519"/>
                  </a:lnTo>
                  <a:cubicBezTo>
                    <a:pt x="1124" y="2519"/>
                    <a:pt x="1285" y="940"/>
                    <a:pt x="2364" y="200"/>
                  </a:cubicBezTo>
                  <a:cubicBezTo>
                    <a:pt x="2391" y="182"/>
                    <a:pt x="2427" y="164"/>
                    <a:pt x="2454" y="146"/>
                  </a:cubicBezTo>
                  <a:cubicBezTo>
                    <a:pt x="2283" y="48"/>
                    <a:pt x="2091" y="1"/>
                    <a:pt x="19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7192050" y="2859225"/>
              <a:ext cx="130500" cy="41275"/>
            </a:xfrm>
            <a:custGeom>
              <a:avLst/>
              <a:gdLst/>
              <a:ahLst/>
              <a:cxnLst/>
              <a:rect l="l" t="t" r="r" b="b"/>
              <a:pathLst>
                <a:path w="5220" h="1651" extrusionOk="0">
                  <a:moveTo>
                    <a:pt x="1642" y="0"/>
                  </a:moveTo>
                  <a:cubicBezTo>
                    <a:pt x="732" y="0"/>
                    <a:pt x="1" y="741"/>
                    <a:pt x="1" y="1651"/>
                  </a:cubicBezTo>
                  <a:lnTo>
                    <a:pt x="5219" y="1651"/>
                  </a:lnTo>
                  <a:cubicBezTo>
                    <a:pt x="5219" y="741"/>
                    <a:pt x="4479" y="0"/>
                    <a:pt x="3569" y="0"/>
                  </a:cubicBezTo>
                  <a:cubicBezTo>
                    <a:pt x="3212" y="0"/>
                    <a:pt x="2873" y="116"/>
                    <a:pt x="2606" y="312"/>
                  </a:cubicBezTo>
                  <a:cubicBezTo>
                    <a:pt x="2338" y="116"/>
                    <a:pt x="2008" y="0"/>
                    <a:pt x="1642"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7192050" y="2859225"/>
              <a:ext cx="58450" cy="41275"/>
            </a:xfrm>
            <a:custGeom>
              <a:avLst/>
              <a:gdLst/>
              <a:ahLst/>
              <a:cxnLst/>
              <a:rect l="l" t="t" r="r" b="b"/>
              <a:pathLst>
                <a:path w="2338" h="1651" extrusionOk="0">
                  <a:moveTo>
                    <a:pt x="1642" y="0"/>
                  </a:moveTo>
                  <a:cubicBezTo>
                    <a:pt x="732" y="0"/>
                    <a:pt x="1" y="741"/>
                    <a:pt x="1" y="1651"/>
                  </a:cubicBezTo>
                  <a:lnTo>
                    <a:pt x="1374" y="1651"/>
                  </a:lnTo>
                  <a:cubicBezTo>
                    <a:pt x="1374" y="990"/>
                    <a:pt x="1767" y="411"/>
                    <a:pt x="2338" y="152"/>
                  </a:cubicBezTo>
                  <a:cubicBezTo>
                    <a:pt x="2124" y="54"/>
                    <a:pt x="1892" y="0"/>
                    <a:pt x="164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7128725" y="3126575"/>
              <a:ext cx="31900" cy="123175"/>
            </a:xfrm>
            <a:custGeom>
              <a:avLst/>
              <a:gdLst/>
              <a:ahLst/>
              <a:cxnLst/>
              <a:rect l="l" t="t" r="r" b="b"/>
              <a:pathLst>
                <a:path w="1276" h="4927" extrusionOk="0">
                  <a:moveTo>
                    <a:pt x="294" y="1"/>
                  </a:moveTo>
                  <a:cubicBezTo>
                    <a:pt x="282" y="1"/>
                    <a:pt x="270" y="1"/>
                    <a:pt x="259" y="2"/>
                  </a:cubicBezTo>
                  <a:cubicBezTo>
                    <a:pt x="107" y="29"/>
                    <a:pt x="0" y="181"/>
                    <a:pt x="18" y="333"/>
                  </a:cubicBezTo>
                  <a:lnTo>
                    <a:pt x="678" y="4677"/>
                  </a:lnTo>
                  <a:cubicBezTo>
                    <a:pt x="705" y="4820"/>
                    <a:pt x="830" y="4927"/>
                    <a:pt x="964" y="4927"/>
                  </a:cubicBezTo>
                  <a:cubicBezTo>
                    <a:pt x="981" y="4927"/>
                    <a:pt x="990" y="4927"/>
                    <a:pt x="1008" y="4918"/>
                  </a:cubicBezTo>
                  <a:cubicBezTo>
                    <a:pt x="1169" y="4900"/>
                    <a:pt x="1276" y="4748"/>
                    <a:pt x="1249" y="4597"/>
                  </a:cubicBezTo>
                  <a:lnTo>
                    <a:pt x="589" y="243"/>
                  </a:lnTo>
                  <a:cubicBezTo>
                    <a:pt x="564" y="103"/>
                    <a:pt x="440"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7203425" y="3126575"/>
              <a:ext cx="27225" cy="123175"/>
            </a:xfrm>
            <a:custGeom>
              <a:avLst/>
              <a:gdLst/>
              <a:ahLst/>
              <a:cxnLst/>
              <a:rect l="l" t="t" r="r" b="b"/>
              <a:pathLst>
                <a:path w="1089" h="4927" extrusionOk="0">
                  <a:moveTo>
                    <a:pt x="301" y="1"/>
                  </a:moveTo>
                  <a:cubicBezTo>
                    <a:pt x="290" y="1"/>
                    <a:pt x="279" y="1"/>
                    <a:pt x="268" y="2"/>
                  </a:cubicBezTo>
                  <a:cubicBezTo>
                    <a:pt x="108" y="20"/>
                    <a:pt x="1" y="163"/>
                    <a:pt x="18" y="324"/>
                  </a:cubicBezTo>
                  <a:lnTo>
                    <a:pt x="500" y="4668"/>
                  </a:lnTo>
                  <a:cubicBezTo>
                    <a:pt x="518" y="4820"/>
                    <a:pt x="643" y="4927"/>
                    <a:pt x="786" y="4927"/>
                  </a:cubicBezTo>
                  <a:lnTo>
                    <a:pt x="812" y="4927"/>
                  </a:lnTo>
                  <a:cubicBezTo>
                    <a:pt x="973" y="4909"/>
                    <a:pt x="1089" y="4766"/>
                    <a:pt x="1071" y="4606"/>
                  </a:cubicBezTo>
                  <a:lnTo>
                    <a:pt x="589" y="261"/>
                  </a:lnTo>
                  <a:cubicBezTo>
                    <a:pt x="573" y="112"/>
                    <a:pt x="448" y="1"/>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7353750" y="3126575"/>
              <a:ext cx="32125" cy="123175"/>
            </a:xfrm>
            <a:custGeom>
              <a:avLst/>
              <a:gdLst/>
              <a:ahLst/>
              <a:cxnLst/>
              <a:rect l="l" t="t" r="r" b="b"/>
              <a:pathLst>
                <a:path w="1285" h="4927" extrusionOk="0">
                  <a:moveTo>
                    <a:pt x="982" y="1"/>
                  </a:moveTo>
                  <a:cubicBezTo>
                    <a:pt x="837" y="1"/>
                    <a:pt x="712" y="103"/>
                    <a:pt x="687" y="243"/>
                  </a:cubicBezTo>
                  <a:lnTo>
                    <a:pt x="27" y="4597"/>
                  </a:lnTo>
                  <a:cubicBezTo>
                    <a:pt x="0" y="4748"/>
                    <a:pt x="116" y="4900"/>
                    <a:pt x="268" y="4918"/>
                  </a:cubicBezTo>
                  <a:cubicBezTo>
                    <a:pt x="286" y="4927"/>
                    <a:pt x="295" y="4927"/>
                    <a:pt x="313" y="4927"/>
                  </a:cubicBezTo>
                  <a:cubicBezTo>
                    <a:pt x="455" y="4927"/>
                    <a:pt x="571" y="4820"/>
                    <a:pt x="598" y="4677"/>
                  </a:cubicBezTo>
                  <a:lnTo>
                    <a:pt x="1258" y="333"/>
                  </a:lnTo>
                  <a:cubicBezTo>
                    <a:pt x="1285" y="181"/>
                    <a:pt x="1169" y="29"/>
                    <a:pt x="1017" y="2"/>
                  </a:cubicBezTo>
                  <a:cubicBezTo>
                    <a:pt x="1006" y="1"/>
                    <a:pt x="994" y="1"/>
                    <a:pt x="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7283950" y="3126575"/>
              <a:ext cx="27000" cy="123175"/>
            </a:xfrm>
            <a:custGeom>
              <a:avLst/>
              <a:gdLst/>
              <a:ahLst/>
              <a:cxnLst/>
              <a:rect l="l" t="t" r="r" b="b"/>
              <a:pathLst>
                <a:path w="1080" h="4927" extrusionOk="0">
                  <a:moveTo>
                    <a:pt x="779" y="1"/>
                  </a:moveTo>
                  <a:cubicBezTo>
                    <a:pt x="632" y="1"/>
                    <a:pt x="508" y="112"/>
                    <a:pt x="500" y="261"/>
                  </a:cubicBezTo>
                  <a:lnTo>
                    <a:pt x="9" y="4606"/>
                  </a:lnTo>
                  <a:cubicBezTo>
                    <a:pt x="0" y="4766"/>
                    <a:pt x="107" y="4909"/>
                    <a:pt x="268" y="4927"/>
                  </a:cubicBezTo>
                  <a:lnTo>
                    <a:pt x="303" y="4927"/>
                  </a:lnTo>
                  <a:cubicBezTo>
                    <a:pt x="446" y="4927"/>
                    <a:pt x="571" y="4820"/>
                    <a:pt x="580" y="4668"/>
                  </a:cubicBezTo>
                  <a:lnTo>
                    <a:pt x="1071" y="324"/>
                  </a:lnTo>
                  <a:cubicBezTo>
                    <a:pt x="1080" y="163"/>
                    <a:pt x="972" y="20"/>
                    <a:pt x="812" y="2"/>
                  </a:cubicBezTo>
                  <a:cubicBezTo>
                    <a:pt x="801" y="1"/>
                    <a:pt x="790" y="1"/>
                    <a:pt x="7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64"/>
          <p:cNvGrpSpPr/>
          <p:nvPr/>
        </p:nvGrpSpPr>
        <p:grpSpPr>
          <a:xfrm>
            <a:off x="6773975" y="3053813"/>
            <a:ext cx="374275" cy="474625"/>
            <a:chOff x="6460750" y="2807700"/>
            <a:chExt cx="374275" cy="474625"/>
          </a:xfrm>
        </p:grpSpPr>
        <p:sp>
          <p:nvSpPr>
            <p:cNvPr id="7778" name="Google Shape;7778;p64"/>
            <p:cNvSpPr/>
            <p:nvPr/>
          </p:nvSpPr>
          <p:spPr>
            <a:xfrm>
              <a:off x="6461650" y="2919875"/>
              <a:ext cx="352850" cy="362050"/>
            </a:xfrm>
            <a:custGeom>
              <a:avLst/>
              <a:gdLst/>
              <a:ahLst/>
              <a:cxnLst/>
              <a:rect l="l" t="t" r="r" b="b"/>
              <a:pathLst>
                <a:path w="14114" h="14482" extrusionOk="0">
                  <a:moveTo>
                    <a:pt x="4737" y="1"/>
                  </a:moveTo>
                  <a:lnTo>
                    <a:pt x="4737" y="2499"/>
                  </a:lnTo>
                  <a:cubicBezTo>
                    <a:pt x="4737" y="3337"/>
                    <a:pt x="4407" y="4140"/>
                    <a:pt x="3818" y="4729"/>
                  </a:cubicBezTo>
                  <a:lnTo>
                    <a:pt x="1758" y="6790"/>
                  </a:lnTo>
                  <a:cubicBezTo>
                    <a:pt x="36" y="8511"/>
                    <a:pt x="0" y="11304"/>
                    <a:pt x="1677" y="13079"/>
                  </a:cubicBezTo>
                  <a:cubicBezTo>
                    <a:pt x="2567" y="14013"/>
                    <a:pt x="3758" y="14482"/>
                    <a:pt x="4949" y="14482"/>
                  </a:cubicBezTo>
                  <a:cubicBezTo>
                    <a:pt x="6111" y="14482"/>
                    <a:pt x="7273" y="14036"/>
                    <a:pt x="8154" y="13141"/>
                  </a:cubicBezTo>
                  <a:lnTo>
                    <a:pt x="13212" y="8003"/>
                  </a:lnTo>
                  <a:cubicBezTo>
                    <a:pt x="13792" y="7414"/>
                    <a:pt x="14113" y="6620"/>
                    <a:pt x="14113" y="5790"/>
                  </a:cubicBezTo>
                  <a:lnTo>
                    <a:pt x="141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6460750" y="2919875"/>
              <a:ext cx="176000" cy="362225"/>
            </a:xfrm>
            <a:custGeom>
              <a:avLst/>
              <a:gdLst/>
              <a:ahLst/>
              <a:cxnLst/>
              <a:rect l="l" t="t" r="r" b="b"/>
              <a:pathLst>
                <a:path w="7040" h="14489" extrusionOk="0">
                  <a:moveTo>
                    <a:pt x="4773" y="1"/>
                  </a:moveTo>
                  <a:lnTo>
                    <a:pt x="4773" y="2499"/>
                  </a:lnTo>
                  <a:cubicBezTo>
                    <a:pt x="4773" y="3337"/>
                    <a:pt x="4443" y="4140"/>
                    <a:pt x="3845" y="4729"/>
                  </a:cubicBezTo>
                  <a:lnTo>
                    <a:pt x="1776" y="6790"/>
                  </a:lnTo>
                  <a:cubicBezTo>
                    <a:pt x="36" y="8511"/>
                    <a:pt x="1" y="11304"/>
                    <a:pt x="1687" y="13079"/>
                  </a:cubicBezTo>
                  <a:cubicBezTo>
                    <a:pt x="2588" y="14016"/>
                    <a:pt x="3783" y="14488"/>
                    <a:pt x="4987" y="14488"/>
                  </a:cubicBezTo>
                  <a:cubicBezTo>
                    <a:pt x="5282" y="14488"/>
                    <a:pt x="5576" y="14453"/>
                    <a:pt x="5871" y="14399"/>
                  </a:cubicBezTo>
                  <a:cubicBezTo>
                    <a:pt x="5139" y="14176"/>
                    <a:pt x="4461" y="13766"/>
                    <a:pt x="3899" y="13177"/>
                  </a:cubicBezTo>
                  <a:cubicBezTo>
                    <a:pt x="2177" y="11375"/>
                    <a:pt x="2213" y="8538"/>
                    <a:pt x="3979" y="6781"/>
                  </a:cubicBezTo>
                  <a:lnTo>
                    <a:pt x="6094" y="4684"/>
                  </a:lnTo>
                  <a:cubicBezTo>
                    <a:pt x="6700" y="4087"/>
                    <a:pt x="7039" y="3266"/>
                    <a:pt x="7039" y="2418"/>
                  </a:cubicBezTo>
                  <a:lnTo>
                    <a:pt x="70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6464775" y="3126850"/>
              <a:ext cx="175100" cy="155475"/>
            </a:xfrm>
            <a:custGeom>
              <a:avLst/>
              <a:gdLst/>
              <a:ahLst/>
              <a:cxnLst/>
              <a:rect l="l" t="t" r="r" b="b"/>
              <a:pathLst>
                <a:path w="7004" h="6219" extrusionOk="0">
                  <a:moveTo>
                    <a:pt x="651" y="0"/>
                  </a:moveTo>
                  <a:lnTo>
                    <a:pt x="651" y="0"/>
                  </a:lnTo>
                  <a:cubicBezTo>
                    <a:pt x="0" y="1597"/>
                    <a:pt x="294" y="3488"/>
                    <a:pt x="1552" y="4809"/>
                  </a:cubicBezTo>
                  <a:cubicBezTo>
                    <a:pt x="2436" y="5745"/>
                    <a:pt x="3631" y="6218"/>
                    <a:pt x="4826" y="6218"/>
                  </a:cubicBezTo>
                  <a:cubicBezTo>
                    <a:pt x="5576" y="6218"/>
                    <a:pt x="6325" y="6031"/>
                    <a:pt x="7003" y="5656"/>
                  </a:cubicBezTo>
                  <a:cubicBezTo>
                    <a:pt x="5692" y="2552"/>
                    <a:pt x="2248" y="714"/>
                    <a:pt x="651"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6471225" y="3126850"/>
              <a:ext cx="136075" cy="155475"/>
            </a:xfrm>
            <a:custGeom>
              <a:avLst/>
              <a:gdLst/>
              <a:ahLst/>
              <a:cxnLst/>
              <a:rect l="l" t="t" r="r" b="b"/>
              <a:pathLst>
                <a:path w="5443" h="6219" extrusionOk="0">
                  <a:moveTo>
                    <a:pt x="393" y="0"/>
                  </a:moveTo>
                  <a:cubicBezTo>
                    <a:pt x="322" y="179"/>
                    <a:pt x="260" y="348"/>
                    <a:pt x="215" y="527"/>
                  </a:cubicBezTo>
                  <a:cubicBezTo>
                    <a:pt x="188" y="625"/>
                    <a:pt x="170" y="714"/>
                    <a:pt x="152" y="803"/>
                  </a:cubicBezTo>
                  <a:cubicBezTo>
                    <a:pt x="144" y="821"/>
                    <a:pt x="144" y="830"/>
                    <a:pt x="144" y="848"/>
                  </a:cubicBezTo>
                  <a:cubicBezTo>
                    <a:pt x="117" y="991"/>
                    <a:pt x="90" y="1133"/>
                    <a:pt x="81" y="1276"/>
                  </a:cubicBezTo>
                  <a:cubicBezTo>
                    <a:pt x="72" y="1339"/>
                    <a:pt x="63" y="1410"/>
                    <a:pt x="63" y="1472"/>
                  </a:cubicBezTo>
                  <a:cubicBezTo>
                    <a:pt x="1" y="2668"/>
                    <a:pt x="411" y="3881"/>
                    <a:pt x="1294" y="4809"/>
                  </a:cubicBezTo>
                  <a:cubicBezTo>
                    <a:pt x="2178" y="5745"/>
                    <a:pt x="3373" y="6218"/>
                    <a:pt x="4568" y="6218"/>
                  </a:cubicBezTo>
                  <a:lnTo>
                    <a:pt x="4702" y="6218"/>
                  </a:lnTo>
                  <a:cubicBezTo>
                    <a:pt x="4738" y="6218"/>
                    <a:pt x="4774" y="6218"/>
                    <a:pt x="4800" y="6209"/>
                  </a:cubicBezTo>
                  <a:lnTo>
                    <a:pt x="4916" y="6209"/>
                  </a:lnTo>
                  <a:cubicBezTo>
                    <a:pt x="4952" y="6200"/>
                    <a:pt x="4988" y="6200"/>
                    <a:pt x="5014" y="6192"/>
                  </a:cubicBezTo>
                  <a:lnTo>
                    <a:pt x="5095" y="6192"/>
                  </a:lnTo>
                  <a:cubicBezTo>
                    <a:pt x="5104" y="6183"/>
                    <a:pt x="5121" y="6183"/>
                    <a:pt x="5130" y="6183"/>
                  </a:cubicBezTo>
                  <a:cubicBezTo>
                    <a:pt x="5157" y="6183"/>
                    <a:pt x="5193" y="6174"/>
                    <a:pt x="5229" y="6174"/>
                  </a:cubicBezTo>
                  <a:cubicBezTo>
                    <a:pt x="5264" y="6165"/>
                    <a:pt x="5300" y="6156"/>
                    <a:pt x="5336" y="6156"/>
                  </a:cubicBezTo>
                  <a:cubicBezTo>
                    <a:pt x="5371" y="6147"/>
                    <a:pt x="5407" y="6138"/>
                    <a:pt x="5443" y="6129"/>
                  </a:cubicBezTo>
                  <a:cubicBezTo>
                    <a:pt x="4720" y="5906"/>
                    <a:pt x="4042" y="5496"/>
                    <a:pt x="3489" y="4916"/>
                  </a:cubicBezTo>
                  <a:cubicBezTo>
                    <a:pt x="2454" y="3827"/>
                    <a:pt x="2062" y="2364"/>
                    <a:pt x="2294" y="991"/>
                  </a:cubicBezTo>
                  <a:cubicBezTo>
                    <a:pt x="1562" y="553"/>
                    <a:pt x="884" y="223"/>
                    <a:pt x="39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6471225" y="3126850"/>
              <a:ext cx="136075" cy="155475"/>
            </a:xfrm>
            <a:custGeom>
              <a:avLst/>
              <a:gdLst/>
              <a:ahLst/>
              <a:cxnLst/>
              <a:rect l="l" t="t" r="r" b="b"/>
              <a:pathLst>
                <a:path w="5443" h="6219" extrusionOk="0">
                  <a:moveTo>
                    <a:pt x="393" y="0"/>
                  </a:moveTo>
                  <a:cubicBezTo>
                    <a:pt x="322" y="179"/>
                    <a:pt x="260" y="348"/>
                    <a:pt x="215" y="527"/>
                  </a:cubicBezTo>
                  <a:cubicBezTo>
                    <a:pt x="188" y="625"/>
                    <a:pt x="170" y="714"/>
                    <a:pt x="152" y="803"/>
                  </a:cubicBezTo>
                  <a:cubicBezTo>
                    <a:pt x="144" y="821"/>
                    <a:pt x="144" y="830"/>
                    <a:pt x="144" y="848"/>
                  </a:cubicBezTo>
                  <a:cubicBezTo>
                    <a:pt x="117" y="991"/>
                    <a:pt x="90" y="1133"/>
                    <a:pt x="81" y="1276"/>
                  </a:cubicBezTo>
                  <a:cubicBezTo>
                    <a:pt x="72" y="1339"/>
                    <a:pt x="63" y="1410"/>
                    <a:pt x="63" y="1472"/>
                  </a:cubicBezTo>
                  <a:cubicBezTo>
                    <a:pt x="1" y="2668"/>
                    <a:pt x="411" y="3881"/>
                    <a:pt x="1294" y="4809"/>
                  </a:cubicBezTo>
                  <a:cubicBezTo>
                    <a:pt x="2178" y="5745"/>
                    <a:pt x="3373" y="6218"/>
                    <a:pt x="4568" y="6218"/>
                  </a:cubicBezTo>
                  <a:lnTo>
                    <a:pt x="4702" y="6218"/>
                  </a:lnTo>
                  <a:cubicBezTo>
                    <a:pt x="4738" y="6218"/>
                    <a:pt x="4774" y="6218"/>
                    <a:pt x="4800" y="6209"/>
                  </a:cubicBezTo>
                  <a:lnTo>
                    <a:pt x="4916" y="6209"/>
                  </a:lnTo>
                  <a:cubicBezTo>
                    <a:pt x="4952" y="6200"/>
                    <a:pt x="4988" y="6200"/>
                    <a:pt x="5014" y="6192"/>
                  </a:cubicBezTo>
                  <a:lnTo>
                    <a:pt x="5095" y="6192"/>
                  </a:lnTo>
                  <a:cubicBezTo>
                    <a:pt x="5104" y="6183"/>
                    <a:pt x="5121" y="6183"/>
                    <a:pt x="5130" y="6183"/>
                  </a:cubicBezTo>
                  <a:cubicBezTo>
                    <a:pt x="5157" y="6183"/>
                    <a:pt x="5193" y="6174"/>
                    <a:pt x="5229" y="6174"/>
                  </a:cubicBezTo>
                  <a:cubicBezTo>
                    <a:pt x="5264" y="6165"/>
                    <a:pt x="5300" y="6156"/>
                    <a:pt x="5336" y="6156"/>
                  </a:cubicBezTo>
                  <a:cubicBezTo>
                    <a:pt x="5371" y="6147"/>
                    <a:pt x="5407" y="6138"/>
                    <a:pt x="5443" y="6129"/>
                  </a:cubicBezTo>
                  <a:cubicBezTo>
                    <a:pt x="4720" y="5906"/>
                    <a:pt x="4042" y="5496"/>
                    <a:pt x="3489" y="4916"/>
                  </a:cubicBezTo>
                  <a:cubicBezTo>
                    <a:pt x="2454" y="3827"/>
                    <a:pt x="2062" y="2364"/>
                    <a:pt x="2294" y="991"/>
                  </a:cubicBezTo>
                  <a:cubicBezTo>
                    <a:pt x="1562" y="553"/>
                    <a:pt x="884" y="223"/>
                    <a:pt x="39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6711200" y="2995925"/>
              <a:ext cx="103300" cy="154575"/>
            </a:xfrm>
            <a:custGeom>
              <a:avLst/>
              <a:gdLst/>
              <a:ahLst/>
              <a:cxnLst/>
              <a:rect l="l" t="t" r="r" b="b"/>
              <a:pathLst>
                <a:path w="4132" h="6183" extrusionOk="0">
                  <a:moveTo>
                    <a:pt x="4131" y="1"/>
                  </a:moveTo>
                  <a:cubicBezTo>
                    <a:pt x="4131" y="1"/>
                    <a:pt x="1" y="1062"/>
                    <a:pt x="2035" y="6183"/>
                  </a:cubicBezTo>
                  <a:lnTo>
                    <a:pt x="3230" y="4979"/>
                  </a:lnTo>
                  <a:cubicBezTo>
                    <a:pt x="3810" y="4381"/>
                    <a:pt x="4131" y="3587"/>
                    <a:pt x="4131" y="2757"/>
                  </a:cubicBezTo>
                  <a:lnTo>
                    <a:pt x="4131"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6711200" y="2995925"/>
              <a:ext cx="103300" cy="154575"/>
            </a:xfrm>
            <a:custGeom>
              <a:avLst/>
              <a:gdLst/>
              <a:ahLst/>
              <a:cxnLst/>
              <a:rect l="l" t="t" r="r" b="b"/>
              <a:pathLst>
                <a:path w="4132" h="6183" extrusionOk="0">
                  <a:moveTo>
                    <a:pt x="4131" y="1"/>
                  </a:moveTo>
                  <a:cubicBezTo>
                    <a:pt x="4131" y="1"/>
                    <a:pt x="1" y="1062"/>
                    <a:pt x="2035" y="6183"/>
                  </a:cubicBezTo>
                  <a:lnTo>
                    <a:pt x="2731" y="5478"/>
                  </a:lnTo>
                  <a:cubicBezTo>
                    <a:pt x="1972" y="2731"/>
                    <a:pt x="3168" y="1366"/>
                    <a:pt x="4131" y="732"/>
                  </a:cubicBezTo>
                  <a:lnTo>
                    <a:pt x="413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6550400" y="2807700"/>
              <a:ext cx="284625" cy="112200"/>
            </a:xfrm>
            <a:custGeom>
              <a:avLst/>
              <a:gdLst/>
              <a:ahLst/>
              <a:cxnLst/>
              <a:rect l="l" t="t" r="r" b="b"/>
              <a:pathLst>
                <a:path w="11385" h="4488" extrusionOk="0">
                  <a:moveTo>
                    <a:pt x="527" y="0"/>
                  </a:moveTo>
                  <a:cubicBezTo>
                    <a:pt x="242" y="0"/>
                    <a:pt x="1" y="232"/>
                    <a:pt x="1" y="527"/>
                  </a:cubicBezTo>
                  <a:lnTo>
                    <a:pt x="1" y="3961"/>
                  </a:lnTo>
                  <a:cubicBezTo>
                    <a:pt x="1" y="4256"/>
                    <a:pt x="242" y="4488"/>
                    <a:pt x="527" y="4488"/>
                  </a:cubicBezTo>
                  <a:lnTo>
                    <a:pt x="10858" y="4488"/>
                  </a:lnTo>
                  <a:cubicBezTo>
                    <a:pt x="11152" y="4488"/>
                    <a:pt x="11384" y="4256"/>
                    <a:pt x="11384" y="3961"/>
                  </a:cubicBezTo>
                  <a:lnTo>
                    <a:pt x="11384" y="527"/>
                  </a:lnTo>
                  <a:cubicBezTo>
                    <a:pt x="11384" y="232"/>
                    <a:pt x="11152" y="0"/>
                    <a:pt x="10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6550400" y="2807700"/>
              <a:ext cx="85450" cy="112200"/>
            </a:xfrm>
            <a:custGeom>
              <a:avLst/>
              <a:gdLst/>
              <a:ahLst/>
              <a:cxnLst/>
              <a:rect l="l" t="t" r="r" b="b"/>
              <a:pathLst>
                <a:path w="3418" h="4488" extrusionOk="0">
                  <a:moveTo>
                    <a:pt x="527" y="0"/>
                  </a:moveTo>
                  <a:cubicBezTo>
                    <a:pt x="233" y="0"/>
                    <a:pt x="1" y="232"/>
                    <a:pt x="1" y="527"/>
                  </a:cubicBezTo>
                  <a:lnTo>
                    <a:pt x="1" y="3961"/>
                  </a:lnTo>
                  <a:cubicBezTo>
                    <a:pt x="1" y="4256"/>
                    <a:pt x="242" y="4488"/>
                    <a:pt x="527" y="4488"/>
                  </a:cubicBezTo>
                  <a:lnTo>
                    <a:pt x="3418" y="4488"/>
                  </a:lnTo>
                  <a:lnTo>
                    <a:pt x="34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64"/>
          <p:cNvGrpSpPr/>
          <p:nvPr/>
        </p:nvGrpSpPr>
        <p:grpSpPr>
          <a:xfrm>
            <a:off x="6123300" y="3067188"/>
            <a:ext cx="474425" cy="447875"/>
            <a:chOff x="5829575" y="2821075"/>
            <a:chExt cx="474425" cy="447875"/>
          </a:xfrm>
        </p:grpSpPr>
        <p:sp>
          <p:nvSpPr>
            <p:cNvPr id="7788" name="Google Shape;7788;p64"/>
            <p:cNvSpPr/>
            <p:nvPr/>
          </p:nvSpPr>
          <p:spPr>
            <a:xfrm>
              <a:off x="5830250" y="2821525"/>
              <a:ext cx="473750" cy="288625"/>
            </a:xfrm>
            <a:custGeom>
              <a:avLst/>
              <a:gdLst/>
              <a:ahLst/>
              <a:cxnLst/>
              <a:rect l="l" t="t" r="r" b="b"/>
              <a:pathLst>
                <a:path w="18950" h="11545" extrusionOk="0">
                  <a:moveTo>
                    <a:pt x="6311" y="0"/>
                  </a:moveTo>
                  <a:cubicBezTo>
                    <a:pt x="4291" y="0"/>
                    <a:pt x="2614" y="1605"/>
                    <a:pt x="2525" y="3622"/>
                  </a:cubicBezTo>
                  <a:cubicBezTo>
                    <a:pt x="2508" y="4042"/>
                    <a:pt x="2561" y="4452"/>
                    <a:pt x="2668" y="4827"/>
                  </a:cubicBezTo>
                  <a:cubicBezTo>
                    <a:pt x="2650" y="4827"/>
                    <a:pt x="2624" y="4827"/>
                    <a:pt x="2597" y="4836"/>
                  </a:cubicBezTo>
                  <a:cubicBezTo>
                    <a:pt x="1143" y="4889"/>
                    <a:pt x="1" y="6111"/>
                    <a:pt x="1" y="7566"/>
                  </a:cubicBezTo>
                  <a:cubicBezTo>
                    <a:pt x="1" y="9760"/>
                    <a:pt x="1785" y="11544"/>
                    <a:pt x="3988" y="11544"/>
                  </a:cubicBezTo>
                  <a:lnTo>
                    <a:pt x="14961" y="11544"/>
                  </a:lnTo>
                  <a:cubicBezTo>
                    <a:pt x="17165" y="11544"/>
                    <a:pt x="18949" y="9760"/>
                    <a:pt x="18949" y="7557"/>
                  </a:cubicBezTo>
                  <a:lnTo>
                    <a:pt x="18949" y="7137"/>
                  </a:lnTo>
                  <a:cubicBezTo>
                    <a:pt x="18949" y="7102"/>
                    <a:pt x="18949" y="7066"/>
                    <a:pt x="18949" y="7039"/>
                  </a:cubicBezTo>
                  <a:cubicBezTo>
                    <a:pt x="18949" y="5237"/>
                    <a:pt x="17495" y="3783"/>
                    <a:pt x="15702" y="3783"/>
                  </a:cubicBezTo>
                  <a:cubicBezTo>
                    <a:pt x="15318" y="3783"/>
                    <a:pt x="14952" y="3845"/>
                    <a:pt x="14613" y="3970"/>
                  </a:cubicBezTo>
                  <a:cubicBezTo>
                    <a:pt x="14364" y="2427"/>
                    <a:pt x="13025" y="1249"/>
                    <a:pt x="11411" y="1249"/>
                  </a:cubicBezTo>
                  <a:cubicBezTo>
                    <a:pt x="10715" y="1249"/>
                    <a:pt x="10073" y="1472"/>
                    <a:pt x="9546" y="1838"/>
                  </a:cubicBezTo>
                  <a:cubicBezTo>
                    <a:pt x="8895" y="750"/>
                    <a:pt x="7717" y="18"/>
                    <a:pt x="6361" y="1"/>
                  </a:cubicBezTo>
                  <a:cubicBezTo>
                    <a:pt x="6345" y="0"/>
                    <a:pt x="6328" y="0"/>
                    <a:pt x="6311"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5829575" y="2821075"/>
              <a:ext cx="211900" cy="289075"/>
            </a:xfrm>
            <a:custGeom>
              <a:avLst/>
              <a:gdLst/>
              <a:ahLst/>
              <a:cxnLst/>
              <a:rect l="l" t="t" r="r" b="b"/>
              <a:pathLst>
                <a:path w="8476" h="11563" extrusionOk="0">
                  <a:moveTo>
                    <a:pt x="6321" y="0"/>
                  </a:moveTo>
                  <a:cubicBezTo>
                    <a:pt x="4300" y="0"/>
                    <a:pt x="2614" y="1605"/>
                    <a:pt x="2526" y="3623"/>
                  </a:cubicBezTo>
                  <a:cubicBezTo>
                    <a:pt x="2508" y="4051"/>
                    <a:pt x="2561" y="4452"/>
                    <a:pt x="2677" y="4836"/>
                  </a:cubicBezTo>
                  <a:lnTo>
                    <a:pt x="2597" y="4836"/>
                  </a:lnTo>
                  <a:cubicBezTo>
                    <a:pt x="1143" y="4898"/>
                    <a:pt x="1" y="6120"/>
                    <a:pt x="1" y="7575"/>
                  </a:cubicBezTo>
                  <a:cubicBezTo>
                    <a:pt x="1" y="8681"/>
                    <a:pt x="447" y="9671"/>
                    <a:pt x="1170" y="10394"/>
                  </a:cubicBezTo>
                  <a:cubicBezTo>
                    <a:pt x="1892" y="11116"/>
                    <a:pt x="2891" y="11562"/>
                    <a:pt x="3989" y="11562"/>
                  </a:cubicBezTo>
                  <a:lnTo>
                    <a:pt x="4667" y="11562"/>
                  </a:lnTo>
                  <a:cubicBezTo>
                    <a:pt x="4417" y="11411"/>
                    <a:pt x="4185" y="11223"/>
                    <a:pt x="3980" y="11018"/>
                  </a:cubicBezTo>
                  <a:cubicBezTo>
                    <a:pt x="3248" y="10278"/>
                    <a:pt x="2793" y="9261"/>
                    <a:pt x="2811" y="8137"/>
                  </a:cubicBezTo>
                  <a:cubicBezTo>
                    <a:pt x="2829" y="6700"/>
                    <a:pt x="3971" y="5532"/>
                    <a:pt x="5407" y="5460"/>
                  </a:cubicBezTo>
                  <a:cubicBezTo>
                    <a:pt x="5452" y="5451"/>
                    <a:pt x="5470" y="5416"/>
                    <a:pt x="5461" y="5380"/>
                  </a:cubicBezTo>
                  <a:cubicBezTo>
                    <a:pt x="5363" y="5023"/>
                    <a:pt x="5318" y="4640"/>
                    <a:pt x="5336" y="4247"/>
                  </a:cubicBezTo>
                  <a:cubicBezTo>
                    <a:pt x="5416" y="2445"/>
                    <a:pt x="6754" y="973"/>
                    <a:pt x="8476" y="679"/>
                  </a:cubicBezTo>
                  <a:cubicBezTo>
                    <a:pt x="7878" y="259"/>
                    <a:pt x="7147" y="10"/>
                    <a:pt x="6371" y="1"/>
                  </a:cubicBezTo>
                  <a:cubicBezTo>
                    <a:pt x="6354" y="0"/>
                    <a:pt x="6337" y="0"/>
                    <a:pt x="6321"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5898950" y="3140225"/>
              <a:ext cx="50875" cy="50875"/>
            </a:xfrm>
            <a:custGeom>
              <a:avLst/>
              <a:gdLst/>
              <a:ahLst/>
              <a:cxnLst/>
              <a:rect l="l" t="t" r="r" b="b"/>
              <a:pathLst>
                <a:path w="2035" h="2035" extrusionOk="0">
                  <a:moveTo>
                    <a:pt x="1017" y="1"/>
                  </a:moveTo>
                  <a:cubicBezTo>
                    <a:pt x="455" y="1"/>
                    <a:pt x="0" y="456"/>
                    <a:pt x="0" y="1018"/>
                  </a:cubicBezTo>
                  <a:cubicBezTo>
                    <a:pt x="0" y="1580"/>
                    <a:pt x="455" y="2035"/>
                    <a:pt x="1017" y="2035"/>
                  </a:cubicBezTo>
                  <a:cubicBezTo>
                    <a:pt x="1579" y="2035"/>
                    <a:pt x="2034" y="1580"/>
                    <a:pt x="2034" y="1018"/>
                  </a:cubicBezTo>
                  <a:cubicBezTo>
                    <a:pt x="2034" y="456"/>
                    <a:pt x="1579" y="1"/>
                    <a:pt x="101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5898950" y="3143125"/>
              <a:ext cx="47075" cy="47975"/>
            </a:xfrm>
            <a:custGeom>
              <a:avLst/>
              <a:gdLst/>
              <a:ahLst/>
              <a:cxnLst/>
              <a:rect l="l" t="t" r="r" b="b"/>
              <a:pathLst>
                <a:path w="1883" h="1919" extrusionOk="0">
                  <a:moveTo>
                    <a:pt x="545" y="1"/>
                  </a:moveTo>
                  <a:cubicBezTo>
                    <a:pt x="223" y="170"/>
                    <a:pt x="0" y="509"/>
                    <a:pt x="0" y="902"/>
                  </a:cubicBezTo>
                  <a:cubicBezTo>
                    <a:pt x="0" y="1464"/>
                    <a:pt x="455" y="1919"/>
                    <a:pt x="1017" y="1919"/>
                  </a:cubicBezTo>
                  <a:cubicBezTo>
                    <a:pt x="1383" y="1919"/>
                    <a:pt x="1704" y="1722"/>
                    <a:pt x="1883" y="1437"/>
                  </a:cubicBezTo>
                  <a:lnTo>
                    <a:pt x="1883" y="1437"/>
                  </a:lnTo>
                  <a:cubicBezTo>
                    <a:pt x="1740" y="1508"/>
                    <a:pt x="1579" y="1553"/>
                    <a:pt x="1410" y="1553"/>
                  </a:cubicBezTo>
                  <a:cubicBezTo>
                    <a:pt x="848" y="1553"/>
                    <a:pt x="393" y="1098"/>
                    <a:pt x="393" y="536"/>
                  </a:cubicBezTo>
                  <a:cubicBezTo>
                    <a:pt x="393" y="340"/>
                    <a:pt x="446" y="152"/>
                    <a:pt x="54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5976775" y="3218075"/>
              <a:ext cx="50875" cy="50875"/>
            </a:xfrm>
            <a:custGeom>
              <a:avLst/>
              <a:gdLst/>
              <a:ahLst/>
              <a:cxnLst/>
              <a:rect l="l" t="t" r="r" b="b"/>
              <a:pathLst>
                <a:path w="2035" h="2035" extrusionOk="0">
                  <a:moveTo>
                    <a:pt x="1018" y="0"/>
                  </a:moveTo>
                  <a:cubicBezTo>
                    <a:pt x="456" y="0"/>
                    <a:pt x="1" y="455"/>
                    <a:pt x="1" y="1017"/>
                  </a:cubicBezTo>
                  <a:cubicBezTo>
                    <a:pt x="1" y="1579"/>
                    <a:pt x="456" y="2034"/>
                    <a:pt x="1018" y="2034"/>
                  </a:cubicBezTo>
                  <a:cubicBezTo>
                    <a:pt x="1580" y="2034"/>
                    <a:pt x="2035" y="1579"/>
                    <a:pt x="2035" y="1017"/>
                  </a:cubicBezTo>
                  <a:cubicBezTo>
                    <a:pt x="2035" y="455"/>
                    <a:pt x="1580" y="0"/>
                    <a:pt x="101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5976775" y="3220975"/>
              <a:ext cx="47100" cy="47975"/>
            </a:xfrm>
            <a:custGeom>
              <a:avLst/>
              <a:gdLst/>
              <a:ahLst/>
              <a:cxnLst/>
              <a:rect l="l" t="t" r="r" b="b"/>
              <a:pathLst>
                <a:path w="1884" h="1919" extrusionOk="0">
                  <a:moveTo>
                    <a:pt x="545" y="0"/>
                  </a:moveTo>
                  <a:lnTo>
                    <a:pt x="545" y="0"/>
                  </a:lnTo>
                  <a:cubicBezTo>
                    <a:pt x="224" y="178"/>
                    <a:pt x="1" y="517"/>
                    <a:pt x="1" y="901"/>
                  </a:cubicBezTo>
                  <a:cubicBezTo>
                    <a:pt x="1" y="1463"/>
                    <a:pt x="456" y="1918"/>
                    <a:pt x="1018" y="1918"/>
                  </a:cubicBezTo>
                  <a:cubicBezTo>
                    <a:pt x="1384" y="1918"/>
                    <a:pt x="1705" y="1731"/>
                    <a:pt x="1883" y="1436"/>
                  </a:cubicBezTo>
                  <a:lnTo>
                    <a:pt x="1883" y="1436"/>
                  </a:lnTo>
                  <a:cubicBezTo>
                    <a:pt x="1749" y="1508"/>
                    <a:pt x="1589" y="1552"/>
                    <a:pt x="1410" y="1552"/>
                  </a:cubicBezTo>
                  <a:cubicBezTo>
                    <a:pt x="857" y="1552"/>
                    <a:pt x="402" y="1097"/>
                    <a:pt x="402" y="535"/>
                  </a:cubicBezTo>
                  <a:cubicBezTo>
                    <a:pt x="402" y="339"/>
                    <a:pt x="456" y="161"/>
                    <a:pt x="545"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6041450" y="3140225"/>
              <a:ext cx="50875" cy="50875"/>
            </a:xfrm>
            <a:custGeom>
              <a:avLst/>
              <a:gdLst/>
              <a:ahLst/>
              <a:cxnLst/>
              <a:rect l="l" t="t" r="r" b="b"/>
              <a:pathLst>
                <a:path w="2035" h="2035" extrusionOk="0">
                  <a:moveTo>
                    <a:pt x="1018" y="1"/>
                  </a:moveTo>
                  <a:cubicBezTo>
                    <a:pt x="456" y="1"/>
                    <a:pt x="1" y="456"/>
                    <a:pt x="1" y="1018"/>
                  </a:cubicBezTo>
                  <a:cubicBezTo>
                    <a:pt x="1" y="1580"/>
                    <a:pt x="456" y="2035"/>
                    <a:pt x="1018" y="2035"/>
                  </a:cubicBezTo>
                  <a:cubicBezTo>
                    <a:pt x="1580" y="2035"/>
                    <a:pt x="2035" y="1580"/>
                    <a:pt x="2035" y="1018"/>
                  </a:cubicBezTo>
                  <a:cubicBezTo>
                    <a:pt x="2035" y="456"/>
                    <a:pt x="1580" y="1"/>
                    <a:pt x="101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6041450" y="3143125"/>
              <a:ext cx="47100" cy="47975"/>
            </a:xfrm>
            <a:custGeom>
              <a:avLst/>
              <a:gdLst/>
              <a:ahLst/>
              <a:cxnLst/>
              <a:rect l="l" t="t" r="r" b="b"/>
              <a:pathLst>
                <a:path w="1884" h="1919" extrusionOk="0">
                  <a:moveTo>
                    <a:pt x="545" y="1"/>
                  </a:moveTo>
                  <a:lnTo>
                    <a:pt x="545" y="1"/>
                  </a:lnTo>
                  <a:cubicBezTo>
                    <a:pt x="215" y="170"/>
                    <a:pt x="1" y="509"/>
                    <a:pt x="1" y="902"/>
                  </a:cubicBezTo>
                  <a:cubicBezTo>
                    <a:pt x="1" y="1464"/>
                    <a:pt x="456" y="1919"/>
                    <a:pt x="1018" y="1919"/>
                  </a:cubicBezTo>
                  <a:cubicBezTo>
                    <a:pt x="1384" y="1919"/>
                    <a:pt x="1705" y="1722"/>
                    <a:pt x="1883" y="1437"/>
                  </a:cubicBezTo>
                  <a:lnTo>
                    <a:pt x="1883" y="1437"/>
                  </a:lnTo>
                  <a:cubicBezTo>
                    <a:pt x="1741" y="1508"/>
                    <a:pt x="1580" y="1553"/>
                    <a:pt x="1410" y="1553"/>
                  </a:cubicBezTo>
                  <a:cubicBezTo>
                    <a:pt x="848" y="1553"/>
                    <a:pt x="393" y="1098"/>
                    <a:pt x="393" y="536"/>
                  </a:cubicBezTo>
                  <a:cubicBezTo>
                    <a:pt x="393" y="340"/>
                    <a:pt x="447" y="152"/>
                    <a:pt x="54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6119300" y="3218075"/>
              <a:ext cx="50875" cy="50875"/>
            </a:xfrm>
            <a:custGeom>
              <a:avLst/>
              <a:gdLst/>
              <a:ahLst/>
              <a:cxnLst/>
              <a:rect l="l" t="t" r="r" b="b"/>
              <a:pathLst>
                <a:path w="2035" h="2035" extrusionOk="0">
                  <a:moveTo>
                    <a:pt x="1017" y="0"/>
                  </a:moveTo>
                  <a:cubicBezTo>
                    <a:pt x="455" y="0"/>
                    <a:pt x="0" y="455"/>
                    <a:pt x="0" y="1017"/>
                  </a:cubicBezTo>
                  <a:cubicBezTo>
                    <a:pt x="0" y="1579"/>
                    <a:pt x="455" y="2034"/>
                    <a:pt x="1017" y="2034"/>
                  </a:cubicBezTo>
                  <a:cubicBezTo>
                    <a:pt x="1579" y="2034"/>
                    <a:pt x="2034" y="1579"/>
                    <a:pt x="2034" y="1017"/>
                  </a:cubicBezTo>
                  <a:cubicBezTo>
                    <a:pt x="2034" y="455"/>
                    <a:pt x="1579" y="0"/>
                    <a:pt x="101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6119300" y="3220975"/>
              <a:ext cx="47075" cy="47975"/>
            </a:xfrm>
            <a:custGeom>
              <a:avLst/>
              <a:gdLst/>
              <a:ahLst/>
              <a:cxnLst/>
              <a:rect l="l" t="t" r="r" b="b"/>
              <a:pathLst>
                <a:path w="1883" h="1919" extrusionOk="0">
                  <a:moveTo>
                    <a:pt x="545" y="0"/>
                  </a:moveTo>
                  <a:cubicBezTo>
                    <a:pt x="223" y="178"/>
                    <a:pt x="0" y="517"/>
                    <a:pt x="0" y="901"/>
                  </a:cubicBezTo>
                  <a:cubicBezTo>
                    <a:pt x="0" y="1463"/>
                    <a:pt x="455" y="1918"/>
                    <a:pt x="1017" y="1918"/>
                  </a:cubicBezTo>
                  <a:cubicBezTo>
                    <a:pt x="1383" y="1918"/>
                    <a:pt x="1704" y="1731"/>
                    <a:pt x="1883" y="1436"/>
                  </a:cubicBezTo>
                  <a:lnTo>
                    <a:pt x="1883" y="1436"/>
                  </a:lnTo>
                  <a:cubicBezTo>
                    <a:pt x="1740" y="1508"/>
                    <a:pt x="1579" y="1552"/>
                    <a:pt x="1410" y="1552"/>
                  </a:cubicBezTo>
                  <a:cubicBezTo>
                    <a:pt x="848" y="1552"/>
                    <a:pt x="393" y="1097"/>
                    <a:pt x="393" y="535"/>
                  </a:cubicBezTo>
                  <a:cubicBezTo>
                    <a:pt x="393" y="339"/>
                    <a:pt x="446" y="161"/>
                    <a:pt x="545"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6183750" y="3140225"/>
              <a:ext cx="50875" cy="50875"/>
            </a:xfrm>
            <a:custGeom>
              <a:avLst/>
              <a:gdLst/>
              <a:ahLst/>
              <a:cxnLst/>
              <a:rect l="l" t="t" r="r" b="b"/>
              <a:pathLst>
                <a:path w="2035" h="2035" extrusionOk="0">
                  <a:moveTo>
                    <a:pt x="1018" y="1"/>
                  </a:moveTo>
                  <a:cubicBezTo>
                    <a:pt x="456" y="1"/>
                    <a:pt x="1" y="456"/>
                    <a:pt x="1" y="1018"/>
                  </a:cubicBezTo>
                  <a:cubicBezTo>
                    <a:pt x="1" y="1580"/>
                    <a:pt x="456" y="2035"/>
                    <a:pt x="1018" y="2035"/>
                  </a:cubicBezTo>
                  <a:cubicBezTo>
                    <a:pt x="1580" y="2035"/>
                    <a:pt x="2035" y="1580"/>
                    <a:pt x="2035" y="1018"/>
                  </a:cubicBezTo>
                  <a:cubicBezTo>
                    <a:pt x="2035" y="456"/>
                    <a:pt x="1580" y="1"/>
                    <a:pt x="101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6183750" y="3143125"/>
              <a:ext cx="47075" cy="47975"/>
            </a:xfrm>
            <a:custGeom>
              <a:avLst/>
              <a:gdLst/>
              <a:ahLst/>
              <a:cxnLst/>
              <a:rect l="l" t="t" r="r" b="b"/>
              <a:pathLst>
                <a:path w="1883" h="1919" extrusionOk="0">
                  <a:moveTo>
                    <a:pt x="545" y="1"/>
                  </a:moveTo>
                  <a:lnTo>
                    <a:pt x="545" y="1"/>
                  </a:lnTo>
                  <a:cubicBezTo>
                    <a:pt x="224" y="170"/>
                    <a:pt x="1" y="509"/>
                    <a:pt x="1" y="902"/>
                  </a:cubicBezTo>
                  <a:cubicBezTo>
                    <a:pt x="1" y="1464"/>
                    <a:pt x="456" y="1919"/>
                    <a:pt x="1018" y="1919"/>
                  </a:cubicBezTo>
                  <a:cubicBezTo>
                    <a:pt x="1383" y="1919"/>
                    <a:pt x="1704" y="1722"/>
                    <a:pt x="1883" y="1437"/>
                  </a:cubicBezTo>
                  <a:lnTo>
                    <a:pt x="1883" y="1437"/>
                  </a:lnTo>
                  <a:cubicBezTo>
                    <a:pt x="1740" y="1508"/>
                    <a:pt x="1580" y="1553"/>
                    <a:pt x="1410" y="1553"/>
                  </a:cubicBezTo>
                  <a:cubicBezTo>
                    <a:pt x="848" y="1553"/>
                    <a:pt x="393" y="1098"/>
                    <a:pt x="393" y="536"/>
                  </a:cubicBezTo>
                  <a:cubicBezTo>
                    <a:pt x="393" y="340"/>
                    <a:pt x="456" y="152"/>
                    <a:pt x="54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64"/>
          <p:cNvGrpSpPr/>
          <p:nvPr/>
        </p:nvGrpSpPr>
        <p:grpSpPr>
          <a:xfrm>
            <a:off x="5595838" y="3070613"/>
            <a:ext cx="484000" cy="441025"/>
            <a:chOff x="5293200" y="2824575"/>
            <a:chExt cx="484000" cy="441025"/>
          </a:xfrm>
        </p:grpSpPr>
        <p:sp>
          <p:nvSpPr>
            <p:cNvPr id="7801" name="Google Shape;7801;p64"/>
            <p:cNvSpPr/>
            <p:nvPr/>
          </p:nvSpPr>
          <p:spPr>
            <a:xfrm>
              <a:off x="5293200" y="2824575"/>
              <a:ext cx="484000" cy="441025"/>
            </a:xfrm>
            <a:custGeom>
              <a:avLst/>
              <a:gdLst/>
              <a:ahLst/>
              <a:cxnLst/>
              <a:rect l="l" t="t" r="r" b="b"/>
              <a:pathLst>
                <a:path w="19360" h="17641" extrusionOk="0">
                  <a:moveTo>
                    <a:pt x="2285" y="6605"/>
                  </a:moveTo>
                  <a:lnTo>
                    <a:pt x="2285" y="6605"/>
                  </a:lnTo>
                  <a:cubicBezTo>
                    <a:pt x="2279" y="6619"/>
                    <a:pt x="2273" y="6634"/>
                    <a:pt x="2267" y="6648"/>
                  </a:cubicBezTo>
                  <a:lnTo>
                    <a:pt x="2267" y="6648"/>
                  </a:lnTo>
                  <a:cubicBezTo>
                    <a:pt x="2267" y="6631"/>
                    <a:pt x="2276" y="6622"/>
                    <a:pt x="2285" y="6605"/>
                  </a:cubicBezTo>
                  <a:close/>
                  <a:moveTo>
                    <a:pt x="3469" y="0"/>
                  </a:moveTo>
                  <a:cubicBezTo>
                    <a:pt x="2748" y="0"/>
                    <a:pt x="2114" y="281"/>
                    <a:pt x="1642" y="583"/>
                  </a:cubicBezTo>
                  <a:cubicBezTo>
                    <a:pt x="857" y="1083"/>
                    <a:pt x="313" y="1895"/>
                    <a:pt x="215" y="2814"/>
                  </a:cubicBezTo>
                  <a:cubicBezTo>
                    <a:pt x="1" y="4660"/>
                    <a:pt x="1580" y="5829"/>
                    <a:pt x="1553" y="5900"/>
                  </a:cubicBezTo>
                  <a:lnTo>
                    <a:pt x="2266" y="6649"/>
                  </a:lnTo>
                  <a:lnTo>
                    <a:pt x="2266" y="6649"/>
                  </a:lnTo>
                  <a:cubicBezTo>
                    <a:pt x="1886" y="7574"/>
                    <a:pt x="1687" y="8584"/>
                    <a:pt x="1687" y="9638"/>
                  </a:cubicBezTo>
                  <a:cubicBezTo>
                    <a:pt x="1687" y="14063"/>
                    <a:pt x="5264" y="17640"/>
                    <a:pt x="9689" y="17640"/>
                  </a:cubicBezTo>
                  <a:cubicBezTo>
                    <a:pt x="14105" y="17640"/>
                    <a:pt x="17691" y="14063"/>
                    <a:pt x="17691" y="9638"/>
                  </a:cubicBezTo>
                  <a:cubicBezTo>
                    <a:pt x="17691" y="8585"/>
                    <a:pt x="17486" y="7586"/>
                    <a:pt x="17120" y="6667"/>
                  </a:cubicBezTo>
                  <a:lnTo>
                    <a:pt x="17816" y="5945"/>
                  </a:lnTo>
                  <a:cubicBezTo>
                    <a:pt x="17780" y="5873"/>
                    <a:pt x="19360" y="4696"/>
                    <a:pt x="19154" y="2849"/>
                  </a:cubicBezTo>
                  <a:cubicBezTo>
                    <a:pt x="19047" y="1930"/>
                    <a:pt x="18503" y="1119"/>
                    <a:pt x="17727" y="619"/>
                  </a:cubicBezTo>
                  <a:cubicBezTo>
                    <a:pt x="17255" y="317"/>
                    <a:pt x="16621" y="36"/>
                    <a:pt x="15899" y="36"/>
                  </a:cubicBezTo>
                  <a:cubicBezTo>
                    <a:pt x="15024" y="36"/>
                    <a:pt x="14019" y="448"/>
                    <a:pt x="13017" y="1734"/>
                  </a:cubicBezTo>
                  <a:lnTo>
                    <a:pt x="12588" y="2180"/>
                  </a:lnTo>
                  <a:cubicBezTo>
                    <a:pt x="11687" y="1832"/>
                    <a:pt x="10706" y="1636"/>
                    <a:pt x="9689" y="1636"/>
                  </a:cubicBezTo>
                  <a:cubicBezTo>
                    <a:pt x="8663" y="1636"/>
                    <a:pt x="7691" y="1832"/>
                    <a:pt x="6790" y="2180"/>
                  </a:cubicBezTo>
                  <a:cubicBezTo>
                    <a:pt x="6799" y="2171"/>
                    <a:pt x="6799" y="2171"/>
                    <a:pt x="6808" y="2171"/>
                  </a:cubicBezTo>
                  <a:lnTo>
                    <a:pt x="6344" y="1698"/>
                  </a:lnTo>
                  <a:cubicBezTo>
                    <a:pt x="5346" y="413"/>
                    <a:pt x="4344" y="0"/>
                    <a:pt x="3469"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5335350" y="2895800"/>
              <a:ext cx="377175" cy="369800"/>
            </a:xfrm>
            <a:custGeom>
              <a:avLst/>
              <a:gdLst/>
              <a:ahLst/>
              <a:cxnLst/>
              <a:rect l="l" t="t" r="r" b="b"/>
              <a:pathLst>
                <a:path w="15087" h="14792" extrusionOk="0">
                  <a:moveTo>
                    <a:pt x="3757" y="0"/>
                  </a:moveTo>
                  <a:lnTo>
                    <a:pt x="3757" y="0"/>
                  </a:lnTo>
                  <a:cubicBezTo>
                    <a:pt x="1500" y="1419"/>
                    <a:pt x="1" y="3925"/>
                    <a:pt x="1" y="6789"/>
                  </a:cubicBezTo>
                  <a:cubicBezTo>
                    <a:pt x="1" y="11214"/>
                    <a:pt x="3578" y="14791"/>
                    <a:pt x="8003" y="14791"/>
                  </a:cubicBezTo>
                  <a:cubicBezTo>
                    <a:pt x="11072" y="14791"/>
                    <a:pt x="13748" y="13061"/>
                    <a:pt x="15086" y="10518"/>
                  </a:cubicBezTo>
                  <a:lnTo>
                    <a:pt x="15086" y="10518"/>
                  </a:lnTo>
                  <a:cubicBezTo>
                    <a:pt x="13855" y="11285"/>
                    <a:pt x="12401" y="11731"/>
                    <a:pt x="10840" y="11731"/>
                  </a:cubicBezTo>
                  <a:cubicBezTo>
                    <a:pt x="6424" y="11731"/>
                    <a:pt x="2838" y="8145"/>
                    <a:pt x="2838" y="3729"/>
                  </a:cubicBezTo>
                  <a:cubicBezTo>
                    <a:pt x="2838" y="2382"/>
                    <a:pt x="3177" y="1115"/>
                    <a:pt x="3757"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5428350" y="3051475"/>
              <a:ext cx="214150" cy="214125"/>
            </a:xfrm>
            <a:custGeom>
              <a:avLst/>
              <a:gdLst/>
              <a:ahLst/>
              <a:cxnLst/>
              <a:rect l="l" t="t" r="r" b="b"/>
              <a:pathLst>
                <a:path w="8566" h="8565" extrusionOk="0">
                  <a:moveTo>
                    <a:pt x="4283" y="0"/>
                  </a:moveTo>
                  <a:cubicBezTo>
                    <a:pt x="1919" y="0"/>
                    <a:pt x="1" y="1918"/>
                    <a:pt x="1" y="4282"/>
                  </a:cubicBezTo>
                  <a:cubicBezTo>
                    <a:pt x="1" y="6646"/>
                    <a:pt x="1919" y="8564"/>
                    <a:pt x="4283" y="8564"/>
                  </a:cubicBezTo>
                  <a:cubicBezTo>
                    <a:pt x="6647" y="8564"/>
                    <a:pt x="8565" y="6646"/>
                    <a:pt x="8565" y="4282"/>
                  </a:cubicBezTo>
                  <a:cubicBezTo>
                    <a:pt x="8565" y="1918"/>
                    <a:pt x="6647" y="0"/>
                    <a:pt x="4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5428350" y="3064850"/>
              <a:ext cx="203425" cy="200750"/>
            </a:xfrm>
            <a:custGeom>
              <a:avLst/>
              <a:gdLst/>
              <a:ahLst/>
              <a:cxnLst/>
              <a:rect l="l" t="t" r="r" b="b"/>
              <a:pathLst>
                <a:path w="8137" h="8030" extrusionOk="0">
                  <a:moveTo>
                    <a:pt x="2204" y="0"/>
                  </a:moveTo>
                  <a:lnTo>
                    <a:pt x="2204" y="0"/>
                  </a:lnTo>
                  <a:cubicBezTo>
                    <a:pt x="893" y="732"/>
                    <a:pt x="1" y="2141"/>
                    <a:pt x="1" y="3747"/>
                  </a:cubicBezTo>
                  <a:cubicBezTo>
                    <a:pt x="1" y="6111"/>
                    <a:pt x="1919" y="8029"/>
                    <a:pt x="4283" y="8029"/>
                  </a:cubicBezTo>
                  <a:cubicBezTo>
                    <a:pt x="5978" y="8029"/>
                    <a:pt x="7441" y="7048"/>
                    <a:pt x="8137" y="5621"/>
                  </a:cubicBezTo>
                  <a:lnTo>
                    <a:pt x="8137" y="5621"/>
                  </a:lnTo>
                  <a:cubicBezTo>
                    <a:pt x="7521" y="5960"/>
                    <a:pt x="6817" y="6156"/>
                    <a:pt x="6058" y="6156"/>
                  </a:cubicBezTo>
                  <a:cubicBezTo>
                    <a:pt x="3694" y="6156"/>
                    <a:pt x="1776" y="4238"/>
                    <a:pt x="1776" y="1874"/>
                  </a:cubicBezTo>
                  <a:cubicBezTo>
                    <a:pt x="1776" y="1205"/>
                    <a:pt x="1937" y="571"/>
                    <a:pt x="220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5494825" y="3051475"/>
              <a:ext cx="81200" cy="81425"/>
            </a:xfrm>
            <a:custGeom>
              <a:avLst/>
              <a:gdLst/>
              <a:ahLst/>
              <a:cxnLst/>
              <a:rect l="l" t="t" r="r" b="b"/>
              <a:pathLst>
                <a:path w="3248" h="3257" extrusionOk="0">
                  <a:moveTo>
                    <a:pt x="1624" y="0"/>
                  </a:moveTo>
                  <a:cubicBezTo>
                    <a:pt x="723" y="0"/>
                    <a:pt x="0" y="732"/>
                    <a:pt x="0" y="1633"/>
                  </a:cubicBezTo>
                  <a:cubicBezTo>
                    <a:pt x="0" y="2525"/>
                    <a:pt x="723" y="3256"/>
                    <a:pt x="1624" y="3256"/>
                  </a:cubicBezTo>
                  <a:cubicBezTo>
                    <a:pt x="2516" y="3256"/>
                    <a:pt x="3248" y="2525"/>
                    <a:pt x="3248" y="1633"/>
                  </a:cubicBezTo>
                  <a:cubicBezTo>
                    <a:pt x="3248" y="732"/>
                    <a:pt x="2516" y="0"/>
                    <a:pt x="1624"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5494825" y="3056150"/>
              <a:ext cx="75175" cy="76750"/>
            </a:xfrm>
            <a:custGeom>
              <a:avLst/>
              <a:gdLst/>
              <a:ahLst/>
              <a:cxnLst/>
              <a:rect l="l" t="t" r="r" b="b"/>
              <a:pathLst>
                <a:path w="3007" h="3070" extrusionOk="0">
                  <a:moveTo>
                    <a:pt x="866" y="0"/>
                  </a:moveTo>
                  <a:lnTo>
                    <a:pt x="866" y="0"/>
                  </a:lnTo>
                  <a:cubicBezTo>
                    <a:pt x="348" y="277"/>
                    <a:pt x="0" y="812"/>
                    <a:pt x="0" y="1446"/>
                  </a:cubicBezTo>
                  <a:cubicBezTo>
                    <a:pt x="0" y="2338"/>
                    <a:pt x="723" y="3069"/>
                    <a:pt x="1624" y="3069"/>
                  </a:cubicBezTo>
                  <a:cubicBezTo>
                    <a:pt x="2204" y="3069"/>
                    <a:pt x="2721" y="2757"/>
                    <a:pt x="3007" y="2293"/>
                  </a:cubicBezTo>
                  <a:lnTo>
                    <a:pt x="3007" y="2293"/>
                  </a:lnTo>
                  <a:cubicBezTo>
                    <a:pt x="2784" y="2409"/>
                    <a:pt x="2525" y="2480"/>
                    <a:pt x="2249" y="2480"/>
                  </a:cubicBezTo>
                  <a:cubicBezTo>
                    <a:pt x="1356" y="2480"/>
                    <a:pt x="625" y="1749"/>
                    <a:pt x="625" y="857"/>
                  </a:cubicBezTo>
                  <a:cubicBezTo>
                    <a:pt x="625" y="545"/>
                    <a:pt x="714" y="250"/>
                    <a:pt x="866" y="0"/>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5341825" y="2876725"/>
              <a:ext cx="88350" cy="84450"/>
            </a:xfrm>
            <a:custGeom>
              <a:avLst/>
              <a:gdLst/>
              <a:ahLst/>
              <a:cxnLst/>
              <a:rect l="l" t="t" r="r" b="b"/>
              <a:pathLst>
                <a:path w="3534" h="3378" extrusionOk="0">
                  <a:moveTo>
                    <a:pt x="2042" y="1"/>
                  </a:moveTo>
                  <a:cubicBezTo>
                    <a:pt x="1617" y="1"/>
                    <a:pt x="1244" y="163"/>
                    <a:pt x="964" y="335"/>
                  </a:cubicBezTo>
                  <a:cubicBezTo>
                    <a:pt x="509" y="620"/>
                    <a:pt x="188" y="1084"/>
                    <a:pt x="126" y="1611"/>
                  </a:cubicBezTo>
                  <a:cubicBezTo>
                    <a:pt x="1" y="2654"/>
                    <a:pt x="928" y="3332"/>
                    <a:pt x="911" y="3368"/>
                  </a:cubicBezTo>
                  <a:lnTo>
                    <a:pt x="919" y="3377"/>
                  </a:lnTo>
                  <a:cubicBezTo>
                    <a:pt x="1571" y="2307"/>
                    <a:pt x="2472" y="1406"/>
                    <a:pt x="3533" y="745"/>
                  </a:cubicBezTo>
                  <a:cubicBezTo>
                    <a:pt x="3012" y="187"/>
                    <a:pt x="2497" y="1"/>
                    <a:pt x="2042"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5641350" y="2877625"/>
              <a:ext cx="88350" cy="84425"/>
            </a:xfrm>
            <a:custGeom>
              <a:avLst/>
              <a:gdLst/>
              <a:ahLst/>
              <a:cxnLst/>
              <a:rect l="l" t="t" r="r" b="b"/>
              <a:pathLst>
                <a:path w="3534" h="3377" extrusionOk="0">
                  <a:moveTo>
                    <a:pt x="1497" y="1"/>
                  </a:moveTo>
                  <a:cubicBezTo>
                    <a:pt x="1039" y="1"/>
                    <a:pt x="522" y="187"/>
                    <a:pt x="1" y="745"/>
                  </a:cubicBezTo>
                  <a:cubicBezTo>
                    <a:pt x="1071" y="1405"/>
                    <a:pt x="1972" y="2306"/>
                    <a:pt x="2623" y="3377"/>
                  </a:cubicBezTo>
                  <a:lnTo>
                    <a:pt x="2623" y="3368"/>
                  </a:lnTo>
                  <a:cubicBezTo>
                    <a:pt x="2606" y="3332"/>
                    <a:pt x="3533" y="2663"/>
                    <a:pt x="3417" y="1610"/>
                  </a:cubicBezTo>
                  <a:cubicBezTo>
                    <a:pt x="3355" y="1084"/>
                    <a:pt x="3034" y="620"/>
                    <a:pt x="2579" y="335"/>
                  </a:cubicBezTo>
                  <a:cubicBezTo>
                    <a:pt x="2299" y="162"/>
                    <a:pt x="1923" y="1"/>
                    <a:pt x="1497"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5427925" y="3000850"/>
              <a:ext cx="48425" cy="48400"/>
            </a:xfrm>
            <a:custGeom>
              <a:avLst/>
              <a:gdLst/>
              <a:ahLst/>
              <a:cxnLst/>
              <a:rect l="l" t="t" r="r" b="b"/>
              <a:pathLst>
                <a:path w="1937" h="1936" extrusionOk="0">
                  <a:moveTo>
                    <a:pt x="964" y="0"/>
                  </a:moveTo>
                  <a:cubicBezTo>
                    <a:pt x="428" y="0"/>
                    <a:pt x="0" y="437"/>
                    <a:pt x="0" y="972"/>
                  </a:cubicBezTo>
                  <a:cubicBezTo>
                    <a:pt x="0" y="1508"/>
                    <a:pt x="428" y="1936"/>
                    <a:pt x="964" y="1936"/>
                  </a:cubicBezTo>
                  <a:cubicBezTo>
                    <a:pt x="1499" y="1936"/>
                    <a:pt x="1936" y="1508"/>
                    <a:pt x="1936" y="972"/>
                  </a:cubicBezTo>
                  <a:cubicBezTo>
                    <a:pt x="1936" y="437"/>
                    <a:pt x="1499" y="0"/>
                    <a:pt x="964"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5596075" y="3000850"/>
              <a:ext cx="48425" cy="48400"/>
            </a:xfrm>
            <a:custGeom>
              <a:avLst/>
              <a:gdLst/>
              <a:ahLst/>
              <a:cxnLst/>
              <a:rect l="l" t="t" r="r" b="b"/>
              <a:pathLst>
                <a:path w="1937" h="1936" extrusionOk="0">
                  <a:moveTo>
                    <a:pt x="973" y="0"/>
                  </a:moveTo>
                  <a:cubicBezTo>
                    <a:pt x="438" y="0"/>
                    <a:pt x="1" y="437"/>
                    <a:pt x="1" y="972"/>
                  </a:cubicBezTo>
                  <a:cubicBezTo>
                    <a:pt x="1" y="1508"/>
                    <a:pt x="438" y="1936"/>
                    <a:pt x="973" y="1936"/>
                  </a:cubicBezTo>
                  <a:cubicBezTo>
                    <a:pt x="1508" y="1936"/>
                    <a:pt x="1936" y="1508"/>
                    <a:pt x="1936" y="972"/>
                  </a:cubicBezTo>
                  <a:cubicBezTo>
                    <a:pt x="1936" y="437"/>
                    <a:pt x="1508" y="0"/>
                    <a:pt x="973"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64"/>
          <p:cNvGrpSpPr/>
          <p:nvPr/>
        </p:nvGrpSpPr>
        <p:grpSpPr>
          <a:xfrm>
            <a:off x="5063813" y="3054825"/>
            <a:ext cx="474400" cy="472600"/>
            <a:chOff x="4774000" y="2808825"/>
            <a:chExt cx="474400" cy="472600"/>
          </a:xfrm>
        </p:grpSpPr>
        <p:sp>
          <p:nvSpPr>
            <p:cNvPr id="7812" name="Google Shape;7812;p64"/>
            <p:cNvSpPr/>
            <p:nvPr/>
          </p:nvSpPr>
          <p:spPr>
            <a:xfrm>
              <a:off x="4774000" y="2897575"/>
              <a:ext cx="474400" cy="89025"/>
            </a:xfrm>
            <a:custGeom>
              <a:avLst/>
              <a:gdLst/>
              <a:ahLst/>
              <a:cxnLst/>
              <a:rect l="l" t="t" r="r" b="b"/>
              <a:pathLst>
                <a:path w="18976" h="3561" extrusionOk="0">
                  <a:moveTo>
                    <a:pt x="188" y="1"/>
                  </a:moveTo>
                  <a:cubicBezTo>
                    <a:pt x="81" y="1"/>
                    <a:pt x="1" y="90"/>
                    <a:pt x="1" y="197"/>
                  </a:cubicBezTo>
                  <a:lnTo>
                    <a:pt x="1" y="3373"/>
                  </a:lnTo>
                  <a:cubicBezTo>
                    <a:pt x="1" y="3480"/>
                    <a:pt x="81" y="3560"/>
                    <a:pt x="188" y="3560"/>
                  </a:cubicBezTo>
                  <a:lnTo>
                    <a:pt x="18788" y="3560"/>
                  </a:lnTo>
                  <a:cubicBezTo>
                    <a:pt x="18887" y="3560"/>
                    <a:pt x="18976" y="3480"/>
                    <a:pt x="18976" y="3373"/>
                  </a:cubicBezTo>
                  <a:lnTo>
                    <a:pt x="18976" y="197"/>
                  </a:lnTo>
                  <a:cubicBezTo>
                    <a:pt x="18976" y="90"/>
                    <a:pt x="18887" y="1"/>
                    <a:pt x="18788"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4774000" y="2897575"/>
              <a:ext cx="82325" cy="89025"/>
            </a:xfrm>
            <a:custGeom>
              <a:avLst/>
              <a:gdLst/>
              <a:ahLst/>
              <a:cxnLst/>
              <a:rect l="l" t="t" r="r" b="b"/>
              <a:pathLst>
                <a:path w="3293" h="3561" extrusionOk="0">
                  <a:moveTo>
                    <a:pt x="188" y="1"/>
                  </a:moveTo>
                  <a:cubicBezTo>
                    <a:pt x="81" y="1"/>
                    <a:pt x="1" y="90"/>
                    <a:pt x="1" y="197"/>
                  </a:cubicBezTo>
                  <a:lnTo>
                    <a:pt x="1" y="3373"/>
                  </a:lnTo>
                  <a:cubicBezTo>
                    <a:pt x="1" y="3480"/>
                    <a:pt x="81" y="3560"/>
                    <a:pt x="188" y="3560"/>
                  </a:cubicBezTo>
                  <a:lnTo>
                    <a:pt x="3293" y="3560"/>
                  </a:lnTo>
                  <a:lnTo>
                    <a:pt x="3293" y="1"/>
                  </a:ln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4801650" y="2986575"/>
              <a:ext cx="418875" cy="294850"/>
            </a:xfrm>
            <a:custGeom>
              <a:avLst/>
              <a:gdLst/>
              <a:ahLst/>
              <a:cxnLst/>
              <a:rect l="l" t="t" r="r" b="b"/>
              <a:pathLst>
                <a:path w="16755" h="11794" extrusionOk="0">
                  <a:moveTo>
                    <a:pt x="1" y="0"/>
                  </a:moveTo>
                  <a:lnTo>
                    <a:pt x="1" y="11597"/>
                  </a:lnTo>
                  <a:cubicBezTo>
                    <a:pt x="1" y="11704"/>
                    <a:pt x="90" y="11794"/>
                    <a:pt x="197" y="11794"/>
                  </a:cubicBezTo>
                  <a:lnTo>
                    <a:pt x="16567" y="11794"/>
                  </a:lnTo>
                  <a:cubicBezTo>
                    <a:pt x="16674" y="11794"/>
                    <a:pt x="16755" y="11704"/>
                    <a:pt x="16755" y="11597"/>
                  </a:cubicBezTo>
                  <a:lnTo>
                    <a:pt x="16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4801650" y="2986575"/>
              <a:ext cx="59575" cy="294850"/>
            </a:xfrm>
            <a:custGeom>
              <a:avLst/>
              <a:gdLst/>
              <a:ahLst/>
              <a:cxnLst/>
              <a:rect l="l" t="t" r="r" b="b"/>
              <a:pathLst>
                <a:path w="2383" h="11794" extrusionOk="0">
                  <a:moveTo>
                    <a:pt x="1" y="0"/>
                  </a:moveTo>
                  <a:lnTo>
                    <a:pt x="1" y="11597"/>
                  </a:lnTo>
                  <a:cubicBezTo>
                    <a:pt x="1" y="11704"/>
                    <a:pt x="90" y="11794"/>
                    <a:pt x="197" y="11794"/>
                  </a:cubicBezTo>
                  <a:lnTo>
                    <a:pt x="2383" y="11794"/>
                  </a:lnTo>
                  <a:cubicBezTo>
                    <a:pt x="2276" y="11794"/>
                    <a:pt x="2187" y="11704"/>
                    <a:pt x="2187" y="11597"/>
                  </a:cubicBezTo>
                  <a:lnTo>
                    <a:pt x="21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4952875" y="2897575"/>
              <a:ext cx="116675" cy="89025"/>
            </a:xfrm>
            <a:custGeom>
              <a:avLst/>
              <a:gdLst/>
              <a:ahLst/>
              <a:cxnLst/>
              <a:rect l="l" t="t" r="r" b="b"/>
              <a:pathLst>
                <a:path w="4667" h="3561" extrusionOk="0">
                  <a:moveTo>
                    <a:pt x="0" y="1"/>
                  </a:moveTo>
                  <a:lnTo>
                    <a:pt x="0" y="3560"/>
                  </a:lnTo>
                  <a:lnTo>
                    <a:pt x="4666" y="3560"/>
                  </a:lnTo>
                  <a:lnTo>
                    <a:pt x="46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4962900" y="2986575"/>
              <a:ext cx="95475" cy="294850"/>
            </a:xfrm>
            <a:custGeom>
              <a:avLst/>
              <a:gdLst/>
              <a:ahLst/>
              <a:cxnLst/>
              <a:rect l="l" t="t" r="r" b="b"/>
              <a:pathLst>
                <a:path w="3819" h="11794" extrusionOk="0">
                  <a:moveTo>
                    <a:pt x="1" y="0"/>
                  </a:moveTo>
                  <a:lnTo>
                    <a:pt x="1" y="11794"/>
                  </a:lnTo>
                  <a:lnTo>
                    <a:pt x="3819" y="11794"/>
                  </a:lnTo>
                  <a:lnTo>
                    <a:pt x="38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4952875" y="2897575"/>
              <a:ext cx="50875" cy="89025"/>
            </a:xfrm>
            <a:custGeom>
              <a:avLst/>
              <a:gdLst/>
              <a:ahLst/>
              <a:cxnLst/>
              <a:rect l="l" t="t" r="r" b="b"/>
              <a:pathLst>
                <a:path w="2035" h="3561" extrusionOk="0">
                  <a:moveTo>
                    <a:pt x="0" y="1"/>
                  </a:moveTo>
                  <a:lnTo>
                    <a:pt x="0" y="3560"/>
                  </a:lnTo>
                  <a:lnTo>
                    <a:pt x="2034" y="3560"/>
                  </a:lnTo>
                  <a:lnTo>
                    <a:pt x="20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4963800" y="2986575"/>
              <a:ext cx="39950" cy="294850"/>
            </a:xfrm>
            <a:custGeom>
              <a:avLst/>
              <a:gdLst/>
              <a:ahLst/>
              <a:cxnLst/>
              <a:rect l="l" t="t" r="r" b="b"/>
              <a:pathLst>
                <a:path w="1598" h="11794" extrusionOk="0">
                  <a:moveTo>
                    <a:pt x="0" y="0"/>
                  </a:moveTo>
                  <a:lnTo>
                    <a:pt x="0" y="11794"/>
                  </a:lnTo>
                  <a:lnTo>
                    <a:pt x="1597" y="11794"/>
                  </a:lnTo>
                  <a:lnTo>
                    <a:pt x="15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4801000" y="2808825"/>
              <a:ext cx="186025" cy="88775"/>
            </a:xfrm>
            <a:custGeom>
              <a:avLst/>
              <a:gdLst/>
              <a:ahLst/>
              <a:cxnLst/>
              <a:rect l="l" t="t" r="r" b="b"/>
              <a:pathLst>
                <a:path w="7441" h="3551" extrusionOk="0">
                  <a:moveTo>
                    <a:pt x="2783" y="0"/>
                  </a:moveTo>
                  <a:cubicBezTo>
                    <a:pt x="928" y="0"/>
                    <a:pt x="0" y="2248"/>
                    <a:pt x="1320" y="3551"/>
                  </a:cubicBezTo>
                  <a:lnTo>
                    <a:pt x="7440" y="3551"/>
                  </a:lnTo>
                  <a:lnTo>
                    <a:pt x="4452" y="598"/>
                  </a:lnTo>
                  <a:cubicBezTo>
                    <a:pt x="4059" y="214"/>
                    <a:pt x="3533" y="0"/>
                    <a:pt x="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4801000" y="2808825"/>
              <a:ext cx="85875" cy="88775"/>
            </a:xfrm>
            <a:custGeom>
              <a:avLst/>
              <a:gdLst/>
              <a:ahLst/>
              <a:cxnLst/>
              <a:rect l="l" t="t" r="r" b="b"/>
              <a:pathLst>
                <a:path w="3435" h="3551" extrusionOk="0">
                  <a:moveTo>
                    <a:pt x="2783" y="0"/>
                  </a:moveTo>
                  <a:cubicBezTo>
                    <a:pt x="928" y="0"/>
                    <a:pt x="0" y="2248"/>
                    <a:pt x="1320" y="3551"/>
                  </a:cubicBezTo>
                  <a:lnTo>
                    <a:pt x="2427" y="3551"/>
                  </a:lnTo>
                  <a:cubicBezTo>
                    <a:pt x="1222" y="2364"/>
                    <a:pt x="1891" y="375"/>
                    <a:pt x="3435" y="45"/>
                  </a:cubicBezTo>
                  <a:cubicBezTo>
                    <a:pt x="3292" y="9"/>
                    <a:pt x="3140" y="0"/>
                    <a:pt x="2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5035400" y="2808825"/>
              <a:ext cx="186025" cy="88775"/>
            </a:xfrm>
            <a:custGeom>
              <a:avLst/>
              <a:gdLst/>
              <a:ahLst/>
              <a:cxnLst/>
              <a:rect l="l" t="t" r="r" b="b"/>
              <a:pathLst>
                <a:path w="7441" h="3551" extrusionOk="0">
                  <a:moveTo>
                    <a:pt x="4452" y="0"/>
                  </a:moveTo>
                  <a:cubicBezTo>
                    <a:pt x="3899" y="0"/>
                    <a:pt x="3381" y="214"/>
                    <a:pt x="2989" y="598"/>
                  </a:cubicBezTo>
                  <a:lnTo>
                    <a:pt x="0" y="3551"/>
                  </a:lnTo>
                  <a:lnTo>
                    <a:pt x="6111" y="3551"/>
                  </a:lnTo>
                  <a:cubicBezTo>
                    <a:pt x="7440" y="2248"/>
                    <a:pt x="6512" y="0"/>
                    <a:pt x="4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5135525" y="2808825"/>
              <a:ext cx="85675" cy="88775"/>
            </a:xfrm>
            <a:custGeom>
              <a:avLst/>
              <a:gdLst/>
              <a:ahLst/>
              <a:cxnLst/>
              <a:rect l="l" t="t" r="r" b="b"/>
              <a:pathLst>
                <a:path w="3427" h="3551" extrusionOk="0">
                  <a:moveTo>
                    <a:pt x="447" y="0"/>
                  </a:moveTo>
                  <a:cubicBezTo>
                    <a:pt x="295" y="0"/>
                    <a:pt x="143" y="9"/>
                    <a:pt x="1" y="45"/>
                  </a:cubicBezTo>
                  <a:cubicBezTo>
                    <a:pt x="1544" y="375"/>
                    <a:pt x="2213" y="2364"/>
                    <a:pt x="1000" y="3551"/>
                  </a:cubicBezTo>
                  <a:lnTo>
                    <a:pt x="2106" y="3551"/>
                  </a:lnTo>
                  <a:cubicBezTo>
                    <a:pt x="3426" y="2248"/>
                    <a:pt x="2507" y="0"/>
                    <a:pt x="6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4961350" y="2847850"/>
              <a:ext cx="99725" cy="49750"/>
            </a:xfrm>
            <a:custGeom>
              <a:avLst/>
              <a:gdLst/>
              <a:ahLst/>
              <a:cxnLst/>
              <a:rect l="l" t="t" r="r" b="b"/>
              <a:pathLst>
                <a:path w="3989" h="1990" extrusionOk="0">
                  <a:moveTo>
                    <a:pt x="1990" y="0"/>
                  </a:moveTo>
                  <a:cubicBezTo>
                    <a:pt x="892" y="0"/>
                    <a:pt x="0" y="892"/>
                    <a:pt x="0" y="1990"/>
                  </a:cubicBezTo>
                  <a:lnTo>
                    <a:pt x="3988" y="1990"/>
                  </a:lnTo>
                  <a:cubicBezTo>
                    <a:pt x="3988" y="892"/>
                    <a:pt x="3096" y="0"/>
                    <a:pt x="1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4961350" y="2847850"/>
              <a:ext cx="70950" cy="49750"/>
            </a:xfrm>
            <a:custGeom>
              <a:avLst/>
              <a:gdLst/>
              <a:ahLst/>
              <a:cxnLst/>
              <a:rect l="l" t="t" r="r" b="b"/>
              <a:pathLst>
                <a:path w="2838" h="1990" extrusionOk="0">
                  <a:moveTo>
                    <a:pt x="1990" y="0"/>
                  </a:moveTo>
                  <a:cubicBezTo>
                    <a:pt x="892" y="0"/>
                    <a:pt x="0" y="892"/>
                    <a:pt x="0" y="1990"/>
                  </a:cubicBezTo>
                  <a:lnTo>
                    <a:pt x="1695" y="1990"/>
                  </a:lnTo>
                  <a:cubicBezTo>
                    <a:pt x="1695" y="1196"/>
                    <a:pt x="2159" y="509"/>
                    <a:pt x="2837" y="188"/>
                  </a:cubicBezTo>
                  <a:cubicBezTo>
                    <a:pt x="2579" y="72"/>
                    <a:pt x="2293" y="0"/>
                    <a:pt x="1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64"/>
          <p:cNvGrpSpPr/>
          <p:nvPr/>
        </p:nvGrpSpPr>
        <p:grpSpPr>
          <a:xfrm>
            <a:off x="4601613" y="3053813"/>
            <a:ext cx="199175" cy="474625"/>
            <a:chOff x="4294500" y="2807700"/>
            <a:chExt cx="199175" cy="474625"/>
          </a:xfrm>
        </p:grpSpPr>
        <p:sp>
          <p:nvSpPr>
            <p:cNvPr id="7827" name="Google Shape;7827;p64"/>
            <p:cNvSpPr/>
            <p:nvPr/>
          </p:nvSpPr>
          <p:spPr>
            <a:xfrm>
              <a:off x="4301850" y="2807700"/>
              <a:ext cx="184475" cy="437600"/>
            </a:xfrm>
            <a:custGeom>
              <a:avLst/>
              <a:gdLst/>
              <a:ahLst/>
              <a:cxnLst/>
              <a:rect l="l" t="t" r="r" b="b"/>
              <a:pathLst>
                <a:path w="7379" h="17504" extrusionOk="0">
                  <a:moveTo>
                    <a:pt x="188" y="0"/>
                  </a:moveTo>
                  <a:cubicBezTo>
                    <a:pt x="81" y="0"/>
                    <a:pt x="1" y="90"/>
                    <a:pt x="1" y="197"/>
                  </a:cubicBezTo>
                  <a:lnTo>
                    <a:pt x="1" y="7690"/>
                  </a:lnTo>
                  <a:cubicBezTo>
                    <a:pt x="1" y="9323"/>
                    <a:pt x="1312" y="10652"/>
                    <a:pt x="2927" y="10652"/>
                  </a:cubicBezTo>
                  <a:lnTo>
                    <a:pt x="2927" y="17503"/>
                  </a:lnTo>
                  <a:lnTo>
                    <a:pt x="4443" y="17503"/>
                  </a:lnTo>
                  <a:lnTo>
                    <a:pt x="4443" y="10652"/>
                  </a:lnTo>
                  <a:cubicBezTo>
                    <a:pt x="6067" y="10652"/>
                    <a:pt x="7378" y="9323"/>
                    <a:pt x="7378" y="7690"/>
                  </a:cubicBezTo>
                  <a:lnTo>
                    <a:pt x="7378" y="197"/>
                  </a:lnTo>
                  <a:cubicBezTo>
                    <a:pt x="7378" y="90"/>
                    <a:pt x="7289" y="0"/>
                    <a:pt x="7182"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4301850" y="2807700"/>
              <a:ext cx="91700" cy="437600"/>
            </a:xfrm>
            <a:custGeom>
              <a:avLst/>
              <a:gdLst/>
              <a:ahLst/>
              <a:cxnLst/>
              <a:rect l="l" t="t" r="r" b="b"/>
              <a:pathLst>
                <a:path w="3668" h="17504" extrusionOk="0">
                  <a:moveTo>
                    <a:pt x="188" y="0"/>
                  </a:moveTo>
                  <a:cubicBezTo>
                    <a:pt x="81" y="0"/>
                    <a:pt x="1" y="90"/>
                    <a:pt x="1" y="197"/>
                  </a:cubicBezTo>
                  <a:lnTo>
                    <a:pt x="1" y="7690"/>
                  </a:lnTo>
                  <a:cubicBezTo>
                    <a:pt x="1" y="9323"/>
                    <a:pt x="1312" y="10652"/>
                    <a:pt x="2927" y="10652"/>
                  </a:cubicBezTo>
                  <a:lnTo>
                    <a:pt x="2927" y="17503"/>
                  </a:lnTo>
                  <a:lnTo>
                    <a:pt x="3667" y="17503"/>
                  </a:lnTo>
                  <a:lnTo>
                    <a:pt x="3667" y="10242"/>
                  </a:lnTo>
                  <a:cubicBezTo>
                    <a:pt x="3667" y="10054"/>
                    <a:pt x="3534" y="9894"/>
                    <a:pt x="3346" y="9867"/>
                  </a:cubicBezTo>
                  <a:cubicBezTo>
                    <a:pt x="1892" y="9617"/>
                    <a:pt x="1259" y="8466"/>
                    <a:pt x="1259" y="6941"/>
                  </a:cubicBezTo>
                  <a:lnTo>
                    <a:pt x="1259"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4294500" y="3245275"/>
              <a:ext cx="199175" cy="37050"/>
            </a:xfrm>
            <a:custGeom>
              <a:avLst/>
              <a:gdLst/>
              <a:ahLst/>
              <a:cxnLst/>
              <a:rect l="l" t="t" r="r" b="b"/>
              <a:pathLst>
                <a:path w="7967" h="1482" extrusionOk="0">
                  <a:moveTo>
                    <a:pt x="571" y="0"/>
                  </a:moveTo>
                  <a:cubicBezTo>
                    <a:pt x="259" y="0"/>
                    <a:pt x="0" y="250"/>
                    <a:pt x="0" y="571"/>
                  </a:cubicBezTo>
                  <a:lnTo>
                    <a:pt x="0" y="901"/>
                  </a:lnTo>
                  <a:cubicBezTo>
                    <a:pt x="0" y="1223"/>
                    <a:pt x="259" y="1481"/>
                    <a:pt x="571" y="1481"/>
                  </a:cubicBezTo>
                  <a:lnTo>
                    <a:pt x="7387" y="1481"/>
                  </a:lnTo>
                  <a:cubicBezTo>
                    <a:pt x="7708" y="1481"/>
                    <a:pt x="7967" y="1223"/>
                    <a:pt x="7967" y="910"/>
                  </a:cubicBezTo>
                  <a:lnTo>
                    <a:pt x="7967" y="571"/>
                  </a:lnTo>
                  <a:cubicBezTo>
                    <a:pt x="7967" y="250"/>
                    <a:pt x="7708" y="0"/>
                    <a:pt x="7387"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4294500" y="3245275"/>
              <a:ext cx="40625" cy="37050"/>
            </a:xfrm>
            <a:custGeom>
              <a:avLst/>
              <a:gdLst/>
              <a:ahLst/>
              <a:cxnLst/>
              <a:rect l="l" t="t" r="r" b="b"/>
              <a:pathLst>
                <a:path w="1625" h="1482" extrusionOk="0">
                  <a:moveTo>
                    <a:pt x="589" y="0"/>
                  </a:moveTo>
                  <a:cubicBezTo>
                    <a:pt x="259" y="0"/>
                    <a:pt x="0" y="250"/>
                    <a:pt x="0" y="554"/>
                  </a:cubicBezTo>
                  <a:lnTo>
                    <a:pt x="0" y="919"/>
                  </a:lnTo>
                  <a:cubicBezTo>
                    <a:pt x="0" y="1232"/>
                    <a:pt x="259" y="1481"/>
                    <a:pt x="589" y="1481"/>
                  </a:cubicBezTo>
                  <a:lnTo>
                    <a:pt x="1624" y="1481"/>
                  </a:lnTo>
                  <a:cubicBezTo>
                    <a:pt x="1463" y="1481"/>
                    <a:pt x="1330" y="1356"/>
                    <a:pt x="1330" y="1205"/>
                  </a:cubicBezTo>
                  <a:lnTo>
                    <a:pt x="1330" y="268"/>
                  </a:lnTo>
                  <a:cubicBezTo>
                    <a:pt x="1330" y="116"/>
                    <a:pt x="1463" y="0"/>
                    <a:pt x="1624" y="0"/>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4333300" y="2863450"/>
              <a:ext cx="120475" cy="174875"/>
            </a:xfrm>
            <a:custGeom>
              <a:avLst/>
              <a:gdLst/>
              <a:ahLst/>
              <a:cxnLst/>
              <a:rect l="l" t="t" r="r" b="b"/>
              <a:pathLst>
                <a:path w="4819" h="6995" extrusionOk="0">
                  <a:moveTo>
                    <a:pt x="197" y="1"/>
                  </a:moveTo>
                  <a:cubicBezTo>
                    <a:pt x="90" y="1"/>
                    <a:pt x="1" y="81"/>
                    <a:pt x="1" y="188"/>
                  </a:cubicBezTo>
                  <a:lnTo>
                    <a:pt x="1" y="5032"/>
                  </a:lnTo>
                  <a:cubicBezTo>
                    <a:pt x="1" y="5612"/>
                    <a:pt x="259" y="6165"/>
                    <a:pt x="705" y="6540"/>
                  </a:cubicBezTo>
                  <a:cubicBezTo>
                    <a:pt x="1009" y="6790"/>
                    <a:pt x="1383" y="6897"/>
                    <a:pt x="1767" y="6950"/>
                  </a:cubicBezTo>
                  <a:cubicBezTo>
                    <a:pt x="1972" y="6977"/>
                    <a:pt x="2195" y="6995"/>
                    <a:pt x="2409" y="6995"/>
                  </a:cubicBezTo>
                  <a:cubicBezTo>
                    <a:pt x="2632" y="6995"/>
                    <a:pt x="2846" y="6977"/>
                    <a:pt x="3061" y="6950"/>
                  </a:cubicBezTo>
                  <a:cubicBezTo>
                    <a:pt x="3444" y="6897"/>
                    <a:pt x="3810" y="6790"/>
                    <a:pt x="4113" y="6540"/>
                  </a:cubicBezTo>
                  <a:cubicBezTo>
                    <a:pt x="4559" y="6165"/>
                    <a:pt x="4818" y="5612"/>
                    <a:pt x="4818" y="5032"/>
                  </a:cubicBezTo>
                  <a:lnTo>
                    <a:pt x="4818" y="188"/>
                  </a:lnTo>
                  <a:cubicBezTo>
                    <a:pt x="4818" y="81"/>
                    <a:pt x="4738" y="1"/>
                    <a:pt x="4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4333300" y="2863450"/>
              <a:ext cx="75850" cy="174875"/>
            </a:xfrm>
            <a:custGeom>
              <a:avLst/>
              <a:gdLst/>
              <a:ahLst/>
              <a:cxnLst/>
              <a:rect l="l" t="t" r="r" b="b"/>
              <a:pathLst>
                <a:path w="3034" h="6995" extrusionOk="0">
                  <a:moveTo>
                    <a:pt x="188" y="1"/>
                  </a:moveTo>
                  <a:cubicBezTo>
                    <a:pt x="90" y="1"/>
                    <a:pt x="1" y="81"/>
                    <a:pt x="1" y="188"/>
                  </a:cubicBezTo>
                  <a:lnTo>
                    <a:pt x="1" y="5032"/>
                  </a:lnTo>
                  <a:cubicBezTo>
                    <a:pt x="1" y="5612"/>
                    <a:pt x="259" y="6165"/>
                    <a:pt x="705" y="6540"/>
                  </a:cubicBezTo>
                  <a:cubicBezTo>
                    <a:pt x="1009" y="6790"/>
                    <a:pt x="1375" y="6897"/>
                    <a:pt x="1758" y="6950"/>
                  </a:cubicBezTo>
                  <a:cubicBezTo>
                    <a:pt x="1963" y="6977"/>
                    <a:pt x="2186" y="6995"/>
                    <a:pt x="2400" y="6995"/>
                  </a:cubicBezTo>
                  <a:cubicBezTo>
                    <a:pt x="2615" y="6995"/>
                    <a:pt x="2829" y="6977"/>
                    <a:pt x="3034" y="6950"/>
                  </a:cubicBezTo>
                  <a:lnTo>
                    <a:pt x="3016" y="6950"/>
                  </a:lnTo>
                  <a:cubicBezTo>
                    <a:pt x="2632" y="6897"/>
                    <a:pt x="2267" y="6790"/>
                    <a:pt x="1963" y="6540"/>
                  </a:cubicBezTo>
                  <a:cubicBezTo>
                    <a:pt x="1526" y="6165"/>
                    <a:pt x="1259" y="5612"/>
                    <a:pt x="1259" y="5032"/>
                  </a:cubicBezTo>
                  <a:lnTo>
                    <a:pt x="1259" y="188"/>
                  </a:lnTo>
                  <a:cubicBezTo>
                    <a:pt x="1259" y="81"/>
                    <a:pt x="134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4352925" y="2973800"/>
              <a:ext cx="36375" cy="43575"/>
            </a:xfrm>
            <a:custGeom>
              <a:avLst/>
              <a:gdLst/>
              <a:ahLst/>
              <a:cxnLst/>
              <a:rect l="l" t="t" r="r" b="b"/>
              <a:pathLst>
                <a:path w="1455" h="1743" extrusionOk="0">
                  <a:moveTo>
                    <a:pt x="369" y="1"/>
                  </a:moveTo>
                  <a:cubicBezTo>
                    <a:pt x="230" y="1"/>
                    <a:pt x="106" y="103"/>
                    <a:pt x="81" y="252"/>
                  </a:cubicBezTo>
                  <a:cubicBezTo>
                    <a:pt x="1" y="930"/>
                    <a:pt x="286" y="1305"/>
                    <a:pt x="536" y="1492"/>
                  </a:cubicBezTo>
                  <a:cubicBezTo>
                    <a:pt x="804" y="1698"/>
                    <a:pt x="1080" y="1733"/>
                    <a:pt x="1116" y="1742"/>
                  </a:cubicBezTo>
                  <a:lnTo>
                    <a:pt x="1152" y="1742"/>
                  </a:lnTo>
                  <a:cubicBezTo>
                    <a:pt x="1294" y="1742"/>
                    <a:pt x="1410" y="1635"/>
                    <a:pt x="1428" y="1492"/>
                  </a:cubicBezTo>
                  <a:cubicBezTo>
                    <a:pt x="1455" y="1341"/>
                    <a:pt x="1339" y="1189"/>
                    <a:pt x="1187" y="1171"/>
                  </a:cubicBezTo>
                  <a:cubicBezTo>
                    <a:pt x="1178" y="1171"/>
                    <a:pt x="1027" y="1144"/>
                    <a:pt x="884" y="1037"/>
                  </a:cubicBezTo>
                  <a:cubicBezTo>
                    <a:pt x="688" y="895"/>
                    <a:pt x="607" y="654"/>
                    <a:pt x="652" y="324"/>
                  </a:cubicBezTo>
                  <a:cubicBezTo>
                    <a:pt x="670" y="163"/>
                    <a:pt x="563" y="20"/>
                    <a:pt x="402" y="3"/>
                  </a:cubicBezTo>
                  <a:cubicBezTo>
                    <a:pt x="391" y="1"/>
                    <a:pt x="380" y="1"/>
                    <a:pt x="369"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64"/>
          <p:cNvGrpSpPr/>
          <p:nvPr/>
        </p:nvGrpSpPr>
        <p:grpSpPr>
          <a:xfrm>
            <a:off x="3827138" y="3084863"/>
            <a:ext cx="477075" cy="412525"/>
            <a:chOff x="3517925" y="2838825"/>
            <a:chExt cx="477075" cy="412525"/>
          </a:xfrm>
        </p:grpSpPr>
        <p:sp>
          <p:nvSpPr>
            <p:cNvPr id="7835" name="Google Shape;7835;p64"/>
            <p:cNvSpPr/>
            <p:nvPr/>
          </p:nvSpPr>
          <p:spPr>
            <a:xfrm>
              <a:off x="3742050" y="3066400"/>
              <a:ext cx="218375" cy="184950"/>
            </a:xfrm>
            <a:custGeom>
              <a:avLst/>
              <a:gdLst/>
              <a:ahLst/>
              <a:cxnLst/>
              <a:rect l="l" t="t" r="r" b="b"/>
              <a:pathLst>
                <a:path w="8735" h="7398" extrusionOk="0">
                  <a:moveTo>
                    <a:pt x="1268" y="1"/>
                  </a:moveTo>
                  <a:lnTo>
                    <a:pt x="1268" y="1"/>
                  </a:lnTo>
                  <a:cubicBezTo>
                    <a:pt x="1268" y="1"/>
                    <a:pt x="1" y="3658"/>
                    <a:pt x="1473" y="6156"/>
                  </a:cubicBezTo>
                  <a:cubicBezTo>
                    <a:pt x="1926" y="6932"/>
                    <a:pt x="2744" y="7397"/>
                    <a:pt x="3612" y="7397"/>
                  </a:cubicBezTo>
                  <a:cubicBezTo>
                    <a:pt x="3751" y="7397"/>
                    <a:pt x="3892" y="7385"/>
                    <a:pt x="4033" y="7361"/>
                  </a:cubicBezTo>
                  <a:cubicBezTo>
                    <a:pt x="6843" y="6861"/>
                    <a:pt x="8735" y="3498"/>
                    <a:pt x="8735" y="3498"/>
                  </a:cubicBezTo>
                  <a:lnTo>
                    <a:pt x="4997" y="1749"/>
                  </a:lnTo>
                  <a:lnTo>
                    <a:pt x="1268"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3742050" y="3066400"/>
              <a:ext cx="95275" cy="184925"/>
            </a:xfrm>
            <a:custGeom>
              <a:avLst/>
              <a:gdLst/>
              <a:ahLst/>
              <a:cxnLst/>
              <a:rect l="l" t="t" r="r" b="b"/>
              <a:pathLst>
                <a:path w="3811" h="7397" extrusionOk="0">
                  <a:moveTo>
                    <a:pt x="1268" y="1"/>
                  </a:moveTo>
                  <a:cubicBezTo>
                    <a:pt x="1268" y="1"/>
                    <a:pt x="1" y="3658"/>
                    <a:pt x="1473" y="6156"/>
                  </a:cubicBezTo>
                  <a:cubicBezTo>
                    <a:pt x="1928" y="6933"/>
                    <a:pt x="2742" y="7396"/>
                    <a:pt x="3604" y="7396"/>
                  </a:cubicBezTo>
                  <a:cubicBezTo>
                    <a:pt x="3673" y="7396"/>
                    <a:pt x="3741" y="7393"/>
                    <a:pt x="3810" y="7387"/>
                  </a:cubicBezTo>
                  <a:cubicBezTo>
                    <a:pt x="3766" y="7325"/>
                    <a:pt x="3721" y="7262"/>
                    <a:pt x="3685" y="7191"/>
                  </a:cubicBezTo>
                  <a:cubicBezTo>
                    <a:pt x="2213" y="4693"/>
                    <a:pt x="3480" y="1036"/>
                    <a:pt x="3480" y="1036"/>
                  </a:cubicBezTo>
                  <a:lnTo>
                    <a:pt x="1268" y="1"/>
                  </a:ln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3762800" y="2974175"/>
              <a:ext cx="232200" cy="187875"/>
            </a:xfrm>
            <a:custGeom>
              <a:avLst/>
              <a:gdLst/>
              <a:ahLst/>
              <a:cxnLst/>
              <a:rect l="l" t="t" r="r" b="b"/>
              <a:pathLst>
                <a:path w="9288" h="7515" extrusionOk="0">
                  <a:moveTo>
                    <a:pt x="5095" y="2896"/>
                  </a:moveTo>
                  <a:lnTo>
                    <a:pt x="5095" y="2896"/>
                  </a:lnTo>
                  <a:cubicBezTo>
                    <a:pt x="5130" y="2905"/>
                    <a:pt x="5175" y="2923"/>
                    <a:pt x="5211" y="2940"/>
                  </a:cubicBezTo>
                  <a:cubicBezTo>
                    <a:pt x="5215" y="2943"/>
                    <a:pt x="5219" y="2946"/>
                    <a:pt x="5223" y="2948"/>
                  </a:cubicBezTo>
                  <a:lnTo>
                    <a:pt x="5223" y="2948"/>
                  </a:lnTo>
                  <a:cubicBezTo>
                    <a:pt x="5180" y="2931"/>
                    <a:pt x="5135" y="2913"/>
                    <a:pt x="5095" y="2896"/>
                  </a:cubicBezTo>
                  <a:close/>
                  <a:moveTo>
                    <a:pt x="7308" y="0"/>
                  </a:moveTo>
                  <a:cubicBezTo>
                    <a:pt x="5909" y="0"/>
                    <a:pt x="5069" y="1466"/>
                    <a:pt x="4613" y="2691"/>
                  </a:cubicBezTo>
                  <a:cubicBezTo>
                    <a:pt x="3890" y="2396"/>
                    <a:pt x="2775" y="1941"/>
                    <a:pt x="1838" y="1593"/>
                  </a:cubicBezTo>
                  <a:cubicBezTo>
                    <a:pt x="1717" y="1546"/>
                    <a:pt x="1594" y="1524"/>
                    <a:pt x="1477" y="1524"/>
                  </a:cubicBezTo>
                  <a:cubicBezTo>
                    <a:pt x="1171" y="1524"/>
                    <a:pt x="902" y="1675"/>
                    <a:pt x="786" y="1932"/>
                  </a:cubicBezTo>
                  <a:lnTo>
                    <a:pt x="509" y="2530"/>
                  </a:lnTo>
                  <a:lnTo>
                    <a:pt x="438" y="2691"/>
                  </a:lnTo>
                  <a:lnTo>
                    <a:pt x="161" y="3288"/>
                  </a:lnTo>
                  <a:cubicBezTo>
                    <a:pt x="1" y="3645"/>
                    <a:pt x="188" y="4091"/>
                    <a:pt x="589" y="4314"/>
                  </a:cubicBezTo>
                  <a:cubicBezTo>
                    <a:pt x="1508" y="4814"/>
                    <a:pt x="2650" y="5403"/>
                    <a:pt x="3337" y="5751"/>
                  </a:cubicBezTo>
                  <a:cubicBezTo>
                    <a:pt x="3739" y="5956"/>
                    <a:pt x="4149" y="6134"/>
                    <a:pt x="4559" y="6313"/>
                  </a:cubicBezTo>
                  <a:cubicBezTo>
                    <a:pt x="5273" y="6598"/>
                    <a:pt x="6459" y="7080"/>
                    <a:pt x="7441" y="7446"/>
                  </a:cubicBezTo>
                  <a:cubicBezTo>
                    <a:pt x="7562" y="7493"/>
                    <a:pt x="7685" y="7515"/>
                    <a:pt x="7803" y="7515"/>
                  </a:cubicBezTo>
                  <a:cubicBezTo>
                    <a:pt x="8109" y="7515"/>
                    <a:pt x="8380" y="7364"/>
                    <a:pt x="8502" y="7107"/>
                  </a:cubicBezTo>
                  <a:lnTo>
                    <a:pt x="8770" y="6509"/>
                  </a:lnTo>
                  <a:lnTo>
                    <a:pt x="8850" y="6348"/>
                  </a:lnTo>
                  <a:lnTo>
                    <a:pt x="9118" y="5751"/>
                  </a:lnTo>
                  <a:cubicBezTo>
                    <a:pt x="9287" y="5394"/>
                    <a:pt x="9100" y="4948"/>
                    <a:pt x="8690" y="4725"/>
                  </a:cubicBezTo>
                  <a:cubicBezTo>
                    <a:pt x="7771" y="4225"/>
                    <a:pt x="6629" y="3636"/>
                    <a:pt x="5942" y="3288"/>
                  </a:cubicBezTo>
                  <a:cubicBezTo>
                    <a:pt x="5844" y="3244"/>
                    <a:pt x="5737" y="3190"/>
                    <a:pt x="5639" y="3137"/>
                  </a:cubicBezTo>
                  <a:cubicBezTo>
                    <a:pt x="6406" y="1852"/>
                    <a:pt x="7182" y="1549"/>
                    <a:pt x="7717" y="1531"/>
                  </a:cubicBezTo>
                  <a:cubicBezTo>
                    <a:pt x="8110" y="1513"/>
                    <a:pt x="8413" y="1192"/>
                    <a:pt x="8422" y="808"/>
                  </a:cubicBezTo>
                  <a:cubicBezTo>
                    <a:pt x="8422" y="773"/>
                    <a:pt x="8413" y="746"/>
                    <a:pt x="8413" y="710"/>
                  </a:cubicBezTo>
                  <a:cubicBezTo>
                    <a:pt x="8413" y="701"/>
                    <a:pt x="8413" y="692"/>
                    <a:pt x="8413" y="683"/>
                  </a:cubicBezTo>
                  <a:cubicBezTo>
                    <a:pt x="8404" y="666"/>
                    <a:pt x="8404" y="648"/>
                    <a:pt x="8404" y="639"/>
                  </a:cubicBezTo>
                  <a:cubicBezTo>
                    <a:pt x="8395" y="621"/>
                    <a:pt x="8395" y="603"/>
                    <a:pt x="8386" y="585"/>
                  </a:cubicBezTo>
                  <a:cubicBezTo>
                    <a:pt x="8386" y="576"/>
                    <a:pt x="8386" y="567"/>
                    <a:pt x="8377" y="567"/>
                  </a:cubicBezTo>
                  <a:cubicBezTo>
                    <a:pt x="8377" y="559"/>
                    <a:pt x="8377" y="559"/>
                    <a:pt x="8377" y="550"/>
                  </a:cubicBezTo>
                  <a:cubicBezTo>
                    <a:pt x="8377" y="541"/>
                    <a:pt x="8369" y="532"/>
                    <a:pt x="8369" y="523"/>
                  </a:cubicBezTo>
                  <a:cubicBezTo>
                    <a:pt x="8360" y="514"/>
                    <a:pt x="8360" y="505"/>
                    <a:pt x="8351" y="505"/>
                  </a:cubicBezTo>
                  <a:cubicBezTo>
                    <a:pt x="8351" y="496"/>
                    <a:pt x="8351" y="487"/>
                    <a:pt x="8342" y="478"/>
                  </a:cubicBezTo>
                  <a:cubicBezTo>
                    <a:pt x="8342" y="469"/>
                    <a:pt x="8333" y="460"/>
                    <a:pt x="8333" y="451"/>
                  </a:cubicBezTo>
                  <a:lnTo>
                    <a:pt x="8324" y="434"/>
                  </a:lnTo>
                  <a:cubicBezTo>
                    <a:pt x="8306" y="416"/>
                    <a:pt x="8297" y="398"/>
                    <a:pt x="8288" y="389"/>
                  </a:cubicBezTo>
                  <a:cubicBezTo>
                    <a:pt x="8279" y="380"/>
                    <a:pt x="8279" y="371"/>
                    <a:pt x="8270" y="362"/>
                  </a:cubicBezTo>
                  <a:cubicBezTo>
                    <a:pt x="8262" y="353"/>
                    <a:pt x="8244" y="335"/>
                    <a:pt x="8235" y="327"/>
                  </a:cubicBezTo>
                  <a:cubicBezTo>
                    <a:pt x="8217" y="309"/>
                    <a:pt x="8199" y="291"/>
                    <a:pt x="8181" y="273"/>
                  </a:cubicBezTo>
                  <a:lnTo>
                    <a:pt x="8172" y="273"/>
                  </a:lnTo>
                  <a:cubicBezTo>
                    <a:pt x="8154" y="255"/>
                    <a:pt x="8137" y="237"/>
                    <a:pt x="8119" y="220"/>
                  </a:cubicBezTo>
                  <a:cubicBezTo>
                    <a:pt x="8038" y="166"/>
                    <a:pt x="7949" y="121"/>
                    <a:pt x="7860" y="86"/>
                  </a:cubicBezTo>
                  <a:cubicBezTo>
                    <a:pt x="7833" y="86"/>
                    <a:pt x="7815" y="77"/>
                    <a:pt x="7798" y="68"/>
                  </a:cubicBezTo>
                  <a:cubicBezTo>
                    <a:pt x="7762" y="59"/>
                    <a:pt x="7717" y="50"/>
                    <a:pt x="7673" y="41"/>
                  </a:cubicBezTo>
                  <a:cubicBezTo>
                    <a:pt x="7637" y="32"/>
                    <a:pt x="7592" y="23"/>
                    <a:pt x="7548" y="14"/>
                  </a:cubicBezTo>
                  <a:cubicBezTo>
                    <a:pt x="7466" y="5"/>
                    <a:pt x="7386" y="0"/>
                    <a:pt x="7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3878100" y="2974175"/>
              <a:ext cx="95050" cy="73525"/>
            </a:xfrm>
            <a:custGeom>
              <a:avLst/>
              <a:gdLst/>
              <a:ahLst/>
              <a:cxnLst/>
              <a:rect l="l" t="t" r="r" b="b"/>
              <a:pathLst>
                <a:path w="3802" h="2941" extrusionOk="0">
                  <a:moveTo>
                    <a:pt x="2696" y="0"/>
                  </a:moveTo>
                  <a:cubicBezTo>
                    <a:pt x="1297" y="0"/>
                    <a:pt x="457" y="1466"/>
                    <a:pt x="1" y="2691"/>
                  </a:cubicBezTo>
                  <a:cubicBezTo>
                    <a:pt x="36" y="2700"/>
                    <a:pt x="72" y="2717"/>
                    <a:pt x="108" y="2735"/>
                  </a:cubicBezTo>
                  <a:cubicBezTo>
                    <a:pt x="268" y="2798"/>
                    <a:pt x="438" y="2869"/>
                    <a:pt x="599" y="2940"/>
                  </a:cubicBezTo>
                  <a:cubicBezTo>
                    <a:pt x="1085" y="1808"/>
                    <a:pt x="1895" y="588"/>
                    <a:pt x="3163" y="588"/>
                  </a:cubicBezTo>
                  <a:cubicBezTo>
                    <a:pt x="3243" y="588"/>
                    <a:pt x="3325" y="593"/>
                    <a:pt x="3409" y="603"/>
                  </a:cubicBezTo>
                  <a:cubicBezTo>
                    <a:pt x="3542" y="621"/>
                    <a:pt x="3676" y="657"/>
                    <a:pt x="3801" y="710"/>
                  </a:cubicBezTo>
                  <a:cubicBezTo>
                    <a:pt x="3801" y="701"/>
                    <a:pt x="3801" y="692"/>
                    <a:pt x="3801" y="683"/>
                  </a:cubicBezTo>
                  <a:cubicBezTo>
                    <a:pt x="3792" y="666"/>
                    <a:pt x="3792" y="648"/>
                    <a:pt x="3792" y="639"/>
                  </a:cubicBezTo>
                  <a:cubicBezTo>
                    <a:pt x="3783" y="621"/>
                    <a:pt x="3783" y="603"/>
                    <a:pt x="3774" y="585"/>
                  </a:cubicBezTo>
                  <a:cubicBezTo>
                    <a:pt x="3774" y="576"/>
                    <a:pt x="3774" y="567"/>
                    <a:pt x="3765" y="567"/>
                  </a:cubicBezTo>
                  <a:cubicBezTo>
                    <a:pt x="3765" y="559"/>
                    <a:pt x="3765" y="559"/>
                    <a:pt x="3765" y="550"/>
                  </a:cubicBezTo>
                  <a:cubicBezTo>
                    <a:pt x="3765" y="541"/>
                    <a:pt x="3757" y="532"/>
                    <a:pt x="3757" y="523"/>
                  </a:cubicBezTo>
                  <a:cubicBezTo>
                    <a:pt x="3748" y="514"/>
                    <a:pt x="3748" y="505"/>
                    <a:pt x="3739" y="505"/>
                  </a:cubicBezTo>
                  <a:cubicBezTo>
                    <a:pt x="3739" y="496"/>
                    <a:pt x="3739" y="487"/>
                    <a:pt x="3730" y="478"/>
                  </a:cubicBezTo>
                  <a:cubicBezTo>
                    <a:pt x="3730" y="469"/>
                    <a:pt x="3721" y="460"/>
                    <a:pt x="3721" y="451"/>
                  </a:cubicBezTo>
                  <a:lnTo>
                    <a:pt x="3712" y="434"/>
                  </a:lnTo>
                  <a:cubicBezTo>
                    <a:pt x="3694" y="416"/>
                    <a:pt x="3685" y="398"/>
                    <a:pt x="3676" y="389"/>
                  </a:cubicBezTo>
                  <a:cubicBezTo>
                    <a:pt x="3667" y="380"/>
                    <a:pt x="3667" y="371"/>
                    <a:pt x="3658" y="362"/>
                  </a:cubicBezTo>
                  <a:cubicBezTo>
                    <a:pt x="3650" y="353"/>
                    <a:pt x="3632" y="335"/>
                    <a:pt x="3623" y="327"/>
                  </a:cubicBezTo>
                  <a:cubicBezTo>
                    <a:pt x="3605" y="309"/>
                    <a:pt x="3587" y="291"/>
                    <a:pt x="3569" y="273"/>
                  </a:cubicBezTo>
                  <a:lnTo>
                    <a:pt x="3560" y="273"/>
                  </a:lnTo>
                  <a:cubicBezTo>
                    <a:pt x="3542" y="255"/>
                    <a:pt x="3525" y="237"/>
                    <a:pt x="3507" y="220"/>
                  </a:cubicBezTo>
                  <a:cubicBezTo>
                    <a:pt x="3426" y="166"/>
                    <a:pt x="3337" y="121"/>
                    <a:pt x="3248" y="86"/>
                  </a:cubicBezTo>
                  <a:cubicBezTo>
                    <a:pt x="3221" y="86"/>
                    <a:pt x="3203" y="77"/>
                    <a:pt x="3186" y="68"/>
                  </a:cubicBezTo>
                  <a:cubicBezTo>
                    <a:pt x="3150" y="59"/>
                    <a:pt x="3105" y="50"/>
                    <a:pt x="3061" y="41"/>
                  </a:cubicBezTo>
                  <a:cubicBezTo>
                    <a:pt x="3025" y="32"/>
                    <a:pt x="2980" y="23"/>
                    <a:pt x="2936" y="14"/>
                  </a:cubicBezTo>
                  <a:cubicBezTo>
                    <a:pt x="2854" y="5"/>
                    <a:pt x="2774" y="0"/>
                    <a:pt x="2696"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3530400" y="3014000"/>
              <a:ext cx="216825" cy="150950"/>
            </a:xfrm>
            <a:custGeom>
              <a:avLst/>
              <a:gdLst/>
              <a:ahLst/>
              <a:cxnLst/>
              <a:rect l="l" t="t" r="r" b="b"/>
              <a:pathLst>
                <a:path w="8673" h="6038" extrusionOk="0">
                  <a:moveTo>
                    <a:pt x="1" y="0"/>
                  </a:moveTo>
                  <a:cubicBezTo>
                    <a:pt x="1" y="0"/>
                    <a:pt x="367" y="3881"/>
                    <a:pt x="2856" y="5576"/>
                  </a:cubicBezTo>
                  <a:cubicBezTo>
                    <a:pt x="3302" y="5884"/>
                    <a:pt x="3819" y="6038"/>
                    <a:pt x="4338" y="6038"/>
                  </a:cubicBezTo>
                  <a:cubicBezTo>
                    <a:pt x="4856" y="6038"/>
                    <a:pt x="5376" y="5884"/>
                    <a:pt x="5826" y="5576"/>
                  </a:cubicBezTo>
                  <a:cubicBezTo>
                    <a:pt x="8306" y="3881"/>
                    <a:pt x="8672" y="0"/>
                    <a:pt x="8672"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3530400" y="3013550"/>
              <a:ext cx="140550" cy="151000"/>
            </a:xfrm>
            <a:custGeom>
              <a:avLst/>
              <a:gdLst/>
              <a:ahLst/>
              <a:cxnLst/>
              <a:rect l="l" t="t" r="r" b="b"/>
              <a:pathLst>
                <a:path w="5622" h="6040" extrusionOk="0">
                  <a:moveTo>
                    <a:pt x="1" y="1"/>
                  </a:moveTo>
                  <a:cubicBezTo>
                    <a:pt x="1" y="1"/>
                    <a:pt x="367" y="3881"/>
                    <a:pt x="2856" y="5576"/>
                  </a:cubicBezTo>
                  <a:cubicBezTo>
                    <a:pt x="3304" y="5884"/>
                    <a:pt x="3822" y="6039"/>
                    <a:pt x="4340" y="6039"/>
                  </a:cubicBezTo>
                  <a:cubicBezTo>
                    <a:pt x="4781" y="6039"/>
                    <a:pt x="5223" y="5927"/>
                    <a:pt x="5621" y="5701"/>
                  </a:cubicBezTo>
                  <a:cubicBezTo>
                    <a:pt x="5550" y="5665"/>
                    <a:pt x="5487" y="5621"/>
                    <a:pt x="5416" y="5576"/>
                  </a:cubicBezTo>
                  <a:cubicBezTo>
                    <a:pt x="2936" y="3881"/>
                    <a:pt x="2570" y="268"/>
                    <a:pt x="2570" y="268"/>
                  </a:cubicBezTo>
                  <a:lnTo>
                    <a:pt x="1" y="1"/>
                  </a:ln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3517925" y="2839225"/>
              <a:ext cx="241775" cy="185825"/>
            </a:xfrm>
            <a:custGeom>
              <a:avLst/>
              <a:gdLst/>
              <a:ahLst/>
              <a:cxnLst/>
              <a:rect l="l" t="t" r="r" b="b"/>
              <a:pathLst>
                <a:path w="9671" h="7433" extrusionOk="0">
                  <a:moveTo>
                    <a:pt x="4782" y="3887"/>
                  </a:moveTo>
                  <a:cubicBezTo>
                    <a:pt x="4711" y="3896"/>
                    <a:pt x="4630" y="3896"/>
                    <a:pt x="4559" y="3896"/>
                  </a:cubicBezTo>
                  <a:cubicBezTo>
                    <a:pt x="4604" y="3896"/>
                    <a:pt x="4648" y="3896"/>
                    <a:pt x="4693" y="3887"/>
                  </a:cubicBezTo>
                  <a:close/>
                  <a:moveTo>
                    <a:pt x="6103" y="0"/>
                  </a:moveTo>
                  <a:cubicBezTo>
                    <a:pt x="6060" y="0"/>
                    <a:pt x="6018" y="3"/>
                    <a:pt x="5977" y="6"/>
                  </a:cubicBezTo>
                  <a:lnTo>
                    <a:pt x="5915" y="6"/>
                  </a:lnTo>
                  <a:cubicBezTo>
                    <a:pt x="5870" y="15"/>
                    <a:pt x="5826" y="24"/>
                    <a:pt x="5781" y="33"/>
                  </a:cubicBezTo>
                  <a:cubicBezTo>
                    <a:pt x="5737" y="42"/>
                    <a:pt x="5692" y="60"/>
                    <a:pt x="5647" y="69"/>
                  </a:cubicBezTo>
                  <a:cubicBezTo>
                    <a:pt x="4086" y="568"/>
                    <a:pt x="3899" y="2468"/>
                    <a:pt x="3997" y="3923"/>
                  </a:cubicBezTo>
                  <a:cubicBezTo>
                    <a:pt x="3185" y="3949"/>
                    <a:pt x="1909" y="4012"/>
                    <a:pt x="866" y="4083"/>
                  </a:cubicBezTo>
                  <a:cubicBezTo>
                    <a:pt x="375" y="4119"/>
                    <a:pt x="0" y="4467"/>
                    <a:pt x="0" y="4877"/>
                  </a:cubicBezTo>
                  <a:lnTo>
                    <a:pt x="0" y="5573"/>
                  </a:lnTo>
                  <a:lnTo>
                    <a:pt x="0" y="5760"/>
                  </a:lnTo>
                  <a:lnTo>
                    <a:pt x="0" y="6456"/>
                  </a:lnTo>
                  <a:cubicBezTo>
                    <a:pt x="0" y="6866"/>
                    <a:pt x="375" y="7214"/>
                    <a:pt x="866" y="7250"/>
                  </a:cubicBezTo>
                  <a:cubicBezTo>
                    <a:pt x="1963" y="7321"/>
                    <a:pt x="3319" y="7384"/>
                    <a:pt x="4122" y="7420"/>
                  </a:cubicBezTo>
                  <a:cubicBezTo>
                    <a:pt x="4358" y="7428"/>
                    <a:pt x="4595" y="7433"/>
                    <a:pt x="4831" y="7433"/>
                  </a:cubicBezTo>
                  <a:cubicBezTo>
                    <a:pt x="5067" y="7433"/>
                    <a:pt x="5304" y="7428"/>
                    <a:pt x="5540" y="7420"/>
                  </a:cubicBezTo>
                  <a:cubicBezTo>
                    <a:pt x="6352" y="7384"/>
                    <a:pt x="7708" y="7321"/>
                    <a:pt x="8805" y="7250"/>
                  </a:cubicBezTo>
                  <a:cubicBezTo>
                    <a:pt x="9296" y="7214"/>
                    <a:pt x="9671" y="6866"/>
                    <a:pt x="9671" y="6456"/>
                  </a:cubicBezTo>
                  <a:lnTo>
                    <a:pt x="9671" y="5760"/>
                  </a:lnTo>
                  <a:lnTo>
                    <a:pt x="9671" y="5573"/>
                  </a:lnTo>
                  <a:lnTo>
                    <a:pt x="9671" y="4877"/>
                  </a:lnTo>
                  <a:cubicBezTo>
                    <a:pt x="9671" y="4467"/>
                    <a:pt x="9296" y="4119"/>
                    <a:pt x="8805" y="4083"/>
                  </a:cubicBezTo>
                  <a:cubicBezTo>
                    <a:pt x="7708" y="4003"/>
                    <a:pt x="6352" y="3949"/>
                    <a:pt x="5540" y="3914"/>
                  </a:cubicBezTo>
                  <a:cubicBezTo>
                    <a:pt x="5424" y="3914"/>
                    <a:pt x="5299" y="3905"/>
                    <a:pt x="5183" y="3905"/>
                  </a:cubicBezTo>
                  <a:cubicBezTo>
                    <a:pt x="5353" y="2326"/>
                    <a:pt x="5968" y="1692"/>
                    <a:pt x="6477" y="1442"/>
                  </a:cubicBezTo>
                  <a:cubicBezTo>
                    <a:pt x="6843" y="1264"/>
                    <a:pt x="6994" y="818"/>
                    <a:pt x="6825" y="443"/>
                  </a:cubicBezTo>
                  <a:cubicBezTo>
                    <a:pt x="6816" y="417"/>
                    <a:pt x="6798" y="381"/>
                    <a:pt x="6780" y="354"/>
                  </a:cubicBezTo>
                  <a:cubicBezTo>
                    <a:pt x="6780" y="345"/>
                    <a:pt x="6771" y="336"/>
                    <a:pt x="6771" y="336"/>
                  </a:cubicBezTo>
                  <a:cubicBezTo>
                    <a:pt x="6771" y="327"/>
                    <a:pt x="6762" y="327"/>
                    <a:pt x="6762" y="327"/>
                  </a:cubicBezTo>
                  <a:cubicBezTo>
                    <a:pt x="6754" y="310"/>
                    <a:pt x="6745" y="301"/>
                    <a:pt x="6736" y="283"/>
                  </a:cubicBezTo>
                  <a:cubicBezTo>
                    <a:pt x="6727" y="274"/>
                    <a:pt x="6709" y="256"/>
                    <a:pt x="6700" y="247"/>
                  </a:cubicBezTo>
                  <a:cubicBezTo>
                    <a:pt x="6691" y="238"/>
                    <a:pt x="6691" y="229"/>
                    <a:pt x="6682" y="229"/>
                  </a:cubicBezTo>
                  <a:cubicBezTo>
                    <a:pt x="6682" y="220"/>
                    <a:pt x="6682" y="220"/>
                    <a:pt x="6673" y="220"/>
                  </a:cubicBezTo>
                  <a:cubicBezTo>
                    <a:pt x="6664" y="211"/>
                    <a:pt x="6664" y="202"/>
                    <a:pt x="6655" y="194"/>
                  </a:cubicBezTo>
                  <a:cubicBezTo>
                    <a:pt x="6646" y="194"/>
                    <a:pt x="6638" y="185"/>
                    <a:pt x="6629" y="176"/>
                  </a:cubicBezTo>
                  <a:cubicBezTo>
                    <a:pt x="6629" y="167"/>
                    <a:pt x="6620" y="167"/>
                    <a:pt x="6611" y="158"/>
                  </a:cubicBezTo>
                  <a:cubicBezTo>
                    <a:pt x="6602" y="158"/>
                    <a:pt x="6593" y="149"/>
                    <a:pt x="6584" y="140"/>
                  </a:cubicBezTo>
                  <a:lnTo>
                    <a:pt x="6575" y="131"/>
                  </a:lnTo>
                  <a:cubicBezTo>
                    <a:pt x="6548" y="122"/>
                    <a:pt x="6531" y="104"/>
                    <a:pt x="6513" y="95"/>
                  </a:cubicBezTo>
                  <a:cubicBezTo>
                    <a:pt x="6504" y="95"/>
                    <a:pt x="6495" y="86"/>
                    <a:pt x="6495" y="86"/>
                  </a:cubicBezTo>
                  <a:cubicBezTo>
                    <a:pt x="6477" y="78"/>
                    <a:pt x="6459" y="69"/>
                    <a:pt x="6441" y="60"/>
                  </a:cubicBezTo>
                  <a:cubicBezTo>
                    <a:pt x="6415" y="51"/>
                    <a:pt x="6388" y="42"/>
                    <a:pt x="6361" y="33"/>
                  </a:cubicBezTo>
                  <a:cubicBezTo>
                    <a:pt x="6334" y="24"/>
                    <a:pt x="6307" y="24"/>
                    <a:pt x="6281" y="15"/>
                  </a:cubicBezTo>
                  <a:cubicBezTo>
                    <a:pt x="6223" y="5"/>
                    <a:pt x="6163" y="0"/>
                    <a:pt x="6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3615375" y="2838825"/>
              <a:ext cx="72075" cy="98250"/>
            </a:xfrm>
            <a:custGeom>
              <a:avLst/>
              <a:gdLst/>
              <a:ahLst/>
              <a:cxnLst/>
              <a:rect l="l" t="t" r="r" b="b"/>
              <a:pathLst>
                <a:path w="2883" h="3930" extrusionOk="0">
                  <a:moveTo>
                    <a:pt x="2164" y="1"/>
                  </a:moveTo>
                  <a:cubicBezTo>
                    <a:pt x="2136" y="1"/>
                    <a:pt x="2108" y="2"/>
                    <a:pt x="2079" y="4"/>
                  </a:cubicBezTo>
                  <a:cubicBezTo>
                    <a:pt x="2062" y="13"/>
                    <a:pt x="2035" y="13"/>
                    <a:pt x="2017" y="13"/>
                  </a:cubicBezTo>
                  <a:cubicBezTo>
                    <a:pt x="1972" y="22"/>
                    <a:pt x="1928" y="31"/>
                    <a:pt x="1883" y="40"/>
                  </a:cubicBezTo>
                  <a:cubicBezTo>
                    <a:pt x="1839" y="49"/>
                    <a:pt x="1794" y="58"/>
                    <a:pt x="1749" y="76"/>
                  </a:cubicBezTo>
                  <a:cubicBezTo>
                    <a:pt x="197" y="575"/>
                    <a:pt x="1" y="2475"/>
                    <a:pt x="108" y="3930"/>
                  </a:cubicBezTo>
                  <a:cubicBezTo>
                    <a:pt x="144" y="3921"/>
                    <a:pt x="188" y="3921"/>
                    <a:pt x="224" y="3921"/>
                  </a:cubicBezTo>
                  <a:cubicBezTo>
                    <a:pt x="420" y="3912"/>
                    <a:pt x="607" y="3912"/>
                    <a:pt x="795" y="3903"/>
                  </a:cubicBezTo>
                  <a:cubicBezTo>
                    <a:pt x="759" y="2520"/>
                    <a:pt x="1036" y="888"/>
                    <a:pt x="2463" y="433"/>
                  </a:cubicBezTo>
                  <a:cubicBezTo>
                    <a:pt x="2597" y="388"/>
                    <a:pt x="2740" y="361"/>
                    <a:pt x="2882" y="361"/>
                  </a:cubicBezTo>
                  <a:cubicBezTo>
                    <a:pt x="2882" y="352"/>
                    <a:pt x="2873" y="343"/>
                    <a:pt x="2873" y="334"/>
                  </a:cubicBezTo>
                  <a:cubicBezTo>
                    <a:pt x="2864" y="317"/>
                    <a:pt x="2856" y="308"/>
                    <a:pt x="2838" y="290"/>
                  </a:cubicBezTo>
                  <a:cubicBezTo>
                    <a:pt x="2829" y="281"/>
                    <a:pt x="2820" y="263"/>
                    <a:pt x="2802" y="245"/>
                  </a:cubicBezTo>
                  <a:cubicBezTo>
                    <a:pt x="2802" y="245"/>
                    <a:pt x="2793" y="236"/>
                    <a:pt x="2793" y="236"/>
                  </a:cubicBezTo>
                  <a:cubicBezTo>
                    <a:pt x="2784" y="227"/>
                    <a:pt x="2784" y="227"/>
                    <a:pt x="2784" y="218"/>
                  </a:cubicBezTo>
                  <a:cubicBezTo>
                    <a:pt x="2775" y="218"/>
                    <a:pt x="2766" y="210"/>
                    <a:pt x="2757" y="201"/>
                  </a:cubicBezTo>
                  <a:cubicBezTo>
                    <a:pt x="2748" y="192"/>
                    <a:pt x="2748" y="192"/>
                    <a:pt x="2740" y="183"/>
                  </a:cubicBezTo>
                  <a:cubicBezTo>
                    <a:pt x="2731" y="174"/>
                    <a:pt x="2722" y="174"/>
                    <a:pt x="2713" y="165"/>
                  </a:cubicBezTo>
                  <a:cubicBezTo>
                    <a:pt x="2713" y="156"/>
                    <a:pt x="2704" y="156"/>
                    <a:pt x="2695" y="147"/>
                  </a:cubicBezTo>
                  <a:lnTo>
                    <a:pt x="2677" y="138"/>
                  </a:lnTo>
                  <a:cubicBezTo>
                    <a:pt x="2659" y="120"/>
                    <a:pt x="2641" y="111"/>
                    <a:pt x="2624" y="102"/>
                  </a:cubicBezTo>
                  <a:cubicBezTo>
                    <a:pt x="2615" y="102"/>
                    <a:pt x="2606" y="94"/>
                    <a:pt x="2597" y="94"/>
                  </a:cubicBezTo>
                  <a:cubicBezTo>
                    <a:pt x="2579" y="85"/>
                    <a:pt x="2561" y="76"/>
                    <a:pt x="2543" y="67"/>
                  </a:cubicBezTo>
                  <a:cubicBezTo>
                    <a:pt x="2525" y="58"/>
                    <a:pt x="2499" y="49"/>
                    <a:pt x="2472" y="40"/>
                  </a:cubicBezTo>
                  <a:lnTo>
                    <a:pt x="2463" y="40"/>
                  </a:lnTo>
                  <a:cubicBezTo>
                    <a:pt x="2436" y="31"/>
                    <a:pt x="2409" y="22"/>
                    <a:pt x="2383" y="22"/>
                  </a:cubicBezTo>
                  <a:cubicBezTo>
                    <a:pt x="2311" y="9"/>
                    <a:pt x="2239" y="1"/>
                    <a:pt x="216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3790675" y="3031275"/>
              <a:ext cx="60475" cy="58800"/>
            </a:xfrm>
            <a:custGeom>
              <a:avLst/>
              <a:gdLst/>
              <a:ahLst/>
              <a:cxnLst/>
              <a:rect l="l" t="t" r="r" b="b"/>
              <a:pathLst>
                <a:path w="2419" h="2352" extrusionOk="0">
                  <a:moveTo>
                    <a:pt x="885" y="1"/>
                  </a:moveTo>
                  <a:cubicBezTo>
                    <a:pt x="855" y="1"/>
                    <a:pt x="825" y="5"/>
                    <a:pt x="795" y="14"/>
                  </a:cubicBezTo>
                  <a:cubicBezTo>
                    <a:pt x="652" y="68"/>
                    <a:pt x="572" y="237"/>
                    <a:pt x="625" y="380"/>
                  </a:cubicBezTo>
                  <a:lnTo>
                    <a:pt x="848" y="1004"/>
                  </a:lnTo>
                  <a:lnTo>
                    <a:pt x="224" y="1218"/>
                  </a:lnTo>
                  <a:cubicBezTo>
                    <a:pt x="81" y="1272"/>
                    <a:pt x="1" y="1441"/>
                    <a:pt x="54" y="1584"/>
                  </a:cubicBezTo>
                  <a:cubicBezTo>
                    <a:pt x="90" y="1700"/>
                    <a:pt x="206" y="1780"/>
                    <a:pt x="322" y="1780"/>
                  </a:cubicBezTo>
                  <a:cubicBezTo>
                    <a:pt x="349" y="1780"/>
                    <a:pt x="384" y="1772"/>
                    <a:pt x="420" y="1763"/>
                  </a:cubicBezTo>
                  <a:lnTo>
                    <a:pt x="1036" y="1540"/>
                  </a:lnTo>
                  <a:lnTo>
                    <a:pt x="1259" y="2155"/>
                  </a:lnTo>
                  <a:cubicBezTo>
                    <a:pt x="1294" y="2280"/>
                    <a:pt x="1410" y="2351"/>
                    <a:pt x="1526" y="2351"/>
                  </a:cubicBezTo>
                  <a:cubicBezTo>
                    <a:pt x="1553" y="2351"/>
                    <a:pt x="1589" y="2342"/>
                    <a:pt x="1624" y="2334"/>
                  </a:cubicBezTo>
                  <a:cubicBezTo>
                    <a:pt x="1767" y="2280"/>
                    <a:pt x="1847" y="2119"/>
                    <a:pt x="1794" y="1968"/>
                  </a:cubicBezTo>
                  <a:lnTo>
                    <a:pt x="1571" y="1352"/>
                  </a:lnTo>
                  <a:lnTo>
                    <a:pt x="2195" y="1129"/>
                  </a:lnTo>
                  <a:cubicBezTo>
                    <a:pt x="2338" y="1076"/>
                    <a:pt x="2418" y="915"/>
                    <a:pt x="2365" y="763"/>
                  </a:cubicBezTo>
                  <a:cubicBezTo>
                    <a:pt x="2323" y="646"/>
                    <a:pt x="2217" y="576"/>
                    <a:pt x="2101" y="576"/>
                  </a:cubicBezTo>
                  <a:cubicBezTo>
                    <a:pt x="2067" y="576"/>
                    <a:pt x="2033" y="582"/>
                    <a:pt x="1999" y="594"/>
                  </a:cubicBezTo>
                  <a:lnTo>
                    <a:pt x="1384" y="808"/>
                  </a:lnTo>
                  <a:lnTo>
                    <a:pt x="1160" y="193"/>
                  </a:lnTo>
                  <a:cubicBezTo>
                    <a:pt x="1118" y="71"/>
                    <a:pt x="1006" y="1"/>
                    <a:pt x="88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3848225" y="3058825"/>
              <a:ext cx="60675" cy="58675"/>
            </a:xfrm>
            <a:custGeom>
              <a:avLst/>
              <a:gdLst/>
              <a:ahLst/>
              <a:cxnLst/>
              <a:rect l="l" t="t" r="r" b="b"/>
              <a:pathLst>
                <a:path w="2427" h="2347" extrusionOk="0">
                  <a:moveTo>
                    <a:pt x="905" y="1"/>
                  </a:moveTo>
                  <a:cubicBezTo>
                    <a:pt x="871" y="1"/>
                    <a:pt x="837" y="6"/>
                    <a:pt x="803" y="18"/>
                  </a:cubicBezTo>
                  <a:cubicBezTo>
                    <a:pt x="652" y="72"/>
                    <a:pt x="580" y="232"/>
                    <a:pt x="634" y="384"/>
                  </a:cubicBezTo>
                  <a:lnTo>
                    <a:pt x="848" y="1000"/>
                  </a:lnTo>
                  <a:lnTo>
                    <a:pt x="232" y="1223"/>
                  </a:lnTo>
                  <a:cubicBezTo>
                    <a:pt x="81" y="1267"/>
                    <a:pt x="0" y="1437"/>
                    <a:pt x="54" y="1579"/>
                  </a:cubicBezTo>
                  <a:cubicBezTo>
                    <a:pt x="99" y="1704"/>
                    <a:pt x="206" y="1776"/>
                    <a:pt x="330" y="1776"/>
                  </a:cubicBezTo>
                  <a:cubicBezTo>
                    <a:pt x="357" y="1776"/>
                    <a:pt x="393" y="1767"/>
                    <a:pt x="420" y="1758"/>
                  </a:cubicBezTo>
                  <a:lnTo>
                    <a:pt x="1044" y="1535"/>
                  </a:lnTo>
                  <a:lnTo>
                    <a:pt x="1258" y="2159"/>
                  </a:lnTo>
                  <a:cubicBezTo>
                    <a:pt x="1303" y="2275"/>
                    <a:pt x="1410" y="2347"/>
                    <a:pt x="1526" y="2347"/>
                  </a:cubicBezTo>
                  <a:cubicBezTo>
                    <a:pt x="1562" y="2347"/>
                    <a:pt x="1597" y="2338"/>
                    <a:pt x="1624" y="2329"/>
                  </a:cubicBezTo>
                  <a:cubicBezTo>
                    <a:pt x="1776" y="2275"/>
                    <a:pt x="1856" y="2115"/>
                    <a:pt x="1802" y="1963"/>
                  </a:cubicBezTo>
                  <a:lnTo>
                    <a:pt x="1579" y="1348"/>
                  </a:lnTo>
                  <a:lnTo>
                    <a:pt x="2195" y="1125"/>
                  </a:lnTo>
                  <a:cubicBezTo>
                    <a:pt x="2347" y="1071"/>
                    <a:pt x="2427" y="910"/>
                    <a:pt x="2373" y="759"/>
                  </a:cubicBezTo>
                  <a:cubicBezTo>
                    <a:pt x="2331" y="646"/>
                    <a:pt x="2223" y="573"/>
                    <a:pt x="2104" y="573"/>
                  </a:cubicBezTo>
                  <a:cubicBezTo>
                    <a:pt x="2072" y="573"/>
                    <a:pt x="2040" y="578"/>
                    <a:pt x="2008" y="589"/>
                  </a:cubicBezTo>
                  <a:lnTo>
                    <a:pt x="1392" y="803"/>
                  </a:lnTo>
                  <a:lnTo>
                    <a:pt x="1169" y="188"/>
                  </a:lnTo>
                  <a:cubicBezTo>
                    <a:pt x="1127" y="70"/>
                    <a:pt x="1021" y="1"/>
                    <a:pt x="90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3905975" y="3086275"/>
              <a:ext cx="60475" cy="58650"/>
            </a:xfrm>
            <a:custGeom>
              <a:avLst/>
              <a:gdLst/>
              <a:ahLst/>
              <a:cxnLst/>
              <a:rect l="l" t="t" r="r" b="b"/>
              <a:pathLst>
                <a:path w="2419" h="2346" extrusionOk="0">
                  <a:moveTo>
                    <a:pt x="897" y="1"/>
                  </a:moveTo>
                  <a:cubicBezTo>
                    <a:pt x="866" y="1"/>
                    <a:pt x="834" y="6"/>
                    <a:pt x="804" y="18"/>
                  </a:cubicBezTo>
                  <a:cubicBezTo>
                    <a:pt x="652" y="71"/>
                    <a:pt x="572" y="232"/>
                    <a:pt x="625" y="383"/>
                  </a:cubicBezTo>
                  <a:lnTo>
                    <a:pt x="848" y="999"/>
                  </a:lnTo>
                  <a:lnTo>
                    <a:pt x="233" y="1222"/>
                  </a:lnTo>
                  <a:cubicBezTo>
                    <a:pt x="81" y="1275"/>
                    <a:pt x="1" y="1436"/>
                    <a:pt x="54" y="1588"/>
                  </a:cubicBezTo>
                  <a:cubicBezTo>
                    <a:pt x="99" y="1704"/>
                    <a:pt x="206" y="1775"/>
                    <a:pt x="322" y="1775"/>
                  </a:cubicBezTo>
                  <a:cubicBezTo>
                    <a:pt x="358" y="1775"/>
                    <a:pt x="385" y="1766"/>
                    <a:pt x="420" y="1757"/>
                  </a:cubicBezTo>
                  <a:lnTo>
                    <a:pt x="1036" y="1534"/>
                  </a:lnTo>
                  <a:lnTo>
                    <a:pt x="1259" y="2159"/>
                  </a:lnTo>
                  <a:cubicBezTo>
                    <a:pt x="1303" y="2275"/>
                    <a:pt x="1410" y="2346"/>
                    <a:pt x="1526" y="2346"/>
                  </a:cubicBezTo>
                  <a:cubicBezTo>
                    <a:pt x="1562" y="2346"/>
                    <a:pt x="1589" y="2337"/>
                    <a:pt x="1625" y="2328"/>
                  </a:cubicBezTo>
                  <a:cubicBezTo>
                    <a:pt x="1776" y="2275"/>
                    <a:pt x="1848" y="2114"/>
                    <a:pt x="1794" y="1962"/>
                  </a:cubicBezTo>
                  <a:lnTo>
                    <a:pt x="1580" y="1347"/>
                  </a:lnTo>
                  <a:lnTo>
                    <a:pt x="2196" y="1124"/>
                  </a:lnTo>
                  <a:cubicBezTo>
                    <a:pt x="2347" y="1070"/>
                    <a:pt x="2419" y="910"/>
                    <a:pt x="2374" y="758"/>
                  </a:cubicBezTo>
                  <a:cubicBezTo>
                    <a:pt x="2332" y="646"/>
                    <a:pt x="2218" y="572"/>
                    <a:pt x="2101" y="572"/>
                  </a:cubicBezTo>
                  <a:cubicBezTo>
                    <a:pt x="2070" y="572"/>
                    <a:pt x="2038" y="577"/>
                    <a:pt x="2008" y="589"/>
                  </a:cubicBezTo>
                  <a:lnTo>
                    <a:pt x="1384" y="812"/>
                  </a:lnTo>
                  <a:lnTo>
                    <a:pt x="1170" y="187"/>
                  </a:lnTo>
                  <a:cubicBezTo>
                    <a:pt x="1127" y="75"/>
                    <a:pt x="1013" y="1"/>
                    <a:pt x="897"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3550475" y="2955400"/>
              <a:ext cx="48875" cy="47700"/>
            </a:xfrm>
            <a:custGeom>
              <a:avLst/>
              <a:gdLst/>
              <a:ahLst/>
              <a:cxnLst/>
              <a:rect l="l" t="t" r="r" b="b"/>
              <a:pathLst>
                <a:path w="1955" h="1908" extrusionOk="0">
                  <a:moveTo>
                    <a:pt x="313" y="0"/>
                  </a:moveTo>
                  <a:cubicBezTo>
                    <a:pt x="239" y="0"/>
                    <a:pt x="166" y="29"/>
                    <a:pt x="108" y="87"/>
                  </a:cubicBezTo>
                  <a:cubicBezTo>
                    <a:pt x="1" y="194"/>
                    <a:pt x="1" y="382"/>
                    <a:pt x="108" y="489"/>
                  </a:cubicBezTo>
                  <a:lnTo>
                    <a:pt x="572" y="953"/>
                  </a:lnTo>
                  <a:lnTo>
                    <a:pt x="108" y="1417"/>
                  </a:lnTo>
                  <a:cubicBezTo>
                    <a:pt x="1" y="1533"/>
                    <a:pt x="1" y="1711"/>
                    <a:pt x="108" y="1827"/>
                  </a:cubicBezTo>
                  <a:cubicBezTo>
                    <a:pt x="161" y="1880"/>
                    <a:pt x="242" y="1907"/>
                    <a:pt x="313" y="1907"/>
                  </a:cubicBezTo>
                  <a:cubicBezTo>
                    <a:pt x="384" y="1907"/>
                    <a:pt x="456" y="1880"/>
                    <a:pt x="518" y="1827"/>
                  </a:cubicBezTo>
                  <a:lnTo>
                    <a:pt x="982" y="1363"/>
                  </a:lnTo>
                  <a:lnTo>
                    <a:pt x="1446" y="1827"/>
                  </a:lnTo>
                  <a:cubicBezTo>
                    <a:pt x="1500" y="1880"/>
                    <a:pt x="1571" y="1907"/>
                    <a:pt x="1642" y="1907"/>
                  </a:cubicBezTo>
                  <a:cubicBezTo>
                    <a:pt x="1714" y="1907"/>
                    <a:pt x="1794" y="1880"/>
                    <a:pt x="1847" y="1827"/>
                  </a:cubicBezTo>
                  <a:cubicBezTo>
                    <a:pt x="1954" y="1711"/>
                    <a:pt x="1954" y="1533"/>
                    <a:pt x="1847" y="1417"/>
                  </a:cubicBezTo>
                  <a:lnTo>
                    <a:pt x="1384" y="953"/>
                  </a:lnTo>
                  <a:lnTo>
                    <a:pt x="1847" y="489"/>
                  </a:lnTo>
                  <a:cubicBezTo>
                    <a:pt x="1954" y="382"/>
                    <a:pt x="1954" y="194"/>
                    <a:pt x="1847" y="87"/>
                  </a:cubicBezTo>
                  <a:cubicBezTo>
                    <a:pt x="1789" y="29"/>
                    <a:pt x="1716" y="0"/>
                    <a:pt x="1643" y="0"/>
                  </a:cubicBezTo>
                  <a:cubicBezTo>
                    <a:pt x="1571" y="0"/>
                    <a:pt x="1500" y="29"/>
                    <a:pt x="1446" y="87"/>
                  </a:cubicBezTo>
                  <a:lnTo>
                    <a:pt x="982" y="551"/>
                  </a:lnTo>
                  <a:lnTo>
                    <a:pt x="518" y="87"/>
                  </a:lnTo>
                  <a:cubicBezTo>
                    <a:pt x="460" y="29"/>
                    <a:pt x="387" y="0"/>
                    <a:pt x="31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3614275" y="2955400"/>
              <a:ext cx="49075" cy="47700"/>
            </a:xfrm>
            <a:custGeom>
              <a:avLst/>
              <a:gdLst/>
              <a:ahLst/>
              <a:cxnLst/>
              <a:rect l="l" t="t" r="r" b="b"/>
              <a:pathLst>
                <a:path w="1963" h="1908" extrusionOk="0">
                  <a:moveTo>
                    <a:pt x="314" y="0"/>
                  </a:moveTo>
                  <a:cubicBezTo>
                    <a:pt x="241" y="0"/>
                    <a:pt x="170" y="29"/>
                    <a:pt x="116" y="87"/>
                  </a:cubicBezTo>
                  <a:cubicBezTo>
                    <a:pt x="0" y="194"/>
                    <a:pt x="0" y="382"/>
                    <a:pt x="116" y="489"/>
                  </a:cubicBezTo>
                  <a:lnTo>
                    <a:pt x="580" y="953"/>
                  </a:lnTo>
                  <a:lnTo>
                    <a:pt x="116" y="1417"/>
                  </a:lnTo>
                  <a:cubicBezTo>
                    <a:pt x="0" y="1533"/>
                    <a:pt x="0" y="1711"/>
                    <a:pt x="116" y="1827"/>
                  </a:cubicBezTo>
                  <a:cubicBezTo>
                    <a:pt x="170" y="1880"/>
                    <a:pt x="241" y="1907"/>
                    <a:pt x="312" y="1907"/>
                  </a:cubicBezTo>
                  <a:cubicBezTo>
                    <a:pt x="393" y="1907"/>
                    <a:pt x="464" y="1880"/>
                    <a:pt x="518" y="1827"/>
                  </a:cubicBezTo>
                  <a:lnTo>
                    <a:pt x="982" y="1363"/>
                  </a:lnTo>
                  <a:lnTo>
                    <a:pt x="1445" y="1827"/>
                  </a:lnTo>
                  <a:cubicBezTo>
                    <a:pt x="1499" y="1880"/>
                    <a:pt x="1579" y="1907"/>
                    <a:pt x="1651" y="1907"/>
                  </a:cubicBezTo>
                  <a:cubicBezTo>
                    <a:pt x="1722" y="1907"/>
                    <a:pt x="1793" y="1880"/>
                    <a:pt x="1847" y="1827"/>
                  </a:cubicBezTo>
                  <a:cubicBezTo>
                    <a:pt x="1963" y="1711"/>
                    <a:pt x="1963" y="1533"/>
                    <a:pt x="1847" y="1417"/>
                  </a:cubicBezTo>
                  <a:lnTo>
                    <a:pt x="1383" y="953"/>
                  </a:lnTo>
                  <a:lnTo>
                    <a:pt x="1847" y="489"/>
                  </a:lnTo>
                  <a:cubicBezTo>
                    <a:pt x="1963" y="382"/>
                    <a:pt x="1963" y="194"/>
                    <a:pt x="1847" y="87"/>
                  </a:cubicBezTo>
                  <a:cubicBezTo>
                    <a:pt x="1793" y="29"/>
                    <a:pt x="1722" y="0"/>
                    <a:pt x="1649" y="0"/>
                  </a:cubicBezTo>
                  <a:cubicBezTo>
                    <a:pt x="1577" y="0"/>
                    <a:pt x="1503" y="29"/>
                    <a:pt x="1445" y="87"/>
                  </a:cubicBezTo>
                  <a:lnTo>
                    <a:pt x="982" y="551"/>
                  </a:lnTo>
                  <a:lnTo>
                    <a:pt x="518" y="87"/>
                  </a:lnTo>
                  <a:cubicBezTo>
                    <a:pt x="460" y="29"/>
                    <a:pt x="386" y="0"/>
                    <a:pt x="314"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3678275" y="2955400"/>
              <a:ext cx="48875" cy="47700"/>
            </a:xfrm>
            <a:custGeom>
              <a:avLst/>
              <a:gdLst/>
              <a:ahLst/>
              <a:cxnLst/>
              <a:rect l="l" t="t" r="r" b="b"/>
              <a:pathLst>
                <a:path w="1955" h="1908" extrusionOk="0">
                  <a:moveTo>
                    <a:pt x="312" y="0"/>
                  </a:moveTo>
                  <a:cubicBezTo>
                    <a:pt x="239" y="0"/>
                    <a:pt x="166" y="29"/>
                    <a:pt x="108" y="87"/>
                  </a:cubicBezTo>
                  <a:cubicBezTo>
                    <a:pt x="1" y="194"/>
                    <a:pt x="1" y="382"/>
                    <a:pt x="108" y="489"/>
                  </a:cubicBezTo>
                  <a:lnTo>
                    <a:pt x="571" y="953"/>
                  </a:lnTo>
                  <a:lnTo>
                    <a:pt x="108" y="1417"/>
                  </a:lnTo>
                  <a:cubicBezTo>
                    <a:pt x="1" y="1533"/>
                    <a:pt x="1" y="1711"/>
                    <a:pt x="108" y="1827"/>
                  </a:cubicBezTo>
                  <a:cubicBezTo>
                    <a:pt x="161" y="1880"/>
                    <a:pt x="241" y="1907"/>
                    <a:pt x="313" y="1907"/>
                  </a:cubicBezTo>
                  <a:cubicBezTo>
                    <a:pt x="384" y="1907"/>
                    <a:pt x="456" y="1880"/>
                    <a:pt x="509" y="1827"/>
                  </a:cubicBezTo>
                  <a:lnTo>
                    <a:pt x="982" y="1363"/>
                  </a:lnTo>
                  <a:lnTo>
                    <a:pt x="1446" y="1827"/>
                  </a:lnTo>
                  <a:cubicBezTo>
                    <a:pt x="1499" y="1880"/>
                    <a:pt x="1571" y="1907"/>
                    <a:pt x="1642" y="1907"/>
                  </a:cubicBezTo>
                  <a:cubicBezTo>
                    <a:pt x="1713" y="1907"/>
                    <a:pt x="1794" y="1880"/>
                    <a:pt x="1847" y="1827"/>
                  </a:cubicBezTo>
                  <a:cubicBezTo>
                    <a:pt x="1954" y="1711"/>
                    <a:pt x="1954" y="1533"/>
                    <a:pt x="1847" y="1417"/>
                  </a:cubicBezTo>
                  <a:lnTo>
                    <a:pt x="1383" y="953"/>
                  </a:lnTo>
                  <a:lnTo>
                    <a:pt x="1847" y="489"/>
                  </a:lnTo>
                  <a:cubicBezTo>
                    <a:pt x="1954" y="382"/>
                    <a:pt x="1954" y="194"/>
                    <a:pt x="1847" y="87"/>
                  </a:cubicBezTo>
                  <a:cubicBezTo>
                    <a:pt x="1789" y="29"/>
                    <a:pt x="1716" y="0"/>
                    <a:pt x="1643" y="0"/>
                  </a:cubicBezTo>
                  <a:cubicBezTo>
                    <a:pt x="1571" y="0"/>
                    <a:pt x="1499" y="29"/>
                    <a:pt x="1446" y="87"/>
                  </a:cubicBezTo>
                  <a:lnTo>
                    <a:pt x="982" y="551"/>
                  </a:lnTo>
                  <a:lnTo>
                    <a:pt x="509" y="87"/>
                  </a:lnTo>
                  <a:cubicBezTo>
                    <a:pt x="456" y="29"/>
                    <a:pt x="384" y="0"/>
                    <a:pt x="312"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3635900" y="3105650"/>
              <a:ext cx="42400" cy="35725"/>
            </a:xfrm>
            <a:custGeom>
              <a:avLst/>
              <a:gdLst/>
              <a:ahLst/>
              <a:cxnLst/>
              <a:rect l="l" t="t" r="r" b="b"/>
              <a:pathLst>
                <a:path w="1696" h="1429" extrusionOk="0">
                  <a:moveTo>
                    <a:pt x="1402" y="0"/>
                  </a:moveTo>
                  <a:cubicBezTo>
                    <a:pt x="1249" y="0"/>
                    <a:pt x="1124" y="114"/>
                    <a:pt x="1116" y="269"/>
                  </a:cubicBezTo>
                  <a:cubicBezTo>
                    <a:pt x="1116" y="269"/>
                    <a:pt x="1098" y="429"/>
                    <a:pt x="1000" y="581"/>
                  </a:cubicBezTo>
                  <a:cubicBezTo>
                    <a:pt x="877" y="769"/>
                    <a:pt x="679" y="860"/>
                    <a:pt x="386" y="860"/>
                  </a:cubicBezTo>
                  <a:cubicBezTo>
                    <a:pt x="359" y="860"/>
                    <a:pt x="332" y="859"/>
                    <a:pt x="304" y="857"/>
                  </a:cubicBezTo>
                  <a:cubicBezTo>
                    <a:pt x="298" y="857"/>
                    <a:pt x="293" y="857"/>
                    <a:pt x="288" y="857"/>
                  </a:cubicBezTo>
                  <a:cubicBezTo>
                    <a:pt x="143" y="857"/>
                    <a:pt x="18" y="970"/>
                    <a:pt x="9" y="1125"/>
                  </a:cubicBezTo>
                  <a:cubicBezTo>
                    <a:pt x="1" y="1285"/>
                    <a:pt x="117" y="1419"/>
                    <a:pt x="277" y="1428"/>
                  </a:cubicBezTo>
                  <a:lnTo>
                    <a:pt x="384" y="1428"/>
                  </a:lnTo>
                  <a:cubicBezTo>
                    <a:pt x="1401" y="1428"/>
                    <a:pt x="1669" y="625"/>
                    <a:pt x="1687" y="295"/>
                  </a:cubicBezTo>
                  <a:cubicBezTo>
                    <a:pt x="1696" y="144"/>
                    <a:pt x="1571" y="10"/>
                    <a:pt x="1419" y="1"/>
                  </a:cubicBezTo>
                  <a:cubicBezTo>
                    <a:pt x="1413" y="1"/>
                    <a:pt x="1407" y="0"/>
                    <a:pt x="1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3818125" y="3206750"/>
              <a:ext cx="49975" cy="27625"/>
            </a:xfrm>
            <a:custGeom>
              <a:avLst/>
              <a:gdLst/>
              <a:ahLst/>
              <a:cxnLst/>
              <a:rect l="l" t="t" r="r" b="b"/>
              <a:pathLst>
                <a:path w="1999" h="1105" extrusionOk="0">
                  <a:moveTo>
                    <a:pt x="1669" y="1"/>
                  </a:moveTo>
                  <a:cubicBezTo>
                    <a:pt x="1560" y="1"/>
                    <a:pt x="1456" y="62"/>
                    <a:pt x="1410" y="168"/>
                  </a:cubicBezTo>
                  <a:cubicBezTo>
                    <a:pt x="1375" y="243"/>
                    <a:pt x="1216" y="532"/>
                    <a:pt x="848" y="532"/>
                  </a:cubicBezTo>
                  <a:cubicBezTo>
                    <a:pt x="734" y="532"/>
                    <a:pt x="601" y="504"/>
                    <a:pt x="446" y="435"/>
                  </a:cubicBezTo>
                  <a:cubicBezTo>
                    <a:pt x="409" y="419"/>
                    <a:pt x="369" y="411"/>
                    <a:pt x="331" y="411"/>
                  </a:cubicBezTo>
                  <a:cubicBezTo>
                    <a:pt x="222" y="411"/>
                    <a:pt x="117" y="473"/>
                    <a:pt x="71" y="578"/>
                  </a:cubicBezTo>
                  <a:cubicBezTo>
                    <a:pt x="0" y="721"/>
                    <a:pt x="71" y="890"/>
                    <a:pt x="214" y="953"/>
                  </a:cubicBezTo>
                  <a:cubicBezTo>
                    <a:pt x="446" y="1060"/>
                    <a:pt x="660" y="1104"/>
                    <a:pt x="848" y="1104"/>
                  </a:cubicBezTo>
                  <a:cubicBezTo>
                    <a:pt x="1463" y="1104"/>
                    <a:pt x="1829" y="640"/>
                    <a:pt x="1927" y="408"/>
                  </a:cubicBezTo>
                  <a:cubicBezTo>
                    <a:pt x="1998" y="257"/>
                    <a:pt x="1927" y="87"/>
                    <a:pt x="1784" y="25"/>
                  </a:cubicBezTo>
                  <a:cubicBezTo>
                    <a:pt x="1747" y="8"/>
                    <a:pt x="1708" y="1"/>
                    <a:pt x="16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64"/>
          <p:cNvGrpSpPr/>
          <p:nvPr/>
        </p:nvGrpSpPr>
        <p:grpSpPr>
          <a:xfrm>
            <a:off x="2629700" y="3057263"/>
            <a:ext cx="479325" cy="467725"/>
            <a:chOff x="2304200" y="2811200"/>
            <a:chExt cx="479325" cy="467725"/>
          </a:xfrm>
        </p:grpSpPr>
        <p:sp>
          <p:nvSpPr>
            <p:cNvPr id="7852" name="Google Shape;7852;p64"/>
            <p:cNvSpPr/>
            <p:nvPr/>
          </p:nvSpPr>
          <p:spPr>
            <a:xfrm>
              <a:off x="2304200" y="2811225"/>
              <a:ext cx="184250" cy="181700"/>
            </a:xfrm>
            <a:custGeom>
              <a:avLst/>
              <a:gdLst/>
              <a:ahLst/>
              <a:cxnLst/>
              <a:rect l="l" t="t" r="r" b="b"/>
              <a:pathLst>
                <a:path w="7370" h="7268" extrusionOk="0">
                  <a:moveTo>
                    <a:pt x="5088" y="1"/>
                  </a:moveTo>
                  <a:cubicBezTo>
                    <a:pt x="4710" y="1"/>
                    <a:pt x="4333" y="148"/>
                    <a:pt x="4051" y="439"/>
                  </a:cubicBezTo>
                  <a:cubicBezTo>
                    <a:pt x="3659" y="841"/>
                    <a:pt x="3543" y="1421"/>
                    <a:pt x="3721" y="1911"/>
                  </a:cubicBezTo>
                  <a:cubicBezTo>
                    <a:pt x="3582" y="1870"/>
                    <a:pt x="3438" y="1849"/>
                    <a:pt x="3294" y="1849"/>
                  </a:cubicBezTo>
                  <a:cubicBezTo>
                    <a:pt x="2913" y="1849"/>
                    <a:pt x="2534" y="1995"/>
                    <a:pt x="2249" y="2286"/>
                  </a:cubicBezTo>
                  <a:cubicBezTo>
                    <a:pt x="1857" y="2696"/>
                    <a:pt x="1750" y="3267"/>
                    <a:pt x="1919" y="3767"/>
                  </a:cubicBezTo>
                  <a:cubicBezTo>
                    <a:pt x="1779" y="3722"/>
                    <a:pt x="1632" y="3699"/>
                    <a:pt x="1486" y="3699"/>
                  </a:cubicBezTo>
                  <a:cubicBezTo>
                    <a:pt x="1112" y="3699"/>
                    <a:pt x="738" y="3847"/>
                    <a:pt x="456" y="4142"/>
                  </a:cubicBezTo>
                  <a:cubicBezTo>
                    <a:pt x="153" y="4445"/>
                    <a:pt x="1" y="4882"/>
                    <a:pt x="55" y="5310"/>
                  </a:cubicBezTo>
                  <a:cubicBezTo>
                    <a:pt x="81" y="5524"/>
                    <a:pt x="153" y="5729"/>
                    <a:pt x="260" y="5908"/>
                  </a:cubicBezTo>
                  <a:cubicBezTo>
                    <a:pt x="429" y="6184"/>
                    <a:pt x="750" y="6416"/>
                    <a:pt x="1027" y="6595"/>
                  </a:cubicBezTo>
                  <a:cubicBezTo>
                    <a:pt x="1268" y="6764"/>
                    <a:pt x="1535" y="6907"/>
                    <a:pt x="1812" y="7014"/>
                  </a:cubicBezTo>
                  <a:cubicBezTo>
                    <a:pt x="2234" y="7183"/>
                    <a:pt x="2680" y="7268"/>
                    <a:pt x="3128" y="7268"/>
                  </a:cubicBezTo>
                  <a:cubicBezTo>
                    <a:pt x="3532" y="7268"/>
                    <a:pt x="3938" y="7198"/>
                    <a:pt x="4328" y="7059"/>
                  </a:cubicBezTo>
                  <a:cubicBezTo>
                    <a:pt x="4577" y="6969"/>
                    <a:pt x="4818" y="6853"/>
                    <a:pt x="5050" y="6720"/>
                  </a:cubicBezTo>
                  <a:cubicBezTo>
                    <a:pt x="5764" y="6300"/>
                    <a:pt x="6362" y="5685"/>
                    <a:pt x="6763" y="4953"/>
                  </a:cubicBezTo>
                  <a:cubicBezTo>
                    <a:pt x="6808" y="4873"/>
                    <a:pt x="6852" y="4784"/>
                    <a:pt x="6888" y="4704"/>
                  </a:cubicBezTo>
                  <a:cubicBezTo>
                    <a:pt x="7289" y="3856"/>
                    <a:pt x="7370" y="2901"/>
                    <a:pt x="7075" y="2009"/>
                  </a:cubicBezTo>
                  <a:cubicBezTo>
                    <a:pt x="6879" y="1430"/>
                    <a:pt x="6531" y="832"/>
                    <a:pt x="6094" y="413"/>
                  </a:cubicBezTo>
                  <a:cubicBezTo>
                    <a:pt x="5814" y="137"/>
                    <a:pt x="5451"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2304200" y="2811200"/>
              <a:ext cx="152150" cy="181625"/>
            </a:xfrm>
            <a:custGeom>
              <a:avLst/>
              <a:gdLst/>
              <a:ahLst/>
              <a:cxnLst/>
              <a:rect l="l" t="t" r="r" b="b"/>
              <a:pathLst>
                <a:path w="6086" h="7265" extrusionOk="0">
                  <a:moveTo>
                    <a:pt x="5088" y="1"/>
                  </a:moveTo>
                  <a:cubicBezTo>
                    <a:pt x="4711" y="1"/>
                    <a:pt x="4334" y="148"/>
                    <a:pt x="4051" y="440"/>
                  </a:cubicBezTo>
                  <a:cubicBezTo>
                    <a:pt x="3659" y="842"/>
                    <a:pt x="3543" y="1422"/>
                    <a:pt x="3721" y="1912"/>
                  </a:cubicBezTo>
                  <a:cubicBezTo>
                    <a:pt x="3582" y="1871"/>
                    <a:pt x="3438" y="1850"/>
                    <a:pt x="3294" y="1850"/>
                  </a:cubicBezTo>
                  <a:cubicBezTo>
                    <a:pt x="2913" y="1850"/>
                    <a:pt x="2534" y="1996"/>
                    <a:pt x="2249" y="2287"/>
                  </a:cubicBezTo>
                  <a:cubicBezTo>
                    <a:pt x="1857" y="2697"/>
                    <a:pt x="1750" y="3268"/>
                    <a:pt x="1919" y="3768"/>
                  </a:cubicBezTo>
                  <a:cubicBezTo>
                    <a:pt x="1779" y="3723"/>
                    <a:pt x="1632" y="3700"/>
                    <a:pt x="1486" y="3700"/>
                  </a:cubicBezTo>
                  <a:cubicBezTo>
                    <a:pt x="1112" y="3700"/>
                    <a:pt x="738" y="3848"/>
                    <a:pt x="456" y="4143"/>
                  </a:cubicBezTo>
                  <a:cubicBezTo>
                    <a:pt x="153" y="4446"/>
                    <a:pt x="1" y="4883"/>
                    <a:pt x="55" y="5311"/>
                  </a:cubicBezTo>
                  <a:cubicBezTo>
                    <a:pt x="81" y="5525"/>
                    <a:pt x="153" y="5730"/>
                    <a:pt x="260" y="5909"/>
                  </a:cubicBezTo>
                  <a:cubicBezTo>
                    <a:pt x="429" y="6185"/>
                    <a:pt x="750" y="6417"/>
                    <a:pt x="1027" y="6596"/>
                  </a:cubicBezTo>
                  <a:cubicBezTo>
                    <a:pt x="1268" y="6765"/>
                    <a:pt x="1535" y="6908"/>
                    <a:pt x="1812" y="7015"/>
                  </a:cubicBezTo>
                  <a:cubicBezTo>
                    <a:pt x="2178" y="7158"/>
                    <a:pt x="2561" y="7238"/>
                    <a:pt x="2945" y="7265"/>
                  </a:cubicBezTo>
                  <a:cubicBezTo>
                    <a:pt x="2758" y="7176"/>
                    <a:pt x="2579" y="7069"/>
                    <a:pt x="2410" y="6953"/>
                  </a:cubicBezTo>
                  <a:cubicBezTo>
                    <a:pt x="2133" y="6774"/>
                    <a:pt x="1812" y="6542"/>
                    <a:pt x="1642" y="6266"/>
                  </a:cubicBezTo>
                  <a:cubicBezTo>
                    <a:pt x="1535" y="6078"/>
                    <a:pt x="1464" y="5882"/>
                    <a:pt x="1437" y="5668"/>
                  </a:cubicBezTo>
                  <a:cubicBezTo>
                    <a:pt x="1384" y="5240"/>
                    <a:pt x="1535" y="4803"/>
                    <a:pt x="1839" y="4490"/>
                  </a:cubicBezTo>
                  <a:cubicBezTo>
                    <a:pt x="2122" y="4200"/>
                    <a:pt x="2508" y="4054"/>
                    <a:pt x="2895" y="4054"/>
                  </a:cubicBezTo>
                  <a:cubicBezTo>
                    <a:pt x="2948" y="4054"/>
                    <a:pt x="3000" y="4057"/>
                    <a:pt x="3052" y="4062"/>
                  </a:cubicBezTo>
                  <a:cubicBezTo>
                    <a:pt x="3061" y="4064"/>
                    <a:pt x="3069" y="4064"/>
                    <a:pt x="3077" y="4064"/>
                  </a:cubicBezTo>
                  <a:cubicBezTo>
                    <a:pt x="3174" y="4064"/>
                    <a:pt x="3256" y="3973"/>
                    <a:pt x="3239" y="3866"/>
                  </a:cubicBezTo>
                  <a:cubicBezTo>
                    <a:pt x="3177" y="3438"/>
                    <a:pt x="3311" y="2983"/>
                    <a:pt x="3632" y="2644"/>
                  </a:cubicBezTo>
                  <a:cubicBezTo>
                    <a:pt x="3917" y="2351"/>
                    <a:pt x="4295" y="2205"/>
                    <a:pt x="4669" y="2205"/>
                  </a:cubicBezTo>
                  <a:cubicBezTo>
                    <a:pt x="4728" y="2205"/>
                    <a:pt x="4787" y="2208"/>
                    <a:pt x="4845" y="2216"/>
                  </a:cubicBezTo>
                  <a:cubicBezTo>
                    <a:pt x="4854" y="2217"/>
                    <a:pt x="4863" y="2218"/>
                    <a:pt x="4872" y="2218"/>
                  </a:cubicBezTo>
                  <a:cubicBezTo>
                    <a:pt x="4976" y="2218"/>
                    <a:pt x="5058" y="2126"/>
                    <a:pt x="5041" y="2019"/>
                  </a:cubicBezTo>
                  <a:cubicBezTo>
                    <a:pt x="4970" y="1591"/>
                    <a:pt x="5104" y="1136"/>
                    <a:pt x="5434" y="797"/>
                  </a:cubicBezTo>
                  <a:cubicBezTo>
                    <a:pt x="5621" y="601"/>
                    <a:pt x="5844" y="476"/>
                    <a:pt x="6085" y="405"/>
                  </a:cubicBezTo>
                  <a:cubicBezTo>
                    <a:pt x="5806" y="135"/>
                    <a:pt x="5447" y="1"/>
                    <a:pt x="5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2597050" y="3097325"/>
              <a:ext cx="186475" cy="181600"/>
            </a:xfrm>
            <a:custGeom>
              <a:avLst/>
              <a:gdLst/>
              <a:ahLst/>
              <a:cxnLst/>
              <a:rect l="l" t="t" r="r" b="b"/>
              <a:pathLst>
                <a:path w="7459" h="7264" extrusionOk="0">
                  <a:moveTo>
                    <a:pt x="4237" y="0"/>
                  </a:moveTo>
                  <a:cubicBezTo>
                    <a:pt x="3658" y="0"/>
                    <a:pt x="3085" y="140"/>
                    <a:pt x="2561" y="405"/>
                  </a:cubicBezTo>
                  <a:cubicBezTo>
                    <a:pt x="2471" y="450"/>
                    <a:pt x="2391" y="494"/>
                    <a:pt x="2302" y="539"/>
                  </a:cubicBezTo>
                  <a:cubicBezTo>
                    <a:pt x="1588" y="967"/>
                    <a:pt x="991" y="1574"/>
                    <a:pt x="589" y="2305"/>
                  </a:cubicBezTo>
                  <a:cubicBezTo>
                    <a:pt x="464" y="2546"/>
                    <a:pt x="357" y="2787"/>
                    <a:pt x="268" y="3037"/>
                  </a:cubicBezTo>
                  <a:cubicBezTo>
                    <a:pt x="0" y="3867"/>
                    <a:pt x="45" y="4750"/>
                    <a:pt x="393" y="5553"/>
                  </a:cubicBezTo>
                  <a:cubicBezTo>
                    <a:pt x="509" y="5820"/>
                    <a:pt x="652" y="6088"/>
                    <a:pt x="830" y="6329"/>
                  </a:cubicBezTo>
                  <a:cubicBezTo>
                    <a:pt x="1017" y="6596"/>
                    <a:pt x="1258" y="6909"/>
                    <a:pt x="1544" y="7069"/>
                  </a:cubicBezTo>
                  <a:cubicBezTo>
                    <a:pt x="1722" y="7176"/>
                    <a:pt x="1927" y="7239"/>
                    <a:pt x="2141" y="7257"/>
                  </a:cubicBezTo>
                  <a:cubicBezTo>
                    <a:pt x="2189" y="7261"/>
                    <a:pt x="2236" y="7264"/>
                    <a:pt x="2283" y="7264"/>
                  </a:cubicBezTo>
                  <a:cubicBezTo>
                    <a:pt x="2664" y="7264"/>
                    <a:pt x="3039" y="7106"/>
                    <a:pt x="3301" y="6828"/>
                  </a:cubicBezTo>
                  <a:cubicBezTo>
                    <a:pt x="3694" y="6427"/>
                    <a:pt x="3801" y="5847"/>
                    <a:pt x="3631" y="5347"/>
                  </a:cubicBezTo>
                  <a:lnTo>
                    <a:pt x="3631" y="5347"/>
                  </a:lnTo>
                  <a:cubicBezTo>
                    <a:pt x="3775" y="5393"/>
                    <a:pt x="3923" y="5415"/>
                    <a:pt x="4072" y="5415"/>
                  </a:cubicBezTo>
                  <a:cubicBezTo>
                    <a:pt x="4448" y="5415"/>
                    <a:pt x="4822" y="5270"/>
                    <a:pt x="5103" y="4982"/>
                  </a:cubicBezTo>
                  <a:cubicBezTo>
                    <a:pt x="5496" y="4571"/>
                    <a:pt x="5603" y="4000"/>
                    <a:pt x="5433" y="3501"/>
                  </a:cubicBezTo>
                  <a:lnTo>
                    <a:pt x="5433" y="3501"/>
                  </a:lnTo>
                  <a:cubicBezTo>
                    <a:pt x="5571" y="3545"/>
                    <a:pt x="5715" y="3567"/>
                    <a:pt x="5858" y="3567"/>
                  </a:cubicBezTo>
                  <a:cubicBezTo>
                    <a:pt x="6235" y="3567"/>
                    <a:pt x="6612" y="3417"/>
                    <a:pt x="6896" y="3126"/>
                  </a:cubicBezTo>
                  <a:cubicBezTo>
                    <a:pt x="7458" y="2555"/>
                    <a:pt x="7440" y="1636"/>
                    <a:pt x="6870" y="1083"/>
                  </a:cubicBezTo>
                  <a:cubicBezTo>
                    <a:pt x="6432" y="655"/>
                    <a:pt x="5826" y="325"/>
                    <a:pt x="5246" y="147"/>
                  </a:cubicBezTo>
                  <a:cubicBezTo>
                    <a:pt x="4914" y="48"/>
                    <a:pt x="4575" y="0"/>
                    <a:pt x="4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2599725" y="3124400"/>
              <a:ext cx="183800" cy="154475"/>
            </a:xfrm>
            <a:custGeom>
              <a:avLst/>
              <a:gdLst/>
              <a:ahLst/>
              <a:cxnLst/>
              <a:rect l="l" t="t" r="r" b="b"/>
              <a:pathLst>
                <a:path w="7352" h="6179" extrusionOk="0">
                  <a:moveTo>
                    <a:pt x="6763" y="0"/>
                  </a:moveTo>
                  <a:cubicBezTo>
                    <a:pt x="6709" y="250"/>
                    <a:pt x="6584" y="482"/>
                    <a:pt x="6397" y="669"/>
                  </a:cubicBezTo>
                  <a:cubicBezTo>
                    <a:pt x="6112" y="962"/>
                    <a:pt x="5740" y="1108"/>
                    <a:pt x="5363" y="1108"/>
                  </a:cubicBezTo>
                  <a:cubicBezTo>
                    <a:pt x="5303" y="1108"/>
                    <a:pt x="5243" y="1105"/>
                    <a:pt x="5184" y="1098"/>
                  </a:cubicBezTo>
                  <a:cubicBezTo>
                    <a:pt x="5179" y="1097"/>
                    <a:pt x="5174" y="1097"/>
                    <a:pt x="5169" y="1097"/>
                  </a:cubicBezTo>
                  <a:cubicBezTo>
                    <a:pt x="5060" y="1097"/>
                    <a:pt x="4979" y="1191"/>
                    <a:pt x="4996" y="1294"/>
                  </a:cubicBezTo>
                  <a:cubicBezTo>
                    <a:pt x="5059" y="1731"/>
                    <a:pt x="4925" y="2186"/>
                    <a:pt x="4604" y="2525"/>
                  </a:cubicBezTo>
                  <a:cubicBezTo>
                    <a:pt x="4313" y="2816"/>
                    <a:pt x="3925" y="2961"/>
                    <a:pt x="3544" y="2961"/>
                  </a:cubicBezTo>
                  <a:cubicBezTo>
                    <a:pt x="3493" y="2961"/>
                    <a:pt x="3441" y="2958"/>
                    <a:pt x="3390" y="2953"/>
                  </a:cubicBezTo>
                  <a:cubicBezTo>
                    <a:pt x="3381" y="2952"/>
                    <a:pt x="3372" y="2951"/>
                    <a:pt x="3363" y="2951"/>
                  </a:cubicBezTo>
                  <a:cubicBezTo>
                    <a:pt x="3260" y="2951"/>
                    <a:pt x="3178" y="3043"/>
                    <a:pt x="3194" y="3149"/>
                  </a:cubicBezTo>
                  <a:cubicBezTo>
                    <a:pt x="3257" y="3578"/>
                    <a:pt x="3132" y="4033"/>
                    <a:pt x="2802" y="4372"/>
                  </a:cubicBezTo>
                  <a:cubicBezTo>
                    <a:pt x="2532" y="4649"/>
                    <a:pt x="2163" y="4807"/>
                    <a:pt x="1783" y="4807"/>
                  </a:cubicBezTo>
                  <a:cubicBezTo>
                    <a:pt x="1736" y="4807"/>
                    <a:pt x="1689" y="4805"/>
                    <a:pt x="1642" y="4800"/>
                  </a:cubicBezTo>
                  <a:cubicBezTo>
                    <a:pt x="1428" y="4782"/>
                    <a:pt x="1223" y="4719"/>
                    <a:pt x="1035" y="4612"/>
                  </a:cubicBezTo>
                  <a:cubicBezTo>
                    <a:pt x="759" y="4452"/>
                    <a:pt x="518" y="4140"/>
                    <a:pt x="322" y="3872"/>
                  </a:cubicBezTo>
                  <a:cubicBezTo>
                    <a:pt x="206" y="3702"/>
                    <a:pt x="99" y="3524"/>
                    <a:pt x="0" y="3337"/>
                  </a:cubicBezTo>
                  <a:lnTo>
                    <a:pt x="0" y="3337"/>
                  </a:lnTo>
                  <a:cubicBezTo>
                    <a:pt x="36" y="3729"/>
                    <a:pt x="125" y="4104"/>
                    <a:pt x="286" y="4470"/>
                  </a:cubicBezTo>
                  <a:cubicBezTo>
                    <a:pt x="402" y="4737"/>
                    <a:pt x="545" y="5005"/>
                    <a:pt x="723" y="5237"/>
                  </a:cubicBezTo>
                  <a:cubicBezTo>
                    <a:pt x="910" y="5513"/>
                    <a:pt x="1151" y="5826"/>
                    <a:pt x="1437" y="5986"/>
                  </a:cubicBezTo>
                  <a:cubicBezTo>
                    <a:pt x="1615" y="6093"/>
                    <a:pt x="1820" y="6156"/>
                    <a:pt x="2034" y="6174"/>
                  </a:cubicBezTo>
                  <a:cubicBezTo>
                    <a:pt x="2075" y="6177"/>
                    <a:pt x="2117" y="6179"/>
                    <a:pt x="2158" y="6179"/>
                  </a:cubicBezTo>
                  <a:cubicBezTo>
                    <a:pt x="2545" y="6179"/>
                    <a:pt x="2928" y="6028"/>
                    <a:pt x="3194" y="5745"/>
                  </a:cubicBezTo>
                  <a:cubicBezTo>
                    <a:pt x="3587" y="5344"/>
                    <a:pt x="3694" y="4764"/>
                    <a:pt x="3524" y="4264"/>
                  </a:cubicBezTo>
                  <a:lnTo>
                    <a:pt x="3524" y="4264"/>
                  </a:lnTo>
                  <a:cubicBezTo>
                    <a:pt x="3668" y="4310"/>
                    <a:pt x="3816" y="4332"/>
                    <a:pt x="3965" y="4332"/>
                  </a:cubicBezTo>
                  <a:cubicBezTo>
                    <a:pt x="4341" y="4332"/>
                    <a:pt x="4715" y="4187"/>
                    <a:pt x="4996" y="3899"/>
                  </a:cubicBezTo>
                  <a:cubicBezTo>
                    <a:pt x="5389" y="3488"/>
                    <a:pt x="5496" y="2917"/>
                    <a:pt x="5326" y="2418"/>
                  </a:cubicBezTo>
                  <a:lnTo>
                    <a:pt x="5326" y="2418"/>
                  </a:lnTo>
                  <a:cubicBezTo>
                    <a:pt x="5464" y="2462"/>
                    <a:pt x="5608" y="2484"/>
                    <a:pt x="5751" y="2484"/>
                  </a:cubicBezTo>
                  <a:cubicBezTo>
                    <a:pt x="6128" y="2484"/>
                    <a:pt x="6505" y="2334"/>
                    <a:pt x="6789" y="2043"/>
                  </a:cubicBezTo>
                  <a:cubicBezTo>
                    <a:pt x="7351" y="1472"/>
                    <a:pt x="7333" y="562"/>
                    <a:pt x="6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2415050" y="2927100"/>
              <a:ext cx="261200" cy="242300"/>
            </a:xfrm>
            <a:custGeom>
              <a:avLst/>
              <a:gdLst/>
              <a:ahLst/>
              <a:cxnLst/>
              <a:rect l="l" t="t" r="r" b="b"/>
              <a:pathLst>
                <a:path w="10448" h="9692" extrusionOk="0">
                  <a:moveTo>
                    <a:pt x="3768" y="0"/>
                  </a:moveTo>
                  <a:cubicBezTo>
                    <a:pt x="2908" y="0"/>
                    <a:pt x="2047" y="333"/>
                    <a:pt x="1401" y="996"/>
                  </a:cubicBezTo>
                  <a:lnTo>
                    <a:pt x="1268" y="1130"/>
                  </a:lnTo>
                  <a:cubicBezTo>
                    <a:pt x="1" y="2433"/>
                    <a:pt x="36" y="4529"/>
                    <a:pt x="1330" y="5787"/>
                  </a:cubicBezTo>
                  <a:lnTo>
                    <a:pt x="4390" y="8766"/>
                  </a:lnTo>
                  <a:cubicBezTo>
                    <a:pt x="5029" y="9383"/>
                    <a:pt x="5858" y="9691"/>
                    <a:pt x="6688" y="9691"/>
                  </a:cubicBezTo>
                  <a:cubicBezTo>
                    <a:pt x="7549" y="9691"/>
                    <a:pt x="8410" y="9359"/>
                    <a:pt x="9056" y="8695"/>
                  </a:cubicBezTo>
                  <a:lnTo>
                    <a:pt x="9189" y="8561"/>
                  </a:lnTo>
                  <a:cubicBezTo>
                    <a:pt x="10447" y="7259"/>
                    <a:pt x="10421" y="5162"/>
                    <a:pt x="9118" y="3905"/>
                  </a:cubicBezTo>
                  <a:lnTo>
                    <a:pt x="6058" y="925"/>
                  </a:lnTo>
                  <a:cubicBezTo>
                    <a:pt x="5424" y="308"/>
                    <a:pt x="4596" y="0"/>
                    <a:pt x="3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2415050" y="2927050"/>
              <a:ext cx="202750" cy="242325"/>
            </a:xfrm>
            <a:custGeom>
              <a:avLst/>
              <a:gdLst/>
              <a:ahLst/>
              <a:cxnLst/>
              <a:rect l="l" t="t" r="r" b="b"/>
              <a:pathLst>
                <a:path w="8110" h="9693" extrusionOk="0">
                  <a:moveTo>
                    <a:pt x="3763" y="0"/>
                  </a:moveTo>
                  <a:cubicBezTo>
                    <a:pt x="2904" y="0"/>
                    <a:pt x="2041" y="335"/>
                    <a:pt x="1401" y="998"/>
                  </a:cubicBezTo>
                  <a:lnTo>
                    <a:pt x="1268" y="1132"/>
                  </a:lnTo>
                  <a:cubicBezTo>
                    <a:pt x="1" y="2435"/>
                    <a:pt x="36" y="4531"/>
                    <a:pt x="1330" y="5789"/>
                  </a:cubicBezTo>
                  <a:lnTo>
                    <a:pt x="4390" y="8768"/>
                  </a:lnTo>
                  <a:cubicBezTo>
                    <a:pt x="5030" y="9386"/>
                    <a:pt x="5858" y="9693"/>
                    <a:pt x="6686" y="9693"/>
                  </a:cubicBezTo>
                  <a:cubicBezTo>
                    <a:pt x="7173" y="9693"/>
                    <a:pt x="7660" y="9587"/>
                    <a:pt x="8110" y="9375"/>
                  </a:cubicBezTo>
                  <a:cubicBezTo>
                    <a:pt x="7396" y="9304"/>
                    <a:pt x="6692" y="9000"/>
                    <a:pt x="6138" y="8465"/>
                  </a:cubicBezTo>
                  <a:lnTo>
                    <a:pt x="3079" y="5486"/>
                  </a:lnTo>
                  <a:cubicBezTo>
                    <a:pt x="1785" y="4228"/>
                    <a:pt x="1749" y="2131"/>
                    <a:pt x="3016" y="829"/>
                  </a:cubicBezTo>
                  <a:lnTo>
                    <a:pt x="3150" y="695"/>
                  </a:lnTo>
                  <a:cubicBezTo>
                    <a:pt x="3426" y="401"/>
                    <a:pt x="3748" y="178"/>
                    <a:pt x="4096" y="17"/>
                  </a:cubicBezTo>
                  <a:cubicBezTo>
                    <a:pt x="3985" y="6"/>
                    <a:pt x="3874" y="0"/>
                    <a:pt x="376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2429100" y="2931925"/>
              <a:ext cx="141875" cy="144100"/>
            </a:xfrm>
            <a:custGeom>
              <a:avLst/>
              <a:gdLst/>
              <a:ahLst/>
              <a:cxnLst/>
              <a:rect l="l" t="t" r="r" b="b"/>
              <a:pathLst>
                <a:path w="5675" h="5764" extrusionOk="0">
                  <a:moveTo>
                    <a:pt x="4327" y="0"/>
                  </a:moveTo>
                  <a:lnTo>
                    <a:pt x="1" y="4443"/>
                  </a:lnTo>
                  <a:cubicBezTo>
                    <a:pt x="170" y="4862"/>
                    <a:pt x="429" y="5264"/>
                    <a:pt x="768" y="5594"/>
                  </a:cubicBezTo>
                  <a:lnTo>
                    <a:pt x="946" y="5763"/>
                  </a:lnTo>
                  <a:lnTo>
                    <a:pt x="5675" y="901"/>
                  </a:lnTo>
                  <a:lnTo>
                    <a:pt x="5496" y="732"/>
                  </a:lnTo>
                  <a:cubicBezTo>
                    <a:pt x="5148" y="393"/>
                    <a:pt x="4747" y="152"/>
                    <a:pt x="4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479075" y="2980100"/>
              <a:ext cx="146775" cy="149225"/>
            </a:xfrm>
            <a:custGeom>
              <a:avLst/>
              <a:gdLst/>
              <a:ahLst/>
              <a:cxnLst/>
              <a:rect l="l" t="t" r="r" b="b"/>
              <a:pathLst>
                <a:path w="5871" h="5969" extrusionOk="0">
                  <a:moveTo>
                    <a:pt x="4728" y="0"/>
                  </a:moveTo>
                  <a:lnTo>
                    <a:pt x="0" y="4862"/>
                  </a:lnTo>
                  <a:lnTo>
                    <a:pt x="1142" y="5968"/>
                  </a:lnTo>
                  <a:lnTo>
                    <a:pt x="5870" y="1107"/>
                  </a:lnTo>
                  <a:lnTo>
                    <a:pt x="47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534600" y="3034075"/>
              <a:ext cx="132950" cy="135175"/>
            </a:xfrm>
            <a:custGeom>
              <a:avLst/>
              <a:gdLst/>
              <a:ahLst/>
              <a:cxnLst/>
              <a:rect l="l" t="t" r="r" b="b"/>
              <a:pathLst>
                <a:path w="5318" h="5407" extrusionOk="0">
                  <a:moveTo>
                    <a:pt x="4675" y="0"/>
                  </a:moveTo>
                  <a:lnTo>
                    <a:pt x="0" y="4809"/>
                  </a:lnTo>
                  <a:cubicBezTo>
                    <a:pt x="491" y="5157"/>
                    <a:pt x="1062" y="5362"/>
                    <a:pt x="1642" y="5406"/>
                  </a:cubicBezTo>
                  <a:lnTo>
                    <a:pt x="5317" y="1624"/>
                  </a:lnTo>
                  <a:cubicBezTo>
                    <a:pt x="5255" y="1044"/>
                    <a:pt x="5041" y="482"/>
                    <a:pt x="4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429100" y="3003950"/>
              <a:ext cx="50425" cy="72075"/>
            </a:xfrm>
            <a:custGeom>
              <a:avLst/>
              <a:gdLst/>
              <a:ahLst/>
              <a:cxnLst/>
              <a:rect l="l" t="t" r="r" b="b"/>
              <a:pathLst>
                <a:path w="2017" h="2883" extrusionOk="0">
                  <a:moveTo>
                    <a:pt x="1526" y="1"/>
                  </a:moveTo>
                  <a:lnTo>
                    <a:pt x="1" y="1562"/>
                  </a:lnTo>
                  <a:cubicBezTo>
                    <a:pt x="45" y="1660"/>
                    <a:pt x="90" y="1758"/>
                    <a:pt x="135" y="1856"/>
                  </a:cubicBezTo>
                  <a:cubicBezTo>
                    <a:pt x="251" y="2088"/>
                    <a:pt x="393" y="2303"/>
                    <a:pt x="572" y="2490"/>
                  </a:cubicBezTo>
                  <a:cubicBezTo>
                    <a:pt x="697" y="2615"/>
                    <a:pt x="813" y="2766"/>
                    <a:pt x="946" y="2882"/>
                  </a:cubicBezTo>
                  <a:cubicBezTo>
                    <a:pt x="1294" y="2517"/>
                    <a:pt x="1660" y="2151"/>
                    <a:pt x="2017" y="1785"/>
                  </a:cubicBezTo>
                  <a:cubicBezTo>
                    <a:pt x="1678" y="1241"/>
                    <a:pt x="1517" y="616"/>
                    <a:pt x="1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2479075" y="3075775"/>
              <a:ext cx="53550" cy="53550"/>
            </a:xfrm>
            <a:custGeom>
              <a:avLst/>
              <a:gdLst/>
              <a:ahLst/>
              <a:cxnLst/>
              <a:rect l="l" t="t" r="r" b="b"/>
              <a:pathLst>
                <a:path w="2142" h="2142" extrusionOk="0">
                  <a:moveTo>
                    <a:pt x="999" y="0"/>
                  </a:moveTo>
                  <a:lnTo>
                    <a:pt x="0" y="1035"/>
                  </a:lnTo>
                  <a:lnTo>
                    <a:pt x="1142" y="2141"/>
                  </a:lnTo>
                  <a:lnTo>
                    <a:pt x="2141" y="1116"/>
                  </a:lnTo>
                  <a:lnTo>
                    <a:pt x="9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2534600" y="3129300"/>
              <a:ext cx="56000" cy="39950"/>
            </a:xfrm>
            <a:custGeom>
              <a:avLst/>
              <a:gdLst/>
              <a:ahLst/>
              <a:cxnLst/>
              <a:rect l="l" t="t" r="r" b="b"/>
              <a:pathLst>
                <a:path w="2240" h="1598" extrusionOk="0">
                  <a:moveTo>
                    <a:pt x="973" y="0"/>
                  </a:moveTo>
                  <a:cubicBezTo>
                    <a:pt x="973" y="0"/>
                    <a:pt x="90" y="902"/>
                    <a:pt x="0" y="1000"/>
                  </a:cubicBezTo>
                  <a:cubicBezTo>
                    <a:pt x="286" y="1178"/>
                    <a:pt x="571" y="1348"/>
                    <a:pt x="893" y="1446"/>
                  </a:cubicBezTo>
                  <a:cubicBezTo>
                    <a:pt x="1071" y="1499"/>
                    <a:pt x="1240" y="1544"/>
                    <a:pt x="1419" y="1571"/>
                  </a:cubicBezTo>
                  <a:cubicBezTo>
                    <a:pt x="1499" y="1580"/>
                    <a:pt x="1571" y="1588"/>
                    <a:pt x="1642" y="1597"/>
                  </a:cubicBezTo>
                  <a:lnTo>
                    <a:pt x="2240" y="982"/>
                  </a:lnTo>
                  <a:cubicBezTo>
                    <a:pt x="1918" y="830"/>
                    <a:pt x="1624" y="634"/>
                    <a:pt x="1356" y="375"/>
                  </a:cubicBezTo>
                  <a:cubicBezTo>
                    <a:pt x="1356" y="375"/>
                    <a:pt x="982" y="9"/>
                    <a:pt x="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64"/>
          <p:cNvGrpSpPr/>
          <p:nvPr/>
        </p:nvGrpSpPr>
        <p:grpSpPr>
          <a:xfrm>
            <a:off x="3197425" y="3149150"/>
            <a:ext cx="477300" cy="283950"/>
            <a:chOff x="2890100" y="2903800"/>
            <a:chExt cx="477300" cy="283950"/>
          </a:xfrm>
        </p:grpSpPr>
        <p:sp>
          <p:nvSpPr>
            <p:cNvPr id="7865" name="Google Shape;7865;p64"/>
            <p:cNvSpPr/>
            <p:nvPr/>
          </p:nvSpPr>
          <p:spPr>
            <a:xfrm>
              <a:off x="2890325" y="3105725"/>
              <a:ext cx="477075" cy="82025"/>
            </a:xfrm>
            <a:custGeom>
              <a:avLst/>
              <a:gdLst/>
              <a:ahLst/>
              <a:cxnLst/>
              <a:rect l="l" t="t" r="r" b="b"/>
              <a:pathLst>
                <a:path w="19083" h="3281" extrusionOk="0">
                  <a:moveTo>
                    <a:pt x="714" y="1"/>
                  </a:moveTo>
                  <a:cubicBezTo>
                    <a:pt x="483" y="1"/>
                    <a:pt x="231" y="127"/>
                    <a:pt x="36" y="435"/>
                  </a:cubicBezTo>
                  <a:cubicBezTo>
                    <a:pt x="9" y="471"/>
                    <a:pt x="0" y="542"/>
                    <a:pt x="18" y="587"/>
                  </a:cubicBezTo>
                  <a:lnTo>
                    <a:pt x="339" y="1398"/>
                  </a:lnTo>
                  <a:cubicBezTo>
                    <a:pt x="786" y="2531"/>
                    <a:pt x="1883" y="3281"/>
                    <a:pt x="3105" y="3281"/>
                  </a:cubicBezTo>
                  <a:lnTo>
                    <a:pt x="18913" y="3281"/>
                  </a:lnTo>
                  <a:cubicBezTo>
                    <a:pt x="19002" y="3281"/>
                    <a:pt x="19083" y="3201"/>
                    <a:pt x="19083" y="3111"/>
                  </a:cubicBezTo>
                  <a:lnTo>
                    <a:pt x="19083" y="2121"/>
                  </a:lnTo>
                  <a:cubicBezTo>
                    <a:pt x="19083" y="2023"/>
                    <a:pt x="19002" y="1943"/>
                    <a:pt x="18913" y="1943"/>
                  </a:cubicBezTo>
                  <a:lnTo>
                    <a:pt x="11812" y="1943"/>
                  </a:lnTo>
                  <a:lnTo>
                    <a:pt x="11812" y="239"/>
                  </a:lnTo>
                  <a:lnTo>
                    <a:pt x="10670" y="239"/>
                  </a:lnTo>
                  <a:lnTo>
                    <a:pt x="10670" y="1943"/>
                  </a:lnTo>
                  <a:lnTo>
                    <a:pt x="7780" y="1943"/>
                  </a:lnTo>
                  <a:lnTo>
                    <a:pt x="7780" y="239"/>
                  </a:lnTo>
                  <a:lnTo>
                    <a:pt x="6629" y="239"/>
                  </a:lnTo>
                  <a:lnTo>
                    <a:pt x="6629" y="1943"/>
                  </a:lnTo>
                  <a:lnTo>
                    <a:pt x="1820" y="1943"/>
                  </a:lnTo>
                  <a:cubicBezTo>
                    <a:pt x="1339" y="1943"/>
                    <a:pt x="1026" y="1443"/>
                    <a:pt x="1241" y="1024"/>
                  </a:cubicBezTo>
                  <a:cubicBezTo>
                    <a:pt x="1522" y="472"/>
                    <a:pt x="1158"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2890100" y="3107675"/>
              <a:ext cx="476625" cy="80075"/>
            </a:xfrm>
            <a:custGeom>
              <a:avLst/>
              <a:gdLst/>
              <a:ahLst/>
              <a:cxnLst/>
              <a:rect l="l" t="t" r="r" b="b"/>
              <a:pathLst>
                <a:path w="19065" h="3203" extrusionOk="0">
                  <a:moveTo>
                    <a:pt x="732" y="0"/>
                  </a:moveTo>
                  <a:lnTo>
                    <a:pt x="732" y="0"/>
                  </a:lnTo>
                  <a:cubicBezTo>
                    <a:pt x="295" y="9"/>
                    <a:pt x="1" y="437"/>
                    <a:pt x="152" y="830"/>
                  </a:cubicBezTo>
                  <a:lnTo>
                    <a:pt x="366" y="1365"/>
                  </a:lnTo>
                  <a:cubicBezTo>
                    <a:pt x="812" y="2471"/>
                    <a:pt x="1910" y="3203"/>
                    <a:pt x="3132" y="3203"/>
                  </a:cubicBezTo>
                  <a:lnTo>
                    <a:pt x="18458" y="3203"/>
                  </a:lnTo>
                  <a:cubicBezTo>
                    <a:pt x="18753" y="3203"/>
                    <a:pt x="18993" y="3015"/>
                    <a:pt x="19065" y="2757"/>
                  </a:cubicBezTo>
                  <a:lnTo>
                    <a:pt x="3730" y="2757"/>
                  </a:lnTo>
                  <a:cubicBezTo>
                    <a:pt x="2507" y="2757"/>
                    <a:pt x="1410" y="2025"/>
                    <a:pt x="964" y="919"/>
                  </a:cubicBezTo>
                  <a:lnTo>
                    <a:pt x="750" y="393"/>
                  </a:lnTo>
                  <a:cubicBezTo>
                    <a:pt x="696" y="259"/>
                    <a:pt x="696" y="125"/>
                    <a:pt x="73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2932250" y="2903800"/>
              <a:ext cx="434900" cy="207900"/>
            </a:xfrm>
            <a:custGeom>
              <a:avLst/>
              <a:gdLst/>
              <a:ahLst/>
              <a:cxnLst/>
              <a:rect l="l" t="t" r="r" b="b"/>
              <a:pathLst>
                <a:path w="17396" h="8316" extrusionOk="0">
                  <a:moveTo>
                    <a:pt x="17177" y="1"/>
                  </a:moveTo>
                  <a:cubicBezTo>
                    <a:pt x="17173" y="1"/>
                    <a:pt x="17169" y="1"/>
                    <a:pt x="17165" y="1"/>
                  </a:cubicBezTo>
                  <a:cubicBezTo>
                    <a:pt x="16540" y="37"/>
                    <a:pt x="14979" y="198"/>
                    <a:pt x="13373" y="911"/>
                  </a:cubicBezTo>
                  <a:cubicBezTo>
                    <a:pt x="11214" y="1866"/>
                    <a:pt x="9635" y="3855"/>
                    <a:pt x="9109" y="6246"/>
                  </a:cubicBezTo>
                  <a:lnTo>
                    <a:pt x="4800" y="6246"/>
                  </a:lnTo>
                  <a:cubicBezTo>
                    <a:pt x="4800" y="6246"/>
                    <a:pt x="3908" y="3686"/>
                    <a:pt x="1035" y="3686"/>
                  </a:cubicBezTo>
                  <a:lnTo>
                    <a:pt x="224" y="3686"/>
                  </a:lnTo>
                  <a:cubicBezTo>
                    <a:pt x="90" y="3686"/>
                    <a:pt x="1" y="3820"/>
                    <a:pt x="36" y="3953"/>
                  </a:cubicBezTo>
                  <a:lnTo>
                    <a:pt x="1232" y="7656"/>
                  </a:lnTo>
                  <a:cubicBezTo>
                    <a:pt x="1366" y="8048"/>
                    <a:pt x="1731" y="8316"/>
                    <a:pt x="2142" y="8316"/>
                  </a:cubicBezTo>
                  <a:lnTo>
                    <a:pt x="14069" y="8316"/>
                  </a:lnTo>
                  <a:cubicBezTo>
                    <a:pt x="14480" y="8316"/>
                    <a:pt x="14845" y="8048"/>
                    <a:pt x="14970" y="7665"/>
                  </a:cubicBezTo>
                  <a:lnTo>
                    <a:pt x="17352" y="260"/>
                  </a:lnTo>
                  <a:cubicBezTo>
                    <a:pt x="17395" y="131"/>
                    <a:pt x="17305" y="1"/>
                    <a:pt x="17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2932250" y="2995925"/>
              <a:ext cx="376725" cy="115775"/>
            </a:xfrm>
            <a:custGeom>
              <a:avLst/>
              <a:gdLst/>
              <a:ahLst/>
              <a:cxnLst/>
              <a:rect l="l" t="t" r="r" b="b"/>
              <a:pathLst>
                <a:path w="15069" h="4631" extrusionOk="0">
                  <a:moveTo>
                    <a:pt x="224" y="1"/>
                  </a:moveTo>
                  <a:cubicBezTo>
                    <a:pt x="90" y="1"/>
                    <a:pt x="1" y="135"/>
                    <a:pt x="36" y="268"/>
                  </a:cubicBezTo>
                  <a:lnTo>
                    <a:pt x="1232" y="3971"/>
                  </a:lnTo>
                  <a:cubicBezTo>
                    <a:pt x="1366" y="4363"/>
                    <a:pt x="1731" y="4631"/>
                    <a:pt x="2142" y="4631"/>
                  </a:cubicBezTo>
                  <a:lnTo>
                    <a:pt x="14078" y="4631"/>
                  </a:lnTo>
                  <a:cubicBezTo>
                    <a:pt x="14488" y="4631"/>
                    <a:pt x="14854" y="4363"/>
                    <a:pt x="14988" y="3971"/>
                  </a:cubicBezTo>
                  <a:lnTo>
                    <a:pt x="15068" y="3703"/>
                  </a:lnTo>
                  <a:lnTo>
                    <a:pt x="2909" y="3703"/>
                  </a:lnTo>
                  <a:cubicBezTo>
                    <a:pt x="2463" y="3703"/>
                    <a:pt x="2070" y="3417"/>
                    <a:pt x="1937" y="2998"/>
                  </a:cubicBezTo>
                  <a:lnTo>
                    <a:pt x="9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4"/>
          <p:cNvGrpSpPr/>
          <p:nvPr/>
        </p:nvGrpSpPr>
        <p:grpSpPr>
          <a:xfrm>
            <a:off x="2134100" y="3053925"/>
            <a:ext cx="427000" cy="474400"/>
            <a:chOff x="1841825" y="2807925"/>
            <a:chExt cx="427000" cy="474400"/>
          </a:xfrm>
        </p:grpSpPr>
        <p:sp>
          <p:nvSpPr>
            <p:cNvPr id="7870" name="Google Shape;7870;p64"/>
            <p:cNvSpPr/>
            <p:nvPr/>
          </p:nvSpPr>
          <p:spPr>
            <a:xfrm>
              <a:off x="1952725" y="2859000"/>
              <a:ext cx="203875" cy="258275"/>
            </a:xfrm>
            <a:custGeom>
              <a:avLst/>
              <a:gdLst/>
              <a:ahLst/>
              <a:cxnLst/>
              <a:rect l="l" t="t" r="r" b="b"/>
              <a:pathLst>
                <a:path w="8155" h="10331" extrusionOk="0">
                  <a:moveTo>
                    <a:pt x="4077" y="0"/>
                  </a:moveTo>
                  <a:cubicBezTo>
                    <a:pt x="4045" y="0"/>
                    <a:pt x="0" y="9"/>
                    <a:pt x="0" y="4532"/>
                  </a:cubicBezTo>
                  <a:lnTo>
                    <a:pt x="0" y="10331"/>
                  </a:lnTo>
                  <a:lnTo>
                    <a:pt x="8154" y="10331"/>
                  </a:lnTo>
                  <a:lnTo>
                    <a:pt x="8154" y="4532"/>
                  </a:lnTo>
                  <a:cubicBezTo>
                    <a:pt x="8154" y="9"/>
                    <a:pt x="4109" y="0"/>
                    <a:pt x="4078" y="0"/>
                  </a:cubicBezTo>
                  <a:cubicBezTo>
                    <a:pt x="4077" y="0"/>
                    <a:pt x="4077" y="0"/>
                    <a:pt x="4077" y="0"/>
                  </a:cubicBezTo>
                  <a:cubicBezTo>
                    <a:pt x="4077" y="0"/>
                    <a:pt x="4077" y="0"/>
                    <a:pt x="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1921725" y="3054375"/>
              <a:ext cx="266100" cy="227950"/>
            </a:xfrm>
            <a:custGeom>
              <a:avLst/>
              <a:gdLst/>
              <a:ahLst/>
              <a:cxnLst/>
              <a:rect l="l" t="t" r="r" b="b"/>
              <a:pathLst>
                <a:path w="10644" h="9118" extrusionOk="0">
                  <a:moveTo>
                    <a:pt x="3729" y="0"/>
                  </a:moveTo>
                  <a:cubicBezTo>
                    <a:pt x="3712" y="0"/>
                    <a:pt x="3694" y="0"/>
                    <a:pt x="3667" y="9"/>
                  </a:cubicBezTo>
                  <a:lnTo>
                    <a:pt x="2213" y="473"/>
                  </a:lnTo>
                  <a:cubicBezTo>
                    <a:pt x="1758" y="616"/>
                    <a:pt x="1392" y="972"/>
                    <a:pt x="1240" y="1436"/>
                  </a:cubicBezTo>
                  <a:lnTo>
                    <a:pt x="45" y="5031"/>
                  </a:lnTo>
                  <a:cubicBezTo>
                    <a:pt x="0" y="5165"/>
                    <a:pt x="99" y="5299"/>
                    <a:pt x="232" y="5299"/>
                  </a:cubicBezTo>
                  <a:lnTo>
                    <a:pt x="1829" y="5299"/>
                  </a:lnTo>
                  <a:lnTo>
                    <a:pt x="1330" y="7235"/>
                  </a:lnTo>
                  <a:cubicBezTo>
                    <a:pt x="1089" y="8190"/>
                    <a:pt x="1811" y="9117"/>
                    <a:pt x="2793" y="9117"/>
                  </a:cubicBezTo>
                  <a:lnTo>
                    <a:pt x="7851" y="9117"/>
                  </a:lnTo>
                  <a:cubicBezTo>
                    <a:pt x="8832" y="9117"/>
                    <a:pt x="9555" y="8190"/>
                    <a:pt x="9314" y="7235"/>
                  </a:cubicBezTo>
                  <a:lnTo>
                    <a:pt x="8814" y="5299"/>
                  </a:lnTo>
                  <a:lnTo>
                    <a:pt x="10411" y="5299"/>
                  </a:lnTo>
                  <a:cubicBezTo>
                    <a:pt x="10554" y="5299"/>
                    <a:pt x="10643" y="5165"/>
                    <a:pt x="10599" y="5031"/>
                  </a:cubicBezTo>
                  <a:lnTo>
                    <a:pt x="9403" y="1436"/>
                  </a:lnTo>
                  <a:cubicBezTo>
                    <a:pt x="9252" y="972"/>
                    <a:pt x="8895" y="616"/>
                    <a:pt x="8431" y="473"/>
                  </a:cubicBezTo>
                  <a:lnTo>
                    <a:pt x="6977" y="9"/>
                  </a:lnTo>
                  <a:cubicBezTo>
                    <a:pt x="6959" y="0"/>
                    <a:pt x="6932" y="0"/>
                    <a:pt x="6914"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1922625" y="3063725"/>
              <a:ext cx="228400" cy="218600"/>
            </a:xfrm>
            <a:custGeom>
              <a:avLst/>
              <a:gdLst/>
              <a:ahLst/>
              <a:cxnLst/>
              <a:rect l="l" t="t" r="r" b="b"/>
              <a:pathLst>
                <a:path w="9136" h="8744" extrusionOk="0">
                  <a:moveTo>
                    <a:pt x="2543" y="1"/>
                  </a:moveTo>
                  <a:lnTo>
                    <a:pt x="2186" y="108"/>
                  </a:lnTo>
                  <a:cubicBezTo>
                    <a:pt x="2168" y="117"/>
                    <a:pt x="2159" y="117"/>
                    <a:pt x="2141" y="126"/>
                  </a:cubicBezTo>
                  <a:cubicBezTo>
                    <a:pt x="2114" y="135"/>
                    <a:pt x="2088" y="143"/>
                    <a:pt x="2061" y="161"/>
                  </a:cubicBezTo>
                  <a:cubicBezTo>
                    <a:pt x="2034" y="170"/>
                    <a:pt x="2007" y="179"/>
                    <a:pt x="1981" y="197"/>
                  </a:cubicBezTo>
                  <a:cubicBezTo>
                    <a:pt x="1963" y="206"/>
                    <a:pt x="1954" y="206"/>
                    <a:pt x="1936" y="215"/>
                  </a:cubicBezTo>
                  <a:cubicBezTo>
                    <a:pt x="1900" y="233"/>
                    <a:pt x="1856" y="259"/>
                    <a:pt x="1820" y="286"/>
                  </a:cubicBezTo>
                  <a:cubicBezTo>
                    <a:pt x="1793" y="295"/>
                    <a:pt x="1775" y="313"/>
                    <a:pt x="1749" y="331"/>
                  </a:cubicBezTo>
                  <a:cubicBezTo>
                    <a:pt x="1722" y="349"/>
                    <a:pt x="1704" y="366"/>
                    <a:pt x="1677" y="384"/>
                  </a:cubicBezTo>
                  <a:cubicBezTo>
                    <a:pt x="1642" y="411"/>
                    <a:pt x="1615" y="447"/>
                    <a:pt x="1579" y="474"/>
                  </a:cubicBezTo>
                  <a:cubicBezTo>
                    <a:pt x="1570" y="491"/>
                    <a:pt x="1552" y="500"/>
                    <a:pt x="1543" y="518"/>
                  </a:cubicBezTo>
                  <a:cubicBezTo>
                    <a:pt x="1534" y="527"/>
                    <a:pt x="1517" y="545"/>
                    <a:pt x="1508" y="554"/>
                  </a:cubicBezTo>
                  <a:cubicBezTo>
                    <a:pt x="1490" y="572"/>
                    <a:pt x="1481" y="581"/>
                    <a:pt x="1472" y="598"/>
                  </a:cubicBezTo>
                  <a:cubicBezTo>
                    <a:pt x="1410" y="670"/>
                    <a:pt x="1356" y="750"/>
                    <a:pt x="1311" y="830"/>
                  </a:cubicBezTo>
                  <a:cubicBezTo>
                    <a:pt x="1311" y="839"/>
                    <a:pt x="1303" y="857"/>
                    <a:pt x="1294" y="866"/>
                  </a:cubicBezTo>
                  <a:cubicBezTo>
                    <a:pt x="1294" y="875"/>
                    <a:pt x="1285" y="884"/>
                    <a:pt x="1285" y="893"/>
                  </a:cubicBezTo>
                  <a:cubicBezTo>
                    <a:pt x="1267" y="929"/>
                    <a:pt x="1249" y="955"/>
                    <a:pt x="1240" y="991"/>
                  </a:cubicBezTo>
                  <a:cubicBezTo>
                    <a:pt x="1231" y="1018"/>
                    <a:pt x="1222" y="1044"/>
                    <a:pt x="1204" y="1071"/>
                  </a:cubicBezTo>
                  <a:lnTo>
                    <a:pt x="18" y="4675"/>
                  </a:lnTo>
                  <a:cubicBezTo>
                    <a:pt x="9" y="4684"/>
                    <a:pt x="9" y="4693"/>
                    <a:pt x="9" y="4702"/>
                  </a:cubicBezTo>
                  <a:cubicBezTo>
                    <a:pt x="9" y="4711"/>
                    <a:pt x="0" y="4720"/>
                    <a:pt x="0" y="4738"/>
                  </a:cubicBezTo>
                  <a:cubicBezTo>
                    <a:pt x="0" y="4738"/>
                    <a:pt x="0" y="4747"/>
                    <a:pt x="9" y="4756"/>
                  </a:cubicBezTo>
                  <a:cubicBezTo>
                    <a:pt x="9" y="4756"/>
                    <a:pt x="9" y="4765"/>
                    <a:pt x="9" y="4765"/>
                  </a:cubicBezTo>
                  <a:cubicBezTo>
                    <a:pt x="9" y="4773"/>
                    <a:pt x="9" y="4773"/>
                    <a:pt x="9" y="4773"/>
                  </a:cubicBezTo>
                  <a:cubicBezTo>
                    <a:pt x="9" y="4782"/>
                    <a:pt x="9" y="4791"/>
                    <a:pt x="9" y="4791"/>
                  </a:cubicBezTo>
                  <a:cubicBezTo>
                    <a:pt x="18" y="4800"/>
                    <a:pt x="18" y="4800"/>
                    <a:pt x="18" y="4809"/>
                  </a:cubicBezTo>
                  <a:cubicBezTo>
                    <a:pt x="27" y="4836"/>
                    <a:pt x="45" y="4854"/>
                    <a:pt x="63" y="4872"/>
                  </a:cubicBezTo>
                  <a:cubicBezTo>
                    <a:pt x="71" y="4881"/>
                    <a:pt x="80" y="4889"/>
                    <a:pt x="89" y="4898"/>
                  </a:cubicBezTo>
                  <a:cubicBezTo>
                    <a:pt x="98" y="4907"/>
                    <a:pt x="116" y="4907"/>
                    <a:pt x="125" y="4916"/>
                  </a:cubicBezTo>
                  <a:cubicBezTo>
                    <a:pt x="125" y="4916"/>
                    <a:pt x="134" y="4925"/>
                    <a:pt x="143" y="4925"/>
                  </a:cubicBezTo>
                  <a:cubicBezTo>
                    <a:pt x="161" y="4925"/>
                    <a:pt x="205" y="4961"/>
                    <a:pt x="205" y="4961"/>
                  </a:cubicBezTo>
                  <a:lnTo>
                    <a:pt x="1543" y="4961"/>
                  </a:lnTo>
                  <a:lnTo>
                    <a:pt x="1552" y="4925"/>
                  </a:lnTo>
                  <a:lnTo>
                    <a:pt x="1793" y="4925"/>
                  </a:lnTo>
                  <a:lnTo>
                    <a:pt x="1731" y="5175"/>
                  </a:lnTo>
                  <a:lnTo>
                    <a:pt x="1303" y="6861"/>
                  </a:lnTo>
                  <a:cubicBezTo>
                    <a:pt x="1062" y="7816"/>
                    <a:pt x="1775" y="8743"/>
                    <a:pt x="2766" y="8743"/>
                  </a:cubicBezTo>
                  <a:lnTo>
                    <a:pt x="7815" y="8743"/>
                  </a:lnTo>
                  <a:cubicBezTo>
                    <a:pt x="7940" y="8743"/>
                    <a:pt x="8065" y="8725"/>
                    <a:pt x="8199" y="8690"/>
                  </a:cubicBezTo>
                  <a:cubicBezTo>
                    <a:pt x="8261" y="8672"/>
                    <a:pt x="8341" y="8645"/>
                    <a:pt x="8404" y="8618"/>
                  </a:cubicBezTo>
                  <a:cubicBezTo>
                    <a:pt x="8422" y="8618"/>
                    <a:pt x="8430" y="8609"/>
                    <a:pt x="8439" y="8601"/>
                  </a:cubicBezTo>
                  <a:cubicBezTo>
                    <a:pt x="8529" y="8565"/>
                    <a:pt x="8609" y="8520"/>
                    <a:pt x="8680" y="8467"/>
                  </a:cubicBezTo>
                  <a:cubicBezTo>
                    <a:pt x="8725" y="8440"/>
                    <a:pt x="8769" y="8404"/>
                    <a:pt x="8805" y="8369"/>
                  </a:cubicBezTo>
                  <a:cubicBezTo>
                    <a:pt x="8877" y="8306"/>
                    <a:pt x="8939" y="8235"/>
                    <a:pt x="9001" y="8163"/>
                  </a:cubicBezTo>
                  <a:cubicBezTo>
                    <a:pt x="9046" y="8101"/>
                    <a:pt x="9091" y="8030"/>
                    <a:pt x="9135" y="7958"/>
                  </a:cubicBezTo>
                  <a:lnTo>
                    <a:pt x="3961" y="7958"/>
                  </a:lnTo>
                  <a:cubicBezTo>
                    <a:pt x="2980" y="7958"/>
                    <a:pt x="2257" y="7030"/>
                    <a:pt x="2498" y="6076"/>
                  </a:cubicBezTo>
                  <a:lnTo>
                    <a:pt x="2935" y="4390"/>
                  </a:lnTo>
                  <a:cubicBezTo>
                    <a:pt x="2962" y="4265"/>
                    <a:pt x="2873" y="4149"/>
                    <a:pt x="2739" y="4149"/>
                  </a:cubicBezTo>
                  <a:lnTo>
                    <a:pt x="1401" y="4149"/>
                  </a:lnTo>
                  <a:cubicBezTo>
                    <a:pt x="1401" y="4149"/>
                    <a:pt x="1169" y="4024"/>
                    <a:pt x="1213" y="3890"/>
                  </a:cubicBezTo>
                  <a:lnTo>
                    <a:pt x="2409" y="295"/>
                  </a:lnTo>
                  <a:cubicBezTo>
                    <a:pt x="2444" y="188"/>
                    <a:pt x="2489" y="90"/>
                    <a:pt x="2543"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142525" y="3186850"/>
              <a:ext cx="39725" cy="27900"/>
            </a:xfrm>
            <a:custGeom>
              <a:avLst/>
              <a:gdLst/>
              <a:ahLst/>
              <a:cxnLst/>
              <a:rect l="l" t="t" r="r" b="b"/>
              <a:pathLst>
                <a:path w="1589" h="1116" extrusionOk="0">
                  <a:moveTo>
                    <a:pt x="0" y="0"/>
                  </a:moveTo>
                  <a:lnTo>
                    <a:pt x="81" y="384"/>
                  </a:lnTo>
                  <a:lnTo>
                    <a:pt x="134" y="598"/>
                  </a:lnTo>
                  <a:cubicBezTo>
                    <a:pt x="214" y="901"/>
                    <a:pt x="491" y="1115"/>
                    <a:pt x="803" y="1115"/>
                  </a:cubicBezTo>
                  <a:cubicBezTo>
                    <a:pt x="1258" y="1115"/>
                    <a:pt x="1588" y="705"/>
                    <a:pt x="1481" y="268"/>
                  </a:cubicBezTo>
                  <a:lnTo>
                    <a:pt x="14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020075" y="3054375"/>
              <a:ext cx="69400" cy="34575"/>
            </a:xfrm>
            <a:custGeom>
              <a:avLst/>
              <a:gdLst/>
              <a:ahLst/>
              <a:cxnLst/>
              <a:rect l="l" t="t" r="r" b="b"/>
              <a:pathLst>
                <a:path w="2776" h="1383" extrusionOk="0">
                  <a:moveTo>
                    <a:pt x="1" y="0"/>
                  </a:moveTo>
                  <a:cubicBezTo>
                    <a:pt x="1" y="0"/>
                    <a:pt x="1" y="1347"/>
                    <a:pt x="1392" y="1383"/>
                  </a:cubicBezTo>
                  <a:cubicBezTo>
                    <a:pt x="2775" y="1347"/>
                    <a:pt x="2775" y="0"/>
                    <a:pt x="2775" y="0"/>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020075" y="3054375"/>
              <a:ext cx="43075" cy="34575"/>
            </a:xfrm>
            <a:custGeom>
              <a:avLst/>
              <a:gdLst/>
              <a:ahLst/>
              <a:cxnLst/>
              <a:rect l="l" t="t" r="r" b="b"/>
              <a:pathLst>
                <a:path w="1723" h="1383" extrusionOk="0">
                  <a:moveTo>
                    <a:pt x="1" y="0"/>
                  </a:moveTo>
                  <a:cubicBezTo>
                    <a:pt x="1" y="0"/>
                    <a:pt x="1" y="1347"/>
                    <a:pt x="1392" y="1383"/>
                  </a:cubicBezTo>
                  <a:cubicBezTo>
                    <a:pt x="1508" y="1374"/>
                    <a:pt x="1624" y="1365"/>
                    <a:pt x="1722" y="1347"/>
                  </a:cubicBezTo>
                  <a:cubicBezTo>
                    <a:pt x="670" y="1124"/>
                    <a:pt x="670" y="0"/>
                    <a:pt x="670" y="0"/>
                  </a:cubicBez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1841825" y="3004750"/>
              <a:ext cx="115150" cy="175650"/>
            </a:xfrm>
            <a:custGeom>
              <a:avLst/>
              <a:gdLst/>
              <a:ahLst/>
              <a:cxnLst/>
              <a:rect l="l" t="t" r="r" b="b"/>
              <a:pathLst>
                <a:path w="4606" h="7026" extrusionOk="0">
                  <a:moveTo>
                    <a:pt x="425" y="1"/>
                  </a:moveTo>
                  <a:cubicBezTo>
                    <a:pt x="336" y="1"/>
                    <a:pt x="249" y="66"/>
                    <a:pt x="244" y="165"/>
                  </a:cubicBezTo>
                  <a:cubicBezTo>
                    <a:pt x="181" y="1093"/>
                    <a:pt x="244" y="3341"/>
                    <a:pt x="2260" y="4340"/>
                  </a:cubicBezTo>
                  <a:cubicBezTo>
                    <a:pt x="2260" y="4340"/>
                    <a:pt x="1962" y="4413"/>
                    <a:pt x="1543" y="4413"/>
                  </a:cubicBezTo>
                  <a:cubicBezTo>
                    <a:pt x="1175" y="4413"/>
                    <a:pt x="713" y="4357"/>
                    <a:pt x="279" y="4144"/>
                  </a:cubicBezTo>
                  <a:cubicBezTo>
                    <a:pt x="255" y="4133"/>
                    <a:pt x="230" y="4127"/>
                    <a:pt x="206" y="4127"/>
                  </a:cubicBezTo>
                  <a:cubicBezTo>
                    <a:pt x="96" y="4127"/>
                    <a:pt x="0" y="4232"/>
                    <a:pt x="29" y="4349"/>
                  </a:cubicBezTo>
                  <a:cubicBezTo>
                    <a:pt x="208" y="5107"/>
                    <a:pt x="868" y="6704"/>
                    <a:pt x="3286" y="7025"/>
                  </a:cubicBezTo>
                  <a:lnTo>
                    <a:pt x="4606" y="3047"/>
                  </a:lnTo>
                  <a:cubicBezTo>
                    <a:pt x="4606" y="3047"/>
                    <a:pt x="2340" y="2012"/>
                    <a:pt x="556" y="58"/>
                  </a:cubicBezTo>
                  <a:cubicBezTo>
                    <a:pt x="519" y="18"/>
                    <a:pt x="472" y="1"/>
                    <a:pt x="425"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1952725" y="2859000"/>
              <a:ext cx="204100" cy="204075"/>
            </a:xfrm>
            <a:custGeom>
              <a:avLst/>
              <a:gdLst/>
              <a:ahLst/>
              <a:cxnLst/>
              <a:rect l="l" t="t" r="r" b="b"/>
              <a:pathLst>
                <a:path w="8164" h="8163" extrusionOk="0">
                  <a:moveTo>
                    <a:pt x="4086" y="0"/>
                  </a:moveTo>
                  <a:cubicBezTo>
                    <a:pt x="1829" y="0"/>
                    <a:pt x="0" y="1820"/>
                    <a:pt x="0" y="4077"/>
                  </a:cubicBezTo>
                  <a:cubicBezTo>
                    <a:pt x="0" y="6334"/>
                    <a:pt x="1829" y="8163"/>
                    <a:pt x="4086" y="8163"/>
                  </a:cubicBezTo>
                  <a:cubicBezTo>
                    <a:pt x="6334" y="8163"/>
                    <a:pt x="8163" y="6334"/>
                    <a:pt x="8163" y="4077"/>
                  </a:cubicBezTo>
                  <a:cubicBezTo>
                    <a:pt x="8163" y="1820"/>
                    <a:pt x="6334" y="0"/>
                    <a:pt x="4086" y="0"/>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1952725" y="2874375"/>
              <a:ext cx="192500" cy="188700"/>
            </a:xfrm>
            <a:custGeom>
              <a:avLst/>
              <a:gdLst/>
              <a:ahLst/>
              <a:cxnLst/>
              <a:rect l="l" t="t" r="r" b="b"/>
              <a:pathLst>
                <a:path w="7700" h="7548" extrusionOk="0">
                  <a:moveTo>
                    <a:pt x="1918" y="1"/>
                  </a:moveTo>
                  <a:cubicBezTo>
                    <a:pt x="768" y="723"/>
                    <a:pt x="0" y="2008"/>
                    <a:pt x="0" y="3462"/>
                  </a:cubicBezTo>
                  <a:cubicBezTo>
                    <a:pt x="0" y="5719"/>
                    <a:pt x="1829" y="7548"/>
                    <a:pt x="4086" y="7548"/>
                  </a:cubicBezTo>
                  <a:cubicBezTo>
                    <a:pt x="5647" y="7548"/>
                    <a:pt x="7012" y="6665"/>
                    <a:pt x="7699" y="5362"/>
                  </a:cubicBezTo>
                  <a:lnTo>
                    <a:pt x="7699" y="5362"/>
                  </a:lnTo>
                  <a:cubicBezTo>
                    <a:pt x="7066" y="5755"/>
                    <a:pt x="6325" y="5987"/>
                    <a:pt x="5531" y="5987"/>
                  </a:cubicBezTo>
                  <a:cubicBezTo>
                    <a:pt x="3274" y="5987"/>
                    <a:pt x="1446" y="4158"/>
                    <a:pt x="1446" y="1901"/>
                  </a:cubicBezTo>
                  <a:cubicBezTo>
                    <a:pt x="1446" y="1214"/>
                    <a:pt x="1615" y="572"/>
                    <a:pt x="1918" y="1"/>
                  </a:cubicBez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153675" y="3004750"/>
              <a:ext cx="115150" cy="175650"/>
            </a:xfrm>
            <a:custGeom>
              <a:avLst/>
              <a:gdLst/>
              <a:ahLst/>
              <a:cxnLst/>
              <a:rect l="l" t="t" r="r" b="b"/>
              <a:pathLst>
                <a:path w="4606" h="7026" extrusionOk="0">
                  <a:moveTo>
                    <a:pt x="4179" y="1"/>
                  </a:moveTo>
                  <a:cubicBezTo>
                    <a:pt x="4133" y="1"/>
                    <a:pt x="4087" y="18"/>
                    <a:pt x="4050" y="58"/>
                  </a:cubicBezTo>
                  <a:cubicBezTo>
                    <a:pt x="2257" y="2012"/>
                    <a:pt x="0" y="3047"/>
                    <a:pt x="0" y="3047"/>
                  </a:cubicBezTo>
                  <a:lnTo>
                    <a:pt x="1321" y="7025"/>
                  </a:lnTo>
                  <a:cubicBezTo>
                    <a:pt x="3738" y="6704"/>
                    <a:pt x="4398" y="5107"/>
                    <a:pt x="4577" y="4349"/>
                  </a:cubicBezTo>
                  <a:cubicBezTo>
                    <a:pt x="4606" y="4232"/>
                    <a:pt x="4510" y="4127"/>
                    <a:pt x="4400" y="4127"/>
                  </a:cubicBezTo>
                  <a:cubicBezTo>
                    <a:pt x="4376" y="4127"/>
                    <a:pt x="4351" y="4133"/>
                    <a:pt x="4327" y="4144"/>
                  </a:cubicBezTo>
                  <a:cubicBezTo>
                    <a:pt x="3893" y="4357"/>
                    <a:pt x="3429" y="4413"/>
                    <a:pt x="3059" y="4413"/>
                  </a:cubicBezTo>
                  <a:cubicBezTo>
                    <a:pt x="2638" y="4413"/>
                    <a:pt x="2338" y="4340"/>
                    <a:pt x="2338" y="4340"/>
                  </a:cubicBezTo>
                  <a:cubicBezTo>
                    <a:pt x="4363" y="3341"/>
                    <a:pt x="4425" y="1093"/>
                    <a:pt x="4363" y="165"/>
                  </a:cubicBezTo>
                  <a:cubicBezTo>
                    <a:pt x="4351" y="66"/>
                    <a:pt x="4266" y="1"/>
                    <a:pt x="4179"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1926850" y="3186850"/>
              <a:ext cx="39950" cy="27900"/>
            </a:xfrm>
            <a:custGeom>
              <a:avLst/>
              <a:gdLst/>
              <a:ahLst/>
              <a:cxnLst/>
              <a:rect l="l" t="t" r="r" b="b"/>
              <a:pathLst>
                <a:path w="1598" h="1116" extrusionOk="0">
                  <a:moveTo>
                    <a:pt x="170" y="0"/>
                  </a:moveTo>
                  <a:lnTo>
                    <a:pt x="108" y="268"/>
                  </a:lnTo>
                  <a:cubicBezTo>
                    <a:pt x="1" y="705"/>
                    <a:pt x="340" y="1115"/>
                    <a:pt x="786" y="1115"/>
                  </a:cubicBezTo>
                  <a:cubicBezTo>
                    <a:pt x="1107" y="1115"/>
                    <a:pt x="1383" y="901"/>
                    <a:pt x="1464" y="598"/>
                  </a:cubicBezTo>
                  <a:lnTo>
                    <a:pt x="1517" y="384"/>
                  </a:lnTo>
                  <a:lnTo>
                    <a:pt x="15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1969225" y="2859000"/>
              <a:ext cx="187600" cy="98875"/>
            </a:xfrm>
            <a:custGeom>
              <a:avLst/>
              <a:gdLst/>
              <a:ahLst/>
              <a:cxnLst/>
              <a:rect l="l" t="t" r="r" b="b"/>
              <a:pathLst>
                <a:path w="7504" h="3955" extrusionOk="0">
                  <a:moveTo>
                    <a:pt x="3426" y="0"/>
                  </a:moveTo>
                  <a:cubicBezTo>
                    <a:pt x="1990" y="0"/>
                    <a:pt x="732" y="732"/>
                    <a:pt x="1" y="1847"/>
                  </a:cubicBezTo>
                  <a:cubicBezTo>
                    <a:pt x="1" y="1847"/>
                    <a:pt x="2719" y="3955"/>
                    <a:pt x="6205" y="3955"/>
                  </a:cubicBezTo>
                  <a:cubicBezTo>
                    <a:pt x="6628" y="3955"/>
                    <a:pt x="7061" y="3924"/>
                    <a:pt x="7503" y="3854"/>
                  </a:cubicBezTo>
                  <a:cubicBezTo>
                    <a:pt x="7378" y="1704"/>
                    <a:pt x="5603" y="0"/>
                    <a:pt x="3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1975925" y="2807925"/>
              <a:ext cx="157700" cy="40175"/>
            </a:xfrm>
            <a:custGeom>
              <a:avLst/>
              <a:gdLst/>
              <a:ahLst/>
              <a:cxnLst/>
              <a:rect l="l" t="t" r="r" b="b"/>
              <a:pathLst>
                <a:path w="6308" h="1607" extrusionOk="0">
                  <a:moveTo>
                    <a:pt x="3158" y="562"/>
                  </a:moveTo>
                  <a:cubicBezTo>
                    <a:pt x="4345" y="562"/>
                    <a:pt x="5148" y="687"/>
                    <a:pt x="5540" y="803"/>
                  </a:cubicBezTo>
                  <a:cubicBezTo>
                    <a:pt x="5148" y="919"/>
                    <a:pt x="4345" y="1044"/>
                    <a:pt x="3158" y="1044"/>
                  </a:cubicBezTo>
                  <a:cubicBezTo>
                    <a:pt x="1963" y="1044"/>
                    <a:pt x="1160" y="919"/>
                    <a:pt x="776" y="803"/>
                  </a:cubicBezTo>
                  <a:cubicBezTo>
                    <a:pt x="1160" y="687"/>
                    <a:pt x="1963" y="562"/>
                    <a:pt x="3158" y="562"/>
                  </a:cubicBezTo>
                  <a:close/>
                  <a:moveTo>
                    <a:pt x="3158" y="0"/>
                  </a:moveTo>
                  <a:cubicBezTo>
                    <a:pt x="2373" y="0"/>
                    <a:pt x="1633" y="54"/>
                    <a:pt x="1071" y="161"/>
                  </a:cubicBezTo>
                  <a:cubicBezTo>
                    <a:pt x="544" y="250"/>
                    <a:pt x="0" y="402"/>
                    <a:pt x="0" y="803"/>
                  </a:cubicBezTo>
                  <a:cubicBezTo>
                    <a:pt x="0" y="1205"/>
                    <a:pt x="544" y="1356"/>
                    <a:pt x="1071" y="1454"/>
                  </a:cubicBezTo>
                  <a:cubicBezTo>
                    <a:pt x="1633" y="1553"/>
                    <a:pt x="2373" y="1606"/>
                    <a:pt x="3158" y="1606"/>
                  </a:cubicBezTo>
                  <a:cubicBezTo>
                    <a:pt x="3934" y="1606"/>
                    <a:pt x="4675" y="1553"/>
                    <a:pt x="5237" y="1454"/>
                  </a:cubicBezTo>
                  <a:cubicBezTo>
                    <a:pt x="5772" y="1356"/>
                    <a:pt x="6307" y="1205"/>
                    <a:pt x="6307" y="803"/>
                  </a:cubicBezTo>
                  <a:cubicBezTo>
                    <a:pt x="6307" y="402"/>
                    <a:pt x="5772" y="250"/>
                    <a:pt x="5237" y="161"/>
                  </a:cubicBezTo>
                  <a:cubicBezTo>
                    <a:pt x="4675" y="54"/>
                    <a:pt x="3934" y="0"/>
                    <a:pt x="3158" y="0"/>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005125" y="2973175"/>
              <a:ext cx="24350" cy="24350"/>
            </a:xfrm>
            <a:custGeom>
              <a:avLst/>
              <a:gdLst/>
              <a:ahLst/>
              <a:cxnLst/>
              <a:rect l="l" t="t" r="r" b="b"/>
              <a:pathLst>
                <a:path w="974" h="974" extrusionOk="0">
                  <a:moveTo>
                    <a:pt x="492" y="1"/>
                  </a:moveTo>
                  <a:cubicBezTo>
                    <a:pt x="224" y="1"/>
                    <a:pt x="1" y="215"/>
                    <a:pt x="1" y="491"/>
                  </a:cubicBezTo>
                  <a:cubicBezTo>
                    <a:pt x="1" y="759"/>
                    <a:pt x="224" y="973"/>
                    <a:pt x="492" y="973"/>
                  </a:cubicBezTo>
                  <a:cubicBezTo>
                    <a:pt x="759" y="973"/>
                    <a:pt x="973" y="759"/>
                    <a:pt x="973" y="491"/>
                  </a:cubicBezTo>
                  <a:cubicBezTo>
                    <a:pt x="973" y="215"/>
                    <a:pt x="759" y="1"/>
                    <a:pt x="492"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080975" y="2973175"/>
              <a:ext cx="24550" cy="24350"/>
            </a:xfrm>
            <a:custGeom>
              <a:avLst/>
              <a:gdLst/>
              <a:ahLst/>
              <a:cxnLst/>
              <a:rect l="l" t="t" r="r" b="b"/>
              <a:pathLst>
                <a:path w="982" h="974" extrusionOk="0">
                  <a:moveTo>
                    <a:pt x="491" y="1"/>
                  </a:moveTo>
                  <a:cubicBezTo>
                    <a:pt x="223" y="1"/>
                    <a:pt x="0" y="215"/>
                    <a:pt x="0" y="491"/>
                  </a:cubicBezTo>
                  <a:cubicBezTo>
                    <a:pt x="0" y="759"/>
                    <a:pt x="223" y="973"/>
                    <a:pt x="491" y="973"/>
                  </a:cubicBezTo>
                  <a:cubicBezTo>
                    <a:pt x="758" y="973"/>
                    <a:pt x="981" y="759"/>
                    <a:pt x="981" y="491"/>
                  </a:cubicBezTo>
                  <a:cubicBezTo>
                    <a:pt x="981" y="215"/>
                    <a:pt x="758" y="1"/>
                    <a:pt x="491"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64"/>
          <p:cNvGrpSpPr/>
          <p:nvPr/>
        </p:nvGrpSpPr>
        <p:grpSpPr>
          <a:xfrm>
            <a:off x="1483600" y="2380688"/>
            <a:ext cx="449200" cy="474400"/>
            <a:chOff x="1268700" y="2148000"/>
            <a:chExt cx="449200" cy="474400"/>
          </a:xfrm>
        </p:grpSpPr>
        <p:sp>
          <p:nvSpPr>
            <p:cNvPr id="7886" name="Google Shape;7886;p64"/>
            <p:cNvSpPr/>
            <p:nvPr/>
          </p:nvSpPr>
          <p:spPr>
            <a:xfrm>
              <a:off x="1268700" y="2361925"/>
              <a:ext cx="174650" cy="172375"/>
            </a:xfrm>
            <a:custGeom>
              <a:avLst/>
              <a:gdLst/>
              <a:ahLst/>
              <a:cxnLst/>
              <a:rect l="l" t="t" r="r" b="b"/>
              <a:pathLst>
                <a:path w="6986" h="6895" extrusionOk="0">
                  <a:moveTo>
                    <a:pt x="1844" y="0"/>
                  </a:moveTo>
                  <a:cubicBezTo>
                    <a:pt x="1426" y="0"/>
                    <a:pt x="1006" y="157"/>
                    <a:pt x="679" y="471"/>
                  </a:cubicBezTo>
                  <a:cubicBezTo>
                    <a:pt x="18" y="1113"/>
                    <a:pt x="1" y="2166"/>
                    <a:pt x="643" y="2826"/>
                  </a:cubicBezTo>
                  <a:lnTo>
                    <a:pt x="4586" y="6894"/>
                  </a:lnTo>
                  <a:lnTo>
                    <a:pt x="6986" y="4575"/>
                  </a:lnTo>
                  <a:lnTo>
                    <a:pt x="3043" y="507"/>
                  </a:lnTo>
                  <a:cubicBezTo>
                    <a:pt x="2715" y="170"/>
                    <a:pt x="2280" y="0"/>
                    <a:pt x="1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1268700" y="2365675"/>
              <a:ext cx="141425" cy="168625"/>
            </a:xfrm>
            <a:custGeom>
              <a:avLst/>
              <a:gdLst/>
              <a:ahLst/>
              <a:cxnLst/>
              <a:rect l="l" t="t" r="r" b="b"/>
              <a:pathLst>
                <a:path w="5657" h="6745" extrusionOk="0">
                  <a:moveTo>
                    <a:pt x="1151" y="0"/>
                  </a:moveTo>
                  <a:lnTo>
                    <a:pt x="1151" y="0"/>
                  </a:lnTo>
                  <a:cubicBezTo>
                    <a:pt x="982" y="71"/>
                    <a:pt x="821" y="178"/>
                    <a:pt x="679" y="321"/>
                  </a:cubicBezTo>
                  <a:cubicBezTo>
                    <a:pt x="18" y="963"/>
                    <a:pt x="1" y="2016"/>
                    <a:pt x="643" y="2676"/>
                  </a:cubicBezTo>
                  <a:lnTo>
                    <a:pt x="4586" y="6744"/>
                  </a:lnTo>
                  <a:lnTo>
                    <a:pt x="5657" y="5709"/>
                  </a:lnTo>
                  <a:lnTo>
                    <a:pt x="1642" y="1570"/>
                  </a:lnTo>
                  <a:cubicBezTo>
                    <a:pt x="1223" y="1133"/>
                    <a:pt x="1062" y="553"/>
                    <a:pt x="1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1342525" y="2522450"/>
              <a:ext cx="375375" cy="99950"/>
            </a:xfrm>
            <a:custGeom>
              <a:avLst/>
              <a:gdLst/>
              <a:ahLst/>
              <a:cxnLst/>
              <a:rect l="l" t="t" r="r" b="b"/>
              <a:pathLst>
                <a:path w="15015" h="3998" extrusionOk="0">
                  <a:moveTo>
                    <a:pt x="1428" y="0"/>
                  </a:moveTo>
                  <a:cubicBezTo>
                    <a:pt x="643" y="0"/>
                    <a:pt x="0" y="643"/>
                    <a:pt x="0" y="1428"/>
                  </a:cubicBezTo>
                  <a:lnTo>
                    <a:pt x="0" y="2570"/>
                  </a:lnTo>
                  <a:cubicBezTo>
                    <a:pt x="0" y="3355"/>
                    <a:pt x="643" y="3997"/>
                    <a:pt x="1428" y="3997"/>
                  </a:cubicBezTo>
                  <a:lnTo>
                    <a:pt x="13587" y="3997"/>
                  </a:lnTo>
                  <a:cubicBezTo>
                    <a:pt x="14372" y="3997"/>
                    <a:pt x="15015" y="3355"/>
                    <a:pt x="15015" y="2570"/>
                  </a:cubicBezTo>
                  <a:lnTo>
                    <a:pt x="15015" y="1428"/>
                  </a:lnTo>
                  <a:cubicBezTo>
                    <a:pt x="15015" y="643"/>
                    <a:pt x="14372" y="0"/>
                    <a:pt x="1358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1342525" y="2522450"/>
              <a:ext cx="87000" cy="99950"/>
            </a:xfrm>
            <a:custGeom>
              <a:avLst/>
              <a:gdLst/>
              <a:ahLst/>
              <a:cxnLst/>
              <a:rect l="l" t="t" r="r" b="b"/>
              <a:pathLst>
                <a:path w="3480" h="3998" extrusionOk="0">
                  <a:moveTo>
                    <a:pt x="1446" y="0"/>
                  </a:moveTo>
                  <a:cubicBezTo>
                    <a:pt x="652" y="0"/>
                    <a:pt x="0" y="634"/>
                    <a:pt x="0" y="1410"/>
                  </a:cubicBezTo>
                  <a:lnTo>
                    <a:pt x="0" y="2588"/>
                  </a:lnTo>
                  <a:cubicBezTo>
                    <a:pt x="0" y="3364"/>
                    <a:pt x="652" y="3997"/>
                    <a:pt x="1446" y="3997"/>
                  </a:cubicBezTo>
                  <a:lnTo>
                    <a:pt x="3480" y="3997"/>
                  </a:lnTo>
                  <a:cubicBezTo>
                    <a:pt x="3274" y="3997"/>
                    <a:pt x="3114" y="3836"/>
                    <a:pt x="3114" y="3649"/>
                  </a:cubicBezTo>
                  <a:lnTo>
                    <a:pt x="3114" y="357"/>
                  </a:lnTo>
                  <a:cubicBezTo>
                    <a:pt x="3114" y="161"/>
                    <a:pt x="3274" y="0"/>
                    <a:pt x="348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1372175" y="2148000"/>
              <a:ext cx="316075" cy="374475"/>
            </a:xfrm>
            <a:custGeom>
              <a:avLst/>
              <a:gdLst/>
              <a:ahLst/>
              <a:cxnLst/>
              <a:rect l="l" t="t" r="r" b="b"/>
              <a:pathLst>
                <a:path w="12643" h="14979" extrusionOk="0">
                  <a:moveTo>
                    <a:pt x="6317" y="0"/>
                  </a:moveTo>
                  <a:cubicBezTo>
                    <a:pt x="2829" y="0"/>
                    <a:pt x="1" y="2837"/>
                    <a:pt x="1" y="6325"/>
                  </a:cubicBezTo>
                  <a:lnTo>
                    <a:pt x="1" y="14978"/>
                  </a:lnTo>
                  <a:lnTo>
                    <a:pt x="12642" y="14978"/>
                  </a:lnTo>
                  <a:lnTo>
                    <a:pt x="12642" y="6325"/>
                  </a:lnTo>
                  <a:cubicBezTo>
                    <a:pt x="12642" y="2837"/>
                    <a:pt x="9814" y="0"/>
                    <a:pt x="6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1371300" y="2148000"/>
              <a:ext cx="184900" cy="374475"/>
            </a:xfrm>
            <a:custGeom>
              <a:avLst/>
              <a:gdLst/>
              <a:ahLst/>
              <a:cxnLst/>
              <a:rect l="l" t="t" r="r" b="b"/>
              <a:pathLst>
                <a:path w="7396" h="14979" extrusionOk="0">
                  <a:moveTo>
                    <a:pt x="6343" y="0"/>
                  </a:moveTo>
                  <a:cubicBezTo>
                    <a:pt x="2837" y="0"/>
                    <a:pt x="0" y="2837"/>
                    <a:pt x="0" y="6637"/>
                  </a:cubicBezTo>
                  <a:lnTo>
                    <a:pt x="0" y="14978"/>
                  </a:lnTo>
                  <a:lnTo>
                    <a:pt x="2115" y="14978"/>
                  </a:lnTo>
                  <a:lnTo>
                    <a:pt x="2115" y="6637"/>
                  </a:lnTo>
                  <a:cubicBezTo>
                    <a:pt x="2115" y="3194"/>
                    <a:pt x="4398" y="589"/>
                    <a:pt x="7396" y="89"/>
                  </a:cubicBezTo>
                  <a:cubicBezTo>
                    <a:pt x="7057" y="27"/>
                    <a:pt x="6700" y="0"/>
                    <a:pt x="6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1371300" y="2547425"/>
              <a:ext cx="13850" cy="50200"/>
            </a:xfrm>
            <a:custGeom>
              <a:avLst/>
              <a:gdLst/>
              <a:ahLst/>
              <a:cxnLst/>
              <a:rect l="l" t="t" r="r" b="b"/>
              <a:pathLst>
                <a:path w="554" h="2008" extrusionOk="0">
                  <a:moveTo>
                    <a:pt x="268" y="1"/>
                  </a:moveTo>
                  <a:cubicBezTo>
                    <a:pt x="116" y="10"/>
                    <a:pt x="0" y="143"/>
                    <a:pt x="0" y="295"/>
                  </a:cubicBezTo>
                  <a:lnTo>
                    <a:pt x="0" y="1713"/>
                  </a:lnTo>
                  <a:cubicBezTo>
                    <a:pt x="0" y="1865"/>
                    <a:pt x="116" y="1999"/>
                    <a:pt x="268" y="2008"/>
                  </a:cubicBezTo>
                  <a:cubicBezTo>
                    <a:pt x="428" y="2008"/>
                    <a:pt x="553" y="1883"/>
                    <a:pt x="553" y="1731"/>
                  </a:cubicBezTo>
                  <a:lnTo>
                    <a:pt x="553" y="286"/>
                  </a:lnTo>
                  <a:cubicBezTo>
                    <a:pt x="553" y="126"/>
                    <a:pt x="428" y="1"/>
                    <a:pt x="268"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1409200" y="2547425"/>
              <a:ext cx="13850" cy="50200"/>
            </a:xfrm>
            <a:custGeom>
              <a:avLst/>
              <a:gdLst/>
              <a:ahLst/>
              <a:cxnLst/>
              <a:rect l="l" t="t" r="r" b="b"/>
              <a:pathLst>
                <a:path w="554" h="2008" extrusionOk="0">
                  <a:moveTo>
                    <a:pt x="286" y="1"/>
                  </a:moveTo>
                  <a:cubicBezTo>
                    <a:pt x="135" y="1"/>
                    <a:pt x="1" y="126"/>
                    <a:pt x="1" y="286"/>
                  </a:cubicBezTo>
                  <a:lnTo>
                    <a:pt x="1" y="1713"/>
                  </a:lnTo>
                  <a:cubicBezTo>
                    <a:pt x="1" y="1865"/>
                    <a:pt x="117" y="1999"/>
                    <a:pt x="268" y="2008"/>
                  </a:cubicBezTo>
                  <a:cubicBezTo>
                    <a:pt x="429" y="2008"/>
                    <a:pt x="554" y="1883"/>
                    <a:pt x="554" y="1731"/>
                  </a:cubicBezTo>
                  <a:lnTo>
                    <a:pt x="554" y="295"/>
                  </a:lnTo>
                  <a:cubicBezTo>
                    <a:pt x="554" y="143"/>
                    <a:pt x="438"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1447350" y="2547425"/>
              <a:ext cx="13850" cy="50200"/>
            </a:xfrm>
            <a:custGeom>
              <a:avLst/>
              <a:gdLst/>
              <a:ahLst/>
              <a:cxnLst/>
              <a:rect l="l" t="t" r="r" b="b"/>
              <a:pathLst>
                <a:path w="554" h="2008" extrusionOk="0">
                  <a:moveTo>
                    <a:pt x="277" y="1"/>
                  </a:moveTo>
                  <a:cubicBezTo>
                    <a:pt x="125" y="1"/>
                    <a:pt x="0" y="126"/>
                    <a:pt x="0" y="286"/>
                  </a:cubicBezTo>
                  <a:lnTo>
                    <a:pt x="0" y="1713"/>
                  </a:lnTo>
                  <a:cubicBezTo>
                    <a:pt x="0" y="1865"/>
                    <a:pt x="116" y="1999"/>
                    <a:pt x="268" y="2008"/>
                  </a:cubicBezTo>
                  <a:cubicBezTo>
                    <a:pt x="420" y="2008"/>
                    <a:pt x="553" y="1883"/>
                    <a:pt x="553" y="1731"/>
                  </a:cubicBezTo>
                  <a:lnTo>
                    <a:pt x="553" y="295"/>
                  </a:lnTo>
                  <a:cubicBezTo>
                    <a:pt x="553" y="143"/>
                    <a:pt x="437" y="10"/>
                    <a:pt x="277"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1485250" y="2547425"/>
              <a:ext cx="13875" cy="50200"/>
            </a:xfrm>
            <a:custGeom>
              <a:avLst/>
              <a:gdLst/>
              <a:ahLst/>
              <a:cxnLst/>
              <a:rect l="l" t="t" r="r" b="b"/>
              <a:pathLst>
                <a:path w="555" h="2008" extrusionOk="0">
                  <a:moveTo>
                    <a:pt x="286" y="1"/>
                  </a:moveTo>
                  <a:cubicBezTo>
                    <a:pt x="126" y="1"/>
                    <a:pt x="1" y="126"/>
                    <a:pt x="1" y="286"/>
                  </a:cubicBezTo>
                  <a:lnTo>
                    <a:pt x="1" y="1713"/>
                  </a:lnTo>
                  <a:cubicBezTo>
                    <a:pt x="1" y="1865"/>
                    <a:pt x="117" y="1999"/>
                    <a:pt x="269" y="2008"/>
                  </a:cubicBezTo>
                  <a:cubicBezTo>
                    <a:pt x="429" y="2008"/>
                    <a:pt x="554" y="1883"/>
                    <a:pt x="554" y="1731"/>
                  </a:cubicBezTo>
                  <a:lnTo>
                    <a:pt x="554" y="295"/>
                  </a:lnTo>
                  <a:cubicBezTo>
                    <a:pt x="554" y="143"/>
                    <a:pt x="438"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1523175" y="2547425"/>
              <a:ext cx="14075" cy="50200"/>
            </a:xfrm>
            <a:custGeom>
              <a:avLst/>
              <a:gdLst/>
              <a:ahLst/>
              <a:cxnLst/>
              <a:rect l="l" t="t" r="r" b="b"/>
              <a:pathLst>
                <a:path w="563" h="2008" extrusionOk="0">
                  <a:moveTo>
                    <a:pt x="286" y="1"/>
                  </a:moveTo>
                  <a:cubicBezTo>
                    <a:pt x="134" y="1"/>
                    <a:pt x="0" y="126"/>
                    <a:pt x="0" y="286"/>
                  </a:cubicBezTo>
                  <a:lnTo>
                    <a:pt x="0" y="1713"/>
                  </a:lnTo>
                  <a:cubicBezTo>
                    <a:pt x="0" y="1865"/>
                    <a:pt x="116" y="1999"/>
                    <a:pt x="277" y="2008"/>
                  </a:cubicBezTo>
                  <a:cubicBezTo>
                    <a:pt x="429" y="2008"/>
                    <a:pt x="563" y="1883"/>
                    <a:pt x="563" y="1731"/>
                  </a:cubicBezTo>
                  <a:lnTo>
                    <a:pt x="563" y="295"/>
                  </a:lnTo>
                  <a:cubicBezTo>
                    <a:pt x="563" y="143"/>
                    <a:pt x="438"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1560200" y="2547425"/>
              <a:ext cx="14075" cy="50200"/>
            </a:xfrm>
            <a:custGeom>
              <a:avLst/>
              <a:gdLst/>
              <a:ahLst/>
              <a:cxnLst/>
              <a:rect l="l" t="t" r="r" b="b"/>
              <a:pathLst>
                <a:path w="563" h="2008" extrusionOk="0">
                  <a:moveTo>
                    <a:pt x="286" y="1"/>
                  </a:moveTo>
                  <a:cubicBezTo>
                    <a:pt x="134" y="1"/>
                    <a:pt x="0" y="126"/>
                    <a:pt x="0" y="286"/>
                  </a:cubicBezTo>
                  <a:lnTo>
                    <a:pt x="0" y="1713"/>
                  </a:lnTo>
                  <a:cubicBezTo>
                    <a:pt x="0" y="1865"/>
                    <a:pt x="125" y="1999"/>
                    <a:pt x="277" y="2008"/>
                  </a:cubicBezTo>
                  <a:cubicBezTo>
                    <a:pt x="429" y="2008"/>
                    <a:pt x="562" y="1883"/>
                    <a:pt x="562" y="1731"/>
                  </a:cubicBezTo>
                  <a:lnTo>
                    <a:pt x="562" y="295"/>
                  </a:lnTo>
                  <a:cubicBezTo>
                    <a:pt x="562" y="143"/>
                    <a:pt x="446"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1598325" y="2547425"/>
              <a:ext cx="13850" cy="50200"/>
            </a:xfrm>
            <a:custGeom>
              <a:avLst/>
              <a:gdLst/>
              <a:ahLst/>
              <a:cxnLst/>
              <a:rect l="l" t="t" r="r" b="b"/>
              <a:pathLst>
                <a:path w="554" h="2008" extrusionOk="0">
                  <a:moveTo>
                    <a:pt x="269" y="1"/>
                  </a:moveTo>
                  <a:cubicBezTo>
                    <a:pt x="117" y="10"/>
                    <a:pt x="1" y="143"/>
                    <a:pt x="1" y="295"/>
                  </a:cubicBezTo>
                  <a:lnTo>
                    <a:pt x="1" y="1713"/>
                  </a:lnTo>
                  <a:cubicBezTo>
                    <a:pt x="1" y="1865"/>
                    <a:pt x="117" y="1999"/>
                    <a:pt x="269" y="2008"/>
                  </a:cubicBezTo>
                  <a:cubicBezTo>
                    <a:pt x="429" y="2008"/>
                    <a:pt x="554" y="1883"/>
                    <a:pt x="554" y="1731"/>
                  </a:cubicBezTo>
                  <a:lnTo>
                    <a:pt x="554" y="286"/>
                  </a:lnTo>
                  <a:cubicBezTo>
                    <a:pt x="554" y="126"/>
                    <a:pt x="429" y="1"/>
                    <a:pt x="269"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1636250" y="2547425"/>
              <a:ext cx="13850" cy="50250"/>
            </a:xfrm>
            <a:custGeom>
              <a:avLst/>
              <a:gdLst/>
              <a:ahLst/>
              <a:cxnLst/>
              <a:rect l="l" t="t" r="r" b="b"/>
              <a:pathLst>
                <a:path w="554" h="2010" extrusionOk="0">
                  <a:moveTo>
                    <a:pt x="286" y="1"/>
                  </a:moveTo>
                  <a:cubicBezTo>
                    <a:pt x="134" y="1"/>
                    <a:pt x="0" y="126"/>
                    <a:pt x="0" y="286"/>
                  </a:cubicBezTo>
                  <a:lnTo>
                    <a:pt x="0" y="1713"/>
                  </a:lnTo>
                  <a:cubicBezTo>
                    <a:pt x="0" y="1856"/>
                    <a:pt x="108" y="1990"/>
                    <a:pt x="241" y="2008"/>
                  </a:cubicBezTo>
                  <a:cubicBezTo>
                    <a:pt x="252" y="2009"/>
                    <a:pt x="262" y="2009"/>
                    <a:pt x="272" y="2009"/>
                  </a:cubicBezTo>
                  <a:cubicBezTo>
                    <a:pt x="428" y="2009"/>
                    <a:pt x="554" y="1882"/>
                    <a:pt x="554" y="1731"/>
                  </a:cubicBezTo>
                  <a:lnTo>
                    <a:pt x="554" y="295"/>
                  </a:lnTo>
                  <a:cubicBezTo>
                    <a:pt x="554" y="143"/>
                    <a:pt x="438"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1674175" y="2547425"/>
              <a:ext cx="14075" cy="50200"/>
            </a:xfrm>
            <a:custGeom>
              <a:avLst/>
              <a:gdLst/>
              <a:ahLst/>
              <a:cxnLst/>
              <a:rect l="l" t="t" r="r" b="b"/>
              <a:pathLst>
                <a:path w="563" h="2008" extrusionOk="0">
                  <a:moveTo>
                    <a:pt x="286" y="1"/>
                  </a:moveTo>
                  <a:cubicBezTo>
                    <a:pt x="134" y="1"/>
                    <a:pt x="0" y="126"/>
                    <a:pt x="0" y="286"/>
                  </a:cubicBezTo>
                  <a:lnTo>
                    <a:pt x="0" y="1713"/>
                  </a:lnTo>
                  <a:cubicBezTo>
                    <a:pt x="0" y="1865"/>
                    <a:pt x="125" y="1999"/>
                    <a:pt x="277" y="2008"/>
                  </a:cubicBezTo>
                  <a:cubicBezTo>
                    <a:pt x="428" y="2008"/>
                    <a:pt x="562" y="1883"/>
                    <a:pt x="562" y="1731"/>
                  </a:cubicBezTo>
                  <a:lnTo>
                    <a:pt x="562" y="295"/>
                  </a:lnTo>
                  <a:cubicBezTo>
                    <a:pt x="562" y="143"/>
                    <a:pt x="446" y="10"/>
                    <a:pt x="286"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1431075" y="2269025"/>
              <a:ext cx="197400" cy="186600"/>
            </a:xfrm>
            <a:custGeom>
              <a:avLst/>
              <a:gdLst/>
              <a:ahLst/>
              <a:cxnLst/>
              <a:rect l="l" t="t" r="r" b="b"/>
              <a:pathLst>
                <a:path w="7896" h="7464" extrusionOk="0">
                  <a:moveTo>
                    <a:pt x="3948" y="1"/>
                  </a:moveTo>
                  <a:cubicBezTo>
                    <a:pt x="3919" y="1"/>
                    <a:pt x="3890" y="17"/>
                    <a:pt x="3872" y="48"/>
                  </a:cubicBezTo>
                  <a:lnTo>
                    <a:pt x="2730" y="2367"/>
                  </a:lnTo>
                  <a:cubicBezTo>
                    <a:pt x="2712" y="2394"/>
                    <a:pt x="2694" y="2412"/>
                    <a:pt x="2667" y="2421"/>
                  </a:cubicBezTo>
                  <a:lnTo>
                    <a:pt x="98" y="2787"/>
                  </a:lnTo>
                  <a:cubicBezTo>
                    <a:pt x="27" y="2795"/>
                    <a:pt x="0" y="2885"/>
                    <a:pt x="54" y="2929"/>
                  </a:cubicBezTo>
                  <a:lnTo>
                    <a:pt x="1909" y="4740"/>
                  </a:lnTo>
                  <a:cubicBezTo>
                    <a:pt x="1927" y="4758"/>
                    <a:pt x="1936" y="4785"/>
                    <a:pt x="1936" y="4812"/>
                  </a:cubicBezTo>
                  <a:lnTo>
                    <a:pt x="1499" y="7372"/>
                  </a:lnTo>
                  <a:cubicBezTo>
                    <a:pt x="1485" y="7421"/>
                    <a:pt x="1525" y="7464"/>
                    <a:pt x="1573" y="7464"/>
                  </a:cubicBezTo>
                  <a:cubicBezTo>
                    <a:pt x="1587" y="7464"/>
                    <a:pt x="1601" y="7460"/>
                    <a:pt x="1615" y="7452"/>
                  </a:cubicBezTo>
                  <a:lnTo>
                    <a:pt x="3908" y="6248"/>
                  </a:lnTo>
                  <a:cubicBezTo>
                    <a:pt x="3921" y="6243"/>
                    <a:pt x="3934" y="6241"/>
                    <a:pt x="3948" y="6241"/>
                  </a:cubicBezTo>
                  <a:cubicBezTo>
                    <a:pt x="3961" y="6241"/>
                    <a:pt x="3974" y="6243"/>
                    <a:pt x="3988" y="6248"/>
                  </a:cubicBezTo>
                  <a:lnTo>
                    <a:pt x="6281" y="7452"/>
                  </a:lnTo>
                  <a:cubicBezTo>
                    <a:pt x="6294" y="7460"/>
                    <a:pt x="6309" y="7464"/>
                    <a:pt x="6322" y="7464"/>
                  </a:cubicBezTo>
                  <a:cubicBezTo>
                    <a:pt x="6370" y="7464"/>
                    <a:pt x="6410" y="7421"/>
                    <a:pt x="6396" y="7372"/>
                  </a:cubicBezTo>
                  <a:lnTo>
                    <a:pt x="5959" y="4812"/>
                  </a:lnTo>
                  <a:cubicBezTo>
                    <a:pt x="5959" y="4785"/>
                    <a:pt x="5968" y="4758"/>
                    <a:pt x="5986" y="4740"/>
                  </a:cubicBezTo>
                  <a:lnTo>
                    <a:pt x="7842" y="2929"/>
                  </a:lnTo>
                  <a:cubicBezTo>
                    <a:pt x="7895" y="2885"/>
                    <a:pt x="7868" y="2795"/>
                    <a:pt x="7797" y="2787"/>
                  </a:cubicBezTo>
                  <a:lnTo>
                    <a:pt x="5228" y="2421"/>
                  </a:lnTo>
                  <a:cubicBezTo>
                    <a:pt x="5201" y="2412"/>
                    <a:pt x="5183" y="2394"/>
                    <a:pt x="5165" y="2367"/>
                  </a:cubicBezTo>
                  <a:lnTo>
                    <a:pt x="4023" y="48"/>
                  </a:lnTo>
                  <a:cubicBezTo>
                    <a:pt x="4006" y="17"/>
                    <a:pt x="3977" y="1"/>
                    <a:pt x="3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1431075" y="2269025"/>
              <a:ext cx="113525" cy="186600"/>
            </a:xfrm>
            <a:custGeom>
              <a:avLst/>
              <a:gdLst/>
              <a:ahLst/>
              <a:cxnLst/>
              <a:rect l="l" t="t" r="r" b="b"/>
              <a:pathLst>
                <a:path w="4541" h="7464" extrusionOk="0">
                  <a:moveTo>
                    <a:pt x="3948" y="1"/>
                  </a:moveTo>
                  <a:cubicBezTo>
                    <a:pt x="3919" y="1"/>
                    <a:pt x="3890" y="17"/>
                    <a:pt x="3872" y="48"/>
                  </a:cubicBezTo>
                  <a:lnTo>
                    <a:pt x="2730" y="2367"/>
                  </a:lnTo>
                  <a:cubicBezTo>
                    <a:pt x="2712" y="2394"/>
                    <a:pt x="2694" y="2412"/>
                    <a:pt x="2667" y="2421"/>
                  </a:cubicBezTo>
                  <a:lnTo>
                    <a:pt x="98" y="2787"/>
                  </a:lnTo>
                  <a:cubicBezTo>
                    <a:pt x="27" y="2795"/>
                    <a:pt x="0" y="2885"/>
                    <a:pt x="54" y="2929"/>
                  </a:cubicBezTo>
                  <a:lnTo>
                    <a:pt x="1909" y="4740"/>
                  </a:lnTo>
                  <a:cubicBezTo>
                    <a:pt x="1927" y="4758"/>
                    <a:pt x="1936" y="4785"/>
                    <a:pt x="1936" y="4812"/>
                  </a:cubicBezTo>
                  <a:lnTo>
                    <a:pt x="1499" y="7372"/>
                  </a:lnTo>
                  <a:cubicBezTo>
                    <a:pt x="1485" y="7421"/>
                    <a:pt x="1525" y="7464"/>
                    <a:pt x="1573" y="7464"/>
                  </a:cubicBezTo>
                  <a:cubicBezTo>
                    <a:pt x="1587" y="7464"/>
                    <a:pt x="1601" y="7460"/>
                    <a:pt x="1615" y="7452"/>
                  </a:cubicBezTo>
                  <a:lnTo>
                    <a:pt x="2659" y="6908"/>
                  </a:lnTo>
                  <a:lnTo>
                    <a:pt x="2962" y="5115"/>
                  </a:lnTo>
                  <a:cubicBezTo>
                    <a:pt x="2971" y="5088"/>
                    <a:pt x="2962" y="5061"/>
                    <a:pt x="2944" y="5044"/>
                  </a:cubicBezTo>
                  <a:lnTo>
                    <a:pt x="1650" y="3438"/>
                  </a:lnTo>
                  <a:cubicBezTo>
                    <a:pt x="1606" y="3384"/>
                    <a:pt x="1633" y="3304"/>
                    <a:pt x="1695" y="3295"/>
                  </a:cubicBezTo>
                  <a:lnTo>
                    <a:pt x="3693" y="2715"/>
                  </a:lnTo>
                  <a:cubicBezTo>
                    <a:pt x="3720" y="2715"/>
                    <a:pt x="3747" y="2697"/>
                    <a:pt x="3756" y="2671"/>
                  </a:cubicBezTo>
                  <a:lnTo>
                    <a:pt x="4541" y="1092"/>
                  </a:lnTo>
                  <a:lnTo>
                    <a:pt x="4023" y="48"/>
                  </a:lnTo>
                  <a:cubicBezTo>
                    <a:pt x="4006" y="17"/>
                    <a:pt x="3977" y="1"/>
                    <a:pt x="394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64"/>
          <p:cNvGrpSpPr/>
          <p:nvPr/>
        </p:nvGrpSpPr>
        <p:grpSpPr>
          <a:xfrm>
            <a:off x="7938400" y="2380750"/>
            <a:ext cx="435600" cy="474275"/>
            <a:chOff x="7609100" y="2151900"/>
            <a:chExt cx="435600" cy="474275"/>
          </a:xfrm>
        </p:grpSpPr>
        <p:sp>
          <p:nvSpPr>
            <p:cNvPr id="7904" name="Google Shape;7904;p64"/>
            <p:cNvSpPr/>
            <p:nvPr/>
          </p:nvSpPr>
          <p:spPr>
            <a:xfrm>
              <a:off x="7639675" y="2373250"/>
              <a:ext cx="374475" cy="196500"/>
            </a:xfrm>
            <a:custGeom>
              <a:avLst/>
              <a:gdLst/>
              <a:ahLst/>
              <a:cxnLst/>
              <a:rect l="l" t="t" r="r" b="b"/>
              <a:pathLst>
                <a:path w="14979" h="7860" extrusionOk="0">
                  <a:moveTo>
                    <a:pt x="0" y="0"/>
                  </a:moveTo>
                  <a:lnTo>
                    <a:pt x="0" y="7860"/>
                  </a:lnTo>
                  <a:lnTo>
                    <a:pt x="14979" y="7860"/>
                  </a:lnTo>
                  <a:lnTo>
                    <a:pt x="149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7618475" y="2316600"/>
              <a:ext cx="416875" cy="56675"/>
            </a:xfrm>
            <a:custGeom>
              <a:avLst/>
              <a:gdLst/>
              <a:ahLst/>
              <a:cxnLst/>
              <a:rect l="l" t="t" r="r" b="b"/>
              <a:pathLst>
                <a:path w="16675" h="2267" extrusionOk="0">
                  <a:moveTo>
                    <a:pt x="143" y="0"/>
                  </a:moveTo>
                  <a:cubicBezTo>
                    <a:pt x="63" y="0"/>
                    <a:pt x="1" y="72"/>
                    <a:pt x="1" y="143"/>
                  </a:cubicBezTo>
                  <a:lnTo>
                    <a:pt x="1" y="2124"/>
                  </a:lnTo>
                  <a:cubicBezTo>
                    <a:pt x="1" y="2204"/>
                    <a:pt x="63" y="2266"/>
                    <a:pt x="143" y="2266"/>
                  </a:cubicBezTo>
                  <a:lnTo>
                    <a:pt x="16531" y="2266"/>
                  </a:lnTo>
                  <a:cubicBezTo>
                    <a:pt x="16612" y="2266"/>
                    <a:pt x="16674" y="2204"/>
                    <a:pt x="16674" y="2124"/>
                  </a:cubicBezTo>
                  <a:lnTo>
                    <a:pt x="16674" y="143"/>
                  </a:lnTo>
                  <a:cubicBezTo>
                    <a:pt x="16674" y="72"/>
                    <a:pt x="16612" y="0"/>
                    <a:pt x="16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7618475" y="2316600"/>
              <a:ext cx="72300" cy="56675"/>
            </a:xfrm>
            <a:custGeom>
              <a:avLst/>
              <a:gdLst/>
              <a:ahLst/>
              <a:cxnLst/>
              <a:rect l="l" t="t" r="r" b="b"/>
              <a:pathLst>
                <a:path w="2892" h="2267" extrusionOk="0">
                  <a:moveTo>
                    <a:pt x="161" y="0"/>
                  </a:moveTo>
                  <a:cubicBezTo>
                    <a:pt x="72" y="0"/>
                    <a:pt x="1" y="54"/>
                    <a:pt x="1" y="125"/>
                  </a:cubicBezTo>
                  <a:lnTo>
                    <a:pt x="1" y="2141"/>
                  </a:lnTo>
                  <a:cubicBezTo>
                    <a:pt x="1" y="2213"/>
                    <a:pt x="72" y="2266"/>
                    <a:pt x="161" y="2266"/>
                  </a:cubicBezTo>
                  <a:lnTo>
                    <a:pt x="2891" y="2266"/>
                  </a:lnTo>
                  <a:lnTo>
                    <a:pt x="28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7618475" y="2569725"/>
              <a:ext cx="416875" cy="56450"/>
            </a:xfrm>
            <a:custGeom>
              <a:avLst/>
              <a:gdLst/>
              <a:ahLst/>
              <a:cxnLst/>
              <a:rect l="l" t="t" r="r" b="b"/>
              <a:pathLst>
                <a:path w="16675" h="2258" extrusionOk="0">
                  <a:moveTo>
                    <a:pt x="143" y="1"/>
                  </a:moveTo>
                  <a:cubicBezTo>
                    <a:pt x="63" y="1"/>
                    <a:pt x="1" y="63"/>
                    <a:pt x="1" y="143"/>
                  </a:cubicBezTo>
                  <a:lnTo>
                    <a:pt x="1" y="2115"/>
                  </a:lnTo>
                  <a:cubicBezTo>
                    <a:pt x="1" y="2195"/>
                    <a:pt x="63" y="2258"/>
                    <a:pt x="143" y="2258"/>
                  </a:cubicBezTo>
                  <a:lnTo>
                    <a:pt x="16531" y="2258"/>
                  </a:lnTo>
                  <a:cubicBezTo>
                    <a:pt x="16612" y="2258"/>
                    <a:pt x="16674" y="2195"/>
                    <a:pt x="16674" y="2115"/>
                  </a:cubicBezTo>
                  <a:lnTo>
                    <a:pt x="16674" y="143"/>
                  </a:lnTo>
                  <a:cubicBezTo>
                    <a:pt x="16674" y="63"/>
                    <a:pt x="16612" y="1"/>
                    <a:pt x="16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7618475" y="2569725"/>
              <a:ext cx="72300" cy="56450"/>
            </a:xfrm>
            <a:custGeom>
              <a:avLst/>
              <a:gdLst/>
              <a:ahLst/>
              <a:cxnLst/>
              <a:rect l="l" t="t" r="r" b="b"/>
              <a:pathLst>
                <a:path w="2892" h="2258" extrusionOk="0">
                  <a:moveTo>
                    <a:pt x="161" y="1"/>
                  </a:moveTo>
                  <a:cubicBezTo>
                    <a:pt x="72" y="1"/>
                    <a:pt x="1" y="54"/>
                    <a:pt x="1" y="117"/>
                  </a:cubicBezTo>
                  <a:lnTo>
                    <a:pt x="1" y="2133"/>
                  </a:lnTo>
                  <a:cubicBezTo>
                    <a:pt x="1" y="2204"/>
                    <a:pt x="72" y="2258"/>
                    <a:pt x="161" y="2258"/>
                  </a:cubicBezTo>
                  <a:lnTo>
                    <a:pt x="2891" y="2258"/>
                  </a:lnTo>
                  <a:lnTo>
                    <a:pt x="2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7651925" y="2374150"/>
              <a:ext cx="67375" cy="41825"/>
            </a:xfrm>
            <a:custGeom>
              <a:avLst/>
              <a:gdLst/>
              <a:ahLst/>
              <a:cxnLst/>
              <a:rect l="l" t="t" r="r" b="b"/>
              <a:pathLst>
                <a:path w="2695" h="1673" extrusionOk="0">
                  <a:moveTo>
                    <a:pt x="1" y="0"/>
                  </a:moveTo>
                  <a:lnTo>
                    <a:pt x="1205" y="1606"/>
                  </a:lnTo>
                  <a:cubicBezTo>
                    <a:pt x="1241" y="1650"/>
                    <a:pt x="1294" y="1673"/>
                    <a:pt x="1348" y="1673"/>
                  </a:cubicBezTo>
                  <a:cubicBezTo>
                    <a:pt x="1401" y="1673"/>
                    <a:pt x="1455" y="1650"/>
                    <a:pt x="1491" y="1606"/>
                  </a:cubicBezTo>
                  <a:lnTo>
                    <a:pt x="2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7651925" y="2374150"/>
              <a:ext cx="44650" cy="41825"/>
            </a:xfrm>
            <a:custGeom>
              <a:avLst/>
              <a:gdLst/>
              <a:ahLst/>
              <a:cxnLst/>
              <a:rect l="l" t="t" r="r" b="b"/>
              <a:pathLst>
                <a:path w="1786" h="1673" extrusionOk="0">
                  <a:moveTo>
                    <a:pt x="1" y="0"/>
                  </a:moveTo>
                  <a:lnTo>
                    <a:pt x="1205" y="1606"/>
                  </a:lnTo>
                  <a:cubicBezTo>
                    <a:pt x="1241" y="1650"/>
                    <a:pt x="1294" y="1673"/>
                    <a:pt x="1348" y="1673"/>
                  </a:cubicBezTo>
                  <a:cubicBezTo>
                    <a:pt x="1401" y="1673"/>
                    <a:pt x="1455" y="1650"/>
                    <a:pt x="1491" y="1606"/>
                  </a:cubicBezTo>
                  <a:lnTo>
                    <a:pt x="1785" y="1213"/>
                  </a:lnTo>
                  <a:lnTo>
                    <a:pt x="8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7722625" y="2374150"/>
              <a:ext cx="67375" cy="41825"/>
            </a:xfrm>
            <a:custGeom>
              <a:avLst/>
              <a:gdLst/>
              <a:ahLst/>
              <a:cxnLst/>
              <a:rect l="l" t="t" r="r" b="b"/>
              <a:pathLst>
                <a:path w="2695" h="1673" extrusionOk="0">
                  <a:moveTo>
                    <a:pt x="1" y="0"/>
                  </a:moveTo>
                  <a:lnTo>
                    <a:pt x="1205" y="1606"/>
                  </a:lnTo>
                  <a:cubicBezTo>
                    <a:pt x="1241" y="1650"/>
                    <a:pt x="1294" y="1673"/>
                    <a:pt x="1347" y="1673"/>
                  </a:cubicBezTo>
                  <a:cubicBezTo>
                    <a:pt x="1399" y="1673"/>
                    <a:pt x="1450" y="1650"/>
                    <a:pt x="1482" y="1606"/>
                  </a:cubicBezTo>
                  <a:lnTo>
                    <a:pt x="2695"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7722625" y="2374150"/>
              <a:ext cx="44425" cy="41825"/>
            </a:xfrm>
            <a:custGeom>
              <a:avLst/>
              <a:gdLst/>
              <a:ahLst/>
              <a:cxnLst/>
              <a:rect l="l" t="t" r="r" b="b"/>
              <a:pathLst>
                <a:path w="1777" h="1673" extrusionOk="0">
                  <a:moveTo>
                    <a:pt x="1" y="0"/>
                  </a:moveTo>
                  <a:lnTo>
                    <a:pt x="1205" y="1606"/>
                  </a:lnTo>
                  <a:cubicBezTo>
                    <a:pt x="1241" y="1650"/>
                    <a:pt x="1294" y="1673"/>
                    <a:pt x="1347" y="1673"/>
                  </a:cubicBezTo>
                  <a:cubicBezTo>
                    <a:pt x="1399" y="1673"/>
                    <a:pt x="1450" y="1650"/>
                    <a:pt x="1482" y="1606"/>
                  </a:cubicBezTo>
                  <a:lnTo>
                    <a:pt x="1776" y="1213"/>
                  </a:lnTo>
                  <a:lnTo>
                    <a:pt x="875"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7793100" y="2374150"/>
              <a:ext cx="67600" cy="41825"/>
            </a:xfrm>
            <a:custGeom>
              <a:avLst/>
              <a:gdLst/>
              <a:ahLst/>
              <a:cxnLst/>
              <a:rect l="l" t="t" r="r" b="b"/>
              <a:pathLst>
                <a:path w="2704" h="1673" extrusionOk="0">
                  <a:moveTo>
                    <a:pt x="1" y="0"/>
                  </a:moveTo>
                  <a:lnTo>
                    <a:pt x="1214" y="1606"/>
                  </a:lnTo>
                  <a:cubicBezTo>
                    <a:pt x="1250" y="1650"/>
                    <a:pt x="1301" y="1673"/>
                    <a:pt x="1352" y="1673"/>
                  </a:cubicBezTo>
                  <a:cubicBezTo>
                    <a:pt x="1404" y="1673"/>
                    <a:pt x="1455" y="1650"/>
                    <a:pt x="1491" y="1606"/>
                  </a:cubicBezTo>
                  <a:lnTo>
                    <a:pt x="2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7793100" y="2374150"/>
              <a:ext cx="44650" cy="41825"/>
            </a:xfrm>
            <a:custGeom>
              <a:avLst/>
              <a:gdLst/>
              <a:ahLst/>
              <a:cxnLst/>
              <a:rect l="l" t="t" r="r" b="b"/>
              <a:pathLst>
                <a:path w="1786" h="1673" extrusionOk="0">
                  <a:moveTo>
                    <a:pt x="1" y="0"/>
                  </a:moveTo>
                  <a:lnTo>
                    <a:pt x="1214" y="1606"/>
                  </a:lnTo>
                  <a:cubicBezTo>
                    <a:pt x="1250" y="1650"/>
                    <a:pt x="1301" y="1673"/>
                    <a:pt x="1352" y="1673"/>
                  </a:cubicBezTo>
                  <a:cubicBezTo>
                    <a:pt x="1404" y="1673"/>
                    <a:pt x="1455" y="1650"/>
                    <a:pt x="1491" y="1606"/>
                  </a:cubicBezTo>
                  <a:lnTo>
                    <a:pt x="1785" y="1213"/>
                  </a:lnTo>
                  <a:lnTo>
                    <a:pt x="8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7863800" y="2374150"/>
              <a:ext cx="67375" cy="41825"/>
            </a:xfrm>
            <a:custGeom>
              <a:avLst/>
              <a:gdLst/>
              <a:ahLst/>
              <a:cxnLst/>
              <a:rect l="l" t="t" r="r" b="b"/>
              <a:pathLst>
                <a:path w="2695" h="1673" extrusionOk="0">
                  <a:moveTo>
                    <a:pt x="1" y="0"/>
                  </a:moveTo>
                  <a:lnTo>
                    <a:pt x="1205" y="1606"/>
                  </a:lnTo>
                  <a:cubicBezTo>
                    <a:pt x="1241" y="1650"/>
                    <a:pt x="1294" y="1673"/>
                    <a:pt x="1348" y="1673"/>
                  </a:cubicBezTo>
                  <a:cubicBezTo>
                    <a:pt x="1401" y="1673"/>
                    <a:pt x="1455" y="1650"/>
                    <a:pt x="1491" y="1606"/>
                  </a:cubicBezTo>
                  <a:lnTo>
                    <a:pt x="2695"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7863800" y="2374150"/>
              <a:ext cx="44625" cy="41825"/>
            </a:xfrm>
            <a:custGeom>
              <a:avLst/>
              <a:gdLst/>
              <a:ahLst/>
              <a:cxnLst/>
              <a:rect l="l" t="t" r="r" b="b"/>
              <a:pathLst>
                <a:path w="1785" h="1673" extrusionOk="0">
                  <a:moveTo>
                    <a:pt x="1" y="0"/>
                  </a:moveTo>
                  <a:lnTo>
                    <a:pt x="1205" y="1606"/>
                  </a:lnTo>
                  <a:cubicBezTo>
                    <a:pt x="1241" y="1650"/>
                    <a:pt x="1294" y="1673"/>
                    <a:pt x="1348" y="1673"/>
                  </a:cubicBezTo>
                  <a:cubicBezTo>
                    <a:pt x="1401" y="1673"/>
                    <a:pt x="1455" y="1650"/>
                    <a:pt x="1491" y="1606"/>
                  </a:cubicBezTo>
                  <a:lnTo>
                    <a:pt x="1785" y="1213"/>
                  </a:lnTo>
                  <a:lnTo>
                    <a:pt x="88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7934500" y="2374150"/>
              <a:ext cx="67375" cy="41825"/>
            </a:xfrm>
            <a:custGeom>
              <a:avLst/>
              <a:gdLst/>
              <a:ahLst/>
              <a:cxnLst/>
              <a:rect l="l" t="t" r="r" b="b"/>
              <a:pathLst>
                <a:path w="2695" h="1673" extrusionOk="0">
                  <a:moveTo>
                    <a:pt x="1" y="0"/>
                  </a:moveTo>
                  <a:lnTo>
                    <a:pt x="1205" y="1606"/>
                  </a:lnTo>
                  <a:cubicBezTo>
                    <a:pt x="1241" y="1650"/>
                    <a:pt x="1294" y="1673"/>
                    <a:pt x="1348" y="1673"/>
                  </a:cubicBezTo>
                  <a:cubicBezTo>
                    <a:pt x="1401" y="1673"/>
                    <a:pt x="1455" y="1650"/>
                    <a:pt x="1491" y="1606"/>
                  </a:cubicBezTo>
                  <a:lnTo>
                    <a:pt x="2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7934500" y="2374150"/>
              <a:ext cx="44625" cy="41825"/>
            </a:xfrm>
            <a:custGeom>
              <a:avLst/>
              <a:gdLst/>
              <a:ahLst/>
              <a:cxnLst/>
              <a:rect l="l" t="t" r="r" b="b"/>
              <a:pathLst>
                <a:path w="1785" h="1673" extrusionOk="0">
                  <a:moveTo>
                    <a:pt x="1" y="0"/>
                  </a:moveTo>
                  <a:lnTo>
                    <a:pt x="1205" y="1606"/>
                  </a:lnTo>
                  <a:cubicBezTo>
                    <a:pt x="1241" y="1650"/>
                    <a:pt x="1294" y="1673"/>
                    <a:pt x="1348" y="1673"/>
                  </a:cubicBezTo>
                  <a:cubicBezTo>
                    <a:pt x="1401" y="1673"/>
                    <a:pt x="1455" y="1650"/>
                    <a:pt x="1491" y="1606"/>
                  </a:cubicBezTo>
                  <a:lnTo>
                    <a:pt x="1785" y="1213"/>
                  </a:lnTo>
                  <a:lnTo>
                    <a:pt x="8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7651925" y="2527750"/>
              <a:ext cx="67375" cy="42000"/>
            </a:xfrm>
            <a:custGeom>
              <a:avLst/>
              <a:gdLst/>
              <a:ahLst/>
              <a:cxnLst/>
              <a:rect l="l" t="t" r="r" b="b"/>
              <a:pathLst>
                <a:path w="2695" h="1680" extrusionOk="0">
                  <a:moveTo>
                    <a:pt x="1348" y="0"/>
                  </a:moveTo>
                  <a:cubicBezTo>
                    <a:pt x="1294" y="0"/>
                    <a:pt x="1241" y="25"/>
                    <a:pt x="1205" y="74"/>
                  </a:cubicBezTo>
                  <a:lnTo>
                    <a:pt x="1" y="1680"/>
                  </a:lnTo>
                  <a:lnTo>
                    <a:pt x="2695" y="1680"/>
                  </a:lnTo>
                  <a:lnTo>
                    <a:pt x="1491" y="74"/>
                  </a:lnTo>
                  <a:cubicBezTo>
                    <a:pt x="1455" y="25"/>
                    <a:pt x="1401" y="0"/>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7651925" y="2527750"/>
              <a:ext cx="44650" cy="42000"/>
            </a:xfrm>
            <a:custGeom>
              <a:avLst/>
              <a:gdLst/>
              <a:ahLst/>
              <a:cxnLst/>
              <a:rect l="l" t="t" r="r" b="b"/>
              <a:pathLst>
                <a:path w="1786" h="1680" extrusionOk="0">
                  <a:moveTo>
                    <a:pt x="1348" y="0"/>
                  </a:moveTo>
                  <a:cubicBezTo>
                    <a:pt x="1294" y="0"/>
                    <a:pt x="1241" y="25"/>
                    <a:pt x="1205" y="74"/>
                  </a:cubicBezTo>
                  <a:lnTo>
                    <a:pt x="1" y="1680"/>
                  </a:lnTo>
                  <a:lnTo>
                    <a:pt x="875" y="1680"/>
                  </a:lnTo>
                  <a:lnTo>
                    <a:pt x="1785" y="466"/>
                  </a:lnTo>
                  <a:lnTo>
                    <a:pt x="1491" y="74"/>
                  </a:lnTo>
                  <a:cubicBezTo>
                    <a:pt x="1455" y="25"/>
                    <a:pt x="1401"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7722625" y="2527750"/>
              <a:ext cx="67375" cy="42000"/>
            </a:xfrm>
            <a:custGeom>
              <a:avLst/>
              <a:gdLst/>
              <a:ahLst/>
              <a:cxnLst/>
              <a:rect l="l" t="t" r="r" b="b"/>
              <a:pathLst>
                <a:path w="2695" h="1680" extrusionOk="0">
                  <a:moveTo>
                    <a:pt x="1347" y="0"/>
                  </a:moveTo>
                  <a:cubicBezTo>
                    <a:pt x="1294" y="0"/>
                    <a:pt x="1241" y="25"/>
                    <a:pt x="1205" y="74"/>
                  </a:cubicBezTo>
                  <a:lnTo>
                    <a:pt x="1" y="1680"/>
                  </a:lnTo>
                  <a:lnTo>
                    <a:pt x="2695" y="1680"/>
                  </a:lnTo>
                  <a:lnTo>
                    <a:pt x="1482" y="74"/>
                  </a:lnTo>
                  <a:cubicBezTo>
                    <a:pt x="1450" y="25"/>
                    <a:pt x="1399" y="0"/>
                    <a:pt x="134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7722625" y="2527750"/>
              <a:ext cx="44425" cy="42000"/>
            </a:xfrm>
            <a:custGeom>
              <a:avLst/>
              <a:gdLst/>
              <a:ahLst/>
              <a:cxnLst/>
              <a:rect l="l" t="t" r="r" b="b"/>
              <a:pathLst>
                <a:path w="1777" h="1680" extrusionOk="0">
                  <a:moveTo>
                    <a:pt x="1347" y="0"/>
                  </a:moveTo>
                  <a:cubicBezTo>
                    <a:pt x="1294" y="0"/>
                    <a:pt x="1241" y="25"/>
                    <a:pt x="1205" y="74"/>
                  </a:cubicBezTo>
                  <a:lnTo>
                    <a:pt x="1" y="1680"/>
                  </a:lnTo>
                  <a:lnTo>
                    <a:pt x="875" y="1680"/>
                  </a:lnTo>
                  <a:lnTo>
                    <a:pt x="1776" y="466"/>
                  </a:lnTo>
                  <a:lnTo>
                    <a:pt x="1482" y="74"/>
                  </a:lnTo>
                  <a:cubicBezTo>
                    <a:pt x="1450" y="25"/>
                    <a:pt x="1399" y="0"/>
                    <a:pt x="134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7793100" y="2527750"/>
              <a:ext cx="67600" cy="42000"/>
            </a:xfrm>
            <a:custGeom>
              <a:avLst/>
              <a:gdLst/>
              <a:ahLst/>
              <a:cxnLst/>
              <a:rect l="l" t="t" r="r" b="b"/>
              <a:pathLst>
                <a:path w="2704" h="1680" extrusionOk="0">
                  <a:moveTo>
                    <a:pt x="1352" y="0"/>
                  </a:moveTo>
                  <a:cubicBezTo>
                    <a:pt x="1301" y="0"/>
                    <a:pt x="1250" y="25"/>
                    <a:pt x="1214" y="74"/>
                  </a:cubicBezTo>
                  <a:lnTo>
                    <a:pt x="1" y="1680"/>
                  </a:lnTo>
                  <a:lnTo>
                    <a:pt x="2704" y="1680"/>
                  </a:lnTo>
                  <a:lnTo>
                    <a:pt x="1491" y="74"/>
                  </a:lnTo>
                  <a:cubicBezTo>
                    <a:pt x="1455" y="25"/>
                    <a:pt x="1404" y="0"/>
                    <a:pt x="1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7793100" y="2527750"/>
              <a:ext cx="44650" cy="42000"/>
            </a:xfrm>
            <a:custGeom>
              <a:avLst/>
              <a:gdLst/>
              <a:ahLst/>
              <a:cxnLst/>
              <a:rect l="l" t="t" r="r" b="b"/>
              <a:pathLst>
                <a:path w="1786" h="1680" extrusionOk="0">
                  <a:moveTo>
                    <a:pt x="1352" y="0"/>
                  </a:moveTo>
                  <a:cubicBezTo>
                    <a:pt x="1301" y="0"/>
                    <a:pt x="1250" y="25"/>
                    <a:pt x="1214" y="74"/>
                  </a:cubicBezTo>
                  <a:lnTo>
                    <a:pt x="1" y="1680"/>
                  </a:lnTo>
                  <a:lnTo>
                    <a:pt x="884" y="1680"/>
                  </a:lnTo>
                  <a:lnTo>
                    <a:pt x="1785" y="466"/>
                  </a:lnTo>
                  <a:lnTo>
                    <a:pt x="1491" y="74"/>
                  </a:lnTo>
                  <a:cubicBezTo>
                    <a:pt x="1455" y="25"/>
                    <a:pt x="1404" y="0"/>
                    <a:pt x="1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7863800" y="2527750"/>
              <a:ext cx="67375" cy="42000"/>
            </a:xfrm>
            <a:custGeom>
              <a:avLst/>
              <a:gdLst/>
              <a:ahLst/>
              <a:cxnLst/>
              <a:rect l="l" t="t" r="r" b="b"/>
              <a:pathLst>
                <a:path w="2695" h="1680" extrusionOk="0">
                  <a:moveTo>
                    <a:pt x="1348" y="0"/>
                  </a:moveTo>
                  <a:cubicBezTo>
                    <a:pt x="1294" y="0"/>
                    <a:pt x="1241" y="25"/>
                    <a:pt x="1205" y="74"/>
                  </a:cubicBezTo>
                  <a:lnTo>
                    <a:pt x="1" y="1680"/>
                  </a:lnTo>
                  <a:lnTo>
                    <a:pt x="2695" y="1680"/>
                  </a:lnTo>
                  <a:lnTo>
                    <a:pt x="1491" y="74"/>
                  </a:lnTo>
                  <a:cubicBezTo>
                    <a:pt x="1455" y="25"/>
                    <a:pt x="1401" y="0"/>
                    <a:pt x="134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7863800" y="2527750"/>
              <a:ext cx="44625" cy="42000"/>
            </a:xfrm>
            <a:custGeom>
              <a:avLst/>
              <a:gdLst/>
              <a:ahLst/>
              <a:cxnLst/>
              <a:rect l="l" t="t" r="r" b="b"/>
              <a:pathLst>
                <a:path w="1785" h="1680" extrusionOk="0">
                  <a:moveTo>
                    <a:pt x="1348" y="0"/>
                  </a:moveTo>
                  <a:cubicBezTo>
                    <a:pt x="1294" y="0"/>
                    <a:pt x="1241" y="25"/>
                    <a:pt x="1205" y="74"/>
                  </a:cubicBezTo>
                  <a:lnTo>
                    <a:pt x="1" y="1680"/>
                  </a:lnTo>
                  <a:lnTo>
                    <a:pt x="884" y="1680"/>
                  </a:lnTo>
                  <a:lnTo>
                    <a:pt x="1785" y="466"/>
                  </a:lnTo>
                  <a:lnTo>
                    <a:pt x="1491" y="74"/>
                  </a:lnTo>
                  <a:cubicBezTo>
                    <a:pt x="1455" y="25"/>
                    <a:pt x="1401" y="0"/>
                    <a:pt x="1348"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7934500" y="2527750"/>
              <a:ext cx="67375" cy="42000"/>
            </a:xfrm>
            <a:custGeom>
              <a:avLst/>
              <a:gdLst/>
              <a:ahLst/>
              <a:cxnLst/>
              <a:rect l="l" t="t" r="r" b="b"/>
              <a:pathLst>
                <a:path w="2695" h="1680" extrusionOk="0">
                  <a:moveTo>
                    <a:pt x="1348" y="0"/>
                  </a:moveTo>
                  <a:cubicBezTo>
                    <a:pt x="1294" y="0"/>
                    <a:pt x="1241" y="25"/>
                    <a:pt x="1205" y="74"/>
                  </a:cubicBezTo>
                  <a:lnTo>
                    <a:pt x="1" y="1680"/>
                  </a:lnTo>
                  <a:lnTo>
                    <a:pt x="2695" y="1680"/>
                  </a:lnTo>
                  <a:lnTo>
                    <a:pt x="1491" y="74"/>
                  </a:lnTo>
                  <a:cubicBezTo>
                    <a:pt x="1455" y="25"/>
                    <a:pt x="1401" y="0"/>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7934500" y="2527750"/>
              <a:ext cx="44625" cy="42000"/>
            </a:xfrm>
            <a:custGeom>
              <a:avLst/>
              <a:gdLst/>
              <a:ahLst/>
              <a:cxnLst/>
              <a:rect l="l" t="t" r="r" b="b"/>
              <a:pathLst>
                <a:path w="1785" h="1680" extrusionOk="0">
                  <a:moveTo>
                    <a:pt x="1348" y="0"/>
                  </a:moveTo>
                  <a:cubicBezTo>
                    <a:pt x="1294" y="0"/>
                    <a:pt x="1241" y="25"/>
                    <a:pt x="1205" y="74"/>
                  </a:cubicBezTo>
                  <a:lnTo>
                    <a:pt x="1" y="1680"/>
                  </a:lnTo>
                  <a:lnTo>
                    <a:pt x="884" y="1680"/>
                  </a:lnTo>
                  <a:lnTo>
                    <a:pt x="1785" y="466"/>
                  </a:lnTo>
                  <a:lnTo>
                    <a:pt x="1491" y="74"/>
                  </a:lnTo>
                  <a:cubicBezTo>
                    <a:pt x="1455" y="25"/>
                    <a:pt x="1401"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7674225" y="2433450"/>
              <a:ext cx="67400" cy="82350"/>
            </a:xfrm>
            <a:custGeom>
              <a:avLst/>
              <a:gdLst/>
              <a:ahLst/>
              <a:cxnLst/>
              <a:rect l="l" t="t" r="r" b="b"/>
              <a:pathLst>
                <a:path w="2696" h="3294" extrusionOk="0">
                  <a:moveTo>
                    <a:pt x="1357" y="1"/>
                  </a:moveTo>
                  <a:cubicBezTo>
                    <a:pt x="1196" y="1"/>
                    <a:pt x="1071" y="126"/>
                    <a:pt x="1071" y="278"/>
                  </a:cubicBezTo>
                  <a:lnTo>
                    <a:pt x="1071" y="973"/>
                  </a:lnTo>
                  <a:lnTo>
                    <a:pt x="795" y="706"/>
                  </a:lnTo>
                  <a:cubicBezTo>
                    <a:pt x="740" y="651"/>
                    <a:pt x="666" y="621"/>
                    <a:pt x="590" y="621"/>
                  </a:cubicBezTo>
                  <a:cubicBezTo>
                    <a:pt x="531" y="621"/>
                    <a:pt x="471" y="640"/>
                    <a:pt x="420" y="679"/>
                  </a:cubicBezTo>
                  <a:cubicBezTo>
                    <a:pt x="286" y="786"/>
                    <a:pt x="277" y="973"/>
                    <a:pt x="393" y="1089"/>
                  </a:cubicBezTo>
                  <a:lnTo>
                    <a:pt x="670" y="1375"/>
                  </a:lnTo>
                  <a:lnTo>
                    <a:pt x="295" y="1375"/>
                  </a:lnTo>
                  <a:cubicBezTo>
                    <a:pt x="144" y="1375"/>
                    <a:pt x="10" y="1491"/>
                    <a:pt x="1" y="1642"/>
                  </a:cubicBezTo>
                  <a:cubicBezTo>
                    <a:pt x="1" y="1794"/>
                    <a:pt x="126" y="1928"/>
                    <a:pt x="277" y="1928"/>
                  </a:cubicBezTo>
                  <a:lnTo>
                    <a:pt x="670" y="1928"/>
                  </a:lnTo>
                  <a:lnTo>
                    <a:pt x="402" y="2196"/>
                  </a:lnTo>
                  <a:cubicBezTo>
                    <a:pt x="295" y="2303"/>
                    <a:pt x="286" y="2499"/>
                    <a:pt x="402" y="2606"/>
                  </a:cubicBezTo>
                  <a:cubicBezTo>
                    <a:pt x="456" y="2651"/>
                    <a:pt x="527" y="2677"/>
                    <a:pt x="590" y="2677"/>
                  </a:cubicBezTo>
                  <a:cubicBezTo>
                    <a:pt x="661" y="2677"/>
                    <a:pt x="732" y="2651"/>
                    <a:pt x="786" y="2597"/>
                  </a:cubicBezTo>
                  <a:lnTo>
                    <a:pt x="1071" y="2320"/>
                  </a:lnTo>
                  <a:lnTo>
                    <a:pt x="1071" y="3007"/>
                  </a:lnTo>
                  <a:cubicBezTo>
                    <a:pt x="1071" y="3159"/>
                    <a:pt x="1187" y="3293"/>
                    <a:pt x="1339" y="3293"/>
                  </a:cubicBezTo>
                  <a:cubicBezTo>
                    <a:pt x="1344" y="3293"/>
                    <a:pt x="1349" y="3293"/>
                    <a:pt x="1353" y="3293"/>
                  </a:cubicBezTo>
                  <a:cubicBezTo>
                    <a:pt x="1499" y="3293"/>
                    <a:pt x="1625" y="3163"/>
                    <a:pt x="1625" y="3016"/>
                  </a:cubicBezTo>
                  <a:lnTo>
                    <a:pt x="1625" y="2320"/>
                  </a:lnTo>
                  <a:lnTo>
                    <a:pt x="1901" y="2597"/>
                  </a:lnTo>
                  <a:cubicBezTo>
                    <a:pt x="1955" y="2651"/>
                    <a:pt x="2026" y="2677"/>
                    <a:pt x="2097" y="2677"/>
                  </a:cubicBezTo>
                  <a:cubicBezTo>
                    <a:pt x="2169" y="2677"/>
                    <a:pt x="2231" y="2651"/>
                    <a:pt x="2285" y="2606"/>
                  </a:cubicBezTo>
                  <a:cubicBezTo>
                    <a:pt x="2401" y="2499"/>
                    <a:pt x="2392" y="2303"/>
                    <a:pt x="2285" y="2196"/>
                  </a:cubicBezTo>
                  <a:lnTo>
                    <a:pt x="2017" y="1928"/>
                  </a:lnTo>
                  <a:lnTo>
                    <a:pt x="2410" y="1928"/>
                  </a:lnTo>
                  <a:cubicBezTo>
                    <a:pt x="2561" y="1928"/>
                    <a:pt x="2695" y="1794"/>
                    <a:pt x="2686" y="1642"/>
                  </a:cubicBezTo>
                  <a:cubicBezTo>
                    <a:pt x="2686" y="1491"/>
                    <a:pt x="2552" y="1375"/>
                    <a:pt x="2401" y="1375"/>
                  </a:cubicBezTo>
                  <a:lnTo>
                    <a:pt x="2017" y="1375"/>
                  </a:lnTo>
                  <a:lnTo>
                    <a:pt x="2285" y="1098"/>
                  </a:lnTo>
                  <a:cubicBezTo>
                    <a:pt x="2392" y="991"/>
                    <a:pt x="2401" y="813"/>
                    <a:pt x="2303" y="706"/>
                  </a:cubicBezTo>
                  <a:cubicBezTo>
                    <a:pt x="2248" y="647"/>
                    <a:pt x="2172" y="618"/>
                    <a:pt x="2097" y="618"/>
                  </a:cubicBezTo>
                  <a:cubicBezTo>
                    <a:pt x="2025" y="618"/>
                    <a:pt x="1954" y="644"/>
                    <a:pt x="1901" y="697"/>
                  </a:cubicBezTo>
                  <a:lnTo>
                    <a:pt x="1625" y="973"/>
                  </a:lnTo>
                  <a:lnTo>
                    <a:pt x="1625" y="295"/>
                  </a:lnTo>
                  <a:cubicBezTo>
                    <a:pt x="1625" y="144"/>
                    <a:pt x="1509" y="10"/>
                    <a:pt x="135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7790200" y="2433150"/>
              <a:ext cx="72525" cy="82675"/>
            </a:xfrm>
            <a:custGeom>
              <a:avLst/>
              <a:gdLst/>
              <a:ahLst/>
              <a:cxnLst/>
              <a:rect l="l" t="t" r="r" b="b"/>
              <a:pathLst>
                <a:path w="2901" h="3307" extrusionOk="0">
                  <a:moveTo>
                    <a:pt x="1439" y="1"/>
                  </a:moveTo>
                  <a:cubicBezTo>
                    <a:pt x="1289" y="1"/>
                    <a:pt x="1170" y="126"/>
                    <a:pt x="1170" y="281"/>
                  </a:cubicBezTo>
                  <a:lnTo>
                    <a:pt x="1170" y="985"/>
                  </a:lnTo>
                  <a:lnTo>
                    <a:pt x="902" y="709"/>
                  </a:lnTo>
                  <a:cubicBezTo>
                    <a:pt x="846" y="653"/>
                    <a:pt x="771" y="624"/>
                    <a:pt x="697" y="624"/>
                  </a:cubicBezTo>
                  <a:cubicBezTo>
                    <a:pt x="628" y="624"/>
                    <a:pt x="561" y="649"/>
                    <a:pt x="509" y="700"/>
                  </a:cubicBezTo>
                  <a:cubicBezTo>
                    <a:pt x="393" y="807"/>
                    <a:pt x="393" y="985"/>
                    <a:pt x="500" y="1101"/>
                  </a:cubicBezTo>
                  <a:lnTo>
                    <a:pt x="777" y="1387"/>
                  </a:lnTo>
                  <a:lnTo>
                    <a:pt x="331" y="1387"/>
                  </a:lnTo>
                  <a:cubicBezTo>
                    <a:pt x="277" y="1387"/>
                    <a:pt x="224" y="1405"/>
                    <a:pt x="188" y="1449"/>
                  </a:cubicBezTo>
                  <a:cubicBezTo>
                    <a:pt x="1" y="1681"/>
                    <a:pt x="161" y="1940"/>
                    <a:pt x="384" y="1940"/>
                  </a:cubicBezTo>
                  <a:lnTo>
                    <a:pt x="777" y="1940"/>
                  </a:lnTo>
                  <a:lnTo>
                    <a:pt x="465" y="2252"/>
                  </a:lnTo>
                  <a:cubicBezTo>
                    <a:pt x="429" y="2288"/>
                    <a:pt x="402" y="2359"/>
                    <a:pt x="411" y="2413"/>
                  </a:cubicBezTo>
                  <a:cubicBezTo>
                    <a:pt x="438" y="2600"/>
                    <a:pt x="563" y="2689"/>
                    <a:pt x="697" y="2689"/>
                  </a:cubicBezTo>
                  <a:cubicBezTo>
                    <a:pt x="768" y="2689"/>
                    <a:pt x="839" y="2663"/>
                    <a:pt x="893" y="2609"/>
                  </a:cubicBezTo>
                  <a:lnTo>
                    <a:pt x="1170" y="2332"/>
                  </a:lnTo>
                  <a:lnTo>
                    <a:pt x="1170" y="3082"/>
                  </a:lnTo>
                  <a:cubicBezTo>
                    <a:pt x="1170" y="3135"/>
                    <a:pt x="1196" y="3189"/>
                    <a:pt x="1241" y="3225"/>
                  </a:cubicBezTo>
                  <a:cubicBezTo>
                    <a:pt x="1312" y="3282"/>
                    <a:pt x="1386" y="3307"/>
                    <a:pt x="1455" y="3307"/>
                  </a:cubicBezTo>
                  <a:cubicBezTo>
                    <a:pt x="1608" y="3307"/>
                    <a:pt x="1732" y="3183"/>
                    <a:pt x="1732" y="3028"/>
                  </a:cubicBezTo>
                  <a:lnTo>
                    <a:pt x="1732" y="2332"/>
                  </a:lnTo>
                  <a:lnTo>
                    <a:pt x="2008" y="2609"/>
                  </a:lnTo>
                  <a:cubicBezTo>
                    <a:pt x="2062" y="2663"/>
                    <a:pt x="2133" y="2689"/>
                    <a:pt x="2204" y="2689"/>
                  </a:cubicBezTo>
                  <a:cubicBezTo>
                    <a:pt x="2338" y="2689"/>
                    <a:pt x="2463" y="2600"/>
                    <a:pt x="2490" y="2413"/>
                  </a:cubicBezTo>
                  <a:cubicBezTo>
                    <a:pt x="2499" y="2359"/>
                    <a:pt x="2472" y="2288"/>
                    <a:pt x="2436" y="2252"/>
                  </a:cubicBezTo>
                  <a:lnTo>
                    <a:pt x="2124" y="1940"/>
                  </a:lnTo>
                  <a:lnTo>
                    <a:pt x="2570" y="1940"/>
                  </a:lnTo>
                  <a:cubicBezTo>
                    <a:pt x="2624" y="1940"/>
                    <a:pt x="2677" y="1913"/>
                    <a:pt x="2713" y="1869"/>
                  </a:cubicBezTo>
                  <a:cubicBezTo>
                    <a:pt x="2900" y="1646"/>
                    <a:pt x="2740" y="1387"/>
                    <a:pt x="2517" y="1387"/>
                  </a:cubicBezTo>
                  <a:lnTo>
                    <a:pt x="2124" y="1387"/>
                  </a:lnTo>
                  <a:lnTo>
                    <a:pt x="2392" y="1110"/>
                  </a:lnTo>
                  <a:cubicBezTo>
                    <a:pt x="2490" y="1012"/>
                    <a:pt x="2508" y="869"/>
                    <a:pt x="2436" y="753"/>
                  </a:cubicBezTo>
                  <a:cubicBezTo>
                    <a:pt x="2381" y="663"/>
                    <a:pt x="2292" y="618"/>
                    <a:pt x="2202" y="618"/>
                  </a:cubicBezTo>
                  <a:cubicBezTo>
                    <a:pt x="2133" y="618"/>
                    <a:pt x="2063" y="645"/>
                    <a:pt x="2008" y="700"/>
                  </a:cubicBezTo>
                  <a:lnTo>
                    <a:pt x="1732" y="985"/>
                  </a:lnTo>
                  <a:lnTo>
                    <a:pt x="1732" y="290"/>
                  </a:lnTo>
                  <a:cubicBezTo>
                    <a:pt x="1732" y="147"/>
                    <a:pt x="1625" y="22"/>
                    <a:pt x="1482" y="4"/>
                  </a:cubicBezTo>
                  <a:cubicBezTo>
                    <a:pt x="1467" y="2"/>
                    <a:pt x="1453" y="1"/>
                    <a:pt x="1439"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7912425" y="2433450"/>
              <a:ext cx="67150" cy="82350"/>
            </a:xfrm>
            <a:custGeom>
              <a:avLst/>
              <a:gdLst/>
              <a:ahLst/>
              <a:cxnLst/>
              <a:rect l="l" t="t" r="r" b="b"/>
              <a:pathLst>
                <a:path w="2686" h="3294" extrusionOk="0">
                  <a:moveTo>
                    <a:pt x="1348" y="1"/>
                  </a:moveTo>
                  <a:cubicBezTo>
                    <a:pt x="1196" y="1"/>
                    <a:pt x="1062" y="126"/>
                    <a:pt x="1062" y="278"/>
                  </a:cubicBezTo>
                  <a:lnTo>
                    <a:pt x="1062" y="973"/>
                  </a:lnTo>
                  <a:lnTo>
                    <a:pt x="795" y="706"/>
                  </a:lnTo>
                  <a:cubicBezTo>
                    <a:pt x="740" y="651"/>
                    <a:pt x="663" y="621"/>
                    <a:pt x="586" y="621"/>
                  </a:cubicBezTo>
                  <a:cubicBezTo>
                    <a:pt x="526" y="621"/>
                    <a:pt x="467" y="640"/>
                    <a:pt x="420" y="679"/>
                  </a:cubicBezTo>
                  <a:cubicBezTo>
                    <a:pt x="286" y="786"/>
                    <a:pt x="277" y="973"/>
                    <a:pt x="393" y="1089"/>
                  </a:cubicBezTo>
                  <a:lnTo>
                    <a:pt x="670" y="1375"/>
                  </a:lnTo>
                  <a:lnTo>
                    <a:pt x="295" y="1375"/>
                  </a:lnTo>
                  <a:cubicBezTo>
                    <a:pt x="134" y="1375"/>
                    <a:pt x="1" y="1491"/>
                    <a:pt x="1" y="1642"/>
                  </a:cubicBezTo>
                  <a:cubicBezTo>
                    <a:pt x="1" y="1794"/>
                    <a:pt x="125" y="1928"/>
                    <a:pt x="277" y="1928"/>
                  </a:cubicBezTo>
                  <a:lnTo>
                    <a:pt x="670" y="1928"/>
                  </a:lnTo>
                  <a:lnTo>
                    <a:pt x="402" y="2196"/>
                  </a:lnTo>
                  <a:cubicBezTo>
                    <a:pt x="295" y="2303"/>
                    <a:pt x="286" y="2499"/>
                    <a:pt x="402" y="2606"/>
                  </a:cubicBezTo>
                  <a:cubicBezTo>
                    <a:pt x="456" y="2651"/>
                    <a:pt x="518" y="2677"/>
                    <a:pt x="589" y="2677"/>
                  </a:cubicBezTo>
                  <a:cubicBezTo>
                    <a:pt x="661" y="2677"/>
                    <a:pt x="732" y="2651"/>
                    <a:pt x="786" y="2597"/>
                  </a:cubicBezTo>
                  <a:lnTo>
                    <a:pt x="1062" y="2320"/>
                  </a:lnTo>
                  <a:lnTo>
                    <a:pt x="1062" y="3007"/>
                  </a:lnTo>
                  <a:cubicBezTo>
                    <a:pt x="1062" y="3159"/>
                    <a:pt x="1187" y="3293"/>
                    <a:pt x="1339" y="3293"/>
                  </a:cubicBezTo>
                  <a:cubicBezTo>
                    <a:pt x="1344" y="3293"/>
                    <a:pt x="1348" y="3293"/>
                    <a:pt x="1353" y="3293"/>
                  </a:cubicBezTo>
                  <a:cubicBezTo>
                    <a:pt x="1499" y="3293"/>
                    <a:pt x="1624" y="3163"/>
                    <a:pt x="1624" y="3016"/>
                  </a:cubicBezTo>
                  <a:lnTo>
                    <a:pt x="1624" y="2320"/>
                  </a:lnTo>
                  <a:lnTo>
                    <a:pt x="1901" y="2597"/>
                  </a:lnTo>
                  <a:cubicBezTo>
                    <a:pt x="1954" y="2651"/>
                    <a:pt x="2026" y="2677"/>
                    <a:pt x="2097" y="2677"/>
                  </a:cubicBezTo>
                  <a:cubicBezTo>
                    <a:pt x="2159" y="2677"/>
                    <a:pt x="2231" y="2651"/>
                    <a:pt x="2284" y="2606"/>
                  </a:cubicBezTo>
                  <a:cubicBezTo>
                    <a:pt x="2400" y="2499"/>
                    <a:pt x="2391" y="2303"/>
                    <a:pt x="2284" y="2196"/>
                  </a:cubicBezTo>
                  <a:lnTo>
                    <a:pt x="2017" y="1928"/>
                  </a:lnTo>
                  <a:lnTo>
                    <a:pt x="2409" y="1928"/>
                  </a:lnTo>
                  <a:cubicBezTo>
                    <a:pt x="2561" y="1928"/>
                    <a:pt x="2686" y="1794"/>
                    <a:pt x="2686" y="1642"/>
                  </a:cubicBezTo>
                  <a:cubicBezTo>
                    <a:pt x="2677" y="1491"/>
                    <a:pt x="2543" y="1375"/>
                    <a:pt x="2391" y="1375"/>
                  </a:cubicBezTo>
                  <a:lnTo>
                    <a:pt x="2017" y="1375"/>
                  </a:lnTo>
                  <a:lnTo>
                    <a:pt x="2284" y="1098"/>
                  </a:lnTo>
                  <a:cubicBezTo>
                    <a:pt x="2391" y="991"/>
                    <a:pt x="2400" y="813"/>
                    <a:pt x="2293" y="706"/>
                  </a:cubicBezTo>
                  <a:cubicBezTo>
                    <a:pt x="2239" y="647"/>
                    <a:pt x="2166" y="618"/>
                    <a:pt x="2093" y="618"/>
                  </a:cubicBezTo>
                  <a:cubicBezTo>
                    <a:pt x="2023" y="618"/>
                    <a:pt x="1953" y="644"/>
                    <a:pt x="1901" y="697"/>
                  </a:cubicBezTo>
                  <a:lnTo>
                    <a:pt x="1624" y="973"/>
                  </a:lnTo>
                  <a:lnTo>
                    <a:pt x="1624" y="295"/>
                  </a:lnTo>
                  <a:cubicBezTo>
                    <a:pt x="1624" y="144"/>
                    <a:pt x="1499" y="10"/>
                    <a:pt x="134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7879200" y="2151900"/>
              <a:ext cx="165500" cy="112975"/>
            </a:xfrm>
            <a:custGeom>
              <a:avLst/>
              <a:gdLst/>
              <a:ahLst/>
              <a:cxnLst/>
              <a:rect l="l" t="t" r="r" b="b"/>
              <a:pathLst>
                <a:path w="6620" h="4519" extrusionOk="0">
                  <a:moveTo>
                    <a:pt x="6301" y="0"/>
                  </a:moveTo>
                  <a:cubicBezTo>
                    <a:pt x="6247" y="0"/>
                    <a:pt x="6193" y="16"/>
                    <a:pt x="6147" y="49"/>
                  </a:cubicBezTo>
                  <a:lnTo>
                    <a:pt x="161" y="4001"/>
                  </a:lnTo>
                  <a:cubicBezTo>
                    <a:pt x="36" y="4082"/>
                    <a:pt x="0" y="4260"/>
                    <a:pt x="81" y="4385"/>
                  </a:cubicBezTo>
                  <a:cubicBezTo>
                    <a:pt x="134" y="4474"/>
                    <a:pt x="223" y="4519"/>
                    <a:pt x="322" y="4519"/>
                  </a:cubicBezTo>
                  <a:cubicBezTo>
                    <a:pt x="375" y="4519"/>
                    <a:pt x="429" y="4501"/>
                    <a:pt x="473" y="4465"/>
                  </a:cubicBezTo>
                  <a:lnTo>
                    <a:pt x="6450" y="513"/>
                  </a:lnTo>
                  <a:cubicBezTo>
                    <a:pt x="6584" y="433"/>
                    <a:pt x="6620" y="254"/>
                    <a:pt x="6531" y="130"/>
                  </a:cubicBezTo>
                  <a:cubicBezTo>
                    <a:pt x="6480" y="46"/>
                    <a:pt x="6391" y="0"/>
                    <a:pt x="6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7609100" y="2151900"/>
              <a:ext cx="165525" cy="112975"/>
            </a:xfrm>
            <a:custGeom>
              <a:avLst/>
              <a:gdLst/>
              <a:ahLst/>
              <a:cxnLst/>
              <a:rect l="l" t="t" r="r" b="b"/>
              <a:pathLst>
                <a:path w="6621" h="4519" extrusionOk="0">
                  <a:moveTo>
                    <a:pt x="320" y="0"/>
                  </a:moveTo>
                  <a:cubicBezTo>
                    <a:pt x="230" y="0"/>
                    <a:pt x="141" y="46"/>
                    <a:pt x="90" y="130"/>
                  </a:cubicBezTo>
                  <a:cubicBezTo>
                    <a:pt x="1" y="254"/>
                    <a:pt x="37" y="433"/>
                    <a:pt x="162" y="513"/>
                  </a:cubicBezTo>
                  <a:lnTo>
                    <a:pt x="6148" y="4465"/>
                  </a:lnTo>
                  <a:cubicBezTo>
                    <a:pt x="6192" y="4501"/>
                    <a:pt x="6246" y="4519"/>
                    <a:pt x="6299" y="4519"/>
                  </a:cubicBezTo>
                  <a:cubicBezTo>
                    <a:pt x="6397" y="4519"/>
                    <a:pt x="6487" y="4474"/>
                    <a:pt x="6540" y="4385"/>
                  </a:cubicBezTo>
                  <a:cubicBezTo>
                    <a:pt x="6620" y="4260"/>
                    <a:pt x="6585" y="4082"/>
                    <a:pt x="6460" y="4001"/>
                  </a:cubicBezTo>
                  <a:lnTo>
                    <a:pt x="474" y="49"/>
                  </a:lnTo>
                  <a:cubicBezTo>
                    <a:pt x="427" y="16"/>
                    <a:pt x="373" y="0"/>
                    <a:pt x="3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7844625" y="2248350"/>
              <a:ext cx="47300" cy="47075"/>
            </a:xfrm>
            <a:custGeom>
              <a:avLst/>
              <a:gdLst/>
              <a:ahLst/>
              <a:cxnLst/>
              <a:rect l="l" t="t" r="r" b="b"/>
              <a:pathLst>
                <a:path w="1892" h="1883" extrusionOk="0">
                  <a:moveTo>
                    <a:pt x="946" y="1"/>
                  </a:moveTo>
                  <a:cubicBezTo>
                    <a:pt x="429" y="1"/>
                    <a:pt x="1" y="420"/>
                    <a:pt x="1" y="937"/>
                  </a:cubicBezTo>
                  <a:cubicBezTo>
                    <a:pt x="1" y="1455"/>
                    <a:pt x="429" y="1883"/>
                    <a:pt x="946" y="1883"/>
                  </a:cubicBezTo>
                  <a:cubicBezTo>
                    <a:pt x="1464" y="1883"/>
                    <a:pt x="1892" y="1455"/>
                    <a:pt x="1892" y="937"/>
                  </a:cubicBezTo>
                  <a:cubicBezTo>
                    <a:pt x="1892" y="420"/>
                    <a:pt x="1464"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7844625" y="2251025"/>
              <a:ext cx="43750" cy="44400"/>
            </a:xfrm>
            <a:custGeom>
              <a:avLst/>
              <a:gdLst/>
              <a:ahLst/>
              <a:cxnLst/>
              <a:rect l="l" t="t" r="r" b="b"/>
              <a:pathLst>
                <a:path w="1750" h="1776" extrusionOk="0">
                  <a:moveTo>
                    <a:pt x="509" y="1"/>
                  </a:moveTo>
                  <a:lnTo>
                    <a:pt x="509" y="1"/>
                  </a:lnTo>
                  <a:cubicBezTo>
                    <a:pt x="206" y="152"/>
                    <a:pt x="1" y="473"/>
                    <a:pt x="1" y="830"/>
                  </a:cubicBezTo>
                  <a:cubicBezTo>
                    <a:pt x="1" y="1348"/>
                    <a:pt x="429" y="1776"/>
                    <a:pt x="946" y="1776"/>
                  </a:cubicBezTo>
                  <a:cubicBezTo>
                    <a:pt x="1285" y="1776"/>
                    <a:pt x="1580" y="1597"/>
                    <a:pt x="1749" y="1330"/>
                  </a:cubicBezTo>
                  <a:lnTo>
                    <a:pt x="1749" y="1330"/>
                  </a:lnTo>
                  <a:cubicBezTo>
                    <a:pt x="1615" y="1392"/>
                    <a:pt x="1473" y="1437"/>
                    <a:pt x="1312" y="1437"/>
                  </a:cubicBezTo>
                  <a:cubicBezTo>
                    <a:pt x="795" y="1437"/>
                    <a:pt x="366" y="1009"/>
                    <a:pt x="366" y="491"/>
                  </a:cubicBezTo>
                  <a:cubicBezTo>
                    <a:pt x="366" y="313"/>
                    <a:pt x="420" y="143"/>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7761875" y="2248350"/>
              <a:ext cx="47325" cy="47075"/>
            </a:xfrm>
            <a:custGeom>
              <a:avLst/>
              <a:gdLst/>
              <a:ahLst/>
              <a:cxnLst/>
              <a:rect l="l" t="t" r="r" b="b"/>
              <a:pathLst>
                <a:path w="1893" h="1883" extrusionOk="0">
                  <a:moveTo>
                    <a:pt x="947" y="1"/>
                  </a:moveTo>
                  <a:cubicBezTo>
                    <a:pt x="429" y="1"/>
                    <a:pt x="1" y="420"/>
                    <a:pt x="1" y="937"/>
                  </a:cubicBezTo>
                  <a:cubicBezTo>
                    <a:pt x="1" y="1455"/>
                    <a:pt x="429" y="1883"/>
                    <a:pt x="947" y="1883"/>
                  </a:cubicBezTo>
                  <a:cubicBezTo>
                    <a:pt x="1464" y="1883"/>
                    <a:pt x="1892" y="1455"/>
                    <a:pt x="1892" y="937"/>
                  </a:cubicBezTo>
                  <a:cubicBezTo>
                    <a:pt x="1892" y="420"/>
                    <a:pt x="1464" y="1"/>
                    <a:pt x="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7765450" y="2251025"/>
              <a:ext cx="43750" cy="44400"/>
            </a:xfrm>
            <a:custGeom>
              <a:avLst/>
              <a:gdLst/>
              <a:ahLst/>
              <a:cxnLst/>
              <a:rect l="l" t="t" r="r" b="b"/>
              <a:pathLst>
                <a:path w="1750" h="1776" extrusionOk="0">
                  <a:moveTo>
                    <a:pt x="1241" y="1"/>
                  </a:moveTo>
                  <a:lnTo>
                    <a:pt x="1241" y="1"/>
                  </a:lnTo>
                  <a:cubicBezTo>
                    <a:pt x="1330" y="143"/>
                    <a:pt x="1383" y="313"/>
                    <a:pt x="1383" y="491"/>
                  </a:cubicBezTo>
                  <a:cubicBezTo>
                    <a:pt x="1383" y="1009"/>
                    <a:pt x="955" y="1437"/>
                    <a:pt x="438" y="1437"/>
                  </a:cubicBezTo>
                  <a:cubicBezTo>
                    <a:pt x="277" y="1437"/>
                    <a:pt x="134" y="1392"/>
                    <a:pt x="1" y="1330"/>
                  </a:cubicBezTo>
                  <a:lnTo>
                    <a:pt x="1" y="1330"/>
                  </a:lnTo>
                  <a:cubicBezTo>
                    <a:pt x="170" y="1597"/>
                    <a:pt x="465" y="1776"/>
                    <a:pt x="804" y="1776"/>
                  </a:cubicBezTo>
                  <a:cubicBezTo>
                    <a:pt x="1321" y="1776"/>
                    <a:pt x="1749" y="1348"/>
                    <a:pt x="1749" y="830"/>
                  </a:cubicBezTo>
                  <a:cubicBezTo>
                    <a:pt x="1749" y="473"/>
                    <a:pt x="1544" y="152"/>
                    <a:pt x="12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4"/>
          <p:cNvGrpSpPr/>
          <p:nvPr/>
        </p:nvGrpSpPr>
        <p:grpSpPr>
          <a:xfrm>
            <a:off x="4464000" y="1775538"/>
            <a:ext cx="474400" cy="447400"/>
            <a:chOff x="4156900" y="1540700"/>
            <a:chExt cx="474400" cy="447400"/>
          </a:xfrm>
        </p:grpSpPr>
        <p:sp>
          <p:nvSpPr>
            <p:cNvPr id="7939" name="Google Shape;7939;p64"/>
            <p:cNvSpPr/>
            <p:nvPr/>
          </p:nvSpPr>
          <p:spPr>
            <a:xfrm>
              <a:off x="4156900" y="1731375"/>
              <a:ext cx="474400" cy="256725"/>
            </a:xfrm>
            <a:custGeom>
              <a:avLst/>
              <a:gdLst/>
              <a:ahLst/>
              <a:cxnLst/>
              <a:rect l="l" t="t" r="r" b="b"/>
              <a:pathLst>
                <a:path w="18976" h="10269" extrusionOk="0">
                  <a:moveTo>
                    <a:pt x="0" y="1"/>
                  </a:moveTo>
                  <a:lnTo>
                    <a:pt x="0" y="10081"/>
                  </a:lnTo>
                  <a:cubicBezTo>
                    <a:pt x="0" y="10188"/>
                    <a:pt x="89" y="10269"/>
                    <a:pt x="187" y="10269"/>
                  </a:cubicBezTo>
                  <a:lnTo>
                    <a:pt x="18788" y="10269"/>
                  </a:lnTo>
                  <a:cubicBezTo>
                    <a:pt x="18895" y="10269"/>
                    <a:pt x="18975" y="10188"/>
                    <a:pt x="18975" y="10081"/>
                  </a:cubicBezTo>
                  <a:lnTo>
                    <a:pt x="18975" y="1"/>
                  </a:lnTo>
                  <a:lnTo>
                    <a:pt x="9465" y="4738"/>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4156900" y="1628575"/>
              <a:ext cx="474400" cy="221700"/>
            </a:xfrm>
            <a:custGeom>
              <a:avLst/>
              <a:gdLst/>
              <a:ahLst/>
              <a:cxnLst/>
              <a:rect l="l" t="t" r="r" b="b"/>
              <a:pathLst>
                <a:path w="18976" h="8868" extrusionOk="0">
                  <a:moveTo>
                    <a:pt x="3078" y="0"/>
                  </a:moveTo>
                  <a:lnTo>
                    <a:pt x="0" y="4131"/>
                  </a:lnTo>
                  <a:lnTo>
                    <a:pt x="9483" y="8868"/>
                  </a:lnTo>
                  <a:lnTo>
                    <a:pt x="18975" y="4131"/>
                  </a:lnTo>
                  <a:lnTo>
                    <a:pt x="15897"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4212425" y="1540700"/>
              <a:ext cx="365125" cy="309575"/>
            </a:xfrm>
            <a:custGeom>
              <a:avLst/>
              <a:gdLst/>
              <a:ahLst/>
              <a:cxnLst/>
              <a:rect l="l" t="t" r="r" b="b"/>
              <a:pathLst>
                <a:path w="14605" h="12383" extrusionOk="0">
                  <a:moveTo>
                    <a:pt x="955" y="0"/>
                  </a:moveTo>
                  <a:cubicBezTo>
                    <a:pt x="429" y="0"/>
                    <a:pt x="0" y="428"/>
                    <a:pt x="0" y="955"/>
                  </a:cubicBezTo>
                  <a:lnTo>
                    <a:pt x="0" y="8743"/>
                  </a:lnTo>
                  <a:lnTo>
                    <a:pt x="7280" y="12383"/>
                  </a:lnTo>
                  <a:lnTo>
                    <a:pt x="14604" y="8743"/>
                  </a:lnTo>
                  <a:lnTo>
                    <a:pt x="14604" y="955"/>
                  </a:lnTo>
                  <a:cubicBezTo>
                    <a:pt x="14604" y="428"/>
                    <a:pt x="14176" y="0"/>
                    <a:pt x="13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4211525" y="1540700"/>
              <a:ext cx="78750" cy="244000"/>
            </a:xfrm>
            <a:custGeom>
              <a:avLst/>
              <a:gdLst/>
              <a:ahLst/>
              <a:cxnLst/>
              <a:rect l="l" t="t" r="r" b="b"/>
              <a:pathLst>
                <a:path w="3150" h="9760" extrusionOk="0">
                  <a:moveTo>
                    <a:pt x="955" y="0"/>
                  </a:moveTo>
                  <a:cubicBezTo>
                    <a:pt x="429" y="0"/>
                    <a:pt x="1" y="428"/>
                    <a:pt x="1" y="955"/>
                  </a:cubicBezTo>
                  <a:lnTo>
                    <a:pt x="1" y="8743"/>
                  </a:lnTo>
                  <a:lnTo>
                    <a:pt x="2044" y="9760"/>
                  </a:lnTo>
                  <a:lnTo>
                    <a:pt x="2044" y="1106"/>
                  </a:lnTo>
                  <a:cubicBezTo>
                    <a:pt x="2044" y="491"/>
                    <a:pt x="2534" y="0"/>
                    <a:pt x="3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4266175" y="1589750"/>
              <a:ext cx="257625" cy="260525"/>
            </a:xfrm>
            <a:custGeom>
              <a:avLst/>
              <a:gdLst/>
              <a:ahLst/>
              <a:cxnLst/>
              <a:rect l="l" t="t" r="r" b="b"/>
              <a:pathLst>
                <a:path w="10305" h="10421" extrusionOk="0">
                  <a:moveTo>
                    <a:pt x="955" y="1"/>
                  </a:moveTo>
                  <a:cubicBezTo>
                    <a:pt x="429" y="1"/>
                    <a:pt x="0" y="429"/>
                    <a:pt x="0" y="955"/>
                  </a:cubicBezTo>
                  <a:lnTo>
                    <a:pt x="0" y="7860"/>
                  </a:lnTo>
                  <a:lnTo>
                    <a:pt x="5139" y="10421"/>
                  </a:lnTo>
                  <a:lnTo>
                    <a:pt x="10304" y="7860"/>
                  </a:lnTo>
                  <a:lnTo>
                    <a:pt x="10304" y="955"/>
                  </a:lnTo>
                  <a:cubicBezTo>
                    <a:pt x="10304" y="429"/>
                    <a:pt x="9876" y="1"/>
                    <a:pt x="9350"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4266175" y="1589750"/>
              <a:ext cx="53550" cy="218600"/>
            </a:xfrm>
            <a:custGeom>
              <a:avLst/>
              <a:gdLst/>
              <a:ahLst/>
              <a:cxnLst/>
              <a:rect l="l" t="t" r="r" b="b"/>
              <a:pathLst>
                <a:path w="2142" h="8744" extrusionOk="0">
                  <a:moveTo>
                    <a:pt x="955" y="1"/>
                  </a:moveTo>
                  <a:cubicBezTo>
                    <a:pt x="429" y="1"/>
                    <a:pt x="0" y="429"/>
                    <a:pt x="0" y="955"/>
                  </a:cubicBezTo>
                  <a:lnTo>
                    <a:pt x="0" y="7860"/>
                  </a:lnTo>
                  <a:lnTo>
                    <a:pt x="1785" y="8743"/>
                  </a:lnTo>
                  <a:lnTo>
                    <a:pt x="1785" y="813"/>
                  </a:lnTo>
                  <a:cubicBezTo>
                    <a:pt x="1785" y="492"/>
                    <a:pt x="1918" y="197"/>
                    <a:pt x="214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4381025" y="1772200"/>
              <a:ext cx="25225" cy="35700"/>
            </a:xfrm>
            <a:custGeom>
              <a:avLst/>
              <a:gdLst/>
              <a:ahLst/>
              <a:cxnLst/>
              <a:rect l="l" t="t" r="r" b="b"/>
              <a:pathLst>
                <a:path w="1009" h="1428" extrusionOk="0">
                  <a:moveTo>
                    <a:pt x="1" y="0"/>
                  </a:moveTo>
                  <a:lnTo>
                    <a:pt x="1" y="928"/>
                  </a:lnTo>
                  <a:cubicBezTo>
                    <a:pt x="1" y="1205"/>
                    <a:pt x="233" y="1428"/>
                    <a:pt x="509" y="1428"/>
                  </a:cubicBezTo>
                  <a:cubicBezTo>
                    <a:pt x="786" y="1428"/>
                    <a:pt x="1009" y="1205"/>
                    <a:pt x="1009" y="928"/>
                  </a:cubicBezTo>
                  <a:lnTo>
                    <a:pt x="10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4381025" y="1772200"/>
              <a:ext cx="19650" cy="35700"/>
            </a:xfrm>
            <a:custGeom>
              <a:avLst/>
              <a:gdLst/>
              <a:ahLst/>
              <a:cxnLst/>
              <a:rect l="l" t="t" r="r" b="b"/>
              <a:pathLst>
                <a:path w="786" h="1428" extrusionOk="0">
                  <a:moveTo>
                    <a:pt x="1" y="0"/>
                  </a:moveTo>
                  <a:lnTo>
                    <a:pt x="1" y="910"/>
                  </a:lnTo>
                  <a:cubicBezTo>
                    <a:pt x="1" y="1142"/>
                    <a:pt x="152" y="1347"/>
                    <a:pt x="375" y="1410"/>
                  </a:cubicBezTo>
                  <a:cubicBezTo>
                    <a:pt x="426" y="1422"/>
                    <a:pt x="476" y="1428"/>
                    <a:pt x="523" y="1428"/>
                  </a:cubicBezTo>
                  <a:cubicBezTo>
                    <a:pt x="619" y="1428"/>
                    <a:pt x="709" y="1404"/>
                    <a:pt x="786" y="1356"/>
                  </a:cubicBezTo>
                  <a:cubicBezTo>
                    <a:pt x="625" y="1276"/>
                    <a:pt x="527" y="1106"/>
                    <a:pt x="527" y="928"/>
                  </a:cubicBezTo>
                  <a:lnTo>
                    <a:pt x="527"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4335100" y="1670725"/>
              <a:ext cx="117775" cy="101500"/>
            </a:xfrm>
            <a:custGeom>
              <a:avLst/>
              <a:gdLst/>
              <a:ahLst/>
              <a:cxnLst/>
              <a:rect l="l" t="t" r="r" b="b"/>
              <a:pathLst>
                <a:path w="4711" h="4060" extrusionOk="0">
                  <a:moveTo>
                    <a:pt x="2356" y="0"/>
                  </a:moveTo>
                  <a:cubicBezTo>
                    <a:pt x="2315" y="0"/>
                    <a:pt x="2275" y="18"/>
                    <a:pt x="2257" y="54"/>
                  </a:cubicBezTo>
                  <a:lnTo>
                    <a:pt x="45" y="3917"/>
                  </a:lnTo>
                  <a:cubicBezTo>
                    <a:pt x="0" y="3988"/>
                    <a:pt x="54" y="4059"/>
                    <a:pt x="143" y="4059"/>
                  </a:cubicBezTo>
                  <a:lnTo>
                    <a:pt x="4568" y="4059"/>
                  </a:lnTo>
                  <a:cubicBezTo>
                    <a:pt x="4657" y="4059"/>
                    <a:pt x="4710" y="3988"/>
                    <a:pt x="4675" y="3917"/>
                  </a:cubicBezTo>
                  <a:lnTo>
                    <a:pt x="2462" y="54"/>
                  </a:lnTo>
                  <a:cubicBezTo>
                    <a:pt x="2440" y="18"/>
                    <a:pt x="2398" y="0"/>
                    <a:pt x="2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4335100" y="1670725"/>
              <a:ext cx="75175" cy="101500"/>
            </a:xfrm>
            <a:custGeom>
              <a:avLst/>
              <a:gdLst/>
              <a:ahLst/>
              <a:cxnLst/>
              <a:rect l="l" t="t" r="r" b="b"/>
              <a:pathLst>
                <a:path w="3007" h="4060" extrusionOk="0">
                  <a:moveTo>
                    <a:pt x="2356" y="0"/>
                  </a:moveTo>
                  <a:cubicBezTo>
                    <a:pt x="2315" y="0"/>
                    <a:pt x="2275" y="18"/>
                    <a:pt x="2257" y="54"/>
                  </a:cubicBezTo>
                  <a:lnTo>
                    <a:pt x="45" y="3917"/>
                  </a:lnTo>
                  <a:cubicBezTo>
                    <a:pt x="0" y="3988"/>
                    <a:pt x="54" y="4059"/>
                    <a:pt x="143" y="4059"/>
                  </a:cubicBezTo>
                  <a:lnTo>
                    <a:pt x="1445" y="4059"/>
                  </a:lnTo>
                  <a:cubicBezTo>
                    <a:pt x="1365" y="4059"/>
                    <a:pt x="1311" y="3988"/>
                    <a:pt x="1347" y="3917"/>
                  </a:cubicBezTo>
                  <a:lnTo>
                    <a:pt x="3006" y="1017"/>
                  </a:lnTo>
                  <a:lnTo>
                    <a:pt x="2462" y="54"/>
                  </a:lnTo>
                  <a:cubicBezTo>
                    <a:pt x="2440" y="18"/>
                    <a:pt x="239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4343350" y="1646800"/>
              <a:ext cx="101275" cy="87500"/>
            </a:xfrm>
            <a:custGeom>
              <a:avLst/>
              <a:gdLst/>
              <a:ahLst/>
              <a:cxnLst/>
              <a:rect l="l" t="t" r="r" b="b"/>
              <a:pathLst>
                <a:path w="4051" h="3500" extrusionOk="0">
                  <a:moveTo>
                    <a:pt x="2025" y="0"/>
                  </a:moveTo>
                  <a:cubicBezTo>
                    <a:pt x="1990" y="0"/>
                    <a:pt x="1954" y="16"/>
                    <a:pt x="1936" y="47"/>
                  </a:cubicBezTo>
                  <a:lnTo>
                    <a:pt x="36" y="3375"/>
                  </a:lnTo>
                  <a:cubicBezTo>
                    <a:pt x="0" y="3437"/>
                    <a:pt x="45" y="3500"/>
                    <a:pt x="116" y="3500"/>
                  </a:cubicBezTo>
                  <a:lnTo>
                    <a:pt x="3934" y="3500"/>
                  </a:lnTo>
                  <a:cubicBezTo>
                    <a:pt x="4006" y="3500"/>
                    <a:pt x="4050" y="3437"/>
                    <a:pt x="4024" y="3375"/>
                  </a:cubicBezTo>
                  <a:lnTo>
                    <a:pt x="2114" y="47"/>
                  </a:lnTo>
                  <a:cubicBezTo>
                    <a:pt x="2097" y="16"/>
                    <a:pt x="2061" y="0"/>
                    <a:pt x="2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4343350" y="1646800"/>
              <a:ext cx="64700" cy="87500"/>
            </a:xfrm>
            <a:custGeom>
              <a:avLst/>
              <a:gdLst/>
              <a:ahLst/>
              <a:cxnLst/>
              <a:rect l="l" t="t" r="r" b="b"/>
              <a:pathLst>
                <a:path w="2588" h="3500" extrusionOk="0">
                  <a:moveTo>
                    <a:pt x="2025" y="0"/>
                  </a:moveTo>
                  <a:cubicBezTo>
                    <a:pt x="1990" y="0"/>
                    <a:pt x="1954" y="16"/>
                    <a:pt x="1936" y="47"/>
                  </a:cubicBezTo>
                  <a:lnTo>
                    <a:pt x="36" y="3375"/>
                  </a:lnTo>
                  <a:cubicBezTo>
                    <a:pt x="0" y="3437"/>
                    <a:pt x="45" y="3500"/>
                    <a:pt x="116" y="3500"/>
                  </a:cubicBezTo>
                  <a:lnTo>
                    <a:pt x="1240" y="3500"/>
                  </a:lnTo>
                  <a:cubicBezTo>
                    <a:pt x="1169" y="3500"/>
                    <a:pt x="1124" y="3437"/>
                    <a:pt x="1160" y="3375"/>
                  </a:cubicBezTo>
                  <a:lnTo>
                    <a:pt x="2587" y="877"/>
                  </a:lnTo>
                  <a:lnTo>
                    <a:pt x="2114" y="47"/>
                  </a:lnTo>
                  <a:cubicBezTo>
                    <a:pt x="2097" y="16"/>
                    <a:pt x="2061" y="0"/>
                    <a:pt x="2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4354275" y="1628850"/>
              <a:ext cx="79425" cy="68425"/>
            </a:xfrm>
            <a:custGeom>
              <a:avLst/>
              <a:gdLst/>
              <a:ahLst/>
              <a:cxnLst/>
              <a:rect l="l" t="t" r="r" b="b"/>
              <a:pathLst>
                <a:path w="3177" h="2737" extrusionOk="0">
                  <a:moveTo>
                    <a:pt x="1592" y="0"/>
                  </a:moveTo>
                  <a:cubicBezTo>
                    <a:pt x="1564" y="0"/>
                    <a:pt x="1535" y="11"/>
                    <a:pt x="1517" y="34"/>
                  </a:cubicBezTo>
                  <a:lnTo>
                    <a:pt x="27" y="2639"/>
                  </a:lnTo>
                  <a:cubicBezTo>
                    <a:pt x="0" y="2683"/>
                    <a:pt x="36" y="2737"/>
                    <a:pt x="98" y="2737"/>
                  </a:cubicBezTo>
                  <a:lnTo>
                    <a:pt x="3078" y="2737"/>
                  </a:lnTo>
                  <a:cubicBezTo>
                    <a:pt x="3140" y="2737"/>
                    <a:pt x="3176" y="2683"/>
                    <a:pt x="3149" y="2639"/>
                  </a:cubicBezTo>
                  <a:lnTo>
                    <a:pt x="1660" y="34"/>
                  </a:lnTo>
                  <a:cubicBezTo>
                    <a:pt x="1646" y="11"/>
                    <a:pt x="1619" y="0"/>
                    <a:pt x="1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4354275" y="1628850"/>
              <a:ext cx="50650" cy="68425"/>
            </a:xfrm>
            <a:custGeom>
              <a:avLst/>
              <a:gdLst/>
              <a:ahLst/>
              <a:cxnLst/>
              <a:rect l="l" t="t" r="r" b="b"/>
              <a:pathLst>
                <a:path w="2026" h="2737" extrusionOk="0">
                  <a:moveTo>
                    <a:pt x="1592" y="0"/>
                  </a:moveTo>
                  <a:cubicBezTo>
                    <a:pt x="1564" y="0"/>
                    <a:pt x="1535" y="11"/>
                    <a:pt x="1517" y="34"/>
                  </a:cubicBezTo>
                  <a:lnTo>
                    <a:pt x="27" y="2639"/>
                  </a:lnTo>
                  <a:cubicBezTo>
                    <a:pt x="0" y="2683"/>
                    <a:pt x="36" y="2737"/>
                    <a:pt x="98" y="2737"/>
                  </a:cubicBezTo>
                  <a:lnTo>
                    <a:pt x="973" y="2737"/>
                  </a:lnTo>
                  <a:cubicBezTo>
                    <a:pt x="919" y="2737"/>
                    <a:pt x="883" y="2683"/>
                    <a:pt x="910" y="2639"/>
                  </a:cubicBezTo>
                  <a:lnTo>
                    <a:pt x="2025" y="685"/>
                  </a:lnTo>
                  <a:lnTo>
                    <a:pt x="1660" y="34"/>
                  </a:lnTo>
                  <a:cubicBezTo>
                    <a:pt x="1646" y="11"/>
                    <a:pt x="1619" y="0"/>
                    <a:pt x="15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64"/>
          <p:cNvGrpSpPr/>
          <p:nvPr/>
        </p:nvGrpSpPr>
        <p:grpSpPr>
          <a:xfrm>
            <a:off x="7339588" y="2381338"/>
            <a:ext cx="453650" cy="473100"/>
            <a:chOff x="7017650" y="2152675"/>
            <a:chExt cx="453650" cy="473100"/>
          </a:xfrm>
        </p:grpSpPr>
        <p:sp>
          <p:nvSpPr>
            <p:cNvPr id="7954" name="Google Shape;7954;p64"/>
            <p:cNvSpPr/>
            <p:nvPr/>
          </p:nvSpPr>
          <p:spPr>
            <a:xfrm>
              <a:off x="7156150" y="2468725"/>
              <a:ext cx="14075" cy="156800"/>
            </a:xfrm>
            <a:custGeom>
              <a:avLst/>
              <a:gdLst/>
              <a:ahLst/>
              <a:cxnLst/>
              <a:rect l="l" t="t" r="r" b="b"/>
              <a:pathLst>
                <a:path w="563" h="6272" extrusionOk="0">
                  <a:moveTo>
                    <a:pt x="290" y="0"/>
                  </a:moveTo>
                  <a:cubicBezTo>
                    <a:pt x="268" y="0"/>
                    <a:pt x="246" y="3"/>
                    <a:pt x="223" y="8"/>
                  </a:cubicBezTo>
                  <a:cubicBezTo>
                    <a:pt x="90" y="35"/>
                    <a:pt x="0" y="151"/>
                    <a:pt x="0" y="285"/>
                  </a:cubicBezTo>
                  <a:lnTo>
                    <a:pt x="0" y="5985"/>
                  </a:lnTo>
                  <a:cubicBezTo>
                    <a:pt x="0" y="6137"/>
                    <a:pt x="116" y="6271"/>
                    <a:pt x="277" y="6271"/>
                  </a:cubicBezTo>
                  <a:cubicBezTo>
                    <a:pt x="282" y="6271"/>
                    <a:pt x="287" y="6271"/>
                    <a:pt x="292" y="6271"/>
                  </a:cubicBezTo>
                  <a:cubicBezTo>
                    <a:pt x="437" y="6271"/>
                    <a:pt x="562" y="6150"/>
                    <a:pt x="562" y="5994"/>
                  </a:cubicBezTo>
                  <a:lnTo>
                    <a:pt x="562" y="276"/>
                  </a:lnTo>
                  <a:cubicBezTo>
                    <a:pt x="562" y="128"/>
                    <a:pt x="440" y="0"/>
                    <a:pt x="2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7330325" y="2478700"/>
              <a:ext cx="14075" cy="147075"/>
            </a:xfrm>
            <a:custGeom>
              <a:avLst/>
              <a:gdLst/>
              <a:ahLst/>
              <a:cxnLst/>
              <a:rect l="l" t="t" r="r" b="b"/>
              <a:pathLst>
                <a:path w="563" h="5883" extrusionOk="0">
                  <a:moveTo>
                    <a:pt x="283" y="0"/>
                  </a:moveTo>
                  <a:cubicBezTo>
                    <a:pt x="272" y="0"/>
                    <a:pt x="261" y="1"/>
                    <a:pt x="250" y="2"/>
                  </a:cubicBezTo>
                  <a:cubicBezTo>
                    <a:pt x="108" y="20"/>
                    <a:pt x="1" y="145"/>
                    <a:pt x="1" y="287"/>
                  </a:cubicBezTo>
                  <a:lnTo>
                    <a:pt x="1" y="5586"/>
                  </a:lnTo>
                  <a:cubicBezTo>
                    <a:pt x="1" y="5729"/>
                    <a:pt x="108" y="5863"/>
                    <a:pt x="250" y="5881"/>
                  </a:cubicBezTo>
                  <a:cubicBezTo>
                    <a:pt x="261" y="5882"/>
                    <a:pt x="271" y="5882"/>
                    <a:pt x="281" y="5882"/>
                  </a:cubicBezTo>
                  <a:cubicBezTo>
                    <a:pt x="437" y="5882"/>
                    <a:pt x="563" y="5755"/>
                    <a:pt x="563" y="5604"/>
                  </a:cubicBezTo>
                  <a:lnTo>
                    <a:pt x="563" y="279"/>
                  </a:lnTo>
                  <a:cubicBezTo>
                    <a:pt x="563" y="120"/>
                    <a:pt x="438" y="0"/>
                    <a:pt x="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7017650" y="2152675"/>
              <a:ext cx="289275" cy="322075"/>
            </a:xfrm>
            <a:custGeom>
              <a:avLst/>
              <a:gdLst/>
              <a:ahLst/>
              <a:cxnLst/>
              <a:rect l="l" t="t" r="r" b="b"/>
              <a:pathLst>
                <a:path w="11571" h="12883" extrusionOk="0">
                  <a:moveTo>
                    <a:pt x="5821" y="0"/>
                  </a:moveTo>
                  <a:cubicBezTo>
                    <a:pt x="5805" y="0"/>
                    <a:pt x="5789" y="0"/>
                    <a:pt x="5772" y="0"/>
                  </a:cubicBezTo>
                  <a:cubicBezTo>
                    <a:pt x="2659" y="18"/>
                    <a:pt x="116" y="2543"/>
                    <a:pt x="54" y="5647"/>
                  </a:cubicBezTo>
                  <a:cubicBezTo>
                    <a:pt x="0" y="8698"/>
                    <a:pt x="2320" y="11223"/>
                    <a:pt x="5291" y="11482"/>
                  </a:cubicBezTo>
                  <a:lnTo>
                    <a:pt x="4675" y="12552"/>
                  </a:lnTo>
                  <a:cubicBezTo>
                    <a:pt x="4595" y="12704"/>
                    <a:pt x="4693" y="12882"/>
                    <a:pt x="4862" y="12882"/>
                  </a:cubicBezTo>
                  <a:lnTo>
                    <a:pt x="6763" y="12882"/>
                  </a:lnTo>
                  <a:cubicBezTo>
                    <a:pt x="6932" y="12882"/>
                    <a:pt x="7030" y="12704"/>
                    <a:pt x="6950" y="12552"/>
                  </a:cubicBezTo>
                  <a:lnTo>
                    <a:pt x="6334" y="11482"/>
                  </a:lnTo>
                  <a:cubicBezTo>
                    <a:pt x="9269" y="11223"/>
                    <a:pt x="11571" y="8761"/>
                    <a:pt x="11571" y="5755"/>
                  </a:cubicBezTo>
                  <a:cubicBezTo>
                    <a:pt x="11571" y="2577"/>
                    <a:pt x="8993" y="0"/>
                    <a:pt x="5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7017650" y="2152675"/>
              <a:ext cx="172200" cy="322075"/>
            </a:xfrm>
            <a:custGeom>
              <a:avLst/>
              <a:gdLst/>
              <a:ahLst/>
              <a:cxnLst/>
              <a:rect l="l" t="t" r="r" b="b"/>
              <a:pathLst>
                <a:path w="6888" h="12883" extrusionOk="0">
                  <a:moveTo>
                    <a:pt x="5772" y="0"/>
                  </a:moveTo>
                  <a:cubicBezTo>
                    <a:pt x="2659" y="18"/>
                    <a:pt x="116" y="2543"/>
                    <a:pt x="54" y="5647"/>
                  </a:cubicBezTo>
                  <a:cubicBezTo>
                    <a:pt x="0" y="8698"/>
                    <a:pt x="2320" y="11223"/>
                    <a:pt x="5291" y="11482"/>
                  </a:cubicBezTo>
                  <a:lnTo>
                    <a:pt x="4675" y="12552"/>
                  </a:lnTo>
                  <a:cubicBezTo>
                    <a:pt x="4595" y="12704"/>
                    <a:pt x="4693" y="12882"/>
                    <a:pt x="4862" y="12882"/>
                  </a:cubicBezTo>
                  <a:lnTo>
                    <a:pt x="5362" y="12882"/>
                  </a:lnTo>
                  <a:cubicBezTo>
                    <a:pt x="5522" y="12579"/>
                    <a:pt x="5683" y="12231"/>
                    <a:pt x="5799" y="11910"/>
                  </a:cubicBezTo>
                  <a:cubicBezTo>
                    <a:pt x="5888" y="11660"/>
                    <a:pt x="6076" y="11312"/>
                    <a:pt x="5790" y="11116"/>
                  </a:cubicBezTo>
                  <a:cubicBezTo>
                    <a:pt x="5710" y="11054"/>
                    <a:pt x="5621" y="11009"/>
                    <a:pt x="5540" y="10973"/>
                  </a:cubicBezTo>
                  <a:cubicBezTo>
                    <a:pt x="3497" y="10010"/>
                    <a:pt x="2168" y="7913"/>
                    <a:pt x="2213" y="5647"/>
                  </a:cubicBezTo>
                  <a:cubicBezTo>
                    <a:pt x="2257" y="2891"/>
                    <a:pt x="4265" y="598"/>
                    <a:pt x="6887" y="99"/>
                  </a:cubicBezTo>
                  <a:cubicBezTo>
                    <a:pt x="6531" y="27"/>
                    <a:pt x="6156" y="0"/>
                    <a:pt x="5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7202100" y="2184125"/>
              <a:ext cx="269200" cy="299775"/>
            </a:xfrm>
            <a:custGeom>
              <a:avLst/>
              <a:gdLst/>
              <a:ahLst/>
              <a:cxnLst/>
              <a:rect l="l" t="t" r="r" b="b"/>
              <a:pathLst>
                <a:path w="10768" h="11991" extrusionOk="0">
                  <a:moveTo>
                    <a:pt x="5403" y="0"/>
                  </a:moveTo>
                  <a:cubicBezTo>
                    <a:pt x="5392" y="0"/>
                    <a:pt x="5382" y="0"/>
                    <a:pt x="5371" y="0"/>
                  </a:cubicBezTo>
                  <a:cubicBezTo>
                    <a:pt x="2480" y="27"/>
                    <a:pt x="107" y="2373"/>
                    <a:pt x="54" y="5264"/>
                  </a:cubicBezTo>
                  <a:cubicBezTo>
                    <a:pt x="0" y="8101"/>
                    <a:pt x="2159" y="10447"/>
                    <a:pt x="4924" y="10697"/>
                  </a:cubicBezTo>
                  <a:lnTo>
                    <a:pt x="4354" y="11687"/>
                  </a:lnTo>
                  <a:cubicBezTo>
                    <a:pt x="4273" y="11830"/>
                    <a:pt x="4371" y="11990"/>
                    <a:pt x="4523" y="11990"/>
                  </a:cubicBezTo>
                  <a:lnTo>
                    <a:pt x="6289" y="11990"/>
                  </a:lnTo>
                  <a:cubicBezTo>
                    <a:pt x="6450" y="11990"/>
                    <a:pt x="6548" y="11830"/>
                    <a:pt x="6468" y="11687"/>
                  </a:cubicBezTo>
                  <a:lnTo>
                    <a:pt x="5888" y="10697"/>
                  </a:lnTo>
                  <a:cubicBezTo>
                    <a:pt x="8627" y="10447"/>
                    <a:pt x="10768" y="8154"/>
                    <a:pt x="10768" y="5362"/>
                  </a:cubicBezTo>
                  <a:cubicBezTo>
                    <a:pt x="10768" y="2402"/>
                    <a:pt x="8368" y="0"/>
                    <a:pt x="5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7202100" y="2184125"/>
              <a:ext cx="160375" cy="299775"/>
            </a:xfrm>
            <a:custGeom>
              <a:avLst/>
              <a:gdLst/>
              <a:ahLst/>
              <a:cxnLst/>
              <a:rect l="l" t="t" r="r" b="b"/>
              <a:pathLst>
                <a:path w="6415" h="11991" extrusionOk="0">
                  <a:moveTo>
                    <a:pt x="5371" y="0"/>
                  </a:moveTo>
                  <a:cubicBezTo>
                    <a:pt x="2471" y="27"/>
                    <a:pt x="107" y="2373"/>
                    <a:pt x="54" y="5264"/>
                  </a:cubicBezTo>
                  <a:cubicBezTo>
                    <a:pt x="0" y="8101"/>
                    <a:pt x="2159" y="10447"/>
                    <a:pt x="4924" y="10697"/>
                  </a:cubicBezTo>
                  <a:lnTo>
                    <a:pt x="4354" y="11687"/>
                  </a:lnTo>
                  <a:cubicBezTo>
                    <a:pt x="4273" y="11830"/>
                    <a:pt x="4371" y="11990"/>
                    <a:pt x="4523" y="11990"/>
                  </a:cubicBezTo>
                  <a:lnTo>
                    <a:pt x="4987" y="11990"/>
                  </a:lnTo>
                  <a:cubicBezTo>
                    <a:pt x="5139" y="11714"/>
                    <a:pt x="5290" y="11392"/>
                    <a:pt x="5397" y="11089"/>
                  </a:cubicBezTo>
                  <a:cubicBezTo>
                    <a:pt x="5478" y="10857"/>
                    <a:pt x="5647" y="10536"/>
                    <a:pt x="5388" y="10349"/>
                  </a:cubicBezTo>
                  <a:cubicBezTo>
                    <a:pt x="5317" y="10295"/>
                    <a:pt x="5228" y="10251"/>
                    <a:pt x="5148" y="10215"/>
                  </a:cubicBezTo>
                  <a:cubicBezTo>
                    <a:pt x="3247" y="9323"/>
                    <a:pt x="2016" y="7369"/>
                    <a:pt x="2052" y="5264"/>
                  </a:cubicBezTo>
                  <a:cubicBezTo>
                    <a:pt x="2097" y="2694"/>
                    <a:pt x="3970" y="562"/>
                    <a:pt x="6414" y="98"/>
                  </a:cubicBezTo>
                  <a:cubicBezTo>
                    <a:pt x="6075" y="36"/>
                    <a:pt x="5727" y="0"/>
                    <a:pt x="5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4"/>
          <p:cNvGrpSpPr/>
          <p:nvPr/>
        </p:nvGrpSpPr>
        <p:grpSpPr>
          <a:xfrm>
            <a:off x="6809213" y="2380675"/>
            <a:ext cx="303800" cy="474425"/>
            <a:chOff x="6524750" y="2151750"/>
            <a:chExt cx="303800" cy="474425"/>
          </a:xfrm>
        </p:grpSpPr>
        <p:sp>
          <p:nvSpPr>
            <p:cNvPr id="7961" name="Google Shape;7961;p64"/>
            <p:cNvSpPr/>
            <p:nvPr/>
          </p:nvSpPr>
          <p:spPr>
            <a:xfrm>
              <a:off x="6524750" y="2244325"/>
              <a:ext cx="303800" cy="381850"/>
            </a:xfrm>
            <a:custGeom>
              <a:avLst/>
              <a:gdLst/>
              <a:ahLst/>
              <a:cxnLst/>
              <a:rect l="l" t="t" r="r" b="b"/>
              <a:pathLst>
                <a:path w="12152" h="15274" extrusionOk="0">
                  <a:moveTo>
                    <a:pt x="3052" y="1"/>
                  </a:moveTo>
                  <a:cubicBezTo>
                    <a:pt x="2802" y="1"/>
                    <a:pt x="2552" y="108"/>
                    <a:pt x="2383" y="304"/>
                  </a:cubicBezTo>
                  <a:lnTo>
                    <a:pt x="233" y="2677"/>
                  </a:lnTo>
                  <a:cubicBezTo>
                    <a:pt x="81" y="2847"/>
                    <a:pt x="1" y="3061"/>
                    <a:pt x="1" y="3293"/>
                  </a:cubicBezTo>
                  <a:lnTo>
                    <a:pt x="1" y="13846"/>
                  </a:lnTo>
                  <a:cubicBezTo>
                    <a:pt x="1" y="14640"/>
                    <a:pt x="634" y="15274"/>
                    <a:pt x="1419" y="15274"/>
                  </a:cubicBezTo>
                  <a:lnTo>
                    <a:pt x="10733" y="15274"/>
                  </a:lnTo>
                  <a:cubicBezTo>
                    <a:pt x="11518" y="15274"/>
                    <a:pt x="12151" y="14640"/>
                    <a:pt x="12151" y="13846"/>
                  </a:cubicBezTo>
                  <a:lnTo>
                    <a:pt x="12151" y="3293"/>
                  </a:lnTo>
                  <a:cubicBezTo>
                    <a:pt x="12151" y="3061"/>
                    <a:pt x="12071" y="2847"/>
                    <a:pt x="11919" y="2677"/>
                  </a:cubicBezTo>
                  <a:lnTo>
                    <a:pt x="9769" y="304"/>
                  </a:lnTo>
                  <a:cubicBezTo>
                    <a:pt x="9600" y="108"/>
                    <a:pt x="9359" y="1"/>
                    <a:pt x="9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6524750" y="2244325"/>
              <a:ext cx="139200" cy="381850"/>
            </a:xfrm>
            <a:custGeom>
              <a:avLst/>
              <a:gdLst/>
              <a:ahLst/>
              <a:cxnLst/>
              <a:rect l="l" t="t" r="r" b="b"/>
              <a:pathLst>
                <a:path w="5568" h="15274" extrusionOk="0">
                  <a:moveTo>
                    <a:pt x="3043" y="1"/>
                  </a:moveTo>
                  <a:cubicBezTo>
                    <a:pt x="2784" y="1"/>
                    <a:pt x="2543" y="108"/>
                    <a:pt x="2374" y="304"/>
                  </a:cubicBezTo>
                  <a:lnTo>
                    <a:pt x="233" y="2677"/>
                  </a:lnTo>
                  <a:cubicBezTo>
                    <a:pt x="81" y="2847"/>
                    <a:pt x="1" y="3061"/>
                    <a:pt x="1" y="3293"/>
                  </a:cubicBezTo>
                  <a:lnTo>
                    <a:pt x="1" y="13846"/>
                  </a:lnTo>
                  <a:cubicBezTo>
                    <a:pt x="1" y="14640"/>
                    <a:pt x="634" y="15274"/>
                    <a:pt x="1419" y="15274"/>
                  </a:cubicBezTo>
                  <a:lnTo>
                    <a:pt x="2927" y="15274"/>
                  </a:lnTo>
                  <a:lnTo>
                    <a:pt x="2927" y="3025"/>
                  </a:lnTo>
                  <a:cubicBezTo>
                    <a:pt x="2927" y="2972"/>
                    <a:pt x="2945" y="2918"/>
                    <a:pt x="2980" y="2874"/>
                  </a:cubicBezTo>
                  <a:lnTo>
                    <a:pt x="55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6654125" y="2282925"/>
              <a:ext cx="44850" cy="45075"/>
            </a:xfrm>
            <a:custGeom>
              <a:avLst/>
              <a:gdLst/>
              <a:ahLst/>
              <a:cxnLst/>
              <a:rect l="l" t="t" r="r" b="b"/>
              <a:pathLst>
                <a:path w="1794" h="1803" extrusionOk="0">
                  <a:moveTo>
                    <a:pt x="901" y="0"/>
                  </a:moveTo>
                  <a:cubicBezTo>
                    <a:pt x="402" y="0"/>
                    <a:pt x="0" y="411"/>
                    <a:pt x="0" y="901"/>
                  </a:cubicBezTo>
                  <a:cubicBezTo>
                    <a:pt x="0" y="1401"/>
                    <a:pt x="402" y="1802"/>
                    <a:pt x="901" y="1802"/>
                  </a:cubicBezTo>
                  <a:cubicBezTo>
                    <a:pt x="1392" y="1802"/>
                    <a:pt x="1793" y="1401"/>
                    <a:pt x="1793" y="901"/>
                  </a:cubicBezTo>
                  <a:cubicBezTo>
                    <a:pt x="1793" y="411"/>
                    <a:pt x="1392" y="0"/>
                    <a:pt x="901"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6654125" y="2285600"/>
              <a:ext cx="41500" cy="42400"/>
            </a:xfrm>
            <a:custGeom>
              <a:avLst/>
              <a:gdLst/>
              <a:ahLst/>
              <a:cxnLst/>
              <a:rect l="l" t="t" r="r" b="b"/>
              <a:pathLst>
                <a:path w="1660" h="1696" extrusionOk="0">
                  <a:moveTo>
                    <a:pt x="482" y="0"/>
                  </a:moveTo>
                  <a:lnTo>
                    <a:pt x="482" y="0"/>
                  </a:lnTo>
                  <a:cubicBezTo>
                    <a:pt x="196" y="152"/>
                    <a:pt x="0" y="446"/>
                    <a:pt x="0" y="794"/>
                  </a:cubicBezTo>
                  <a:cubicBezTo>
                    <a:pt x="0" y="1294"/>
                    <a:pt x="402" y="1695"/>
                    <a:pt x="901" y="1695"/>
                  </a:cubicBezTo>
                  <a:cubicBezTo>
                    <a:pt x="1222" y="1695"/>
                    <a:pt x="1508" y="1526"/>
                    <a:pt x="1659" y="1267"/>
                  </a:cubicBezTo>
                  <a:lnTo>
                    <a:pt x="1659" y="1267"/>
                  </a:lnTo>
                  <a:cubicBezTo>
                    <a:pt x="1534" y="1330"/>
                    <a:pt x="1401" y="1374"/>
                    <a:pt x="1249" y="1374"/>
                  </a:cubicBezTo>
                  <a:cubicBezTo>
                    <a:pt x="749" y="1374"/>
                    <a:pt x="348" y="964"/>
                    <a:pt x="348" y="473"/>
                  </a:cubicBezTo>
                  <a:cubicBezTo>
                    <a:pt x="348" y="295"/>
                    <a:pt x="393" y="134"/>
                    <a:pt x="48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6669275" y="2151750"/>
              <a:ext cx="13850" cy="160000"/>
            </a:xfrm>
            <a:custGeom>
              <a:avLst/>
              <a:gdLst/>
              <a:ahLst/>
              <a:cxnLst/>
              <a:rect l="l" t="t" r="r" b="b"/>
              <a:pathLst>
                <a:path w="554" h="6400" extrusionOk="0">
                  <a:moveTo>
                    <a:pt x="272" y="0"/>
                  </a:moveTo>
                  <a:cubicBezTo>
                    <a:pt x="262" y="0"/>
                    <a:pt x="252" y="1"/>
                    <a:pt x="242" y="2"/>
                  </a:cubicBezTo>
                  <a:cubicBezTo>
                    <a:pt x="99" y="20"/>
                    <a:pt x="1" y="145"/>
                    <a:pt x="1" y="287"/>
                  </a:cubicBezTo>
                  <a:lnTo>
                    <a:pt x="1" y="6113"/>
                  </a:lnTo>
                  <a:cubicBezTo>
                    <a:pt x="1" y="6255"/>
                    <a:pt x="99" y="6380"/>
                    <a:pt x="242" y="6398"/>
                  </a:cubicBezTo>
                  <a:cubicBezTo>
                    <a:pt x="252" y="6399"/>
                    <a:pt x="263" y="6400"/>
                    <a:pt x="274" y="6400"/>
                  </a:cubicBezTo>
                  <a:cubicBezTo>
                    <a:pt x="429" y="6400"/>
                    <a:pt x="554" y="6280"/>
                    <a:pt x="554" y="6122"/>
                  </a:cubicBezTo>
                  <a:lnTo>
                    <a:pt x="554" y="278"/>
                  </a:lnTo>
                  <a:cubicBezTo>
                    <a:pt x="554" y="127"/>
                    <a:pt x="428" y="0"/>
                    <a:pt x="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4"/>
          <p:cNvGrpSpPr/>
          <p:nvPr/>
        </p:nvGrpSpPr>
        <p:grpSpPr>
          <a:xfrm>
            <a:off x="6143050" y="2380688"/>
            <a:ext cx="434925" cy="474400"/>
            <a:chOff x="5854575" y="2151775"/>
            <a:chExt cx="434925" cy="474400"/>
          </a:xfrm>
        </p:grpSpPr>
        <p:sp>
          <p:nvSpPr>
            <p:cNvPr id="7967" name="Google Shape;7967;p64"/>
            <p:cNvSpPr/>
            <p:nvPr/>
          </p:nvSpPr>
          <p:spPr>
            <a:xfrm>
              <a:off x="6191775" y="2291625"/>
              <a:ext cx="97725" cy="104400"/>
            </a:xfrm>
            <a:custGeom>
              <a:avLst/>
              <a:gdLst/>
              <a:ahLst/>
              <a:cxnLst/>
              <a:rect l="l" t="t" r="r" b="b"/>
              <a:pathLst>
                <a:path w="3909" h="4176" extrusionOk="0">
                  <a:moveTo>
                    <a:pt x="1660" y="0"/>
                  </a:moveTo>
                  <a:cubicBezTo>
                    <a:pt x="1627" y="0"/>
                    <a:pt x="1594" y="6"/>
                    <a:pt x="1562" y="18"/>
                  </a:cubicBezTo>
                  <a:cubicBezTo>
                    <a:pt x="1419" y="81"/>
                    <a:pt x="1348" y="241"/>
                    <a:pt x="1410" y="384"/>
                  </a:cubicBezTo>
                  <a:lnTo>
                    <a:pt x="1830" y="1410"/>
                  </a:lnTo>
                  <a:lnTo>
                    <a:pt x="1143" y="2329"/>
                  </a:lnTo>
                  <a:lnTo>
                    <a:pt x="90" y="3738"/>
                  </a:lnTo>
                  <a:cubicBezTo>
                    <a:pt x="1" y="3854"/>
                    <a:pt x="19" y="4033"/>
                    <a:pt x="143" y="4122"/>
                  </a:cubicBezTo>
                  <a:cubicBezTo>
                    <a:pt x="197" y="4157"/>
                    <a:pt x="251" y="4175"/>
                    <a:pt x="313" y="4175"/>
                  </a:cubicBezTo>
                  <a:cubicBezTo>
                    <a:pt x="393" y="4175"/>
                    <a:pt x="482" y="4140"/>
                    <a:pt x="536" y="4068"/>
                  </a:cubicBezTo>
                  <a:lnTo>
                    <a:pt x="1482" y="2793"/>
                  </a:lnTo>
                  <a:lnTo>
                    <a:pt x="2686" y="2971"/>
                  </a:lnTo>
                  <a:cubicBezTo>
                    <a:pt x="2704" y="2980"/>
                    <a:pt x="2713" y="2980"/>
                    <a:pt x="2731" y="2980"/>
                  </a:cubicBezTo>
                  <a:cubicBezTo>
                    <a:pt x="2775" y="2980"/>
                    <a:pt x="2811" y="2971"/>
                    <a:pt x="2855" y="2944"/>
                  </a:cubicBezTo>
                  <a:lnTo>
                    <a:pt x="3712" y="2516"/>
                  </a:lnTo>
                  <a:cubicBezTo>
                    <a:pt x="3846" y="2454"/>
                    <a:pt x="3908" y="2284"/>
                    <a:pt x="3837" y="2141"/>
                  </a:cubicBezTo>
                  <a:cubicBezTo>
                    <a:pt x="3787" y="2048"/>
                    <a:pt x="3694" y="1994"/>
                    <a:pt x="3593" y="1994"/>
                  </a:cubicBezTo>
                  <a:cubicBezTo>
                    <a:pt x="3550" y="1994"/>
                    <a:pt x="3505" y="2004"/>
                    <a:pt x="3462" y="2025"/>
                  </a:cubicBezTo>
                  <a:lnTo>
                    <a:pt x="2686" y="2409"/>
                  </a:lnTo>
                  <a:lnTo>
                    <a:pt x="1865" y="2293"/>
                  </a:lnTo>
                  <a:lnTo>
                    <a:pt x="3248" y="446"/>
                  </a:lnTo>
                  <a:cubicBezTo>
                    <a:pt x="3337" y="321"/>
                    <a:pt x="3310" y="152"/>
                    <a:pt x="3194" y="54"/>
                  </a:cubicBezTo>
                  <a:cubicBezTo>
                    <a:pt x="3145" y="18"/>
                    <a:pt x="3087" y="1"/>
                    <a:pt x="3029" y="1"/>
                  </a:cubicBezTo>
                  <a:cubicBezTo>
                    <a:pt x="2942" y="1"/>
                    <a:pt x="2856" y="41"/>
                    <a:pt x="2802" y="116"/>
                  </a:cubicBezTo>
                  <a:lnTo>
                    <a:pt x="2222" y="892"/>
                  </a:lnTo>
                  <a:lnTo>
                    <a:pt x="1928" y="179"/>
                  </a:lnTo>
                  <a:cubicBezTo>
                    <a:pt x="1879" y="68"/>
                    <a:pt x="1772" y="0"/>
                    <a:pt x="1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5854575" y="2285625"/>
              <a:ext cx="83875" cy="110625"/>
            </a:xfrm>
            <a:custGeom>
              <a:avLst/>
              <a:gdLst/>
              <a:ahLst/>
              <a:cxnLst/>
              <a:rect l="l" t="t" r="r" b="b"/>
              <a:pathLst>
                <a:path w="3355" h="4425" extrusionOk="0">
                  <a:moveTo>
                    <a:pt x="2128" y="0"/>
                  </a:moveTo>
                  <a:cubicBezTo>
                    <a:pt x="1978" y="0"/>
                    <a:pt x="1856" y="128"/>
                    <a:pt x="1856" y="276"/>
                  </a:cubicBezTo>
                  <a:lnTo>
                    <a:pt x="1856" y="1302"/>
                  </a:lnTo>
                  <a:cubicBezTo>
                    <a:pt x="1740" y="1427"/>
                    <a:pt x="1624" y="1552"/>
                    <a:pt x="1526" y="1650"/>
                  </a:cubicBezTo>
                  <a:lnTo>
                    <a:pt x="553" y="356"/>
                  </a:lnTo>
                  <a:cubicBezTo>
                    <a:pt x="498" y="282"/>
                    <a:pt x="413" y="242"/>
                    <a:pt x="327" y="242"/>
                  </a:cubicBezTo>
                  <a:cubicBezTo>
                    <a:pt x="289" y="242"/>
                    <a:pt x="250" y="250"/>
                    <a:pt x="214" y="267"/>
                  </a:cubicBezTo>
                  <a:cubicBezTo>
                    <a:pt x="45" y="338"/>
                    <a:pt x="0" y="544"/>
                    <a:pt x="98" y="686"/>
                  </a:cubicBezTo>
                  <a:lnTo>
                    <a:pt x="1267" y="2239"/>
                  </a:lnTo>
                  <a:lnTo>
                    <a:pt x="1677" y="2792"/>
                  </a:lnTo>
                  <a:lnTo>
                    <a:pt x="642" y="2667"/>
                  </a:lnTo>
                  <a:cubicBezTo>
                    <a:pt x="631" y="2665"/>
                    <a:pt x="620" y="2665"/>
                    <a:pt x="609" y="2665"/>
                  </a:cubicBezTo>
                  <a:cubicBezTo>
                    <a:pt x="472" y="2665"/>
                    <a:pt x="356" y="2767"/>
                    <a:pt x="339" y="2908"/>
                  </a:cubicBezTo>
                  <a:cubicBezTo>
                    <a:pt x="321" y="3059"/>
                    <a:pt x="428" y="3193"/>
                    <a:pt x="580" y="3220"/>
                  </a:cubicBezTo>
                  <a:lnTo>
                    <a:pt x="2141" y="3407"/>
                  </a:lnTo>
                  <a:lnTo>
                    <a:pt x="2819" y="4308"/>
                  </a:lnTo>
                  <a:cubicBezTo>
                    <a:pt x="2873" y="4380"/>
                    <a:pt x="2953" y="4424"/>
                    <a:pt x="3042" y="4424"/>
                  </a:cubicBezTo>
                  <a:cubicBezTo>
                    <a:pt x="3096" y="4424"/>
                    <a:pt x="3158" y="4406"/>
                    <a:pt x="3203" y="4362"/>
                  </a:cubicBezTo>
                  <a:cubicBezTo>
                    <a:pt x="3328" y="4273"/>
                    <a:pt x="3354" y="4094"/>
                    <a:pt x="3265" y="3978"/>
                  </a:cubicBezTo>
                  <a:lnTo>
                    <a:pt x="1856" y="2105"/>
                  </a:lnTo>
                  <a:cubicBezTo>
                    <a:pt x="1909" y="2051"/>
                    <a:pt x="1963" y="1998"/>
                    <a:pt x="2025" y="1926"/>
                  </a:cubicBezTo>
                  <a:cubicBezTo>
                    <a:pt x="2186" y="1766"/>
                    <a:pt x="2337" y="1596"/>
                    <a:pt x="2337" y="1596"/>
                  </a:cubicBezTo>
                  <a:cubicBezTo>
                    <a:pt x="2391" y="1543"/>
                    <a:pt x="2418" y="1471"/>
                    <a:pt x="2418" y="1409"/>
                  </a:cubicBezTo>
                  <a:lnTo>
                    <a:pt x="2418" y="285"/>
                  </a:lnTo>
                  <a:cubicBezTo>
                    <a:pt x="2418" y="151"/>
                    <a:pt x="2329" y="35"/>
                    <a:pt x="2195" y="8"/>
                  </a:cubicBezTo>
                  <a:cubicBezTo>
                    <a:pt x="2172" y="3"/>
                    <a:pt x="2150" y="0"/>
                    <a:pt x="2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5951575" y="2151775"/>
              <a:ext cx="227300" cy="227300"/>
            </a:xfrm>
            <a:custGeom>
              <a:avLst/>
              <a:gdLst/>
              <a:ahLst/>
              <a:cxnLst/>
              <a:rect l="l" t="t" r="r" b="b"/>
              <a:pathLst>
                <a:path w="9092" h="9092" extrusionOk="0">
                  <a:moveTo>
                    <a:pt x="4542" y="1"/>
                  </a:moveTo>
                  <a:cubicBezTo>
                    <a:pt x="2035" y="1"/>
                    <a:pt x="1" y="2035"/>
                    <a:pt x="1" y="4542"/>
                  </a:cubicBezTo>
                  <a:cubicBezTo>
                    <a:pt x="1" y="7057"/>
                    <a:pt x="2035" y="9091"/>
                    <a:pt x="4542" y="9091"/>
                  </a:cubicBezTo>
                  <a:cubicBezTo>
                    <a:pt x="7057" y="9091"/>
                    <a:pt x="9091" y="7057"/>
                    <a:pt x="9091" y="4542"/>
                  </a:cubicBezTo>
                  <a:cubicBezTo>
                    <a:pt x="9091" y="2035"/>
                    <a:pt x="7057" y="1"/>
                    <a:pt x="4542"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5951575" y="2168950"/>
              <a:ext cx="214125" cy="210125"/>
            </a:xfrm>
            <a:custGeom>
              <a:avLst/>
              <a:gdLst/>
              <a:ahLst/>
              <a:cxnLst/>
              <a:rect l="l" t="t" r="r" b="b"/>
              <a:pathLst>
                <a:path w="8565" h="8405" extrusionOk="0">
                  <a:moveTo>
                    <a:pt x="2133" y="1"/>
                  </a:moveTo>
                  <a:lnTo>
                    <a:pt x="2133" y="1"/>
                  </a:lnTo>
                  <a:cubicBezTo>
                    <a:pt x="848" y="804"/>
                    <a:pt x="1" y="2231"/>
                    <a:pt x="1" y="3855"/>
                  </a:cubicBezTo>
                  <a:cubicBezTo>
                    <a:pt x="1" y="6370"/>
                    <a:pt x="2035" y="8404"/>
                    <a:pt x="4542" y="8404"/>
                  </a:cubicBezTo>
                  <a:cubicBezTo>
                    <a:pt x="6290" y="8404"/>
                    <a:pt x="7807" y="7414"/>
                    <a:pt x="8565" y="5969"/>
                  </a:cubicBezTo>
                  <a:lnTo>
                    <a:pt x="8565" y="5969"/>
                  </a:lnTo>
                  <a:cubicBezTo>
                    <a:pt x="7869" y="6406"/>
                    <a:pt x="7039" y="6665"/>
                    <a:pt x="6156" y="6665"/>
                  </a:cubicBezTo>
                  <a:cubicBezTo>
                    <a:pt x="3649" y="6665"/>
                    <a:pt x="1615" y="4631"/>
                    <a:pt x="1615" y="2115"/>
                  </a:cubicBezTo>
                  <a:cubicBezTo>
                    <a:pt x="1615" y="1357"/>
                    <a:pt x="1803" y="634"/>
                    <a:pt x="2133"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5906750" y="2309225"/>
              <a:ext cx="316950" cy="316950"/>
            </a:xfrm>
            <a:custGeom>
              <a:avLst/>
              <a:gdLst/>
              <a:ahLst/>
              <a:cxnLst/>
              <a:rect l="l" t="t" r="r" b="b"/>
              <a:pathLst>
                <a:path w="12678" h="12678" extrusionOk="0">
                  <a:moveTo>
                    <a:pt x="6335" y="1"/>
                  </a:moveTo>
                  <a:cubicBezTo>
                    <a:pt x="2838" y="1"/>
                    <a:pt x="1" y="2838"/>
                    <a:pt x="1" y="6344"/>
                  </a:cubicBezTo>
                  <a:cubicBezTo>
                    <a:pt x="1" y="9841"/>
                    <a:pt x="2838" y="12678"/>
                    <a:pt x="6335" y="12678"/>
                  </a:cubicBezTo>
                  <a:cubicBezTo>
                    <a:pt x="9841" y="12678"/>
                    <a:pt x="12677" y="9841"/>
                    <a:pt x="12677" y="6344"/>
                  </a:cubicBezTo>
                  <a:cubicBezTo>
                    <a:pt x="12677" y="2838"/>
                    <a:pt x="9841" y="1"/>
                    <a:pt x="6335"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5906750" y="2333325"/>
              <a:ext cx="298650" cy="292850"/>
            </a:xfrm>
            <a:custGeom>
              <a:avLst/>
              <a:gdLst/>
              <a:ahLst/>
              <a:cxnLst/>
              <a:rect l="l" t="t" r="r" b="b"/>
              <a:pathLst>
                <a:path w="11946" h="11714" extrusionOk="0">
                  <a:moveTo>
                    <a:pt x="2980" y="0"/>
                  </a:moveTo>
                  <a:lnTo>
                    <a:pt x="2980" y="0"/>
                  </a:lnTo>
                  <a:cubicBezTo>
                    <a:pt x="1187" y="1125"/>
                    <a:pt x="1" y="3105"/>
                    <a:pt x="1" y="5380"/>
                  </a:cubicBezTo>
                  <a:cubicBezTo>
                    <a:pt x="1" y="8877"/>
                    <a:pt x="2838" y="11714"/>
                    <a:pt x="6335" y="11714"/>
                  </a:cubicBezTo>
                  <a:cubicBezTo>
                    <a:pt x="8770" y="11714"/>
                    <a:pt x="10884" y="10340"/>
                    <a:pt x="11946" y="8324"/>
                  </a:cubicBezTo>
                  <a:lnTo>
                    <a:pt x="11946" y="8324"/>
                  </a:lnTo>
                  <a:cubicBezTo>
                    <a:pt x="10974" y="8939"/>
                    <a:pt x="9823" y="9287"/>
                    <a:pt x="8592" y="9287"/>
                  </a:cubicBezTo>
                  <a:cubicBezTo>
                    <a:pt x="5086" y="9287"/>
                    <a:pt x="2249" y="6450"/>
                    <a:pt x="2249" y="2953"/>
                  </a:cubicBezTo>
                  <a:cubicBezTo>
                    <a:pt x="2249" y="1883"/>
                    <a:pt x="2516" y="884"/>
                    <a:pt x="298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5941775" y="2302775"/>
              <a:ext cx="247350" cy="57550"/>
            </a:xfrm>
            <a:custGeom>
              <a:avLst/>
              <a:gdLst/>
              <a:ahLst/>
              <a:cxnLst/>
              <a:rect l="l" t="t" r="r" b="b"/>
              <a:pathLst>
                <a:path w="9894" h="2302" extrusionOk="0">
                  <a:moveTo>
                    <a:pt x="205" y="0"/>
                  </a:moveTo>
                  <a:cubicBezTo>
                    <a:pt x="89" y="0"/>
                    <a:pt x="0" y="89"/>
                    <a:pt x="0" y="205"/>
                  </a:cubicBezTo>
                  <a:lnTo>
                    <a:pt x="0" y="2097"/>
                  </a:lnTo>
                  <a:cubicBezTo>
                    <a:pt x="0" y="2204"/>
                    <a:pt x="89" y="2302"/>
                    <a:pt x="205" y="2302"/>
                  </a:cubicBezTo>
                  <a:lnTo>
                    <a:pt x="9697" y="2302"/>
                  </a:lnTo>
                  <a:cubicBezTo>
                    <a:pt x="9804" y="2302"/>
                    <a:pt x="9894" y="2204"/>
                    <a:pt x="9894" y="2097"/>
                  </a:cubicBezTo>
                  <a:lnTo>
                    <a:pt x="9894" y="205"/>
                  </a:lnTo>
                  <a:cubicBezTo>
                    <a:pt x="9894" y="89"/>
                    <a:pt x="9804" y="0"/>
                    <a:pt x="9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5941775" y="2302775"/>
              <a:ext cx="69150" cy="57550"/>
            </a:xfrm>
            <a:custGeom>
              <a:avLst/>
              <a:gdLst/>
              <a:ahLst/>
              <a:cxnLst/>
              <a:rect l="l" t="t" r="r" b="b"/>
              <a:pathLst>
                <a:path w="2766" h="2302" extrusionOk="0">
                  <a:moveTo>
                    <a:pt x="205" y="0"/>
                  </a:moveTo>
                  <a:cubicBezTo>
                    <a:pt x="89" y="0"/>
                    <a:pt x="0" y="89"/>
                    <a:pt x="0" y="205"/>
                  </a:cubicBezTo>
                  <a:lnTo>
                    <a:pt x="0" y="2097"/>
                  </a:lnTo>
                  <a:cubicBezTo>
                    <a:pt x="0" y="2204"/>
                    <a:pt x="89" y="2302"/>
                    <a:pt x="205" y="2302"/>
                  </a:cubicBezTo>
                  <a:lnTo>
                    <a:pt x="2766" y="2302"/>
                  </a:lnTo>
                  <a:cubicBezTo>
                    <a:pt x="2650" y="2302"/>
                    <a:pt x="2561" y="2204"/>
                    <a:pt x="2561" y="2097"/>
                  </a:cubicBezTo>
                  <a:lnTo>
                    <a:pt x="2561" y="205"/>
                  </a:lnTo>
                  <a:cubicBezTo>
                    <a:pt x="2561" y="89"/>
                    <a:pt x="2650" y="0"/>
                    <a:pt x="27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6046600" y="2382825"/>
              <a:ext cx="37250" cy="37275"/>
            </a:xfrm>
            <a:custGeom>
              <a:avLst/>
              <a:gdLst/>
              <a:ahLst/>
              <a:cxnLst/>
              <a:rect l="l" t="t" r="r" b="b"/>
              <a:pathLst>
                <a:path w="1490" h="1491" extrusionOk="0">
                  <a:moveTo>
                    <a:pt x="741" y="1"/>
                  </a:moveTo>
                  <a:cubicBezTo>
                    <a:pt x="330" y="1"/>
                    <a:pt x="0" y="340"/>
                    <a:pt x="0" y="750"/>
                  </a:cubicBezTo>
                  <a:cubicBezTo>
                    <a:pt x="0" y="1161"/>
                    <a:pt x="330" y="1491"/>
                    <a:pt x="741" y="1491"/>
                  </a:cubicBezTo>
                  <a:cubicBezTo>
                    <a:pt x="1151" y="1491"/>
                    <a:pt x="1490" y="1161"/>
                    <a:pt x="1490" y="750"/>
                  </a:cubicBezTo>
                  <a:cubicBezTo>
                    <a:pt x="1490" y="340"/>
                    <a:pt x="1151" y="1"/>
                    <a:pt x="741" y="1"/>
                  </a:cubicBezTo>
                  <a:close/>
                </a:path>
              </a:pathLst>
            </a:custGeom>
            <a:solidFill>
              <a:srgbClr val="565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6046600" y="2385300"/>
              <a:ext cx="34350" cy="34800"/>
            </a:xfrm>
            <a:custGeom>
              <a:avLst/>
              <a:gdLst/>
              <a:ahLst/>
              <a:cxnLst/>
              <a:rect l="l" t="t" r="r" b="b"/>
              <a:pathLst>
                <a:path w="1374" h="1392" extrusionOk="0">
                  <a:moveTo>
                    <a:pt x="1374" y="1035"/>
                  </a:moveTo>
                  <a:cubicBezTo>
                    <a:pt x="1374" y="1035"/>
                    <a:pt x="1374" y="1035"/>
                    <a:pt x="1374" y="1035"/>
                  </a:cubicBezTo>
                  <a:lnTo>
                    <a:pt x="1374" y="1035"/>
                  </a:lnTo>
                  <a:cubicBezTo>
                    <a:pt x="1374" y="1035"/>
                    <a:pt x="1374" y="1035"/>
                    <a:pt x="1374" y="1035"/>
                  </a:cubicBezTo>
                  <a:close/>
                  <a:moveTo>
                    <a:pt x="393" y="0"/>
                  </a:moveTo>
                  <a:lnTo>
                    <a:pt x="393" y="0"/>
                  </a:lnTo>
                  <a:cubicBezTo>
                    <a:pt x="143" y="89"/>
                    <a:pt x="0" y="402"/>
                    <a:pt x="0" y="651"/>
                  </a:cubicBezTo>
                  <a:cubicBezTo>
                    <a:pt x="0" y="1062"/>
                    <a:pt x="330" y="1392"/>
                    <a:pt x="741" y="1392"/>
                  </a:cubicBezTo>
                  <a:cubicBezTo>
                    <a:pt x="1008" y="1392"/>
                    <a:pt x="1249" y="1249"/>
                    <a:pt x="1374" y="1035"/>
                  </a:cubicBezTo>
                  <a:lnTo>
                    <a:pt x="1374" y="1035"/>
                  </a:lnTo>
                  <a:cubicBezTo>
                    <a:pt x="1373" y="1036"/>
                    <a:pt x="1371" y="1037"/>
                    <a:pt x="1368" y="1037"/>
                  </a:cubicBezTo>
                  <a:cubicBezTo>
                    <a:pt x="1320" y="1037"/>
                    <a:pt x="988" y="918"/>
                    <a:pt x="946" y="901"/>
                  </a:cubicBezTo>
                  <a:cubicBezTo>
                    <a:pt x="705" y="803"/>
                    <a:pt x="455" y="526"/>
                    <a:pt x="393" y="268"/>
                  </a:cubicBezTo>
                  <a:cubicBezTo>
                    <a:pt x="375" y="187"/>
                    <a:pt x="393" y="80"/>
                    <a:pt x="39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6046600" y="2444625"/>
              <a:ext cx="37250" cy="37250"/>
            </a:xfrm>
            <a:custGeom>
              <a:avLst/>
              <a:gdLst/>
              <a:ahLst/>
              <a:cxnLst/>
              <a:rect l="l" t="t" r="r" b="b"/>
              <a:pathLst>
                <a:path w="1490" h="1490" extrusionOk="0">
                  <a:moveTo>
                    <a:pt x="741" y="0"/>
                  </a:moveTo>
                  <a:cubicBezTo>
                    <a:pt x="330" y="0"/>
                    <a:pt x="0" y="330"/>
                    <a:pt x="0" y="740"/>
                  </a:cubicBezTo>
                  <a:cubicBezTo>
                    <a:pt x="0" y="1160"/>
                    <a:pt x="330" y="1490"/>
                    <a:pt x="741" y="1490"/>
                  </a:cubicBezTo>
                  <a:cubicBezTo>
                    <a:pt x="1151" y="1490"/>
                    <a:pt x="1490" y="1160"/>
                    <a:pt x="1490" y="740"/>
                  </a:cubicBezTo>
                  <a:cubicBezTo>
                    <a:pt x="1490" y="330"/>
                    <a:pt x="1151" y="0"/>
                    <a:pt x="741" y="0"/>
                  </a:cubicBezTo>
                  <a:close/>
                </a:path>
              </a:pathLst>
            </a:custGeom>
            <a:solidFill>
              <a:srgbClr val="565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6046600" y="2447075"/>
              <a:ext cx="34350" cy="34800"/>
            </a:xfrm>
            <a:custGeom>
              <a:avLst/>
              <a:gdLst/>
              <a:ahLst/>
              <a:cxnLst/>
              <a:rect l="l" t="t" r="r" b="b"/>
              <a:pathLst>
                <a:path w="1374" h="1392" extrusionOk="0">
                  <a:moveTo>
                    <a:pt x="1374" y="1035"/>
                  </a:moveTo>
                  <a:cubicBezTo>
                    <a:pt x="1374" y="1035"/>
                    <a:pt x="1374" y="1035"/>
                    <a:pt x="1374" y="1035"/>
                  </a:cubicBezTo>
                  <a:lnTo>
                    <a:pt x="1374" y="1035"/>
                  </a:lnTo>
                  <a:cubicBezTo>
                    <a:pt x="1374" y="1035"/>
                    <a:pt x="1374" y="1035"/>
                    <a:pt x="1374" y="1035"/>
                  </a:cubicBezTo>
                  <a:close/>
                  <a:moveTo>
                    <a:pt x="393" y="0"/>
                  </a:moveTo>
                  <a:lnTo>
                    <a:pt x="393" y="0"/>
                  </a:lnTo>
                  <a:cubicBezTo>
                    <a:pt x="143" y="89"/>
                    <a:pt x="0" y="402"/>
                    <a:pt x="0" y="642"/>
                  </a:cubicBezTo>
                  <a:cubicBezTo>
                    <a:pt x="0" y="1062"/>
                    <a:pt x="330" y="1392"/>
                    <a:pt x="741" y="1392"/>
                  </a:cubicBezTo>
                  <a:cubicBezTo>
                    <a:pt x="1008" y="1392"/>
                    <a:pt x="1249" y="1249"/>
                    <a:pt x="1374" y="1035"/>
                  </a:cubicBezTo>
                  <a:lnTo>
                    <a:pt x="1374" y="1035"/>
                  </a:lnTo>
                  <a:cubicBezTo>
                    <a:pt x="1373" y="1036"/>
                    <a:pt x="1371" y="1037"/>
                    <a:pt x="1368" y="1037"/>
                  </a:cubicBezTo>
                  <a:cubicBezTo>
                    <a:pt x="1320" y="1037"/>
                    <a:pt x="988" y="918"/>
                    <a:pt x="946" y="901"/>
                  </a:cubicBezTo>
                  <a:cubicBezTo>
                    <a:pt x="705" y="803"/>
                    <a:pt x="455" y="518"/>
                    <a:pt x="393" y="259"/>
                  </a:cubicBezTo>
                  <a:cubicBezTo>
                    <a:pt x="375" y="188"/>
                    <a:pt x="393" y="80"/>
                    <a:pt x="39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6120625" y="2360300"/>
              <a:ext cx="53775" cy="89925"/>
            </a:xfrm>
            <a:custGeom>
              <a:avLst/>
              <a:gdLst/>
              <a:ahLst/>
              <a:cxnLst/>
              <a:rect l="l" t="t" r="r" b="b"/>
              <a:pathLst>
                <a:path w="2151" h="3597" extrusionOk="0">
                  <a:moveTo>
                    <a:pt x="1" y="1"/>
                  </a:moveTo>
                  <a:lnTo>
                    <a:pt x="1" y="3596"/>
                  </a:lnTo>
                  <a:lnTo>
                    <a:pt x="2151" y="3596"/>
                  </a:lnTo>
                  <a:lnTo>
                    <a:pt x="2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6006450" y="2214450"/>
              <a:ext cx="26350" cy="26350"/>
            </a:xfrm>
            <a:custGeom>
              <a:avLst/>
              <a:gdLst/>
              <a:ahLst/>
              <a:cxnLst/>
              <a:rect l="l" t="t" r="r" b="b"/>
              <a:pathLst>
                <a:path w="1054" h="1054" extrusionOk="0">
                  <a:moveTo>
                    <a:pt x="527" y="1"/>
                  </a:moveTo>
                  <a:cubicBezTo>
                    <a:pt x="241" y="1"/>
                    <a:pt x="0" y="233"/>
                    <a:pt x="0" y="527"/>
                  </a:cubicBezTo>
                  <a:cubicBezTo>
                    <a:pt x="0" y="812"/>
                    <a:pt x="241" y="1053"/>
                    <a:pt x="527" y="1053"/>
                  </a:cubicBezTo>
                  <a:cubicBezTo>
                    <a:pt x="821" y="1053"/>
                    <a:pt x="1053" y="812"/>
                    <a:pt x="1053" y="527"/>
                  </a:cubicBezTo>
                  <a:cubicBezTo>
                    <a:pt x="1053" y="233"/>
                    <a:pt x="821" y="1"/>
                    <a:pt x="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6097675" y="2214450"/>
              <a:ext cx="26100" cy="26350"/>
            </a:xfrm>
            <a:custGeom>
              <a:avLst/>
              <a:gdLst/>
              <a:ahLst/>
              <a:cxnLst/>
              <a:rect l="l" t="t" r="r" b="b"/>
              <a:pathLst>
                <a:path w="1044" h="1054" extrusionOk="0">
                  <a:moveTo>
                    <a:pt x="517" y="1"/>
                  </a:moveTo>
                  <a:cubicBezTo>
                    <a:pt x="232" y="1"/>
                    <a:pt x="0" y="233"/>
                    <a:pt x="0" y="527"/>
                  </a:cubicBezTo>
                  <a:cubicBezTo>
                    <a:pt x="0" y="812"/>
                    <a:pt x="232" y="1053"/>
                    <a:pt x="517" y="1053"/>
                  </a:cubicBezTo>
                  <a:cubicBezTo>
                    <a:pt x="812" y="1053"/>
                    <a:pt x="1044" y="812"/>
                    <a:pt x="1044" y="527"/>
                  </a:cubicBezTo>
                  <a:cubicBezTo>
                    <a:pt x="1044" y="233"/>
                    <a:pt x="812" y="1"/>
                    <a:pt x="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6042800" y="2259900"/>
              <a:ext cx="44625" cy="23050"/>
            </a:xfrm>
            <a:custGeom>
              <a:avLst/>
              <a:gdLst/>
              <a:ahLst/>
              <a:cxnLst/>
              <a:rect l="l" t="t" r="r" b="b"/>
              <a:pathLst>
                <a:path w="1785" h="922" extrusionOk="0">
                  <a:moveTo>
                    <a:pt x="339" y="1"/>
                  </a:moveTo>
                  <a:cubicBezTo>
                    <a:pt x="291" y="1"/>
                    <a:pt x="242" y="13"/>
                    <a:pt x="197" y="38"/>
                  </a:cubicBezTo>
                  <a:cubicBezTo>
                    <a:pt x="54" y="110"/>
                    <a:pt x="0" y="279"/>
                    <a:pt x="81" y="422"/>
                  </a:cubicBezTo>
                  <a:cubicBezTo>
                    <a:pt x="241" y="725"/>
                    <a:pt x="554" y="921"/>
                    <a:pt x="893" y="921"/>
                  </a:cubicBezTo>
                  <a:cubicBezTo>
                    <a:pt x="1240" y="921"/>
                    <a:pt x="1553" y="725"/>
                    <a:pt x="1713" y="422"/>
                  </a:cubicBezTo>
                  <a:cubicBezTo>
                    <a:pt x="1785" y="279"/>
                    <a:pt x="1731" y="110"/>
                    <a:pt x="1588" y="38"/>
                  </a:cubicBezTo>
                  <a:cubicBezTo>
                    <a:pt x="1546" y="13"/>
                    <a:pt x="1499" y="1"/>
                    <a:pt x="1453" y="1"/>
                  </a:cubicBezTo>
                  <a:cubicBezTo>
                    <a:pt x="1352" y="1"/>
                    <a:pt x="1254" y="57"/>
                    <a:pt x="1205" y="154"/>
                  </a:cubicBezTo>
                  <a:cubicBezTo>
                    <a:pt x="1142" y="270"/>
                    <a:pt x="1026" y="341"/>
                    <a:pt x="893" y="341"/>
                  </a:cubicBezTo>
                  <a:cubicBezTo>
                    <a:pt x="768" y="341"/>
                    <a:pt x="643" y="270"/>
                    <a:pt x="589" y="154"/>
                  </a:cubicBezTo>
                  <a:cubicBezTo>
                    <a:pt x="540" y="57"/>
                    <a:pt x="442" y="1"/>
                    <a:pt x="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6057075" y="2232750"/>
              <a:ext cx="16075" cy="16075"/>
            </a:xfrm>
            <a:custGeom>
              <a:avLst/>
              <a:gdLst/>
              <a:ahLst/>
              <a:cxnLst/>
              <a:rect l="l" t="t" r="r" b="b"/>
              <a:pathLst>
                <a:path w="643" h="643" extrusionOk="0">
                  <a:moveTo>
                    <a:pt x="322" y="0"/>
                  </a:moveTo>
                  <a:cubicBezTo>
                    <a:pt x="143" y="0"/>
                    <a:pt x="0" y="143"/>
                    <a:pt x="0" y="321"/>
                  </a:cubicBezTo>
                  <a:cubicBezTo>
                    <a:pt x="0" y="491"/>
                    <a:pt x="143" y="642"/>
                    <a:pt x="322" y="642"/>
                  </a:cubicBezTo>
                  <a:cubicBezTo>
                    <a:pt x="500" y="642"/>
                    <a:pt x="643" y="491"/>
                    <a:pt x="643" y="321"/>
                  </a:cubicBezTo>
                  <a:cubicBezTo>
                    <a:pt x="643" y="143"/>
                    <a:pt x="500" y="0"/>
                    <a:pt x="322" y="0"/>
                  </a:cubicBezTo>
                  <a:close/>
                </a:path>
              </a:pathLst>
            </a:custGeom>
            <a:solidFill>
              <a:srgbClr val="FF8E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6119750" y="2443125"/>
              <a:ext cx="13850" cy="37400"/>
            </a:xfrm>
            <a:custGeom>
              <a:avLst/>
              <a:gdLst/>
              <a:ahLst/>
              <a:cxnLst/>
              <a:rect l="l" t="t" r="r" b="b"/>
              <a:pathLst>
                <a:path w="554" h="1496" extrusionOk="0">
                  <a:moveTo>
                    <a:pt x="272" y="1"/>
                  </a:moveTo>
                  <a:cubicBezTo>
                    <a:pt x="253" y="1"/>
                    <a:pt x="234" y="3"/>
                    <a:pt x="214" y="7"/>
                  </a:cubicBezTo>
                  <a:cubicBezTo>
                    <a:pt x="89" y="33"/>
                    <a:pt x="0" y="149"/>
                    <a:pt x="0" y="283"/>
                  </a:cubicBezTo>
                  <a:lnTo>
                    <a:pt x="0" y="1211"/>
                  </a:lnTo>
                  <a:cubicBezTo>
                    <a:pt x="0" y="1345"/>
                    <a:pt x="89" y="1461"/>
                    <a:pt x="214" y="1487"/>
                  </a:cubicBezTo>
                  <a:cubicBezTo>
                    <a:pt x="237" y="1493"/>
                    <a:pt x="259" y="1496"/>
                    <a:pt x="281" y="1496"/>
                  </a:cubicBezTo>
                  <a:cubicBezTo>
                    <a:pt x="431" y="1496"/>
                    <a:pt x="553" y="1368"/>
                    <a:pt x="553" y="1220"/>
                  </a:cubicBezTo>
                  <a:lnTo>
                    <a:pt x="553" y="274"/>
                  </a:lnTo>
                  <a:cubicBezTo>
                    <a:pt x="553" y="123"/>
                    <a:pt x="426" y="1"/>
                    <a:pt x="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6140050" y="2443125"/>
              <a:ext cx="14075" cy="37400"/>
            </a:xfrm>
            <a:custGeom>
              <a:avLst/>
              <a:gdLst/>
              <a:ahLst/>
              <a:cxnLst/>
              <a:rect l="l" t="t" r="r" b="b"/>
              <a:pathLst>
                <a:path w="563" h="1496" extrusionOk="0">
                  <a:moveTo>
                    <a:pt x="281" y="1"/>
                  </a:moveTo>
                  <a:cubicBezTo>
                    <a:pt x="262" y="1"/>
                    <a:pt x="243" y="3"/>
                    <a:pt x="223" y="7"/>
                  </a:cubicBezTo>
                  <a:cubicBezTo>
                    <a:pt x="89" y="33"/>
                    <a:pt x="0" y="149"/>
                    <a:pt x="0" y="283"/>
                  </a:cubicBezTo>
                  <a:lnTo>
                    <a:pt x="0" y="1211"/>
                  </a:lnTo>
                  <a:cubicBezTo>
                    <a:pt x="0" y="1345"/>
                    <a:pt x="89" y="1461"/>
                    <a:pt x="223" y="1487"/>
                  </a:cubicBezTo>
                  <a:cubicBezTo>
                    <a:pt x="246" y="1493"/>
                    <a:pt x="268" y="1496"/>
                    <a:pt x="289" y="1496"/>
                  </a:cubicBezTo>
                  <a:cubicBezTo>
                    <a:pt x="439" y="1496"/>
                    <a:pt x="562" y="1368"/>
                    <a:pt x="562" y="1220"/>
                  </a:cubicBezTo>
                  <a:lnTo>
                    <a:pt x="562" y="274"/>
                  </a:lnTo>
                  <a:cubicBezTo>
                    <a:pt x="562" y="123"/>
                    <a:pt x="435" y="1"/>
                    <a:pt x="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6160550" y="2443125"/>
              <a:ext cx="13850" cy="37400"/>
            </a:xfrm>
            <a:custGeom>
              <a:avLst/>
              <a:gdLst/>
              <a:ahLst/>
              <a:cxnLst/>
              <a:rect l="l" t="t" r="r" b="b"/>
              <a:pathLst>
                <a:path w="554" h="1496" extrusionOk="0">
                  <a:moveTo>
                    <a:pt x="273" y="1"/>
                  </a:moveTo>
                  <a:cubicBezTo>
                    <a:pt x="254" y="1"/>
                    <a:pt x="235" y="3"/>
                    <a:pt x="215" y="7"/>
                  </a:cubicBezTo>
                  <a:cubicBezTo>
                    <a:pt x="81" y="33"/>
                    <a:pt x="1" y="149"/>
                    <a:pt x="1" y="283"/>
                  </a:cubicBezTo>
                  <a:lnTo>
                    <a:pt x="1" y="1211"/>
                  </a:lnTo>
                  <a:cubicBezTo>
                    <a:pt x="1" y="1345"/>
                    <a:pt x="81" y="1461"/>
                    <a:pt x="215" y="1487"/>
                  </a:cubicBezTo>
                  <a:cubicBezTo>
                    <a:pt x="237" y="1493"/>
                    <a:pt x="260" y="1496"/>
                    <a:pt x="281" y="1496"/>
                  </a:cubicBezTo>
                  <a:cubicBezTo>
                    <a:pt x="431" y="1496"/>
                    <a:pt x="554" y="1368"/>
                    <a:pt x="554" y="1220"/>
                  </a:cubicBezTo>
                  <a:lnTo>
                    <a:pt x="554" y="274"/>
                  </a:lnTo>
                  <a:cubicBezTo>
                    <a:pt x="554" y="123"/>
                    <a:pt x="427"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64"/>
          <p:cNvGrpSpPr/>
          <p:nvPr/>
        </p:nvGrpSpPr>
        <p:grpSpPr>
          <a:xfrm>
            <a:off x="5601300" y="2380663"/>
            <a:ext cx="473075" cy="474450"/>
            <a:chOff x="5284275" y="2151725"/>
            <a:chExt cx="473075" cy="474450"/>
          </a:xfrm>
        </p:grpSpPr>
        <p:sp>
          <p:nvSpPr>
            <p:cNvPr id="7988" name="Google Shape;7988;p64"/>
            <p:cNvSpPr/>
            <p:nvPr/>
          </p:nvSpPr>
          <p:spPr>
            <a:xfrm>
              <a:off x="5640025" y="2209100"/>
              <a:ext cx="53775" cy="77200"/>
            </a:xfrm>
            <a:custGeom>
              <a:avLst/>
              <a:gdLst/>
              <a:ahLst/>
              <a:cxnLst/>
              <a:rect l="l" t="t" r="r" b="b"/>
              <a:pathLst>
                <a:path w="2151" h="3088" extrusionOk="0">
                  <a:moveTo>
                    <a:pt x="0" y="0"/>
                  </a:moveTo>
                  <a:lnTo>
                    <a:pt x="0" y="1392"/>
                  </a:lnTo>
                  <a:lnTo>
                    <a:pt x="2150" y="3087"/>
                  </a:lnTo>
                  <a:lnTo>
                    <a:pt x="2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5640025" y="2209100"/>
              <a:ext cx="20300" cy="50650"/>
            </a:xfrm>
            <a:custGeom>
              <a:avLst/>
              <a:gdLst/>
              <a:ahLst/>
              <a:cxnLst/>
              <a:rect l="l" t="t" r="r" b="b"/>
              <a:pathLst>
                <a:path w="812" h="2026" extrusionOk="0">
                  <a:moveTo>
                    <a:pt x="0" y="0"/>
                  </a:moveTo>
                  <a:lnTo>
                    <a:pt x="0" y="1392"/>
                  </a:lnTo>
                  <a:lnTo>
                    <a:pt x="812" y="2026"/>
                  </a:lnTo>
                  <a:lnTo>
                    <a:pt x="8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5348075" y="2225775"/>
              <a:ext cx="345725" cy="400400"/>
            </a:xfrm>
            <a:custGeom>
              <a:avLst/>
              <a:gdLst/>
              <a:ahLst/>
              <a:cxnLst/>
              <a:rect l="l" t="t" r="r" b="b"/>
              <a:pathLst>
                <a:path w="13829" h="16016" extrusionOk="0">
                  <a:moveTo>
                    <a:pt x="6910" y="0"/>
                  </a:moveTo>
                  <a:cubicBezTo>
                    <a:pt x="6867" y="0"/>
                    <a:pt x="6825" y="16"/>
                    <a:pt x="6789" y="47"/>
                  </a:cubicBezTo>
                  <a:lnTo>
                    <a:pt x="0" y="5230"/>
                  </a:lnTo>
                  <a:lnTo>
                    <a:pt x="0" y="15828"/>
                  </a:lnTo>
                  <a:cubicBezTo>
                    <a:pt x="0" y="15927"/>
                    <a:pt x="90" y="16016"/>
                    <a:pt x="188" y="16016"/>
                  </a:cubicBezTo>
                  <a:lnTo>
                    <a:pt x="13632" y="16016"/>
                  </a:lnTo>
                  <a:cubicBezTo>
                    <a:pt x="13739" y="16016"/>
                    <a:pt x="13828" y="15927"/>
                    <a:pt x="13828" y="15828"/>
                  </a:cubicBezTo>
                  <a:lnTo>
                    <a:pt x="13828" y="5230"/>
                  </a:lnTo>
                  <a:lnTo>
                    <a:pt x="7030" y="47"/>
                  </a:lnTo>
                  <a:cubicBezTo>
                    <a:pt x="6995" y="16"/>
                    <a:pt x="6952" y="0"/>
                    <a:pt x="6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5348075" y="2225775"/>
              <a:ext cx="204550" cy="400400"/>
            </a:xfrm>
            <a:custGeom>
              <a:avLst/>
              <a:gdLst/>
              <a:ahLst/>
              <a:cxnLst/>
              <a:rect l="l" t="t" r="r" b="b"/>
              <a:pathLst>
                <a:path w="8182" h="16016" extrusionOk="0">
                  <a:moveTo>
                    <a:pt x="6937" y="0"/>
                  </a:moveTo>
                  <a:cubicBezTo>
                    <a:pt x="6894" y="0"/>
                    <a:pt x="6852" y="16"/>
                    <a:pt x="6816" y="47"/>
                  </a:cubicBezTo>
                  <a:lnTo>
                    <a:pt x="0" y="5230"/>
                  </a:lnTo>
                  <a:lnTo>
                    <a:pt x="0" y="15828"/>
                  </a:lnTo>
                  <a:cubicBezTo>
                    <a:pt x="0" y="15927"/>
                    <a:pt x="90" y="16016"/>
                    <a:pt x="188" y="16016"/>
                  </a:cubicBezTo>
                  <a:lnTo>
                    <a:pt x="2480" y="16016"/>
                  </a:lnTo>
                  <a:lnTo>
                    <a:pt x="2480" y="5418"/>
                  </a:lnTo>
                  <a:cubicBezTo>
                    <a:pt x="2480" y="5302"/>
                    <a:pt x="2543" y="5186"/>
                    <a:pt x="2632" y="5114"/>
                  </a:cubicBezTo>
                  <a:lnTo>
                    <a:pt x="8181" y="895"/>
                  </a:lnTo>
                  <a:lnTo>
                    <a:pt x="7057" y="47"/>
                  </a:lnTo>
                  <a:cubicBezTo>
                    <a:pt x="7021" y="16"/>
                    <a:pt x="6979" y="0"/>
                    <a:pt x="6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5629750" y="2167400"/>
              <a:ext cx="71400" cy="41725"/>
            </a:xfrm>
            <a:custGeom>
              <a:avLst/>
              <a:gdLst/>
              <a:ahLst/>
              <a:cxnLst/>
              <a:rect l="l" t="t" r="r" b="b"/>
              <a:pathLst>
                <a:path w="2856" h="1669" extrusionOk="0">
                  <a:moveTo>
                    <a:pt x="54" y="0"/>
                  </a:moveTo>
                  <a:cubicBezTo>
                    <a:pt x="27" y="0"/>
                    <a:pt x="1" y="27"/>
                    <a:pt x="1" y="54"/>
                  </a:cubicBezTo>
                  <a:lnTo>
                    <a:pt x="1" y="1624"/>
                  </a:lnTo>
                  <a:cubicBezTo>
                    <a:pt x="1" y="1651"/>
                    <a:pt x="27" y="1668"/>
                    <a:pt x="54" y="1668"/>
                  </a:cubicBezTo>
                  <a:lnTo>
                    <a:pt x="2802" y="1668"/>
                  </a:lnTo>
                  <a:cubicBezTo>
                    <a:pt x="2829" y="1668"/>
                    <a:pt x="2855" y="1651"/>
                    <a:pt x="2855" y="1624"/>
                  </a:cubicBezTo>
                  <a:lnTo>
                    <a:pt x="2855" y="54"/>
                  </a:lnTo>
                  <a:cubicBezTo>
                    <a:pt x="2855" y="27"/>
                    <a:pt x="2829" y="0"/>
                    <a:pt x="2802"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5630650" y="2167400"/>
              <a:ext cx="29675" cy="41725"/>
            </a:xfrm>
            <a:custGeom>
              <a:avLst/>
              <a:gdLst/>
              <a:ahLst/>
              <a:cxnLst/>
              <a:rect l="l" t="t" r="r" b="b"/>
              <a:pathLst>
                <a:path w="1187" h="1669" extrusionOk="0">
                  <a:moveTo>
                    <a:pt x="27" y="0"/>
                  </a:moveTo>
                  <a:cubicBezTo>
                    <a:pt x="18" y="0"/>
                    <a:pt x="0" y="45"/>
                    <a:pt x="0" y="89"/>
                  </a:cubicBezTo>
                  <a:lnTo>
                    <a:pt x="0" y="1579"/>
                  </a:lnTo>
                  <a:cubicBezTo>
                    <a:pt x="0" y="1633"/>
                    <a:pt x="18" y="1668"/>
                    <a:pt x="27" y="1668"/>
                  </a:cubicBezTo>
                  <a:lnTo>
                    <a:pt x="1187" y="1668"/>
                  </a:lnTo>
                  <a:lnTo>
                    <a:pt x="1187"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5348075" y="2359200"/>
              <a:ext cx="345725" cy="14075"/>
            </a:xfrm>
            <a:custGeom>
              <a:avLst/>
              <a:gdLst/>
              <a:ahLst/>
              <a:cxnLst/>
              <a:rect l="l" t="t" r="r" b="b"/>
              <a:pathLst>
                <a:path w="13829" h="563" extrusionOk="0">
                  <a:moveTo>
                    <a:pt x="0" y="0"/>
                  </a:moveTo>
                  <a:lnTo>
                    <a:pt x="0" y="562"/>
                  </a:lnTo>
                  <a:lnTo>
                    <a:pt x="13828" y="562"/>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5348075" y="2428775"/>
              <a:ext cx="345725" cy="13850"/>
            </a:xfrm>
            <a:custGeom>
              <a:avLst/>
              <a:gdLst/>
              <a:ahLst/>
              <a:cxnLst/>
              <a:rect l="l" t="t" r="r" b="b"/>
              <a:pathLst>
                <a:path w="13829" h="554" extrusionOk="0">
                  <a:moveTo>
                    <a:pt x="0" y="1"/>
                  </a:moveTo>
                  <a:lnTo>
                    <a:pt x="0" y="554"/>
                  </a:lnTo>
                  <a:lnTo>
                    <a:pt x="13828" y="554"/>
                  </a:lnTo>
                  <a:lnTo>
                    <a:pt x="13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5348075" y="2498375"/>
              <a:ext cx="345725" cy="13850"/>
            </a:xfrm>
            <a:custGeom>
              <a:avLst/>
              <a:gdLst/>
              <a:ahLst/>
              <a:cxnLst/>
              <a:rect l="l" t="t" r="r" b="b"/>
              <a:pathLst>
                <a:path w="13829" h="554" extrusionOk="0">
                  <a:moveTo>
                    <a:pt x="0" y="0"/>
                  </a:moveTo>
                  <a:lnTo>
                    <a:pt x="0" y="553"/>
                  </a:lnTo>
                  <a:lnTo>
                    <a:pt x="13828" y="553"/>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5348075" y="2566825"/>
              <a:ext cx="345725" cy="13850"/>
            </a:xfrm>
            <a:custGeom>
              <a:avLst/>
              <a:gdLst/>
              <a:ahLst/>
              <a:cxnLst/>
              <a:rect l="l" t="t" r="r" b="b"/>
              <a:pathLst>
                <a:path w="13829" h="554" extrusionOk="0">
                  <a:moveTo>
                    <a:pt x="0" y="1"/>
                  </a:moveTo>
                  <a:lnTo>
                    <a:pt x="0" y="554"/>
                  </a:lnTo>
                  <a:lnTo>
                    <a:pt x="13828" y="554"/>
                  </a:lnTo>
                  <a:lnTo>
                    <a:pt x="13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5455575" y="2401800"/>
              <a:ext cx="129825" cy="224375"/>
            </a:xfrm>
            <a:custGeom>
              <a:avLst/>
              <a:gdLst/>
              <a:ahLst/>
              <a:cxnLst/>
              <a:rect l="l" t="t" r="r" b="b"/>
              <a:pathLst>
                <a:path w="5193" h="8975" extrusionOk="0">
                  <a:moveTo>
                    <a:pt x="2596" y="0"/>
                  </a:moveTo>
                  <a:cubicBezTo>
                    <a:pt x="1160" y="0"/>
                    <a:pt x="0" y="1169"/>
                    <a:pt x="0" y="2605"/>
                  </a:cubicBezTo>
                  <a:lnTo>
                    <a:pt x="0" y="8975"/>
                  </a:lnTo>
                  <a:lnTo>
                    <a:pt x="5192" y="8975"/>
                  </a:lnTo>
                  <a:lnTo>
                    <a:pt x="5192" y="2605"/>
                  </a:lnTo>
                  <a:cubicBezTo>
                    <a:pt x="5192" y="1169"/>
                    <a:pt x="4024" y="0"/>
                    <a:pt x="2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5455575" y="2401800"/>
              <a:ext cx="74725" cy="224375"/>
            </a:xfrm>
            <a:custGeom>
              <a:avLst/>
              <a:gdLst/>
              <a:ahLst/>
              <a:cxnLst/>
              <a:rect l="l" t="t" r="r" b="b"/>
              <a:pathLst>
                <a:path w="2989" h="8975" extrusionOk="0">
                  <a:moveTo>
                    <a:pt x="2561" y="0"/>
                  </a:moveTo>
                  <a:cubicBezTo>
                    <a:pt x="1142" y="0"/>
                    <a:pt x="0" y="1169"/>
                    <a:pt x="0" y="2730"/>
                  </a:cubicBezTo>
                  <a:lnTo>
                    <a:pt x="0" y="8975"/>
                  </a:lnTo>
                  <a:lnTo>
                    <a:pt x="857" y="8975"/>
                  </a:lnTo>
                  <a:lnTo>
                    <a:pt x="857" y="2730"/>
                  </a:lnTo>
                  <a:cubicBezTo>
                    <a:pt x="857" y="1312"/>
                    <a:pt x="1776" y="241"/>
                    <a:pt x="2989" y="36"/>
                  </a:cubicBezTo>
                  <a:cubicBezTo>
                    <a:pt x="2846" y="18"/>
                    <a:pt x="2703" y="0"/>
                    <a:pt x="2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5284275" y="2151725"/>
              <a:ext cx="473075" cy="250100"/>
            </a:xfrm>
            <a:custGeom>
              <a:avLst/>
              <a:gdLst/>
              <a:ahLst/>
              <a:cxnLst/>
              <a:rect l="l" t="t" r="r" b="b"/>
              <a:pathLst>
                <a:path w="18923" h="10004" extrusionOk="0">
                  <a:moveTo>
                    <a:pt x="9462" y="1"/>
                  </a:moveTo>
                  <a:cubicBezTo>
                    <a:pt x="9419" y="1"/>
                    <a:pt x="9377" y="16"/>
                    <a:pt x="9341" y="47"/>
                  </a:cubicBezTo>
                  <a:lnTo>
                    <a:pt x="822" y="6756"/>
                  </a:lnTo>
                  <a:cubicBezTo>
                    <a:pt x="1" y="7407"/>
                    <a:pt x="465" y="8728"/>
                    <a:pt x="1509" y="8728"/>
                  </a:cubicBezTo>
                  <a:cubicBezTo>
                    <a:pt x="1750" y="8728"/>
                    <a:pt x="1981" y="8647"/>
                    <a:pt x="2178" y="8504"/>
                  </a:cubicBezTo>
                  <a:lnTo>
                    <a:pt x="3177" y="7737"/>
                  </a:lnTo>
                  <a:cubicBezTo>
                    <a:pt x="3189" y="7728"/>
                    <a:pt x="3204" y="7723"/>
                    <a:pt x="3219" y="7723"/>
                  </a:cubicBezTo>
                  <a:cubicBezTo>
                    <a:pt x="3301" y="7723"/>
                    <a:pt x="3409" y="7844"/>
                    <a:pt x="3409" y="7844"/>
                  </a:cubicBezTo>
                  <a:lnTo>
                    <a:pt x="3409" y="9147"/>
                  </a:lnTo>
                  <a:cubicBezTo>
                    <a:pt x="3409" y="9602"/>
                    <a:pt x="3757" y="9985"/>
                    <a:pt x="4212" y="10003"/>
                  </a:cubicBezTo>
                  <a:cubicBezTo>
                    <a:pt x="4222" y="10004"/>
                    <a:pt x="4233" y="10004"/>
                    <a:pt x="4243" y="10004"/>
                  </a:cubicBezTo>
                  <a:cubicBezTo>
                    <a:pt x="4702" y="10004"/>
                    <a:pt x="5077" y="9627"/>
                    <a:pt x="5077" y="9165"/>
                  </a:cubicBezTo>
                  <a:lnTo>
                    <a:pt x="5077" y="6355"/>
                  </a:lnTo>
                  <a:cubicBezTo>
                    <a:pt x="5077" y="6319"/>
                    <a:pt x="5095" y="6283"/>
                    <a:pt x="5122" y="6256"/>
                  </a:cubicBezTo>
                  <a:cubicBezTo>
                    <a:pt x="5148" y="6238"/>
                    <a:pt x="5177" y="6230"/>
                    <a:pt x="5205" y="6230"/>
                  </a:cubicBezTo>
                  <a:cubicBezTo>
                    <a:pt x="5273" y="6230"/>
                    <a:pt x="5336" y="6279"/>
                    <a:pt x="5336" y="6355"/>
                  </a:cubicBezTo>
                  <a:lnTo>
                    <a:pt x="5336" y="7737"/>
                  </a:lnTo>
                  <a:cubicBezTo>
                    <a:pt x="5336" y="8201"/>
                    <a:pt x="5702" y="8567"/>
                    <a:pt x="6165" y="8567"/>
                  </a:cubicBezTo>
                  <a:cubicBezTo>
                    <a:pt x="6629" y="8567"/>
                    <a:pt x="7004" y="8201"/>
                    <a:pt x="7004" y="7737"/>
                  </a:cubicBezTo>
                  <a:lnTo>
                    <a:pt x="7004" y="4874"/>
                  </a:lnTo>
                  <a:cubicBezTo>
                    <a:pt x="7004" y="4874"/>
                    <a:pt x="7031" y="4793"/>
                    <a:pt x="7058" y="4776"/>
                  </a:cubicBezTo>
                  <a:lnTo>
                    <a:pt x="9341" y="3027"/>
                  </a:lnTo>
                  <a:cubicBezTo>
                    <a:pt x="9377" y="3000"/>
                    <a:pt x="9419" y="2987"/>
                    <a:pt x="9462" y="2987"/>
                  </a:cubicBezTo>
                  <a:cubicBezTo>
                    <a:pt x="9504" y="2987"/>
                    <a:pt x="9547" y="3000"/>
                    <a:pt x="9582" y="3027"/>
                  </a:cubicBezTo>
                  <a:lnTo>
                    <a:pt x="16746" y="8504"/>
                  </a:lnTo>
                  <a:cubicBezTo>
                    <a:pt x="16942" y="8647"/>
                    <a:pt x="17174" y="8728"/>
                    <a:pt x="17415" y="8728"/>
                  </a:cubicBezTo>
                  <a:cubicBezTo>
                    <a:pt x="18459" y="8728"/>
                    <a:pt x="18923" y="7407"/>
                    <a:pt x="18102" y="6756"/>
                  </a:cubicBezTo>
                  <a:lnTo>
                    <a:pt x="9582" y="47"/>
                  </a:lnTo>
                  <a:cubicBezTo>
                    <a:pt x="9547" y="16"/>
                    <a:pt x="9504" y="1"/>
                    <a:pt x="9462"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64"/>
          <p:cNvGrpSpPr/>
          <p:nvPr/>
        </p:nvGrpSpPr>
        <p:grpSpPr>
          <a:xfrm>
            <a:off x="5164613" y="2380413"/>
            <a:ext cx="272800" cy="474950"/>
            <a:chOff x="4854950" y="2152050"/>
            <a:chExt cx="272800" cy="474950"/>
          </a:xfrm>
        </p:grpSpPr>
        <p:sp>
          <p:nvSpPr>
            <p:cNvPr id="8002" name="Google Shape;8002;p64"/>
            <p:cNvSpPr/>
            <p:nvPr/>
          </p:nvSpPr>
          <p:spPr>
            <a:xfrm>
              <a:off x="4980975" y="2152075"/>
              <a:ext cx="66700" cy="96750"/>
            </a:xfrm>
            <a:custGeom>
              <a:avLst/>
              <a:gdLst/>
              <a:ahLst/>
              <a:cxnLst/>
              <a:rect l="l" t="t" r="r" b="b"/>
              <a:pathLst>
                <a:path w="2668" h="3870" extrusionOk="0">
                  <a:moveTo>
                    <a:pt x="1886" y="1"/>
                  </a:moveTo>
                  <a:cubicBezTo>
                    <a:pt x="1761" y="1"/>
                    <a:pt x="1634" y="23"/>
                    <a:pt x="1517" y="60"/>
                  </a:cubicBezTo>
                  <a:cubicBezTo>
                    <a:pt x="0" y="551"/>
                    <a:pt x="0" y="2585"/>
                    <a:pt x="152" y="3843"/>
                  </a:cubicBezTo>
                  <a:lnTo>
                    <a:pt x="411" y="3843"/>
                  </a:lnTo>
                  <a:cubicBezTo>
                    <a:pt x="652" y="3843"/>
                    <a:pt x="875" y="3852"/>
                    <a:pt x="1080" y="3869"/>
                  </a:cubicBezTo>
                  <a:cubicBezTo>
                    <a:pt x="1142" y="2130"/>
                    <a:pt x="1740" y="1479"/>
                    <a:pt x="2231" y="1238"/>
                  </a:cubicBezTo>
                  <a:cubicBezTo>
                    <a:pt x="2543" y="1086"/>
                    <a:pt x="2668" y="702"/>
                    <a:pt x="2534" y="381"/>
                  </a:cubicBezTo>
                  <a:cubicBezTo>
                    <a:pt x="2407" y="102"/>
                    <a:pt x="2151"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4980975" y="2152050"/>
              <a:ext cx="62250" cy="96100"/>
            </a:xfrm>
            <a:custGeom>
              <a:avLst/>
              <a:gdLst/>
              <a:ahLst/>
              <a:cxnLst/>
              <a:rect l="l" t="t" r="r" b="b"/>
              <a:pathLst>
                <a:path w="2490" h="3844" extrusionOk="0">
                  <a:moveTo>
                    <a:pt x="1891" y="1"/>
                  </a:moveTo>
                  <a:cubicBezTo>
                    <a:pt x="1764" y="1"/>
                    <a:pt x="1635" y="24"/>
                    <a:pt x="1517" y="61"/>
                  </a:cubicBezTo>
                  <a:cubicBezTo>
                    <a:pt x="0" y="552"/>
                    <a:pt x="0" y="2586"/>
                    <a:pt x="152" y="3844"/>
                  </a:cubicBezTo>
                  <a:lnTo>
                    <a:pt x="732" y="3844"/>
                  </a:lnTo>
                  <a:cubicBezTo>
                    <a:pt x="616" y="2586"/>
                    <a:pt x="723" y="819"/>
                    <a:pt x="2124" y="364"/>
                  </a:cubicBezTo>
                  <a:cubicBezTo>
                    <a:pt x="2240" y="329"/>
                    <a:pt x="2364" y="311"/>
                    <a:pt x="2489" y="302"/>
                  </a:cubicBezTo>
                  <a:cubicBezTo>
                    <a:pt x="2356" y="81"/>
                    <a:pt x="2128" y="1"/>
                    <a:pt x="189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4929225" y="2544075"/>
              <a:ext cx="124250" cy="82825"/>
            </a:xfrm>
            <a:custGeom>
              <a:avLst/>
              <a:gdLst/>
              <a:ahLst/>
              <a:cxnLst/>
              <a:rect l="l" t="t" r="r" b="b"/>
              <a:pathLst>
                <a:path w="4970" h="3313" extrusionOk="0">
                  <a:moveTo>
                    <a:pt x="1" y="1"/>
                  </a:moveTo>
                  <a:cubicBezTo>
                    <a:pt x="1" y="1"/>
                    <a:pt x="206" y="2079"/>
                    <a:pt x="1633" y="3052"/>
                  </a:cubicBezTo>
                  <a:cubicBezTo>
                    <a:pt x="1887" y="3226"/>
                    <a:pt x="2186" y="3313"/>
                    <a:pt x="2485" y="3313"/>
                  </a:cubicBezTo>
                  <a:cubicBezTo>
                    <a:pt x="2784" y="3313"/>
                    <a:pt x="3083" y="3226"/>
                    <a:pt x="3337" y="3052"/>
                  </a:cubicBezTo>
                  <a:cubicBezTo>
                    <a:pt x="4765" y="2079"/>
                    <a:pt x="4970" y="1"/>
                    <a:pt x="4970"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4929225" y="2544075"/>
              <a:ext cx="80550" cy="82925"/>
            </a:xfrm>
            <a:custGeom>
              <a:avLst/>
              <a:gdLst/>
              <a:ahLst/>
              <a:cxnLst/>
              <a:rect l="l" t="t" r="r" b="b"/>
              <a:pathLst>
                <a:path w="3222" h="3317" extrusionOk="0">
                  <a:moveTo>
                    <a:pt x="1" y="1"/>
                  </a:moveTo>
                  <a:cubicBezTo>
                    <a:pt x="1" y="1"/>
                    <a:pt x="206" y="2079"/>
                    <a:pt x="1633" y="3052"/>
                  </a:cubicBezTo>
                  <a:cubicBezTo>
                    <a:pt x="1887" y="3229"/>
                    <a:pt x="2182" y="3316"/>
                    <a:pt x="2478" y="3316"/>
                  </a:cubicBezTo>
                  <a:cubicBezTo>
                    <a:pt x="2734" y="3316"/>
                    <a:pt x="2990" y="3251"/>
                    <a:pt x="3221" y="3123"/>
                  </a:cubicBezTo>
                  <a:cubicBezTo>
                    <a:pt x="3186" y="3105"/>
                    <a:pt x="3141" y="3079"/>
                    <a:pt x="3105" y="3052"/>
                  </a:cubicBezTo>
                  <a:cubicBezTo>
                    <a:pt x="1678" y="2079"/>
                    <a:pt x="1473" y="1"/>
                    <a:pt x="147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4904700" y="2452200"/>
              <a:ext cx="173325" cy="117275"/>
            </a:xfrm>
            <a:custGeom>
              <a:avLst/>
              <a:gdLst/>
              <a:ahLst/>
              <a:cxnLst/>
              <a:rect l="l" t="t" r="r" b="b"/>
              <a:pathLst>
                <a:path w="6933" h="4691" extrusionOk="0">
                  <a:moveTo>
                    <a:pt x="3462" y="0"/>
                  </a:moveTo>
                  <a:cubicBezTo>
                    <a:pt x="1785" y="0"/>
                    <a:pt x="1098" y="812"/>
                    <a:pt x="1098" y="812"/>
                  </a:cubicBezTo>
                  <a:cubicBezTo>
                    <a:pt x="0" y="1811"/>
                    <a:pt x="27" y="3016"/>
                    <a:pt x="214" y="3792"/>
                  </a:cubicBezTo>
                  <a:cubicBezTo>
                    <a:pt x="276" y="4067"/>
                    <a:pt x="521" y="4237"/>
                    <a:pt x="775" y="4237"/>
                  </a:cubicBezTo>
                  <a:cubicBezTo>
                    <a:pt x="892" y="4237"/>
                    <a:pt x="1011" y="4201"/>
                    <a:pt x="1116" y="4122"/>
                  </a:cubicBezTo>
                  <a:lnTo>
                    <a:pt x="1455" y="3863"/>
                  </a:lnTo>
                  <a:cubicBezTo>
                    <a:pt x="1554" y="3791"/>
                    <a:pt x="1674" y="3753"/>
                    <a:pt x="1796" y="3753"/>
                  </a:cubicBezTo>
                  <a:cubicBezTo>
                    <a:pt x="1913" y="3753"/>
                    <a:pt x="2031" y="3788"/>
                    <a:pt x="2133" y="3863"/>
                  </a:cubicBezTo>
                  <a:lnTo>
                    <a:pt x="3132" y="4577"/>
                  </a:lnTo>
                  <a:cubicBezTo>
                    <a:pt x="3230" y="4653"/>
                    <a:pt x="3348" y="4691"/>
                    <a:pt x="3466" y="4691"/>
                  </a:cubicBezTo>
                  <a:cubicBezTo>
                    <a:pt x="3584" y="4691"/>
                    <a:pt x="3703" y="4653"/>
                    <a:pt x="3801" y="4577"/>
                  </a:cubicBezTo>
                  <a:lnTo>
                    <a:pt x="4800" y="3863"/>
                  </a:lnTo>
                  <a:cubicBezTo>
                    <a:pt x="4901" y="3788"/>
                    <a:pt x="5019" y="3753"/>
                    <a:pt x="5137" y="3753"/>
                  </a:cubicBezTo>
                  <a:cubicBezTo>
                    <a:pt x="5258" y="3753"/>
                    <a:pt x="5378" y="3791"/>
                    <a:pt x="5478" y="3863"/>
                  </a:cubicBezTo>
                  <a:lnTo>
                    <a:pt x="5817" y="4122"/>
                  </a:lnTo>
                  <a:cubicBezTo>
                    <a:pt x="5921" y="4201"/>
                    <a:pt x="6040" y="4237"/>
                    <a:pt x="6158" y="4237"/>
                  </a:cubicBezTo>
                  <a:cubicBezTo>
                    <a:pt x="6412" y="4237"/>
                    <a:pt x="6657" y="4067"/>
                    <a:pt x="6718" y="3792"/>
                  </a:cubicBezTo>
                  <a:cubicBezTo>
                    <a:pt x="6905" y="3016"/>
                    <a:pt x="6932" y="1811"/>
                    <a:pt x="5835" y="812"/>
                  </a:cubicBezTo>
                  <a:cubicBezTo>
                    <a:pt x="5835" y="812"/>
                    <a:pt x="5148" y="0"/>
                    <a:pt x="3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4904700" y="2452200"/>
              <a:ext cx="100825" cy="105925"/>
            </a:xfrm>
            <a:custGeom>
              <a:avLst/>
              <a:gdLst/>
              <a:ahLst/>
              <a:cxnLst/>
              <a:rect l="l" t="t" r="r" b="b"/>
              <a:pathLst>
                <a:path w="4033" h="4237" extrusionOk="0">
                  <a:moveTo>
                    <a:pt x="3462" y="0"/>
                  </a:moveTo>
                  <a:cubicBezTo>
                    <a:pt x="1785" y="0"/>
                    <a:pt x="1098" y="812"/>
                    <a:pt x="1098" y="812"/>
                  </a:cubicBezTo>
                  <a:cubicBezTo>
                    <a:pt x="0" y="1811"/>
                    <a:pt x="27" y="3016"/>
                    <a:pt x="214" y="3792"/>
                  </a:cubicBezTo>
                  <a:cubicBezTo>
                    <a:pt x="276" y="4067"/>
                    <a:pt x="521" y="4237"/>
                    <a:pt x="775" y="4237"/>
                  </a:cubicBezTo>
                  <a:cubicBezTo>
                    <a:pt x="892" y="4237"/>
                    <a:pt x="1011" y="4201"/>
                    <a:pt x="1116" y="4122"/>
                  </a:cubicBezTo>
                  <a:lnTo>
                    <a:pt x="1455" y="3863"/>
                  </a:lnTo>
                  <a:cubicBezTo>
                    <a:pt x="1490" y="3836"/>
                    <a:pt x="1535" y="3819"/>
                    <a:pt x="1570" y="3801"/>
                  </a:cubicBezTo>
                  <a:cubicBezTo>
                    <a:pt x="1570" y="3783"/>
                    <a:pt x="1570" y="3774"/>
                    <a:pt x="1562" y="3765"/>
                  </a:cubicBezTo>
                  <a:cubicBezTo>
                    <a:pt x="1383" y="2989"/>
                    <a:pt x="1356" y="1785"/>
                    <a:pt x="2454" y="776"/>
                  </a:cubicBezTo>
                  <a:cubicBezTo>
                    <a:pt x="2454" y="776"/>
                    <a:pt x="2918" y="223"/>
                    <a:pt x="4033" y="36"/>
                  </a:cubicBezTo>
                  <a:cubicBezTo>
                    <a:pt x="3863" y="9"/>
                    <a:pt x="3667" y="0"/>
                    <a:pt x="3462"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4877700" y="2355850"/>
              <a:ext cx="227300" cy="153625"/>
            </a:xfrm>
            <a:custGeom>
              <a:avLst/>
              <a:gdLst/>
              <a:ahLst/>
              <a:cxnLst/>
              <a:rect l="l" t="t" r="r" b="b"/>
              <a:pathLst>
                <a:path w="9092" h="6145" extrusionOk="0">
                  <a:moveTo>
                    <a:pt x="4542" y="0"/>
                  </a:moveTo>
                  <a:cubicBezTo>
                    <a:pt x="2338" y="0"/>
                    <a:pt x="1437" y="1062"/>
                    <a:pt x="1437" y="1062"/>
                  </a:cubicBezTo>
                  <a:cubicBezTo>
                    <a:pt x="1" y="2373"/>
                    <a:pt x="37" y="3961"/>
                    <a:pt x="277" y="4978"/>
                  </a:cubicBezTo>
                  <a:cubicBezTo>
                    <a:pt x="363" y="5338"/>
                    <a:pt x="681" y="5556"/>
                    <a:pt x="1013" y="5556"/>
                  </a:cubicBezTo>
                  <a:cubicBezTo>
                    <a:pt x="1168" y="5556"/>
                    <a:pt x="1325" y="5509"/>
                    <a:pt x="1464" y="5407"/>
                  </a:cubicBezTo>
                  <a:lnTo>
                    <a:pt x="1910" y="5068"/>
                  </a:lnTo>
                  <a:cubicBezTo>
                    <a:pt x="2041" y="4968"/>
                    <a:pt x="2199" y="4919"/>
                    <a:pt x="2357" y="4919"/>
                  </a:cubicBezTo>
                  <a:cubicBezTo>
                    <a:pt x="2511" y="4919"/>
                    <a:pt x="2665" y="4966"/>
                    <a:pt x="2793" y="5059"/>
                  </a:cubicBezTo>
                  <a:lnTo>
                    <a:pt x="4105" y="6004"/>
                  </a:lnTo>
                  <a:cubicBezTo>
                    <a:pt x="4238" y="6098"/>
                    <a:pt x="4392" y="6145"/>
                    <a:pt x="4546" y="6145"/>
                  </a:cubicBezTo>
                  <a:cubicBezTo>
                    <a:pt x="4700" y="6145"/>
                    <a:pt x="4854" y="6098"/>
                    <a:pt x="4988" y="6004"/>
                  </a:cubicBezTo>
                  <a:lnTo>
                    <a:pt x="6290" y="5059"/>
                  </a:lnTo>
                  <a:cubicBezTo>
                    <a:pt x="6423" y="4966"/>
                    <a:pt x="6579" y="4919"/>
                    <a:pt x="6734" y="4919"/>
                  </a:cubicBezTo>
                  <a:cubicBezTo>
                    <a:pt x="6893" y="4919"/>
                    <a:pt x="7052" y="4968"/>
                    <a:pt x="7182" y="5068"/>
                  </a:cubicBezTo>
                  <a:lnTo>
                    <a:pt x="7628" y="5407"/>
                  </a:lnTo>
                  <a:cubicBezTo>
                    <a:pt x="7767" y="5509"/>
                    <a:pt x="7925" y="5556"/>
                    <a:pt x="8079" y="5556"/>
                  </a:cubicBezTo>
                  <a:cubicBezTo>
                    <a:pt x="8412" y="5556"/>
                    <a:pt x="8730" y="5338"/>
                    <a:pt x="8815" y="4978"/>
                  </a:cubicBezTo>
                  <a:cubicBezTo>
                    <a:pt x="9056" y="3961"/>
                    <a:pt x="9091" y="2373"/>
                    <a:pt x="7646" y="1062"/>
                  </a:cubicBezTo>
                  <a:cubicBezTo>
                    <a:pt x="7646" y="1062"/>
                    <a:pt x="6754" y="0"/>
                    <a:pt x="4542"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4877700" y="2355850"/>
              <a:ext cx="132300" cy="138900"/>
            </a:xfrm>
            <a:custGeom>
              <a:avLst/>
              <a:gdLst/>
              <a:ahLst/>
              <a:cxnLst/>
              <a:rect l="l" t="t" r="r" b="b"/>
              <a:pathLst>
                <a:path w="5292" h="5556" extrusionOk="0">
                  <a:moveTo>
                    <a:pt x="4542" y="0"/>
                  </a:moveTo>
                  <a:cubicBezTo>
                    <a:pt x="2338" y="0"/>
                    <a:pt x="1437" y="1062"/>
                    <a:pt x="1437" y="1062"/>
                  </a:cubicBezTo>
                  <a:cubicBezTo>
                    <a:pt x="1" y="2373"/>
                    <a:pt x="37" y="3961"/>
                    <a:pt x="277" y="4978"/>
                  </a:cubicBezTo>
                  <a:cubicBezTo>
                    <a:pt x="363" y="5338"/>
                    <a:pt x="681" y="5556"/>
                    <a:pt x="1013" y="5556"/>
                  </a:cubicBezTo>
                  <a:cubicBezTo>
                    <a:pt x="1168" y="5556"/>
                    <a:pt x="1325" y="5509"/>
                    <a:pt x="1464" y="5407"/>
                  </a:cubicBezTo>
                  <a:lnTo>
                    <a:pt x="1910" y="5068"/>
                  </a:lnTo>
                  <a:cubicBezTo>
                    <a:pt x="1955" y="5032"/>
                    <a:pt x="2008" y="5005"/>
                    <a:pt x="2062" y="4978"/>
                  </a:cubicBezTo>
                  <a:cubicBezTo>
                    <a:pt x="2062" y="4961"/>
                    <a:pt x="2053" y="4952"/>
                    <a:pt x="2053" y="4934"/>
                  </a:cubicBezTo>
                  <a:cubicBezTo>
                    <a:pt x="1812" y="3917"/>
                    <a:pt x="1776" y="2338"/>
                    <a:pt x="3213" y="1017"/>
                  </a:cubicBezTo>
                  <a:cubicBezTo>
                    <a:pt x="3213" y="1017"/>
                    <a:pt x="3828" y="295"/>
                    <a:pt x="5291" y="45"/>
                  </a:cubicBezTo>
                  <a:cubicBezTo>
                    <a:pt x="5059" y="18"/>
                    <a:pt x="4818" y="0"/>
                    <a:pt x="4542"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4854950" y="2248125"/>
              <a:ext cx="272800" cy="184575"/>
            </a:xfrm>
            <a:custGeom>
              <a:avLst/>
              <a:gdLst/>
              <a:ahLst/>
              <a:cxnLst/>
              <a:rect l="l" t="t" r="r" b="b"/>
              <a:pathLst>
                <a:path w="10912" h="7383" extrusionOk="0">
                  <a:moveTo>
                    <a:pt x="5452" y="1"/>
                  </a:moveTo>
                  <a:cubicBezTo>
                    <a:pt x="2802" y="1"/>
                    <a:pt x="1732" y="1276"/>
                    <a:pt x="1732" y="1276"/>
                  </a:cubicBezTo>
                  <a:cubicBezTo>
                    <a:pt x="1" y="2846"/>
                    <a:pt x="46" y="4756"/>
                    <a:pt x="331" y="5978"/>
                  </a:cubicBezTo>
                  <a:cubicBezTo>
                    <a:pt x="434" y="6408"/>
                    <a:pt x="814" y="6670"/>
                    <a:pt x="1208" y="6670"/>
                  </a:cubicBezTo>
                  <a:cubicBezTo>
                    <a:pt x="1394" y="6670"/>
                    <a:pt x="1584" y="6612"/>
                    <a:pt x="1750" y="6486"/>
                  </a:cubicBezTo>
                  <a:lnTo>
                    <a:pt x="2285" y="6085"/>
                  </a:lnTo>
                  <a:cubicBezTo>
                    <a:pt x="2448" y="5967"/>
                    <a:pt x="2640" y="5906"/>
                    <a:pt x="2831" y="5906"/>
                  </a:cubicBezTo>
                  <a:cubicBezTo>
                    <a:pt x="3015" y="5906"/>
                    <a:pt x="3198" y="5962"/>
                    <a:pt x="3355" y="6076"/>
                  </a:cubicBezTo>
                  <a:lnTo>
                    <a:pt x="4925" y="7209"/>
                  </a:lnTo>
                  <a:cubicBezTo>
                    <a:pt x="5086" y="7325"/>
                    <a:pt x="5271" y="7383"/>
                    <a:pt x="5456" y="7383"/>
                  </a:cubicBezTo>
                  <a:cubicBezTo>
                    <a:pt x="5641" y="7383"/>
                    <a:pt x="5826" y="7325"/>
                    <a:pt x="5987" y="7209"/>
                  </a:cubicBezTo>
                  <a:lnTo>
                    <a:pt x="7557" y="6076"/>
                  </a:lnTo>
                  <a:cubicBezTo>
                    <a:pt x="7715" y="5962"/>
                    <a:pt x="7898" y="5906"/>
                    <a:pt x="8082" y="5906"/>
                  </a:cubicBezTo>
                  <a:cubicBezTo>
                    <a:pt x="8273" y="5906"/>
                    <a:pt x="8464" y="5967"/>
                    <a:pt x="8628" y="6085"/>
                  </a:cubicBezTo>
                  <a:lnTo>
                    <a:pt x="9163" y="6486"/>
                  </a:lnTo>
                  <a:cubicBezTo>
                    <a:pt x="9329" y="6612"/>
                    <a:pt x="9518" y="6670"/>
                    <a:pt x="9704" y="6670"/>
                  </a:cubicBezTo>
                  <a:cubicBezTo>
                    <a:pt x="10099" y="6670"/>
                    <a:pt x="10478" y="6408"/>
                    <a:pt x="10581" y="5978"/>
                  </a:cubicBezTo>
                  <a:cubicBezTo>
                    <a:pt x="10867" y="4756"/>
                    <a:pt x="10911" y="2846"/>
                    <a:pt x="9181" y="1276"/>
                  </a:cubicBezTo>
                  <a:cubicBezTo>
                    <a:pt x="9181" y="1276"/>
                    <a:pt x="8110" y="1"/>
                    <a:pt x="5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4854950" y="2248125"/>
              <a:ext cx="158825" cy="166750"/>
            </a:xfrm>
            <a:custGeom>
              <a:avLst/>
              <a:gdLst/>
              <a:ahLst/>
              <a:cxnLst/>
              <a:rect l="l" t="t" r="r" b="b"/>
              <a:pathLst>
                <a:path w="6353" h="6670" extrusionOk="0">
                  <a:moveTo>
                    <a:pt x="5452" y="1"/>
                  </a:moveTo>
                  <a:cubicBezTo>
                    <a:pt x="2802" y="1"/>
                    <a:pt x="1732" y="1276"/>
                    <a:pt x="1732" y="1276"/>
                  </a:cubicBezTo>
                  <a:cubicBezTo>
                    <a:pt x="1" y="2846"/>
                    <a:pt x="46" y="4756"/>
                    <a:pt x="331" y="5978"/>
                  </a:cubicBezTo>
                  <a:cubicBezTo>
                    <a:pt x="434" y="6408"/>
                    <a:pt x="814" y="6670"/>
                    <a:pt x="1208" y="6670"/>
                  </a:cubicBezTo>
                  <a:cubicBezTo>
                    <a:pt x="1394" y="6670"/>
                    <a:pt x="1584" y="6612"/>
                    <a:pt x="1750" y="6486"/>
                  </a:cubicBezTo>
                  <a:lnTo>
                    <a:pt x="2285" y="6085"/>
                  </a:lnTo>
                  <a:cubicBezTo>
                    <a:pt x="2347" y="6040"/>
                    <a:pt x="2410" y="6004"/>
                    <a:pt x="2472" y="5978"/>
                  </a:cubicBezTo>
                  <a:cubicBezTo>
                    <a:pt x="2472" y="5960"/>
                    <a:pt x="2463" y="5942"/>
                    <a:pt x="2463" y="5924"/>
                  </a:cubicBezTo>
                  <a:cubicBezTo>
                    <a:pt x="2178" y="4702"/>
                    <a:pt x="2124" y="2802"/>
                    <a:pt x="3855" y="1223"/>
                  </a:cubicBezTo>
                  <a:cubicBezTo>
                    <a:pt x="3855" y="1223"/>
                    <a:pt x="4595" y="349"/>
                    <a:pt x="6353" y="45"/>
                  </a:cubicBezTo>
                  <a:cubicBezTo>
                    <a:pt x="6076" y="18"/>
                    <a:pt x="5782" y="1"/>
                    <a:pt x="5452"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4"/>
          <p:cNvGrpSpPr/>
          <p:nvPr/>
        </p:nvGrpSpPr>
        <p:grpSpPr>
          <a:xfrm>
            <a:off x="4528788" y="2380463"/>
            <a:ext cx="344825" cy="474850"/>
            <a:chOff x="4227150" y="2151550"/>
            <a:chExt cx="344825" cy="474850"/>
          </a:xfrm>
        </p:grpSpPr>
        <p:sp>
          <p:nvSpPr>
            <p:cNvPr id="8013" name="Google Shape;8013;p64"/>
            <p:cNvSpPr/>
            <p:nvPr/>
          </p:nvSpPr>
          <p:spPr>
            <a:xfrm>
              <a:off x="4352050" y="2151550"/>
              <a:ext cx="95475" cy="95500"/>
            </a:xfrm>
            <a:custGeom>
              <a:avLst/>
              <a:gdLst/>
              <a:ahLst/>
              <a:cxnLst/>
              <a:rect l="l" t="t" r="r" b="b"/>
              <a:pathLst>
                <a:path w="3819" h="3820" extrusionOk="0">
                  <a:moveTo>
                    <a:pt x="1909" y="554"/>
                  </a:moveTo>
                  <a:cubicBezTo>
                    <a:pt x="2659" y="554"/>
                    <a:pt x="3265" y="1161"/>
                    <a:pt x="3265" y="1910"/>
                  </a:cubicBezTo>
                  <a:cubicBezTo>
                    <a:pt x="3265" y="2650"/>
                    <a:pt x="2659" y="3257"/>
                    <a:pt x="1909" y="3257"/>
                  </a:cubicBezTo>
                  <a:cubicBezTo>
                    <a:pt x="1169" y="3257"/>
                    <a:pt x="562" y="2650"/>
                    <a:pt x="562" y="1910"/>
                  </a:cubicBezTo>
                  <a:cubicBezTo>
                    <a:pt x="562" y="1161"/>
                    <a:pt x="1169" y="554"/>
                    <a:pt x="1909" y="554"/>
                  </a:cubicBezTo>
                  <a:close/>
                  <a:moveTo>
                    <a:pt x="1909" y="1"/>
                  </a:moveTo>
                  <a:cubicBezTo>
                    <a:pt x="856" y="1"/>
                    <a:pt x="0" y="857"/>
                    <a:pt x="0" y="1910"/>
                  </a:cubicBezTo>
                  <a:cubicBezTo>
                    <a:pt x="0" y="2963"/>
                    <a:pt x="856" y="3819"/>
                    <a:pt x="1909" y="3819"/>
                  </a:cubicBezTo>
                  <a:cubicBezTo>
                    <a:pt x="2962" y="3819"/>
                    <a:pt x="3818" y="2963"/>
                    <a:pt x="3818" y="1910"/>
                  </a:cubicBezTo>
                  <a:cubicBezTo>
                    <a:pt x="3818" y="857"/>
                    <a:pt x="2962" y="1"/>
                    <a:pt x="1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4227600" y="2313700"/>
              <a:ext cx="344375" cy="312700"/>
            </a:xfrm>
            <a:custGeom>
              <a:avLst/>
              <a:gdLst/>
              <a:ahLst/>
              <a:cxnLst/>
              <a:rect l="l" t="t" r="r" b="b"/>
              <a:pathLst>
                <a:path w="13775" h="12508" extrusionOk="0">
                  <a:moveTo>
                    <a:pt x="12588" y="0"/>
                  </a:moveTo>
                  <a:lnTo>
                    <a:pt x="1178" y="18"/>
                  </a:lnTo>
                  <a:cubicBezTo>
                    <a:pt x="428" y="1116"/>
                    <a:pt x="0" y="2445"/>
                    <a:pt x="0" y="3872"/>
                  </a:cubicBezTo>
                  <a:cubicBezTo>
                    <a:pt x="0" y="6432"/>
                    <a:pt x="1392" y="8663"/>
                    <a:pt x="3461" y="9849"/>
                  </a:cubicBezTo>
                  <a:cubicBezTo>
                    <a:pt x="3631" y="9947"/>
                    <a:pt x="5656" y="11152"/>
                    <a:pt x="6512" y="12320"/>
                  </a:cubicBezTo>
                  <a:cubicBezTo>
                    <a:pt x="6606" y="12445"/>
                    <a:pt x="6749" y="12508"/>
                    <a:pt x="6890" y="12508"/>
                  </a:cubicBezTo>
                  <a:cubicBezTo>
                    <a:pt x="7032" y="12508"/>
                    <a:pt x="7173" y="12445"/>
                    <a:pt x="7262" y="12320"/>
                  </a:cubicBezTo>
                  <a:cubicBezTo>
                    <a:pt x="8118" y="11152"/>
                    <a:pt x="10143" y="9947"/>
                    <a:pt x="10313" y="9849"/>
                  </a:cubicBezTo>
                  <a:cubicBezTo>
                    <a:pt x="12382" y="8663"/>
                    <a:pt x="13774" y="6432"/>
                    <a:pt x="13774" y="3872"/>
                  </a:cubicBezTo>
                  <a:cubicBezTo>
                    <a:pt x="13774" y="2436"/>
                    <a:pt x="13337" y="1107"/>
                    <a:pt x="125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4227600" y="2312800"/>
              <a:ext cx="314700" cy="313150"/>
            </a:xfrm>
            <a:custGeom>
              <a:avLst/>
              <a:gdLst/>
              <a:ahLst/>
              <a:cxnLst/>
              <a:rect l="l" t="t" r="r" b="b"/>
              <a:pathLst>
                <a:path w="12588" h="12526" extrusionOk="0">
                  <a:moveTo>
                    <a:pt x="1178" y="1"/>
                  </a:moveTo>
                  <a:cubicBezTo>
                    <a:pt x="428" y="1143"/>
                    <a:pt x="0" y="2463"/>
                    <a:pt x="0" y="3890"/>
                  </a:cubicBezTo>
                  <a:cubicBezTo>
                    <a:pt x="0" y="6451"/>
                    <a:pt x="1392" y="8681"/>
                    <a:pt x="3461" y="9867"/>
                  </a:cubicBezTo>
                  <a:cubicBezTo>
                    <a:pt x="3631" y="9974"/>
                    <a:pt x="5656" y="11170"/>
                    <a:pt x="6512" y="12338"/>
                  </a:cubicBezTo>
                  <a:cubicBezTo>
                    <a:pt x="6606" y="12463"/>
                    <a:pt x="6749" y="12526"/>
                    <a:pt x="6890" y="12526"/>
                  </a:cubicBezTo>
                  <a:cubicBezTo>
                    <a:pt x="7032" y="12526"/>
                    <a:pt x="7173" y="12463"/>
                    <a:pt x="7262" y="12338"/>
                  </a:cubicBezTo>
                  <a:cubicBezTo>
                    <a:pt x="7521" y="11991"/>
                    <a:pt x="7868" y="11652"/>
                    <a:pt x="8243" y="11330"/>
                  </a:cubicBezTo>
                  <a:cubicBezTo>
                    <a:pt x="7333" y="10563"/>
                    <a:pt x="6289" y="9939"/>
                    <a:pt x="6165" y="9867"/>
                  </a:cubicBezTo>
                  <a:cubicBezTo>
                    <a:pt x="4095" y="8681"/>
                    <a:pt x="2703" y="6451"/>
                    <a:pt x="2703" y="3890"/>
                  </a:cubicBezTo>
                  <a:cubicBezTo>
                    <a:pt x="2703" y="2463"/>
                    <a:pt x="3140" y="1143"/>
                    <a:pt x="3881" y="36"/>
                  </a:cubicBezTo>
                  <a:lnTo>
                    <a:pt x="12588" y="36"/>
                  </a:lnTo>
                  <a:cubicBezTo>
                    <a:pt x="12588" y="19"/>
                    <a:pt x="12588" y="19"/>
                    <a:pt x="12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4251675" y="2239650"/>
              <a:ext cx="295525" cy="97100"/>
            </a:xfrm>
            <a:custGeom>
              <a:avLst/>
              <a:gdLst/>
              <a:ahLst/>
              <a:cxnLst/>
              <a:rect l="l" t="t" r="r" b="b"/>
              <a:pathLst>
                <a:path w="11821" h="3884" extrusionOk="0">
                  <a:moveTo>
                    <a:pt x="197" y="1"/>
                  </a:moveTo>
                  <a:cubicBezTo>
                    <a:pt x="90" y="1"/>
                    <a:pt x="1" y="90"/>
                    <a:pt x="1" y="197"/>
                  </a:cubicBezTo>
                  <a:lnTo>
                    <a:pt x="1" y="2739"/>
                  </a:lnTo>
                  <a:cubicBezTo>
                    <a:pt x="1" y="2838"/>
                    <a:pt x="81" y="2927"/>
                    <a:pt x="188" y="2927"/>
                  </a:cubicBezTo>
                  <a:lnTo>
                    <a:pt x="2070" y="2927"/>
                  </a:lnTo>
                  <a:cubicBezTo>
                    <a:pt x="2356" y="2927"/>
                    <a:pt x="2623" y="3034"/>
                    <a:pt x="2829" y="3239"/>
                  </a:cubicBezTo>
                  <a:lnTo>
                    <a:pt x="3159" y="3569"/>
                  </a:lnTo>
                  <a:cubicBezTo>
                    <a:pt x="3368" y="3779"/>
                    <a:pt x="3643" y="3884"/>
                    <a:pt x="3917" y="3884"/>
                  </a:cubicBezTo>
                  <a:cubicBezTo>
                    <a:pt x="4191" y="3884"/>
                    <a:pt x="4466" y="3779"/>
                    <a:pt x="4675" y="3569"/>
                  </a:cubicBezTo>
                  <a:lnTo>
                    <a:pt x="5014" y="3239"/>
                  </a:lnTo>
                  <a:cubicBezTo>
                    <a:pt x="5210" y="3034"/>
                    <a:pt x="5487" y="2927"/>
                    <a:pt x="5772" y="2927"/>
                  </a:cubicBezTo>
                  <a:lnTo>
                    <a:pt x="6049" y="2927"/>
                  </a:lnTo>
                  <a:cubicBezTo>
                    <a:pt x="6335" y="2927"/>
                    <a:pt x="6602" y="3034"/>
                    <a:pt x="6807" y="3239"/>
                  </a:cubicBezTo>
                  <a:lnTo>
                    <a:pt x="7146" y="3569"/>
                  </a:lnTo>
                  <a:cubicBezTo>
                    <a:pt x="7352" y="3779"/>
                    <a:pt x="7626" y="3884"/>
                    <a:pt x="7900" y="3884"/>
                  </a:cubicBezTo>
                  <a:cubicBezTo>
                    <a:pt x="8174" y="3884"/>
                    <a:pt x="8449" y="3779"/>
                    <a:pt x="8654" y="3569"/>
                  </a:cubicBezTo>
                  <a:lnTo>
                    <a:pt x="8993" y="3239"/>
                  </a:lnTo>
                  <a:cubicBezTo>
                    <a:pt x="9198" y="3034"/>
                    <a:pt x="9466" y="2927"/>
                    <a:pt x="9751" y="2927"/>
                  </a:cubicBezTo>
                  <a:lnTo>
                    <a:pt x="11634" y="2927"/>
                  </a:lnTo>
                  <a:cubicBezTo>
                    <a:pt x="11741" y="2927"/>
                    <a:pt x="11821" y="2838"/>
                    <a:pt x="11821" y="2739"/>
                  </a:cubicBezTo>
                  <a:lnTo>
                    <a:pt x="11821" y="197"/>
                  </a:lnTo>
                  <a:cubicBezTo>
                    <a:pt x="11821" y="90"/>
                    <a:pt x="11732" y="1"/>
                    <a:pt x="1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4251675" y="2239650"/>
              <a:ext cx="73175" cy="83225"/>
            </a:xfrm>
            <a:custGeom>
              <a:avLst/>
              <a:gdLst/>
              <a:ahLst/>
              <a:cxnLst/>
              <a:rect l="l" t="t" r="r" b="b"/>
              <a:pathLst>
                <a:path w="2927" h="3329" extrusionOk="0">
                  <a:moveTo>
                    <a:pt x="197" y="1"/>
                  </a:moveTo>
                  <a:cubicBezTo>
                    <a:pt x="90" y="1"/>
                    <a:pt x="1" y="90"/>
                    <a:pt x="1" y="197"/>
                  </a:cubicBezTo>
                  <a:lnTo>
                    <a:pt x="1" y="2739"/>
                  </a:lnTo>
                  <a:cubicBezTo>
                    <a:pt x="1" y="2838"/>
                    <a:pt x="81" y="2927"/>
                    <a:pt x="188" y="2927"/>
                  </a:cubicBezTo>
                  <a:lnTo>
                    <a:pt x="2070" y="2927"/>
                  </a:lnTo>
                  <a:cubicBezTo>
                    <a:pt x="2356" y="2927"/>
                    <a:pt x="2632" y="3034"/>
                    <a:pt x="2837" y="3239"/>
                  </a:cubicBezTo>
                  <a:lnTo>
                    <a:pt x="2927" y="3328"/>
                  </a:lnTo>
                  <a:lnTo>
                    <a:pt x="292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4227600" y="2372125"/>
              <a:ext cx="344375" cy="115775"/>
            </a:xfrm>
            <a:custGeom>
              <a:avLst/>
              <a:gdLst/>
              <a:ahLst/>
              <a:cxnLst/>
              <a:rect l="l" t="t" r="r" b="b"/>
              <a:pathLst>
                <a:path w="13775" h="4631" extrusionOk="0">
                  <a:moveTo>
                    <a:pt x="170" y="1"/>
                  </a:moveTo>
                  <a:cubicBezTo>
                    <a:pt x="63" y="482"/>
                    <a:pt x="0" y="991"/>
                    <a:pt x="0" y="1508"/>
                  </a:cubicBezTo>
                  <a:cubicBezTo>
                    <a:pt x="0" y="2632"/>
                    <a:pt x="268" y="3694"/>
                    <a:pt x="749" y="4631"/>
                  </a:cubicBezTo>
                  <a:lnTo>
                    <a:pt x="13034" y="4631"/>
                  </a:lnTo>
                  <a:cubicBezTo>
                    <a:pt x="13507" y="3694"/>
                    <a:pt x="13774" y="2632"/>
                    <a:pt x="13774" y="1508"/>
                  </a:cubicBezTo>
                  <a:cubicBezTo>
                    <a:pt x="13774" y="991"/>
                    <a:pt x="13721" y="482"/>
                    <a:pt x="136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4227150" y="2372125"/>
              <a:ext cx="86775" cy="115775"/>
            </a:xfrm>
            <a:custGeom>
              <a:avLst/>
              <a:gdLst/>
              <a:ahLst/>
              <a:cxnLst/>
              <a:rect l="l" t="t" r="r" b="b"/>
              <a:pathLst>
                <a:path w="3471" h="4631" extrusionOk="0">
                  <a:moveTo>
                    <a:pt x="188" y="1"/>
                  </a:moveTo>
                  <a:cubicBezTo>
                    <a:pt x="179" y="1"/>
                    <a:pt x="179" y="1"/>
                    <a:pt x="179" y="10"/>
                  </a:cubicBezTo>
                  <a:cubicBezTo>
                    <a:pt x="170" y="63"/>
                    <a:pt x="152" y="126"/>
                    <a:pt x="143" y="179"/>
                  </a:cubicBezTo>
                  <a:cubicBezTo>
                    <a:pt x="89" y="482"/>
                    <a:pt x="45" y="795"/>
                    <a:pt x="27" y="1098"/>
                  </a:cubicBezTo>
                  <a:cubicBezTo>
                    <a:pt x="0" y="1562"/>
                    <a:pt x="27" y="2044"/>
                    <a:pt x="89" y="2499"/>
                  </a:cubicBezTo>
                  <a:cubicBezTo>
                    <a:pt x="179" y="3159"/>
                    <a:pt x="384" y="3810"/>
                    <a:pt x="660" y="4417"/>
                  </a:cubicBezTo>
                  <a:cubicBezTo>
                    <a:pt x="669" y="4443"/>
                    <a:pt x="687" y="4479"/>
                    <a:pt x="705" y="4506"/>
                  </a:cubicBezTo>
                  <a:cubicBezTo>
                    <a:pt x="723" y="4550"/>
                    <a:pt x="741" y="4586"/>
                    <a:pt x="767" y="4631"/>
                  </a:cubicBezTo>
                  <a:lnTo>
                    <a:pt x="3471" y="4631"/>
                  </a:lnTo>
                  <a:cubicBezTo>
                    <a:pt x="2989" y="3694"/>
                    <a:pt x="2721" y="2632"/>
                    <a:pt x="2721" y="1508"/>
                  </a:cubicBezTo>
                  <a:cubicBezTo>
                    <a:pt x="2721" y="991"/>
                    <a:pt x="2784" y="482"/>
                    <a:pt x="289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4256575" y="2388875"/>
              <a:ext cx="69850" cy="82350"/>
            </a:xfrm>
            <a:custGeom>
              <a:avLst/>
              <a:gdLst/>
              <a:ahLst/>
              <a:cxnLst/>
              <a:rect l="l" t="t" r="r" b="b"/>
              <a:pathLst>
                <a:path w="2794" h="3294" extrusionOk="0">
                  <a:moveTo>
                    <a:pt x="1448" y="1"/>
                  </a:moveTo>
                  <a:cubicBezTo>
                    <a:pt x="1295" y="1"/>
                    <a:pt x="1169" y="124"/>
                    <a:pt x="1169" y="276"/>
                  </a:cubicBezTo>
                  <a:lnTo>
                    <a:pt x="1169" y="972"/>
                  </a:lnTo>
                  <a:lnTo>
                    <a:pt x="848" y="651"/>
                  </a:lnTo>
                  <a:cubicBezTo>
                    <a:pt x="813" y="615"/>
                    <a:pt x="768" y="598"/>
                    <a:pt x="723" y="598"/>
                  </a:cubicBezTo>
                  <a:cubicBezTo>
                    <a:pt x="420" y="624"/>
                    <a:pt x="340" y="928"/>
                    <a:pt x="500" y="1088"/>
                  </a:cubicBezTo>
                  <a:lnTo>
                    <a:pt x="777" y="1365"/>
                  </a:lnTo>
                  <a:lnTo>
                    <a:pt x="322" y="1365"/>
                  </a:lnTo>
                  <a:cubicBezTo>
                    <a:pt x="268" y="1365"/>
                    <a:pt x="224" y="1391"/>
                    <a:pt x="197" y="1427"/>
                  </a:cubicBezTo>
                  <a:cubicBezTo>
                    <a:pt x="1" y="1659"/>
                    <a:pt x="161" y="1918"/>
                    <a:pt x="384" y="1918"/>
                  </a:cubicBezTo>
                  <a:lnTo>
                    <a:pt x="777" y="1918"/>
                  </a:lnTo>
                  <a:lnTo>
                    <a:pt x="509" y="2194"/>
                  </a:lnTo>
                  <a:cubicBezTo>
                    <a:pt x="402" y="2301"/>
                    <a:pt x="393" y="2489"/>
                    <a:pt x="509" y="2596"/>
                  </a:cubicBezTo>
                  <a:cubicBezTo>
                    <a:pt x="563" y="2649"/>
                    <a:pt x="634" y="2676"/>
                    <a:pt x="697" y="2676"/>
                  </a:cubicBezTo>
                  <a:cubicBezTo>
                    <a:pt x="768" y="2676"/>
                    <a:pt x="839" y="2649"/>
                    <a:pt x="893" y="2596"/>
                  </a:cubicBezTo>
                  <a:lnTo>
                    <a:pt x="1169" y="2319"/>
                  </a:lnTo>
                  <a:lnTo>
                    <a:pt x="1169" y="2997"/>
                  </a:lnTo>
                  <a:cubicBezTo>
                    <a:pt x="1169" y="3140"/>
                    <a:pt x="1277" y="3274"/>
                    <a:pt x="1419" y="3292"/>
                  </a:cubicBezTo>
                  <a:cubicBezTo>
                    <a:pt x="1429" y="3293"/>
                    <a:pt x="1440" y="3293"/>
                    <a:pt x="1450" y="3293"/>
                  </a:cubicBezTo>
                  <a:cubicBezTo>
                    <a:pt x="1605" y="3293"/>
                    <a:pt x="1732" y="3166"/>
                    <a:pt x="1732" y="3015"/>
                  </a:cubicBezTo>
                  <a:lnTo>
                    <a:pt x="1732" y="2319"/>
                  </a:lnTo>
                  <a:lnTo>
                    <a:pt x="2008" y="2596"/>
                  </a:lnTo>
                  <a:cubicBezTo>
                    <a:pt x="2062" y="2649"/>
                    <a:pt x="2133" y="2676"/>
                    <a:pt x="2204" y="2676"/>
                  </a:cubicBezTo>
                  <a:cubicBezTo>
                    <a:pt x="2276" y="2676"/>
                    <a:pt x="2338" y="2649"/>
                    <a:pt x="2392" y="2596"/>
                  </a:cubicBezTo>
                  <a:cubicBezTo>
                    <a:pt x="2508" y="2489"/>
                    <a:pt x="2499" y="2301"/>
                    <a:pt x="2392" y="2194"/>
                  </a:cubicBezTo>
                  <a:lnTo>
                    <a:pt x="2124" y="1918"/>
                  </a:lnTo>
                  <a:lnTo>
                    <a:pt x="2517" y="1918"/>
                  </a:lnTo>
                  <a:cubicBezTo>
                    <a:pt x="2668" y="1918"/>
                    <a:pt x="2793" y="1802"/>
                    <a:pt x="2793" y="1641"/>
                  </a:cubicBezTo>
                  <a:cubicBezTo>
                    <a:pt x="2793" y="1490"/>
                    <a:pt x="2668" y="1365"/>
                    <a:pt x="2517" y="1365"/>
                  </a:cubicBezTo>
                  <a:lnTo>
                    <a:pt x="2124" y="1365"/>
                  </a:lnTo>
                  <a:lnTo>
                    <a:pt x="2392" y="1097"/>
                  </a:lnTo>
                  <a:cubicBezTo>
                    <a:pt x="2490" y="999"/>
                    <a:pt x="2508" y="829"/>
                    <a:pt x="2427" y="722"/>
                  </a:cubicBezTo>
                  <a:cubicBezTo>
                    <a:pt x="2370" y="651"/>
                    <a:pt x="2287" y="615"/>
                    <a:pt x="2205" y="615"/>
                  </a:cubicBezTo>
                  <a:cubicBezTo>
                    <a:pt x="2133" y="615"/>
                    <a:pt x="2062" y="642"/>
                    <a:pt x="2008" y="696"/>
                  </a:cubicBezTo>
                  <a:lnTo>
                    <a:pt x="1732" y="972"/>
                  </a:lnTo>
                  <a:lnTo>
                    <a:pt x="1732" y="214"/>
                  </a:lnTo>
                  <a:cubicBezTo>
                    <a:pt x="1732" y="160"/>
                    <a:pt x="1705" y="116"/>
                    <a:pt x="1669" y="89"/>
                  </a:cubicBezTo>
                  <a:cubicBezTo>
                    <a:pt x="1596" y="27"/>
                    <a:pt x="1519" y="1"/>
                    <a:pt x="1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4365650" y="2388325"/>
              <a:ext cx="68275" cy="82850"/>
            </a:xfrm>
            <a:custGeom>
              <a:avLst/>
              <a:gdLst/>
              <a:ahLst/>
              <a:cxnLst/>
              <a:rect l="l" t="t" r="r" b="b"/>
              <a:pathLst>
                <a:path w="2731" h="3314" extrusionOk="0">
                  <a:moveTo>
                    <a:pt x="1340" y="1"/>
                  </a:moveTo>
                  <a:cubicBezTo>
                    <a:pt x="1190" y="1"/>
                    <a:pt x="1071" y="126"/>
                    <a:pt x="1071" y="281"/>
                  </a:cubicBezTo>
                  <a:lnTo>
                    <a:pt x="1071" y="994"/>
                  </a:lnTo>
                  <a:lnTo>
                    <a:pt x="803" y="709"/>
                  </a:lnTo>
                  <a:cubicBezTo>
                    <a:pt x="745" y="655"/>
                    <a:pt x="672" y="628"/>
                    <a:pt x="599" y="628"/>
                  </a:cubicBezTo>
                  <a:cubicBezTo>
                    <a:pt x="527" y="628"/>
                    <a:pt x="455" y="655"/>
                    <a:pt x="402" y="709"/>
                  </a:cubicBezTo>
                  <a:cubicBezTo>
                    <a:pt x="295" y="825"/>
                    <a:pt x="295" y="1003"/>
                    <a:pt x="402" y="1110"/>
                  </a:cubicBezTo>
                  <a:lnTo>
                    <a:pt x="687" y="1387"/>
                  </a:lnTo>
                  <a:lnTo>
                    <a:pt x="286" y="1387"/>
                  </a:lnTo>
                  <a:cubicBezTo>
                    <a:pt x="125" y="1396"/>
                    <a:pt x="0" y="1521"/>
                    <a:pt x="0" y="1672"/>
                  </a:cubicBezTo>
                  <a:cubicBezTo>
                    <a:pt x="0" y="1822"/>
                    <a:pt x="110" y="1942"/>
                    <a:pt x="255" y="1942"/>
                  </a:cubicBezTo>
                  <a:cubicBezTo>
                    <a:pt x="265" y="1942"/>
                    <a:pt x="275" y="1941"/>
                    <a:pt x="286" y="1940"/>
                  </a:cubicBezTo>
                  <a:lnTo>
                    <a:pt x="687" y="1940"/>
                  </a:lnTo>
                  <a:lnTo>
                    <a:pt x="402" y="2243"/>
                  </a:lnTo>
                  <a:cubicBezTo>
                    <a:pt x="295" y="2350"/>
                    <a:pt x="295" y="2529"/>
                    <a:pt x="402" y="2645"/>
                  </a:cubicBezTo>
                  <a:cubicBezTo>
                    <a:pt x="455" y="2698"/>
                    <a:pt x="527" y="2725"/>
                    <a:pt x="598" y="2725"/>
                  </a:cubicBezTo>
                  <a:cubicBezTo>
                    <a:pt x="669" y="2725"/>
                    <a:pt x="750" y="2698"/>
                    <a:pt x="803" y="2645"/>
                  </a:cubicBezTo>
                  <a:lnTo>
                    <a:pt x="1106" y="2359"/>
                  </a:lnTo>
                  <a:lnTo>
                    <a:pt x="1106" y="3019"/>
                  </a:lnTo>
                  <a:cubicBezTo>
                    <a:pt x="1106" y="3171"/>
                    <a:pt x="1231" y="3305"/>
                    <a:pt x="1383" y="3314"/>
                  </a:cubicBezTo>
                  <a:cubicBezTo>
                    <a:pt x="1535" y="3314"/>
                    <a:pt x="1668" y="3189"/>
                    <a:pt x="1668" y="3037"/>
                  </a:cubicBezTo>
                  <a:lnTo>
                    <a:pt x="1668" y="2341"/>
                  </a:lnTo>
                  <a:lnTo>
                    <a:pt x="1945" y="2618"/>
                  </a:lnTo>
                  <a:cubicBezTo>
                    <a:pt x="1999" y="2671"/>
                    <a:pt x="2070" y="2698"/>
                    <a:pt x="2141" y="2698"/>
                  </a:cubicBezTo>
                  <a:cubicBezTo>
                    <a:pt x="2213" y="2698"/>
                    <a:pt x="2275" y="2671"/>
                    <a:pt x="2329" y="2618"/>
                  </a:cubicBezTo>
                  <a:cubicBezTo>
                    <a:pt x="2445" y="2511"/>
                    <a:pt x="2436" y="2323"/>
                    <a:pt x="2329" y="2216"/>
                  </a:cubicBezTo>
                  <a:lnTo>
                    <a:pt x="2061" y="1940"/>
                  </a:lnTo>
                  <a:lnTo>
                    <a:pt x="2454" y="1940"/>
                  </a:lnTo>
                  <a:cubicBezTo>
                    <a:pt x="2605" y="1940"/>
                    <a:pt x="2730" y="1824"/>
                    <a:pt x="2730" y="1663"/>
                  </a:cubicBezTo>
                  <a:cubicBezTo>
                    <a:pt x="2730" y="1512"/>
                    <a:pt x="2605" y="1387"/>
                    <a:pt x="2454" y="1387"/>
                  </a:cubicBezTo>
                  <a:lnTo>
                    <a:pt x="2025" y="1387"/>
                  </a:lnTo>
                  <a:lnTo>
                    <a:pt x="2293" y="1110"/>
                  </a:lnTo>
                  <a:cubicBezTo>
                    <a:pt x="2391" y="1012"/>
                    <a:pt x="2409" y="869"/>
                    <a:pt x="2338" y="753"/>
                  </a:cubicBezTo>
                  <a:cubicBezTo>
                    <a:pt x="2283" y="669"/>
                    <a:pt x="2195" y="626"/>
                    <a:pt x="2107" y="626"/>
                  </a:cubicBezTo>
                  <a:cubicBezTo>
                    <a:pt x="2036" y="626"/>
                    <a:pt x="1965" y="653"/>
                    <a:pt x="1909" y="709"/>
                  </a:cubicBezTo>
                  <a:lnTo>
                    <a:pt x="1633" y="985"/>
                  </a:lnTo>
                  <a:lnTo>
                    <a:pt x="1633" y="289"/>
                  </a:lnTo>
                  <a:cubicBezTo>
                    <a:pt x="1633" y="147"/>
                    <a:pt x="1526" y="22"/>
                    <a:pt x="1383" y="4"/>
                  </a:cubicBezTo>
                  <a:cubicBezTo>
                    <a:pt x="1368" y="2"/>
                    <a:pt x="1354" y="1"/>
                    <a:pt x="13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4470700" y="2388875"/>
              <a:ext cx="70275" cy="82350"/>
            </a:xfrm>
            <a:custGeom>
              <a:avLst/>
              <a:gdLst/>
              <a:ahLst/>
              <a:cxnLst/>
              <a:rect l="l" t="t" r="r" b="b"/>
              <a:pathLst>
                <a:path w="2811" h="3294" extrusionOk="0">
                  <a:moveTo>
                    <a:pt x="1447" y="1"/>
                  </a:moveTo>
                  <a:cubicBezTo>
                    <a:pt x="1294" y="1"/>
                    <a:pt x="1169" y="124"/>
                    <a:pt x="1169" y="276"/>
                  </a:cubicBezTo>
                  <a:lnTo>
                    <a:pt x="1169" y="972"/>
                  </a:lnTo>
                  <a:lnTo>
                    <a:pt x="848" y="651"/>
                  </a:lnTo>
                  <a:cubicBezTo>
                    <a:pt x="812" y="615"/>
                    <a:pt x="767" y="598"/>
                    <a:pt x="714" y="598"/>
                  </a:cubicBezTo>
                  <a:cubicBezTo>
                    <a:pt x="410" y="624"/>
                    <a:pt x="339" y="928"/>
                    <a:pt x="500" y="1088"/>
                  </a:cubicBezTo>
                  <a:lnTo>
                    <a:pt x="776" y="1365"/>
                  </a:lnTo>
                  <a:lnTo>
                    <a:pt x="321" y="1365"/>
                  </a:lnTo>
                  <a:cubicBezTo>
                    <a:pt x="268" y="1365"/>
                    <a:pt x="223" y="1391"/>
                    <a:pt x="196" y="1427"/>
                  </a:cubicBezTo>
                  <a:cubicBezTo>
                    <a:pt x="0" y="1659"/>
                    <a:pt x="161" y="1918"/>
                    <a:pt x="384" y="1918"/>
                  </a:cubicBezTo>
                  <a:lnTo>
                    <a:pt x="776" y="1918"/>
                  </a:lnTo>
                  <a:lnTo>
                    <a:pt x="509" y="2194"/>
                  </a:lnTo>
                  <a:cubicBezTo>
                    <a:pt x="401" y="2301"/>
                    <a:pt x="393" y="2489"/>
                    <a:pt x="509" y="2596"/>
                  </a:cubicBezTo>
                  <a:cubicBezTo>
                    <a:pt x="562" y="2649"/>
                    <a:pt x="624" y="2676"/>
                    <a:pt x="696" y="2676"/>
                  </a:cubicBezTo>
                  <a:cubicBezTo>
                    <a:pt x="767" y="2676"/>
                    <a:pt x="839" y="2649"/>
                    <a:pt x="892" y="2596"/>
                  </a:cubicBezTo>
                  <a:lnTo>
                    <a:pt x="1169" y="2319"/>
                  </a:lnTo>
                  <a:lnTo>
                    <a:pt x="1169" y="2997"/>
                  </a:lnTo>
                  <a:cubicBezTo>
                    <a:pt x="1169" y="3140"/>
                    <a:pt x="1276" y="3274"/>
                    <a:pt x="1418" y="3292"/>
                  </a:cubicBezTo>
                  <a:cubicBezTo>
                    <a:pt x="1428" y="3293"/>
                    <a:pt x="1438" y="3293"/>
                    <a:pt x="1447" y="3293"/>
                  </a:cubicBezTo>
                  <a:cubicBezTo>
                    <a:pt x="1597" y="3293"/>
                    <a:pt x="1731" y="3166"/>
                    <a:pt x="1731" y="3015"/>
                  </a:cubicBezTo>
                  <a:lnTo>
                    <a:pt x="1731" y="2319"/>
                  </a:lnTo>
                  <a:lnTo>
                    <a:pt x="2007" y="2596"/>
                  </a:lnTo>
                  <a:cubicBezTo>
                    <a:pt x="2061" y="2649"/>
                    <a:pt x="2132" y="2676"/>
                    <a:pt x="2204" y="2676"/>
                  </a:cubicBezTo>
                  <a:cubicBezTo>
                    <a:pt x="2266" y="2676"/>
                    <a:pt x="2337" y="2649"/>
                    <a:pt x="2391" y="2596"/>
                  </a:cubicBezTo>
                  <a:cubicBezTo>
                    <a:pt x="2507" y="2489"/>
                    <a:pt x="2498" y="2301"/>
                    <a:pt x="2391" y="2194"/>
                  </a:cubicBezTo>
                  <a:lnTo>
                    <a:pt x="2123" y="1918"/>
                  </a:lnTo>
                  <a:lnTo>
                    <a:pt x="2498" y="1918"/>
                  </a:lnTo>
                  <a:cubicBezTo>
                    <a:pt x="2641" y="1918"/>
                    <a:pt x="2774" y="1820"/>
                    <a:pt x="2792" y="1677"/>
                  </a:cubicBezTo>
                  <a:cubicBezTo>
                    <a:pt x="2810" y="1507"/>
                    <a:pt x="2676" y="1365"/>
                    <a:pt x="2516" y="1365"/>
                  </a:cubicBezTo>
                  <a:lnTo>
                    <a:pt x="2123" y="1365"/>
                  </a:lnTo>
                  <a:lnTo>
                    <a:pt x="2400" y="1088"/>
                  </a:lnTo>
                  <a:cubicBezTo>
                    <a:pt x="2507" y="990"/>
                    <a:pt x="2525" y="821"/>
                    <a:pt x="2435" y="713"/>
                  </a:cubicBezTo>
                  <a:cubicBezTo>
                    <a:pt x="2378" y="637"/>
                    <a:pt x="2296" y="599"/>
                    <a:pt x="2212" y="599"/>
                  </a:cubicBezTo>
                  <a:cubicBezTo>
                    <a:pt x="2139" y="599"/>
                    <a:pt x="2066" y="628"/>
                    <a:pt x="2007" y="687"/>
                  </a:cubicBezTo>
                  <a:lnTo>
                    <a:pt x="1731" y="963"/>
                  </a:lnTo>
                  <a:lnTo>
                    <a:pt x="1731" y="214"/>
                  </a:lnTo>
                  <a:cubicBezTo>
                    <a:pt x="1731" y="160"/>
                    <a:pt x="1704" y="116"/>
                    <a:pt x="1668" y="89"/>
                  </a:cubicBezTo>
                  <a:cubicBezTo>
                    <a:pt x="1595" y="27"/>
                    <a:pt x="1518"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64"/>
          <p:cNvGrpSpPr/>
          <p:nvPr/>
        </p:nvGrpSpPr>
        <p:grpSpPr>
          <a:xfrm>
            <a:off x="3828475" y="2467225"/>
            <a:ext cx="474400" cy="301325"/>
            <a:chOff x="3521275" y="2238325"/>
            <a:chExt cx="474400" cy="301325"/>
          </a:xfrm>
        </p:grpSpPr>
        <p:sp>
          <p:nvSpPr>
            <p:cNvPr id="8024" name="Google Shape;8024;p64"/>
            <p:cNvSpPr/>
            <p:nvPr/>
          </p:nvSpPr>
          <p:spPr>
            <a:xfrm>
              <a:off x="3559175" y="2238325"/>
              <a:ext cx="399475" cy="208550"/>
            </a:xfrm>
            <a:custGeom>
              <a:avLst/>
              <a:gdLst/>
              <a:ahLst/>
              <a:cxnLst/>
              <a:rect l="l" t="t" r="r" b="b"/>
              <a:pathLst>
                <a:path w="15979" h="8342" extrusionOk="0">
                  <a:moveTo>
                    <a:pt x="3426" y="0"/>
                  </a:moveTo>
                  <a:cubicBezTo>
                    <a:pt x="1535" y="0"/>
                    <a:pt x="1" y="1535"/>
                    <a:pt x="1" y="3426"/>
                  </a:cubicBezTo>
                  <a:lnTo>
                    <a:pt x="1" y="8341"/>
                  </a:lnTo>
                  <a:lnTo>
                    <a:pt x="15978" y="8341"/>
                  </a:lnTo>
                  <a:lnTo>
                    <a:pt x="15943" y="3426"/>
                  </a:lnTo>
                  <a:cubicBezTo>
                    <a:pt x="15952" y="1535"/>
                    <a:pt x="12526" y="0"/>
                    <a:pt x="12526" y="0"/>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3559175" y="2238325"/>
              <a:ext cx="134075" cy="208550"/>
            </a:xfrm>
            <a:custGeom>
              <a:avLst/>
              <a:gdLst/>
              <a:ahLst/>
              <a:cxnLst/>
              <a:rect l="l" t="t" r="r" b="b"/>
              <a:pathLst>
                <a:path w="5363" h="8342" extrusionOk="0">
                  <a:moveTo>
                    <a:pt x="3435" y="0"/>
                  </a:moveTo>
                  <a:cubicBezTo>
                    <a:pt x="1535" y="0"/>
                    <a:pt x="1" y="1535"/>
                    <a:pt x="1" y="3426"/>
                  </a:cubicBezTo>
                  <a:lnTo>
                    <a:pt x="1" y="8341"/>
                  </a:lnTo>
                  <a:lnTo>
                    <a:pt x="1928" y="8341"/>
                  </a:lnTo>
                  <a:lnTo>
                    <a:pt x="1928" y="3426"/>
                  </a:lnTo>
                  <a:cubicBezTo>
                    <a:pt x="1928" y="1535"/>
                    <a:pt x="3462" y="0"/>
                    <a:pt x="5362" y="0"/>
                  </a:cubicBezTo>
                  <a:close/>
                </a:path>
              </a:pathLst>
            </a:custGeom>
            <a:solidFill>
              <a:srgbClr val="1C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3558300" y="2334650"/>
              <a:ext cx="399450" cy="58475"/>
            </a:xfrm>
            <a:custGeom>
              <a:avLst/>
              <a:gdLst/>
              <a:ahLst/>
              <a:cxnLst/>
              <a:rect l="l" t="t" r="r" b="b"/>
              <a:pathLst>
                <a:path w="15978" h="2339" extrusionOk="0">
                  <a:moveTo>
                    <a:pt x="0" y="1"/>
                  </a:moveTo>
                  <a:lnTo>
                    <a:pt x="0" y="2338"/>
                  </a:lnTo>
                  <a:lnTo>
                    <a:pt x="15978" y="2338"/>
                  </a:lnTo>
                  <a:lnTo>
                    <a:pt x="159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3559175" y="2334650"/>
              <a:ext cx="48200" cy="58475"/>
            </a:xfrm>
            <a:custGeom>
              <a:avLst/>
              <a:gdLst/>
              <a:ahLst/>
              <a:cxnLst/>
              <a:rect l="l" t="t" r="r" b="b"/>
              <a:pathLst>
                <a:path w="1928" h="2339" extrusionOk="0">
                  <a:moveTo>
                    <a:pt x="1" y="1"/>
                  </a:moveTo>
                  <a:lnTo>
                    <a:pt x="1" y="2338"/>
                  </a:lnTo>
                  <a:lnTo>
                    <a:pt x="1928" y="2338"/>
                  </a:lnTo>
                  <a:lnTo>
                    <a:pt x="19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3521275" y="2450625"/>
              <a:ext cx="474400" cy="89025"/>
            </a:xfrm>
            <a:custGeom>
              <a:avLst/>
              <a:gdLst/>
              <a:ahLst/>
              <a:cxnLst/>
              <a:rect l="l" t="t" r="r" b="b"/>
              <a:pathLst>
                <a:path w="18976" h="3561" extrusionOk="0">
                  <a:moveTo>
                    <a:pt x="1374" y="1"/>
                  </a:moveTo>
                  <a:cubicBezTo>
                    <a:pt x="616" y="1"/>
                    <a:pt x="0" y="616"/>
                    <a:pt x="0" y="1375"/>
                  </a:cubicBezTo>
                  <a:lnTo>
                    <a:pt x="0" y="2187"/>
                  </a:lnTo>
                  <a:cubicBezTo>
                    <a:pt x="0" y="2945"/>
                    <a:pt x="616" y="3560"/>
                    <a:pt x="1374" y="3560"/>
                  </a:cubicBezTo>
                  <a:lnTo>
                    <a:pt x="17601" y="3560"/>
                  </a:lnTo>
                  <a:cubicBezTo>
                    <a:pt x="18360" y="3560"/>
                    <a:pt x="18975" y="2945"/>
                    <a:pt x="18975" y="2187"/>
                  </a:cubicBezTo>
                  <a:lnTo>
                    <a:pt x="18975" y="1375"/>
                  </a:lnTo>
                  <a:cubicBezTo>
                    <a:pt x="18975" y="616"/>
                    <a:pt x="18360" y="1"/>
                    <a:pt x="17601"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3521275" y="2446850"/>
              <a:ext cx="474400" cy="89000"/>
            </a:xfrm>
            <a:custGeom>
              <a:avLst/>
              <a:gdLst/>
              <a:ahLst/>
              <a:cxnLst/>
              <a:rect l="l" t="t" r="r" b="b"/>
              <a:pathLst>
                <a:path w="18976" h="3560" extrusionOk="0">
                  <a:moveTo>
                    <a:pt x="1374" y="0"/>
                  </a:moveTo>
                  <a:cubicBezTo>
                    <a:pt x="616" y="0"/>
                    <a:pt x="0" y="616"/>
                    <a:pt x="0" y="1374"/>
                  </a:cubicBezTo>
                  <a:lnTo>
                    <a:pt x="0" y="2186"/>
                  </a:lnTo>
                  <a:cubicBezTo>
                    <a:pt x="0" y="2944"/>
                    <a:pt x="616" y="3560"/>
                    <a:pt x="1374" y="3560"/>
                  </a:cubicBezTo>
                  <a:lnTo>
                    <a:pt x="17601" y="3560"/>
                  </a:lnTo>
                  <a:cubicBezTo>
                    <a:pt x="18360" y="3560"/>
                    <a:pt x="18975" y="2944"/>
                    <a:pt x="18975" y="2186"/>
                  </a:cubicBezTo>
                  <a:lnTo>
                    <a:pt x="18975" y="1374"/>
                  </a:lnTo>
                  <a:cubicBezTo>
                    <a:pt x="18975" y="616"/>
                    <a:pt x="18360" y="0"/>
                    <a:pt x="17601" y="0"/>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3521275" y="2446850"/>
              <a:ext cx="97025" cy="92800"/>
            </a:xfrm>
            <a:custGeom>
              <a:avLst/>
              <a:gdLst/>
              <a:ahLst/>
              <a:cxnLst/>
              <a:rect l="l" t="t" r="r" b="b"/>
              <a:pathLst>
                <a:path w="3881" h="3712" extrusionOk="0">
                  <a:moveTo>
                    <a:pt x="1410" y="0"/>
                  </a:moveTo>
                  <a:cubicBezTo>
                    <a:pt x="625" y="0"/>
                    <a:pt x="0" y="625"/>
                    <a:pt x="0" y="1401"/>
                  </a:cubicBezTo>
                  <a:lnTo>
                    <a:pt x="0" y="2311"/>
                  </a:lnTo>
                  <a:cubicBezTo>
                    <a:pt x="0" y="3078"/>
                    <a:pt x="625" y="3711"/>
                    <a:pt x="1410" y="3711"/>
                  </a:cubicBezTo>
                  <a:lnTo>
                    <a:pt x="3881" y="3711"/>
                  </a:lnTo>
                  <a:cubicBezTo>
                    <a:pt x="3497" y="3711"/>
                    <a:pt x="3185" y="3399"/>
                    <a:pt x="3185" y="3024"/>
                  </a:cubicBezTo>
                  <a:lnTo>
                    <a:pt x="3185" y="687"/>
                  </a:lnTo>
                  <a:cubicBezTo>
                    <a:pt x="3185" y="312"/>
                    <a:pt x="3497" y="0"/>
                    <a:pt x="3881" y="0"/>
                  </a:cubicBez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3673150" y="2316150"/>
              <a:ext cx="169525" cy="95475"/>
            </a:xfrm>
            <a:custGeom>
              <a:avLst/>
              <a:gdLst/>
              <a:ahLst/>
              <a:cxnLst/>
              <a:rect l="l" t="t" r="r" b="b"/>
              <a:pathLst>
                <a:path w="6781" h="3819" extrusionOk="0">
                  <a:moveTo>
                    <a:pt x="4853" y="1044"/>
                  </a:moveTo>
                  <a:cubicBezTo>
                    <a:pt x="4960" y="1044"/>
                    <a:pt x="5041" y="1125"/>
                    <a:pt x="5041" y="1232"/>
                  </a:cubicBezTo>
                  <a:lnTo>
                    <a:pt x="5041" y="2632"/>
                  </a:lnTo>
                  <a:cubicBezTo>
                    <a:pt x="5041" y="2730"/>
                    <a:pt x="4960" y="2820"/>
                    <a:pt x="4853" y="2820"/>
                  </a:cubicBezTo>
                  <a:lnTo>
                    <a:pt x="1936" y="2820"/>
                  </a:lnTo>
                  <a:cubicBezTo>
                    <a:pt x="1829" y="2820"/>
                    <a:pt x="1740" y="2730"/>
                    <a:pt x="1740" y="2632"/>
                  </a:cubicBezTo>
                  <a:lnTo>
                    <a:pt x="1740" y="1232"/>
                  </a:lnTo>
                  <a:cubicBezTo>
                    <a:pt x="1740" y="1125"/>
                    <a:pt x="1829" y="1044"/>
                    <a:pt x="1936" y="1044"/>
                  </a:cubicBezTo>
                  <a:close/>
                  <a:moveTo>
                    <a:pt x="661" y="1"/>
                  </a:moveTo>
                  <a:cubicBezTo>
                    <a:pt x="295" y="1"/>
                    <a:pt x="0" y="295"/>
                    <a:pt x="0" y="661"/>
                  </a:cubicBezTo>
                  <a:lnTo>
                    <a:pt x="0" y="3159"/>
                  </a:lnTo>
                  <a:cubicBezTo>
                    <a:pt x="0" y="3524"/>
                    <a:pt x="295" y="3819"/>
                    <a:pt x="661" y="3819"/>
                  </a:cubicBezTo>
                  <a:lnTo>
                    <a:pt x="6120" y="3819"/>
                  </a:lnTo>
                  <a:cubicBezTo>
                    <a:pt x="6486" y="3819"/>
                    <a:pt x="6780" y="3524"/>
                    <a:pt x="6780" y="3159"/>
                  </a:cubicBezTo>
                  <a:lnTo>
                    <a:pt x="6780" y="661"/>
                  </a:lnTo>
                  <a:cubicBezTo>
                    <a:pt x="6780" y="295"/>
                    <a:pt x="6486" y="1"/>
                    <a:pt x="6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64"/>
          <p:cNvGrpSpPr/>
          <p:nvPr/>
        </p:nvGrpSpPr>
        <p:grpSpPr>
          <a:xfrm>
            <a:off x="3295563" y="2380750"/>
            <a:ext cx="281025" cy="474275"/>
            <a:chOff x="2998050" y="2151900"/>
            <a:chExt cx="281025" cy="474275"/>
          </a:xfrm>
        </p:grpSpPr>
        <p:sp>
          <p:nvSpPr>
            <p:cNvPr id="8033" name="Google Shape;8033;p64"/>
            <p:cNvSpPr/>
            <p:nvPr/>
          </p:nvSpPr>
          <p:spPr>
            <a:xfrm>
              <a:off x="3108000" y="2540950"/>
              <a:ext cx="60250" cy="85225"/>
            </a:xfrm>
            <a:custGeom>
              <a:avLst/>
              <a:gdLst/>
              <a:ahLst/>
              <a:cxnLst/>
              <a:rect l="l" t="t" r="r" b="b"/>
              <a:pathLst>
                <a:path w="2410" h="3409" extrusionOk="0">
                  <a:moveTo>
                    <a:pt x="0" y="1"/>
                  </a:moveTo>
                  <a:lnTo>
                    <a:pt x="0" y="2204"/>
                  </a:lnTo>
                  <a:cubicBezTo>
                    <a:pt x="0" y="2865"/>
                    <a:pt x="545" y="3409"/>
                    <a:pt x="1205" y="3409"/>
                  </a:cubicBezTo>
                  <a:cubicBezTo>
                    <a:pt x="1874" y="3409"/>
                    <a:pt x="2409" y="2865"/>
                    <a:pt x="2409" y="2204"/>
                  </a:cubicBezTo>
                  <a:lnTo>
                    <a:pt x="24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3108900" y="2540950"/>
              <a:ext cx="44625" cy="85025"/>
            </a:xfrm>
            <a:custGeom>
              <a:avLst/>
              <a:gdLst/>
              <a:ahLst/>
              <a:cxnLst/>
              <a:rect l="l" t="t" r="r" b="b"/>
              <a:pathLst>
                <a:path w="1785" h="3401" extrusionOk="0">
                  <a:moveTo>
                    <a:pt x="0" y="1"/>
                  </a:moveTo>
                  <a:lnTo>
                    <a:pt x="0" y="2195"/>
                  </a:lnTo>
                  <a:cubicBezTo>
                    <a:pt x="0" y="2820"/>
                    <a:pt x="518" y="3373"/>
                    <a:pt x="1142" y="3400"/>
                  </a:cubicBezTo>
                  <a:cubicBezTo>
                    <a:pt x="1159" y="3400"/>
                    <a:pt x="1175" y="3401"/>
                    <a:pt x="1192" y="3401"/>
                  </a:cubicBezTo>
                  <a:cubicBezTo>
                    <a:pt x="1406" y="3401"/>
                    <a:pt x="1610" y="3347"/>
                    <a:pt x="1784" y="3239"/>
                  </a:cubicBezTo>
                  <a:cubicBezTo>
                    <a:pt x="1427" y="3034"/>
                    <a:pt x="1187" y="2642"/>
                    <a:pt x="1187" y="2204"/>
                  </a:cubicBezTo>
                  <a:lnTo>
                    <a:pt x="1187" y="1"/>
                  </a:ln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2998050" y="2298700"/>
              <a:ext cx="281025" cy="242275"/>
            </a:xfrm>
            <a:custGeom>
              <a:avLst/>
              <a:gdLst/>
              <a:ahLst/>
              <a:cxnLst/>
              <a:rect l="l" t="t" r="r" b="b"/>
              <a:pathLst>
                <a:path w="11241" h="9691" extrusionOk="0">
                  <a:moveTo>
                    <a:pt x="5621" y="0"/>
                  </a:moveTo>
                  <a:cubicBezTo>
                    <a:pt x="5525" y="0"/>
                    <a:pt x="5429" y="43"/>
                    <a:pt x="5380" y="128"/>
                  </a:cubicBezTo>
                  <a:lnTo>
                    <a:pt x="90" y="9352"/>
                  </a:lnTo>
                  <a:cubicBezTo>
                    <a:pt x="0" y="9512"/>
                    <a:pt x="134" y="9691"/>
                    <a:pt x="339" y="9691"/>
                  </a:cubicBezTo>
                  <a:lnTo>
                    <a:pt x="10911" y="9691"/>
                  </a:lnTo>
                  <a:cubicBezTo>
                    <a:pt x="11107" y="9691"/>
                    <a:pt x="11241" y="9512"/>
                    <a:pt x="11152" y="9352"/>
                  </a:cubicBezTo>
                  <a:lnTo>
                    <a:pt x="5861" y="128"/>
                  </a:lnTo>
                  <a:cubicBezTo>
                    <a:pt x="5812" y="43"/>
                    <a:pt x="5717" y="0"/>
                    <a:pt x="5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998050" y="2298700"/>
              <a:ext cx="179550" cy="242275"/>
            </a:xfrm>
            <a:custGeom>
              <a:avLst/>
              <a:gdLst/>
              <a:ahLst/>
              <a:cxnLst/>
              <a:rect l="l" t="t" r="r" b="b"/>
              <a:pathLst>
                <a:path w="7182" h="9691" extrusionOk="0">
                  <a:moveTo>
                    <a:pt x="5621" y="0"/>
                  </a:moveTo>
                  <a:cubicBezTo>
                    <a:pt x="5525" y="0"/>
                    <a:pt x="5429" y="43"/>
                    <a:pt x="5380" y="128"/>
                  </a:cubicBezTo>
                  <a:lnTo>
                    <a:pt x="90" y="9352"/>
                  </a:lnTo>
                  <a:cubicBezTo>
                    <a:pt x="0" y="9512"/>
                    <a:pt x="134" y="9691"/>
                    <a:pt x="339" y="9691"/>
                  </a:cubicBezTo>
                  <a:lnTo>
                    <a:pt x="3453" y="9691"/>
                  </a:lnTo>
                  <a:cubicBezTo>
                    <a:pt x="3248" y="9691"/>
                    <a:pt x="3114" y="9512"/>
                    <a:pt x="3203" y="9352"/>
                  </a:cubicBezTo>
                  <a:lnTo>
                    <a:pt x="7182" y="2420"/>
                  </a:lnTo>
                  <a:lnTo>
                    <a:pt x="5861" y="128"/>
                  </a:lnTo>
                  <a:cubicBezTo>
                    <a:pt x="5812" y="43"/>
                    <a:pt x="5717" y="0"/>
                    <a:pt x="56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3017675" y="2241500"/>
              <a:ext cx="241775" cy="208725"/>
            </a:xfrm>
            <a:custGeom>
              <a:avLst/>
              <a:gdLst/>
              <a:ahLst/>
              <a:cxnLst/>
              <a:rect l="l" t="t" r="r" b="b"/>
              <a:pathLst>
                <a:path w="9671" h="8349" extrusionOk="0">
                  <a:moveTo>
                    <a:pt x="4836" y="0"/>
                  </a:moveTo>
                  <a:cubicBezTo>
                    <a:pt x="4751" y="0"/>
                    <a:pt x="4666" y="38"/>
                    <a:pt x="4622" y="114"/>
                  </a:cubicBezTo>
                  <a:lnTo>
                    <a:pt x="72" y="8054"/>
                  </a:lnTo>
                  <a:cubicBezTo>
                    <a:pt x="0" y="8187"/>
                    <a:pt x="107" y="8348"/>
                    <a:pt x="286" y="8348"/>
                  </a:cubicBezTo>
                  <a:lnTo>
                    <a:pt x="9385" y="8348"/>
                  </a:lnTo>
                  <a:cubicBezTo>
                    <a:pt x="9564" y="8348"/>
                    <a:pt x="9671" y="8187"/>
                    <a:pt x="9599" y="8054"/>
                  </a:cubicBezTo>
                  <a:lnTo>
                    <a:pt x="5050" y="114"/>
                  </a:lnTo>
                  <a:cubicBezTo>
                    <a:pt x="5005" y="38"/>
                    <a:pt x="4920" y="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3017675" y="2241500"/>
              <a:ext cx="154350" cy="208725"/>
            </a:xfrm>
            <a:custGeom>
              <a:avLst/>
              <a:gdLst/>
              <a:ahLst/>
              <a:cxnLst/>
              <a:rect l="l" t="t" r="r" b="b"/>
              <a:pathLst>
                <a:path w="6174" h="8349" extrusionOk="0">
                  <a:moveTo>
                    <a:pt x="4837" y="0"/>
                  </a:moveTo>
                  <a:cubicBezTo>
                    <a:pt x="4753" y="0"/>
                    <a:pt x="4671" y="38"/>
                    <a:pt x="4630" y="114"/>
                  </a:cubicBezTo>
                  <a:lnTo>
                    <a:pt x="72" y="8054"/>
                  </a:lnTo>
                  <a:cubicBezTo>
                    <a:pt x="0" y="8187"/>
                    <a:pt x="107" y="8348"/>
                    <a:pt x="286" y="8348"/>
                  </a:cubicBezTo>
                  <a:lnTo>
                    <a:pt x="2971" y="8348"/>
                  </a:lnTo>
                  <a:cubicBezTo>
                    <a:pt x="2793" y="8348"/>
                    <a:pt x="2677" y="8187"/>
                    <a:pt x="2757" y="8054"/>
                  </a:cubicBezTo>
                  <a:lnTo>
                    <a:pt x="6174" y="2086"/>
                  </a:lnTo>
                  <a:lnTo>
                    <a:pt x="5050" y="114"/>
                  </a:lnTo>
                  <a:cubicBezTo>
                    <a:pt x="5005" y="38"/>
                    <a:pt x="4920" y="0"/>
                    <a:pt x="4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3043775" y="2199800"/>
              <a:ext cx="189600" cy="163200"/>
            </a:xfrm>
            <a:custGeom>
              <a:avLst/>
              <a:gdLst/>
              <a:ahLst/>
              <a:cxnLst/>
              <a:rect l="l" t="t" r="r" b="b"/>
              <a:pathLst>
                <a:path w="7584" h="6528" extrusionOk="0">
                  <a:moveTo>
                    <a:pt x="3793" y="0"/>
                  </a:moveTo>
                  <a:cubicBezTo>
                    <a:pt x="3727" y="0"/>
                    <a:pt x="3662" y="29"/>
                    <a:pt x="3631" y="87"/>
                  </a:cubicBezTo>
                  <a:lnTo>
                    <a:pt x="63" y="6305"/>
                  </a:lnTo>
                  <a:cubicBezTo>
                    <a:pt x="0" y="6412"/>
                    <a:pt x="89" y="6528"/>
                    <a:pt x="232" y="6528"/>
                  </a:cubicBezTo>
                  <a:lnTo>
                    <a:pt x="7351" y="6528"/>
                  </a:lnTo>
                  <a:cubicBezTo>
                    <a:pt x="7494" y="6528"/>
                    <a:pt x="7583" y="6412"/>
                    <a:pt x="7521" y="6305"/>
                  </a:cubicBezTo>
                  <a:lnTo>
                    <a:pt x="3961" y="87"/>
                  </a:lnTo>
                  <a:cubicBezTo>
                    <a:pt x="3925" y="29"/>
                    <a:pt x="3859" y="0"/>
                    <a:pt x="37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3043775" y="2199800"/>
              <a:ext cx="121125" cy="163200"/>
            </a:xfrm>
            <a:custGeom>
              <a:avLst/>
              <a:gdLst/>
              <a:ahLst/>
              <a:cxnLst/>
              <a:rect l="l" t="t" r="r" b="b"/>
              <a:pathLst>
                <a:path w="4845" h="6528" extrusionOk="0">
                  <a:moveTo>
                    <a:pt x="3793" y="0"/>
                  </a:moveTo>
                  <a:cubicBezTo>
                    <a:pt x="3727" y="0"/>
                    <a:pt x="3662" y="29"/>
                    <a:pt x="3631" y="87"/>
                  </a:cubicBezTo>
                  <a:lnTo>
                    <a:pt x="63" y="6305"/>
                  </a:lnTo>
                  <a:cubicBezTo>
                    <a:pt x="0" y="6412"/>
                    <a:pt x="89" y="6528"/>
                    <a:pt x="232" y="6528"/>
                  </a:cubicBezTo>
                  <a:lnTo>
                    <a:pt x="2329" y="6528"/>
                  </a:lnTo>
                  <a:cubicBezTo>
                    <a:pt x="2195" y="6528"/>
                    <a:pt x="2106" y="6412"/>
                    <a:pt x="2168" y="6305"/>
                  </a:cubicBezTo>
                  <a:lnTo>
                    <a:pt x="4844" y="1630"/>
                  </a:lnTo>
                  <a:lnTo>
                    <a:pt x="3961" y="87"/>
                  </a:lnTo>
                  <a:cubicBezTo>
                    <a:pt x="3925" y="29"/>
                    <a:pt x="3859" y="0"/>
                    <a:pt x="3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3101750" y="2151900"/>
              <a:ext cx="73625" cy="69550"/>
            </a:xfrm>
            <a:custGeom>
              <a:avLst/>
              <a:gdLst/>
              <a:ahLst/>
              <a:cxnLst/>
              <a:rect l="l" t="t" r="r" b="b"/>
              <a:pathLst>
                <a:path w="2945" h="2782" extrusionOk="0">
                  <a:moveTo>
                    <a:pt x="1473" y="0"/>
                  </a:moveTo>
                  <a:cubicBezTo>
                    <a:pt x="1461" y="0"/>
                    <a:pt x="1450" y="5"/>
                    <a:pt x="1446" y="14"/>
                  </a:cubicBezTo>
                  <a:lnTo>
                    <a:pt x="1018" y="879"/>
                  </a:lnTo>
                  <a:cubicBezTo>
                    <a:pt x="1009" y="888"/>
                    <a:pt x="1009" y="897"/>
                    <a:pt x="991" y="897"/>
                  </a:cubicBezTo>
                  <a:lnTo>
                    <a:pt x="36" y="1040"/>
                  </a:lnTo>
                  <a:cubicBezTo>
                    <a:pt x="10" y="1040"/>
                    <a:pt x="1" y="1075"/>
                    <a:pt x="18" y="1093"/>
                  </a:cubicBezTo>
                  <a:lnTo>
                    <a:pt x="714" y="1762"/>
                  </a:lnTo>
                  <a:cubicBezTo>
                    <a:pt x="723" y="1771"/>
                    <a:pt x="723" y="1780"/>
                    <a:pt x="723" y="1789"/>
                  </a:cubicBezTo>
                  <a:lnTo>
                    <a:pt x="554" y="2743"/>
                  </a:lnTo>
                  <a:cubicBezTo>
                    <a:pt x="554" y="2765"/>
                    <a:pt x="572" y="2781"/>
                    <a:pt x="588" y="2781"/>
                  </a:cubicBezTo>
                  <a:cubicBezTo>
                    <a:pt x="592" y="2781"/>
                    <a:pt x="595" y="2781"/>
                    <a:pt x="598" y="2779"/>
                  </a:cubicBezTo>
                  <a:lnTo>
                    <a:pt x="1455" y="2333"/>
                  </a:lnTo>
                  <a:cubicBezTo>
                    <a:pt x="1459" y="2329"/>
                    <a:pt x="1466" y="2326"/>
                    <a:pt x="1473" y="2326"/>
                  </a:cubicBezTo>
                  <a:cubicBezTo>
                    <a:pt x="1479" y="2326"/>
                    <a:pt x="1486" y="2329"/>
                    <a:pt x="1490" y="2333"/>
                  </a:cubicBezTo>
                  <a:lnTo>
                    <a:pt x="2347" y="2779"/>
                  </a:lnTo>
                  <a:cubicBezTo>
                    <a:pt x="2350" y="2781"/>
                    <a:pt x="2353" y="2781"/>
                    <a:pt x="2357" y="2781"/>
                  </a:cubicBezTo>
                  <a:cubicBezTo>
                    <a:pt x="2373" y="2781"/>
                    <a:pt x="2391" y="2765"/>
                    <a:pt x="2391" y="2743"/>
                  </a:cubicBezTo>
                  <a:lnTo>
                    <a:pt x="2222" y="1789"/>
                  </a:lnTo>
                  <a:cubicBezTo>
                    <a:pt x="2222" y="1780"/>
                    <a:pt x="2231" y="1771"/>
                    <a:pt x="2231" y="1762"/>
                  </a:cubicBezTo>
                  <a:lnTo>
                    <a:pt x="2927" y="1093"/>
                  </a:lnTo>
                  <a:cubicBezTo>
                    <a:pt x="2945" y="1075"/>
                    <a:pt x="2936" y="1040"/>
                    <a:pt x="2909" y="1040"/>
                  </a:cubicBezTo>
                  <a:lnTo>
                    <a:pt x="1954" y="897"/>
                  </a:lnTo>
                  <a:cubicBezTo>
                    <a:pt x="1945" y="897"/>
                    <a:pt x="1937" y="888"/>
                    <a:pt x="1928" y="879"/>
                  </a:cubicBezTo>
                  <a:lnTo>
                    <a:pt x="1499" y="14"/>
                  </a:lnTo>
                  <a:cubicBezTo>
                    <a:pt x="1495" y="5"/>
                    <a:pt x="1484" y="0"/>
                    <a:pt x="14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3101750" y="2151900"/>
              <a:ext cx="42400" cy="69550"/>
            </a:xfrm>
            <a:custGeom>
              <a:avLst/>
              <a:gdLst/>
              <a:ahLst/>
              <a:cxnLst/>
              <a:rect l="l" t="t" r="r" b="b"/>
              <a:pathLst>
                <a:path w="1696" h="2782" extrusionOk="0">
                  <a:moveTo>
                    <a:pt x="1473" y="0"/>
                  </a:moveTo>
                  <a:cubicBezTo>
                    <a:pt x="1461" y="0"/>
                    <a:pt x="1450" y="5"/>
                    <a:pt x="1446" y="14"/>
                  </a:cubicBezTo>
                  <a:lnTo>
                    <a:pt x="1018" y="879"/>
                  </a:lnTo>
                  <a:cubicBezTo>
                    <a:pt x="1009" y="888"/>
                    <a:pt x="1009" y="897"/>
                    <a:pt x="991" y="897"/>
                  </a:cubicBezTo>
                  <a:lnTo>
                    <a:pt x="36" y="1040"/>
                  </a:lnTo>
                  <a:cubicBezTo>
                    <a:pt x="10" y="1040"/>
                    <a:pt x="1" y="1075"/>
                    <a:pt x="18" y="1093"/>
                  </a:cubicBezTo>
                  <a:lnTo>
                    <a:pt x="714" y="1762"/>
                  </a:lnTo>
                  <a:cubicBezTo>
                    <a:pt x="723" y="1771"/>
                    <a:pt x="723" y="1780"/>
                    <a:pt x="723" y="1789"/>
                  </a:cubicBezTo>
                  <a:lnTo>
                    <a:pt x="554" y="2743"/>
                  </a:lnTo>
                  <a:cubicBezTo>
                    <a:pt x="554" y="2765"/>
                    <a:pt x="572" y="2781"/>
                    <a:pt x="593" y="2781"/>
                  </a:cubicBezTo>
                  <a:cubicBezTo>
                    <a:pt x="598" y="2781"/>
                    <a:pt x="603" y="2781"/>
                    <a:pt x="607" y="2779"/>
                  </a:cubicBezTo>
                  <a:lnTo>
                    <a:pt x="991" y="2574"/>
                  </a:lnTo>
                  <a:lnTo>
                    <a:pt x="1348" y="1976"/>
                  </a:lnTo>
                  <a:cubicBezTo>
                    <a:pt x="1357" y="1967"/>
                    <a:pt x="1348" y="1958"/>
                    <a:pt x="1339" y="1949"/>
                  </a:cubicBezTo>
                  <a:lnTo>
                    <a:pt x="1009" y="1414"/>
                  </a:lnTo>
                  <a:cubicBezTo>
                    <a:pt x="991" y="1396"/>
                    <a:pt x="1000" y="1370"/>
                    <a:pt x="1027" y="1361"/>
                  </a:cubicBezTo>
                  <a:lnTo>
                    <a:pt x="1624" y="1084"/>
                  </a:lnTo>
                  <a:cubicBezTo>
                    <a:pt x="1633" y="1075"/>
                    <a:pt x="1642" y="1075"/>
                    <a:pt x="1651" y="1066"/>
                  </a:cubicBezTo>
                  <a:lnTo>
                    <a:pt x="1696" y="406"/>
                  </a:lnTo>
                  <a:lnTo>
                    <a:pt x="1499" y="14"/>
                  </a:lnTo>
                  <a:cubicBezTo>
                    <a:pt x="1495" y="5"/>
                    <a:pt x="1484" y="0"/>
                    <a:pt x="14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3064050" y="2474050"/>
              <a:ext cx="45750" cy="45750"/>
            </a:xfrm>
            <a:custGeom>
              <a:avLst/>
              <a:gdLst/>
              <a:ahLst/>
              <a:cxnLst/>
              <a:rect l="l" t="t" r="r" b="b"/>
              <a:pathLst>
                <a:path w="1830" h="1830" extrusionOk="0">
                  <a:moveTo>
                    <a:pt x="911" y="1"/>
                  </a:moveTo>
                  <a:cubicBezTo>
                    <a:pt x="411" y="1"/>
                    <a:pt x="1" y="411"/>
                    <a:pt x="1" y="919"/>
                  </a:cubicBezTo>
                  <a:cubicBezTo>
                    <a:pt x="1" y="1419"/>
                    <a:pt x="411" y="1829"/>
                    <a:pt x="911" y="1829"/>
                  </a:cubicBezTo>
                  <a:cubicBezTo>
                    <a:pt x="1419" y="1829"/>
                    <a:pt x="1830" y="1419"/>
                    <a:pt x="1830" y="919"/>
                  </a:cubicBezTo>
                  <a:cubicBezTo>
                    <a:pt x="1830" y="411"/>
                    <a:pt x="141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3064050" y="2476725"/>
              <a:ext cx="42200" cy="43075"/>
            </a:xfrm>
            <a:custGeom>
              <a:avLst/>
              <a:gdLst/>
              <a:ahLst/>
              <a:cxnLst/>
              <a:rect l="l" t="t" r="r" b="b"/>
              <a:pathLst>
                <a:path w="1688" h="1723" extrusionOk="0">
                  <a:moveTo>
                    <a:pt x="492" y="1"/>
                  </a:moveTo>
                  <a:lnTo>
                    <a:pt x="492" y="1"/>
                  </a:lnTo>
                  <a:cubicBezTo>
                    <a:pt x="197" y="152"/>
                    <a:pt x="1" y="456"/>
                    <a:pt x="1" y="812"/>
                  </a:cubicBezTo>
                  <a:cubicBezTo>
                    <a:pt x="1" y="1312"/>
                    <a:pt x="411" y="1722"/>
                    <a:pt x="911" y="1722"/>
                  </a:cubicBezTo>
                  <a:cubicBezTo>
                    <a:pt x="1241" y="1722"/>
                    <a:pt x="1526" y="1544"/>
                    <a:pt x="1687" y="1285"/>
                  </a:cubicBezTo>
                  <a:lnTo>
                    <a:pt x="1687" y="1285"/>
                  </a:lnTo>
                  <a:cubicBezTo>
                    <a:pt x="1562" y="1357"/>
                    <a:pt x="1419" y="1392"/>
                    <a:pt x="1268" y="1392"/>
                  </a:cubicBezTo>
                  <a:cubicBezTo>
                    <a:pt x="759" y="1392"/>
                    <a:pt x="358" y="982"/>
                    <a:pt x="358" y="482"/>
                  </a:cubicBezTo>
                  <a:cubicBezTo>
                    <a:pt x="358" y="304"/>
                    <a:pt x="402" y="143"/>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3154600" y="2383950"/>
              <a:ext cx="45750" cy="45525"/>
            </a:xfrm>
            <a:custGeom>
              <a:avLst/>
              <a:gdLst/>
              <a:ahLst/>
              <a:cxnLst/>
              <a:rect l="l" t="t" r="r" b="b"/>
              <a:pathLst>
                <a:path w="1830" h="1821" extrusionOk="0">
                  <a:moveTo>
                    <a:pt x="920" y="1"/>
                  </a:moveTo>
                  <a:cubicBezTo>
                    <a:pt x="411" y="1"/>
                    <a:pt x="1" y="402"/>
                    <a:pt x="1" y="910"/>
                  </a:cubicBezTo>
                  <a:cubicBezTo>
                    <a:pt x="1" y="1410"/>
                    <a:pt x="411" y="1820"/>
                    <a:pt x="920" y="1820"/>
                  </a:cubicBezTo>
                  <a:cubicBezTo>
                    <a:pt x="1419" y="1820"/>
                    <a:pt x="1830" y="1410"/>
                    <a:pt x="1830" y="910"/>
                  </a:cubicBezTo>
                  <a:cubicBezTo>
                    <a:pt x="1830" y="402"/>
                    <a:pt x="141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3154600" y="2386400"/>
              <a:ext cx="42400" cy="43075"/>
            </a:xfrm>
            <a:custGeom>
              <a:avLst/>
              <a:gdLst/>
              <a:ahLst/>
              <a:cxnLst/>
              <a:rect l="l" t="t" r="r" b="b"/>
              <a:pathLst>
                <a:path w="1696" h="1723" extrusionOk="0">
                  <a:moveTo>
                    <a:pt x="492" y="1"/>
                  </a:moveTo>
                  <a:cubicBezTo>
                    <a:pt x="206" y="152"/>
                    <a:pt x="1" y="465"/>
                    <a:pt x="1" y="812"/>
                  </a:cubicBezTo>
                  <a:cubicBezTo>
                    <a:pt x="1" y="1312"/>
                    <a:pt x="411" y="1722"/>
                    <a:pt x="920" y="1722"/>
                  </a:cubicBezTo>
                  <a:cubicBezTo>
                    <a:pt x="1250" y="1722"/>
                    <a:pt x="1535" y="1553"/>
                    <a:pt x="1696" y="1294"/>
                  </a:cubicBezTo>
                  <a:lnTo>
                    <a:pt x="1696" y="1294"/>
                  </a:lnTo>
                  <a:cubicBezTo>
                    <a:pt x="1571" y="1357"/>
                    <a:pt x="1419" y="1392"/>
                    <a:pt x="1268" y="1392"/>
                  </a:cubicBezTo>
                  <a:cubicBezTo>
                    <a:pt x="768" y="1392"/>
                    <a:pt x="358" y="982"/>
                    <a:pt x="358" y="482"/>
                  </a:cubicBezTo>
                  <a:cubicBezTo>
                    <a:pt x="358" y="304"/>
                    <a:pt x="411" y="143"/>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3106000" y="2290950"/>
              <a:ext cx="45525" cy="45750"/>
            </a:xfrm>
            <a:custGeom>
              <a:avLst/>
              <a:gdLst/>
              <a:ahLst/>
              <a:cxnLst/>
              <a:rect l="l" t="t" r="r" b="b"/>
              <a:pathLst>
                <a:path w="1821" h="1830" extrusionOk="0">
                  <a:moveTo>
                    <a:pt x="910" y="0"/>
                  </a:moveTo>
                  <a:cubicBezTo>
                    <a:pt x="411" y="0"/>
                    <a:pt x="0" y="411"/>
                    <a:pt x="0" y="910"/>
                  </a:cubicBezTo>
                  <a:cubicBezTo>
                    <a:pt x="0" y="1419"/>
                    <a:pt x="411" y="1829"/>
                    <a:pt x="910" y="1829"/>
                  </a:cubicBezTo>
                  <a:cubicBezTo>
                    <a:pt x="1419" y="1829"/>
                    <a:pt x="1820" y="1419"/>
                    <a:pt x="1820" y="910"/>
                  </a:cubicBezTo>
                  <a:cubicBezTo>
                    <a:pt x="1820" y="411"/>
                    <a:pt x="1419"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3106000" y="2293625"/>
              <a:ext cx="42175" cy="43075"/>
            </a:xfrm>
            <a:custGeom>
              <a:avLst/>
              <a:gdLst/>
              <a:ahLst/>
              <a:cxnLst/>
              <a:rect l="l" t="t" r="r" b="b"/>
              <a:pathLst>
                <a:path w="1687" h="1723" extrusionOk="0">
                  <a:moveTo>
                    <a:pt x="491" y="1"/>
                  </a:moveTo>
                  <a:cubicBezTo>
                    <a:pt x="196" y="152"/>
                    <a:pt x="0" y="455"/>
                    <a:pt x="0" y="812"/>
                  </a:cubicBezTo>
                  <a:cubicBezTo>
                    <a:pt x="0" y="1312"/>
                    <a:pt x="411" y="1722"/>
                    <a:pt x="910" y="1722"/>
                  </a:cubicBezTo>
                  <a:cubicBezTo>
                    <a:pt x="1240" y="1722"/>
                    <a:pt x="1526" y="1544"/>
                    <a:pt x="1686" y="1285"/>
                  </a:cubicBezTo>
                  <a:lnTo>
                    <a:pt x="1686" y="1285"/>
                  </a:lnTo>
                  <a:cubicBezTo>
                    <a:pt x="1561" y="1357"/>
                    <a:pt x="1419" y="1392"/>
                    <a:pt x="1267" y="1392"/>
                  </a:cubicBezTo>
                  <a:cubicBezTo>
                    <a:pt x="758" y="1392"/>
                    <a:pt x="348" y="982"/>
                    <a:pt x="348" y="482"/>
                  </a:cubicBezTo>
                  <a:cubicBezTo>
                    <a:pt x="348" y="304"/>
                    <a:pt x="402" y="143"/>
                    <a:pt x="4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64"/>
          <p:cNvGrpSpPr/>
          <p:nvPr/>
        </p:nvGrpSpPr>
        <p:grpSpPr>
          <a:xfrm>
            <a:off x="2683788" y="2380688"/>
            <a:ext cx="371150" cy="474400"/>
            <a:chOff x="2371325" y="2151775"/>
            <a:chExt cx="371150" cy="474400"/>
          </a:xfrm>
        </p:grpSpPr>
        <p:sp>
          <p:nvSpPr>
            <p:cNvPr id="8050" name="Google Shape;8050;p64"/>
            <p:cNvSpPr/>
            <p:nvPr/>
          </p:nvSpPr>
          <p:spPr>
            <a:xfrm>
              <a:off x="2550200" y="2240275"/>
              <a:ext cx="13850" cy="38250"/>
            </a:xfrm>
            <a:custGeom>
              <a:avLst/>
              <a:gdLst/>
              <a:ahLst/>
              <a:cxnLst/>
              <a:rect l="l" t="t" r="r" b="b"/>
              <a:pathLst>
                <a:path w="554" h="1530" extrusionOk="0">
                  <a:moveTo>
                    <a:pt x="272" y="1"/>
                  </a:moveTo>
                  <a:cubicBezTo>
                    <a:pt x="262" y="1"/>
                    <a:pt x="252" y="1"/>
                    <a:pt x="242" y="2"/>
                  </a:cubicBezTo>
                  <a:cubicBezTo>
                    <a:pt x="108" y="20"/>
                    <a:pt x="1" y="145"/>
                    <a:pt x="1" y="288"/>
                  </a:cubicBezTo>
                  <a:lnTo>
                    <a:pt x="1" y="1234"/>
                  </a:lnTo>
                  <a:cubicBezTo>
                    <a:pt x="1" y="1376"/>
                    <a:pt x="108" y="1510"/>
                    <a:pt x="242" y="1528"/>
                  </a:cubicBezTo>
                  <a:cubicBezTo>
                    <a:pt x="252" y="1529"/>
                    <a:pt x="262" y="1530"/>
                    <a:pt x="272" y="1530"/>
                  </a:cubicBezTo>
                  <a:cubicBezTo>
                    <a:pt x="428" y="1530"/>
                    <a:pt x="554" y="1402"/>
                    <a:pt x="554" y="1251"/>
                  </a:cubicBezTo>
                  <a:lnTo>
                    <a:pt x="554" y="279"/>
                  </a:lnTo>
                  <a:cubicBezTo>
                    <a:pt x="554" y="128"/>
                    <a:pt x="428" y="1"/>
                    <a:pt x="272"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2525900" y="2151775"/>
              <a:ext cx="63575" cy="95475"/>
            </a:xfrm>
            <a:custGeom>
              <a:avLst/>
              <a:gdLst/>
              <a:ahLst/>
              <a:cxnLst/>
              <a:rect l="l" t="t" r="r" b="b"/>
              <a:pathLst>
                <a:path w="2543" h="3819" extrusionOk="0">
                  <a:moveTo>
                    <a:pt x="1272" y="1"/>
                  </a:moveTo>
                  <a:cubicBezTo>
                    <a:pt x="1203" y="1"/>
                    <a:pt x="1133" y="36"/>
                    <a:pt x="1098" y="108"/>
                  </a:cubicBezTo>
                  <a:lnTo>
                    <a:pt x="215" y="1856"/>
                  </a:lnTo>
                  <a:cubicBezTo>
                    <a:pt x="197" y="1874"/>
                    <a:pt x="179" y="1901"/>
                    <a:pt x="161" y="1937"/>
                  </a:cubicBezTo>
                  <a:cubicBezTo>
                    <a:pt x="72" y="2106"/>
                    <a:pt x="18" y="2293"/>
                    <a:pt x="9" y="2490"/>
                  </a:cubicBezTo>
                  <a:cubicBezTo>
                    <a:pt x="9" y="2508"/>
                    <a:pt x="1" y="2534"/>
                    <a:pt x="1" y="2552"/>
                  </a:cubicBezTo>
                  <a:cubicBezTo>
                    <a:pt x="1" y="3248"/>
                    <a:pt x="571" y="3819"/>
                    <a:pt x="1267" y="3819"/>
                  </a:cubicBezTo>
                  <a:cubicBezTo>
                    <a:pt x="1972" y="3819"/>
                    <a:pt x="2543" y="3248"/>
                    <a:pt x="2543" y="2552"/>
                  </a:cubicBezTo>
                  <a:cubicBezTo>
                    <a:pt x="2543" y="2534"/>
                    <a:pt x="2534" y="2508"/>
                    <a:pt x="2534" y="2490"/>
                  </a:cubicBezTo>
                  <a:cubicBezTo>
                    <a:pt x="2525" y="2293"/>
                    <a:pt x="2472" y="2106"/>
                    <a:pt x="2382" y="1937"/>
                  </a:cubicBezTo>
                  <a:cubicBezTo>
                    <a:pt x="2356" y="1901"/>
                    <a:pt x="2347" y="1874"/>
                    <a:pt x="2329" y="1847"/>
                  </a:cubicBezTo>
                  <a:lnTo>
                    <a:pt x="1446" y="108"/>
                  </a:lnTo>
                  <a:cubicBezTo>
                    <a:pt x="1410" y="36"/>
                    <a:pt x="1341"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2525900" y="2151775"/>
              <a:ext cx="42850" cy="95475"/>
            </a:xfrm>
            <a:custGeom>
              <a:avLst/>
              <a:gdLst/>
              <a:ahLst/>
              <a:cxnLst/>
              <a:rect l="l" t="t" r="r" b="b"/>
              <a:pathLst>
                <a:path w="1714" h="3819" extrusionOk="0">
                  <a:moveTo>
                    <a:pt x="1272" y="1"/>
                  </a:moveTo>
                  <a:cubicBezTo>
                    <a:pt x="1203" y="1"/>
                    <a:pt x="1133" y="36"/>
                    <a:pt x="1098" y="108"/>
                  </a:cubicBezTo>
                  <a:lnTo>
                    <a:pt x="215" y="1856"/>
                  </a:lnTo>
                  <a:cubicBezTo>
                    <a:pt x="197" y="1874"/>
                    <a:pt x="179" y="1901"/>
                    <a:pt x="161" y="1937"/>
                  </a:cubicBezTo>
                  <a:cubicBezTo>
                    <a:pt x="72" y="2106"/>
                    <a:pt x="18" y="2293"/>
                    <a:pt x="9" y="2490"/>
                  </a:cubicBezTo>
                  <a:cubicBezTo>
                    <a:pt x="9" y="2508"/>
                    <a:pt x="1" y="2534"/>
                    <a:pt x="1" y="2552"/>
                  </a:cubicBezTo>
                  <a:cubicBezTo>
                    <a:pt x="1" y="3248"/>
                    <a:pt x="571" y="3819"/>
                    <a:pt x="1267" y="3819"/>
                  </a:cubicBezTo>
                  <a:cubicBezTo>
                    <a:pt x="1428" y="3819"/>
                    <a:pt x="1571" y="3792"/>
                    <a:pt x="1713" y="3739"/>
                  </a:cubicBezTo>
                  <a:cubicBezTo>
                    <a:pt x="1223" y="3560"/>
                    <a:pt x="884" y="3096"/>
                    <a:pt x="884" y="2552"/>
                  </a:cubicBezTo>
                  <a:cubicBezTo>
                    <a:pt x="884" y="2534"/>
                    <a:pt x="884" y="2508"/>
                    <a:pt x="884" y="2490"/>
                  </a:cubicBezTo>
                  <a:cubicBezTo>
                    <a:pt x="893" y="2293"/>
                    <a:pt x="955" y="2106"/>
                    <a:pt x="1044" y="1937"/>
                  </a:cubicBezTo>
                  <a:cubicBezTo>
                    <a:pt x="1062" y="1901"/>
                    <a:pt x="1080" y="1874"/>
                    <a:pt x="1089" y="1856"/>
                  </a:cubicBezTo>
                  <a:lnTo>
                    <a:pt x="1713" y="625"/>
                  </a:lnTo>
                  <a:lnTo>
                    <a:pt x="1446" y="108"/>
                  </a:lnTo>
                  <a:cubicBezTo>
                    <a:pt x="1410" y="36"/>
                    <a:pt x="1341" y="1"/>
                    <a:pt x="1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2494675" y="2271100"/>
              <a:ext cx="126025" cy="248475"/>
            </a:xfrm>
            <a:custGeom>
              <a:avLst/>
              <a:gdLst/>
              <a:ahLst/>
              <a:cxnLst/>
              <a:rect l="l" t="t" r="r" b="b"/>
              <a:pathLst>
                <a:path w="5041" h="9939" extrusionOk="0">
                  <a:moveTo>
                    <a:pt x="2516" y="1"/>
                  </a:moveTo>
                  <a:cubicBezTo>
                    <a:pt x="1125" y="1"/>
                    <a:pt x="1" y="1133"/>
                    <a:pt x="1" y="2534"/>
                  </a:cubicBezTo>
                  <a:lnTo>
                    <a:pt x="1" y="9938"/>
                  </a:lnTo>
                  <a:lnTo>
                    <a:pt x="5041" y="9938"/>
                  </a:lnTo>
                  <a:lnTo>
                    <a:pt x="5041" y="2534"/>
                  </a:lnTo>
                  <a:cubicBezTo>
                    <a:pt x="5041" y="1133"/>
                    <a:pt x="3908" y="1"/>
                    <a:pt x="25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2494675" y="2271325"/>
              <a:ext cx="84550" cy="248250"/>
            </a:xfrm>
            <a:custGeom>
              <a:avLst/>
              <a:gdLst/>
              <a:ahLst/>
              <a:cxnLst/>
              <a:rect l="l" t="t" r="r" b="b"/>
              <a:pathLst>
                <a:path w="3382" h="9930" extrusionOk="0">
                  <a:moveTo>
                    <a:pt x="2500" y="0"/>
                  </a:moveTo>
                  <a:cubicBezTo>
                    <a:pt x="1107" y="0"/>
                    <a:pt x="1" y="1165"/>
                    <a:pt x="1" y="2552"/>
                  </a:cubicBezTo>
                  <a:lnTo>
                    <a:pt x="1" y="9929"/>
                  </a:lnTo>
                  <a:lnTo>
                    <a:pt x="1740" y="9929"/>
                  </a:lnTo>
                  <a:lnTo>
                    <a:pt x="1740" y="2525"/>
                  </a:lnTo>
                  <a:cubicBezTo>
                    <a:pt x="1740" y="1437"/>
                    <a:pt x="2427" y="509"/>
                    <a:pt x="3382" y="152"/>
                  </a:cubicBezTo>
                  <a:cubicBezTo>
                    <a:pt x="3114" y="54"/>
                    <a:pt x="2820" y="0"/>
                    <a:pt x="2516" y="0"/>
                  </a:cubicBezTo>
                  <a:cubicBezTo>
                    <a:pt x="2511" y="0"/>
                    <a:pt x="2506" y="0"/>
                    <a:pt x="250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2371525" y="2493600"/>
              <a:ext cx="370950" cy="132575"/>
            </a:xfrm>
            <a:custGeom>
              <a:avLst/>
              <a:gdLst/>
              <a:ahLst/>
              <a:cxnLst/>
              <a:rect l="l" t="t" r="r" b="b"/>
              <a:pathLst>
                <a:path w="14838" h="5303" extrusionOk="0">
                  <a:moveTo>
                    <a:pt x="13179" y="2725"/>
                  </a:moveTo>
                  <a:cubicBezTo>
                    <a:pt x="13473" y="2725"/>
                    <a:pt x="13714" y="2965"/>
                    <a:pt x="13714" y="3260"/>
                  </a:cubicBezTo>
                  <a:cubicBezTo>
                    <a:pt x="13714" y="3554"/>
                    <a:pt x="13473" y="3795"/>
                    <a:pt x="13179" y="3795"/>
                  </a:cubicBezTo>
                  <a:cubicBezTo>
                    <a:pt x="12884" y="3795"/>
                    <a:pt x="12643" y="3554"/>
                    <a:pt x="12643" y="3260"/>
                  </a:cubicBezTo>
                  <a:cubicBezTo>
                    <a:pt x="12643" y="2965"/>
                    <a:pt x="12884" y="2725"/>
                    <a:pt x="13179" y="2725"/>
                  </a:cubicBezTo>
                  <a:close/>
                  <a:moveTo>
                    <a:pt x="317" y="0"/>
                  </a:moveTo>
                  <a:cubicBezTo>
                    <a:pt x="131" y="0"/>
                    <a:pt x="0" y="213"/>
                    <a:pt x="118" y="378"/>
                  </a:cubicBezTo>
                  <a:lnTo>
                    <a:pt x="3472" y="5142"/>
                  </a:lnTo>
                  <a:cubicBezTo>
                    <a:pt x="3544" y="5249"/>
                    <a:pt x="3651" y="5303"/>
                    <a:pt x="3776" y="5303"/>
                  </a:cubicBezTo>
                  <a:lnTo>
                    <a:pt x="11707" y="5303"/>
                  </a:lnTo>
                  <a:cubicBezTo>
                    <a:pt x="11912" y="5303"/>
                    <a:pt x="12081" y="5142"/>
                    <a:pt x="12081" y="4937"/>
                  </a:cubicBezTo>
                  <a:lnTo>
                    <a:pt x="12081" y="4455"/>
                  </a:lnTo>
                  <a:cubicBezTo>
                    <a:pt x="12367" y="4723"/>
                    <a:pt x="12750" y="4883"/>
                    <a:pt x="13179" y="4883"/>
                  </a:cubicBezTo>
                  <a:cubicBezTo>
                    <a:pt x="14097" y="4883"/>
                    <a:pt x="14838" y="4125"/>
                    <a:pt x="14802" y="3197"/>
                  </a:cubicBezTo>
                  <a:cubicBezTo>
                    <a:pt x="14766" y="2350"/>
                    <a:pt x="14080" y="1672"/>
                    <a:pt x="13232" y="1645"/>
                  </a:cubicBezTo>
                  <a:cubicBezTo>
                    <a:pt x="13211" y="1644"/>
                    <a:pt x="13189" y="1644"/>
                    <a:pt x="13168" y="1644"/>
                  </a:cubicBezTo>
                  <a:cubicBezTo>
                    <a:pt x="12747" y="1644"/>
                    <a:pt x="12361" y="1810"/>
                    <a:pt x="12081" y="2073"/>
                  </a:cubicBezTo>
                  <a:lnTo>
                    <a:pt x="12081" y="1413"/>
                  </a:lnTo>
                  <a:cubicBezTo>
                    <a:pt x="12081" y="1208"/>
                    <a:pt x="11912" y="1038"/>
                    <a:pt x="11707" y="1038"/>
                  </a:cubicBezTo>
                  <a:lnTo>
                    <a:pt x="4445" y="1038"/>
                  </a:lnTo>
                  <a:cubicBezTo>
                    <a:pt x="3749" y="1038"/>
                    <a:pt x="3062" y="923"/>
                    <a:pt x="2411" y="699"/>
                  </a:cubicBezTo>
                  <a:lnTo>
                    <a:pt x="395" y="13"/>
                  </a:lnTo>
                  <a:cubicBezTo>
                    <a:pt x="368" y="4"/>
                    <a:pt x="342"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2371325" y="2493600"/>
              <a:ext cx="149925" cy="132575"/>
            </a:xfrm>
            <a:custGeom>
              <a:avLst/>
              <a:gdLst/>
              <a:ahLst/>
              <a:cxnLst/>
              <a:rect l="l" t="t" r="r" b="b"/>
              <a:pathLst>
                <a:path w="5997" h="5303" extrusionOk="0">
                  <a:moveTo>
                    <a:pt x="318" y="0"/>
                  </a:moveTo>
                  <a:cubicBezTo>
                    <a:pt x="138" y="0"/>
                    <a:pt x="0" y="213"/>
                    <a:pt x="126" y="378"/>
                  </a:cubicBezTo>
                  <a:lnTo>
                    <a:pt x="3445" y="5098"/>
                  </a:lnTo>
                  <a:cubicBezTo>
                    <a:pt x="3534" y="5222"/>
                    <a:pt x="3686" y="5303"/>
                    <a:pt x="3837" y="5303"/>
                  </a:cubicBezTo>
                  <a:lnTo>
                    <a:pt x="5996" y="5303"/>
                  </a:lnTo>
                  <a:cubicBezTo>
                    <a:pt x="5836" y="5303"/>
                    <a:pt x="5693" y="5222"/>
                    <a:pt x="5604" y="5098"/>
                  </a:cubicBezTo>
                  <a:lnTo>
                    <a:pt x="2535" y="744"/>
                  </a:lnTo>
                  <a:cubicBezTo>
                    <a:pt x="2490" y="726"/>
                    <a:pt x="2455" y="717"/>
                    <a:pt x="2419" y="699"/>
                  </a:cubicBezTo>
                  <a:lnTo>
                    <a:pt x="394" y="13"/>
                  </a:lnTo>
                  <a:cubicBezTo>
                    <a:pt x="368" y="4"/>
                    <a:pt x="343" y="0"/>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2494450" y="2271100"/>
              <a:ext cx="125825" cy="145000"/>
            </a:xfrm>
            <a:custGeom>
              <a:avLst/>
              <a:gdLst/>
              <a:ahLst/>
              <a:cxnLst/>
              <a:rect l="l" t="t" r="r" b="b"/>
              <a:pathLst>
                <a:path w="5033" h="5800" extrusionOk="0">
                  <a:moveTo>
                    <a:pt x="2516" y="1"/>
                  </a:moveTo>
                  <a:cubicBezTo>
                    <a:pt x="1223" y="1"/>
                    <a:pt x="152" y="973"/>
                    <a:pt x="1" y="2231"/>
                  </a:cubicBezTo>
                  <a:lnTo>
                    <a:pt x="688" y="2231"/>
                  </a:lnTo>
                  <a:cubicBezTo>
                    <a:pt x="821" y="2231"/>
                    <a:pt x="928" y="2338"/>
                    <a:pt x="928" y="2472"/>
                  </a:cubicBezTo>
                  <a:cubicBezTo>
                    <a:pt x="928" y="3167"/>
                    <a:pt x="920" y="5103"/>
                    <a:pt x="920" y="5103"/>
                  </a:cubicBezTo>
                  <a:cubicBezTo>
                    <a:pt x="920" y="5487"/>
                    <a:pt x="1241" y="5799"/>
                    <a:pt x="1624" y="5799"/>
                  </a:cubicBezTo>
                  <a:cubicBezTo>
                    <a:pt x="2008" y="5799"/>
                    <a:pt x="2329" y="5487"/>
                    <a:pt x="2329" y="5103"/>
                  </a:cubicBezTo>
                  <a:cubicBezTo>
                    <a:pt x="2329" y="5103"/>
                    <a:pt x="2329" y="3167"/>
                    <a:pt x="2329" y="2472"/>
                  </a:cubicBezTo>
                  <a:cubicBezTo>
                    <a:pt x="2329" y="2338"/>
                    <a:pt x="2436" y="2231"/>
                    <a:pt x="2570" y="2231"/>
                  </a:cubicBezTo>
                  <a:cubicBezTo>
                    <a:pt x="2704" y="2231"/>
                    <a:pt x="2811" y="2338"/>
                    <a:pt x="2811" y="2472"/>
                  </a:cubicBezTo>
                  <a:cubicBezTo>
                    <a:pt x="2811" y="2489"/>
                    <a:pt x="2811" y="2498"/>
                    <a:pt x="2811" y="2498"/>
                  </a:cubicBezTo>
                  <a:cubicBezTo>
                    <a:pt x="2811" y="2882"/>
                    <a:pt x="3123" y="3203"/>
                    <a:pt x="3507" y="3203"/>
                  </a:cubicBezTo>
                  <a:cubicBezTo>
                    <a:pt x="3899" y="3203"/>
                    <a:pt x="4211" y="2882"/>
                    <a:pt x="4211" y="2498"/>
                  </a:cubicBezTo>
                  <a:cubicBezTo>
                    <a:pt x="4211" y="2498"/>
                    <a:pt x="4211" y="2489"/>
                    <a:pt x="4211" y="2481"/>
                  </a:cubicBezTo>
                  <a:cubicBezTo>
                    <a:pt x="4211" y="2338"/>
                    <a:pt x="4318" y="2231"/>
                    <a:pt x="4452" y="2231"/>
                  </a:cubicBezTo>
                  <a:lnTo>
                    <a:pt x="5032" y="2231"/>
                  </a:lnTo>
                  <a:cubicBezTo>
                    <a:pt x="4961" y="1651"/>
                    <a:pt x="4693" y="1133"/>
                    <a:pt x="4310" y="741"/>
                  </a:cubicBezTo>
                  <a:cubicBezTo>
                    <a:pt x="3846" y="277"/>
                    <a:pt x="3212" y="1"/>
                    <a:pt x="2516"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4"/>
          <p:cNvGrpSpPr/>
          <p:nvPr/>
        </p:nvGrpSpPr>
        <p:grpSpPr>
          <a:xfrm>
            <a:off x="1491413" y="1757913"/>
            <a:ext cx="433575" cy="482650"/>
            <a:chOff x="1283200" y="1530000"/>
            <a:chExt cx="433575" cy="482650"/>
          </a:xfrm>
        </p:grpSpPr>
        <p:sp>
          <p:nvSpPr>
            <p:cNvPr id="8059" name="Google Shape;8059;p64"/>
            <p:cNvSpPr/>
            <p:nvPr/>
          </p:nvSpPr>
          <p:spPr>
            <a:xfrm>
              <a:off x="1285175" y="1530000"/>
              <a:ext cx="1850" cy="3800"/>
            </a:xfrm>
            <a:custGeom>
              <a:avLst/>
              <a:gdLst/>
              <a:ahLst/>
              <a:cxnLst/>
              <a:rect l="l" t="t" r="r" b="b"/>
              <a:pathLst>
                <a:path w="74" h="152" extrusionOk="0">
                  <a:moveTo>
                    <a:pt x="73" y="62"/>
                  </a:moveTo>
                  <a:cubicBezTo>
                    <a:pt x="65" y="62"/>
                    <a:pt x="58" y="63"/>
                    <a:pt x="51" y="63"/>
                  </a:cubicBezTo>
                  <a:lnTo>
                    <a:pt x="51" y="63"/>
                  </a:lnTo>
                  <a:cubicBezTo>
                    <a:pt x="53" y="63"/>
                    <a:pt x="54" y="63"/>
                    <a:pt x="56" y="63"/>
                  </a:cubicBezTo>
                  <a:cubicBezTo>
                    <a:pt x="60" y="63"/>
                    <a:pt x="66" y="62"/>
                    <a:pt x="73" y="62"/>
                  </a:cubicBezTo>
                  <a:close/>
                  <a:moveTo>
                    <a:pt x="2" y="0"/>
                  </a:moveTo>
                  <a:cubicBezTo>
                    <a:pt x="2" y="29"/>
                    <a:pt x="0" y="45"/>
                    <a:pt x="4" y="53"/>
                  </a:cubicBezTo>
                  <a:lnTo>
                    <a:pt x="4" y="53"/>
                  </a:lnTo>
                  <a:cubicBezTo>
                    <a:pt x="0" y="71"/>
                    <a:pt x="2" y="101"/>
                    <a:pt x="2" y="152"/>
                  </a:cubicBezTo>
                  <a:lnTo>
                    <a:pt x="37" y="152"/>
                  </a:lnTo>
                  <a:cubicBezTo>
                    <a:pt x="37" y="109"/>
                    <a:pt x="37" y="81"/>
                    <a:pt x="39" y="63"/>
                  </a:cubicBezTo>
                  <a:lnTo>
                    <a:pt x="39" y="63"/>
                  </a:lnTo>
                  <a:cubicBezTo>
                    <a:pt x="43" y="63"/>
                    <a:pt x="47" y="63"/>
                    <a:pt x="51" y="63"/>
                  </a:cubicBezTo>
                  <a:lnTo>
                    <a:pt x="51" y="63"/>
                  </a:lnTo>
                  <a:cubicBezTo>
                    <a:pt x="45" y="62"/>
                    <a:pt x="42" y="60"/>
                    <a:pt x="40" y="53"/>
                  </a:cubicBezTo>
                  <a:lnTo>
                    <a:pt x="40" y="53"/>
                  </a:lnTo>
                  <a:cubicBezTo>
                    <a:pt x="42" y="41"/>
                    <a:pt x="45" y="35"/>
                    <a:pt x="50" y="33"/>
                  </a:cubicBezTo>
                  <a:lnTo>
                    <a:pt x="50" y="33"/>
                  </a:lnTo>
                  <a:cubicBezTo>
                    <a:pt x="56" y="34"/>
                    <a:pt x="64" y="35"/>
                    <a:pt x="73" y="36"/>
                  </a:cubicBezTo>
                  <a:cubicBezTo>
                    <a:pt x="66" y="34"/>
                    <a:pt x="60" y="32"/>
                    <a:pt x="55" y="32"/>
                  </a:cubicBezTo>
                  <a:cubicBezTo>
                    <a:pt x="53" y="32"/>
                    <a:pt x="51" y="33"/>
                    <a:pt x="50" y="33"/>
                  </a:cubicBezTo>
                  <a:lnTo>
                    <a:pt x="50" y="33"/>
                  </a:lnTo>
                  <a:cubicBezTo>
                    <a:pt x="45" y="33"/>
                    <a:pt x="41" y="33"/>
                    <a:pt x="38" y="32"/>
                  </a:cubicBezTo>
                  <a:lnTo>
                    <a:pt x="38" y="32"/>
                  </a:lnTo>
                  <a:cubicBezTo>
                    <a:pt x="37" y="24"/>
                    <a:pt x="37" y="13"/>
                    <a:pt x="37" y="0"/>
                  </a:cubicBezTo>
                  <a:close/>
                </a:path>
              </a:pathLst>
            </a:custGeom>
            <a:solidFill>
              <a:srgbClr val="C99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1285175" y="1530000"/>
              <a:ext cx="1850" cy="3800"/>
            </a:xfrm>
            <a:custGeom>
              <a:avLst/>
              <a:gdLst/>
              <a:ahLst/>
              <a:cxnLst/>
              <a:rect l="l" t="t" r="r" b="b"/>
              <a:pathLst>
                <a:path w="74" h="152" extrusionOk="0">
                  <a:moveTo>
                    <a:pt x="2" y="0"/>
                  </a:moveTo>
                  <a:cubicBezTo>
                    <a:pt x="2" y="29"/>
                    <a:pt x="0" y="45"/>
                    <a:pt x="4" y="53"/>
                  </a:cubicBezTo>
                  <a:lnTo>
                    <a:pt x="4" y="53"/>
                  </a:lnTo>
                  <a:cubicBezTo>
                    <a:pt x="0" y="71"/>
                    <a:pt x="2" y="101"/>
                    <a:pt x="2" y="152"/>
                  </a:cubicBezTo>
                  <a:lnTo>
                    <a:pt x="73" y="152"/>
                  </a:lnTo>
                  <a:lnTo>
                    <a:pt x="73" y="0"/>
                  </a:lnTo>
                  <a:close/>
                </a:path>
              </a:pathLst>
            </a:custGeom>
            <a:solidFill>
              <a:srgbClr val="BF8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1283200" y="1533775"/>
              <a:ext cx="4700" cy="7400"/>
            </a:xfrm>
            <a:custGeom>
              <a:avLst/>
              <a:gdLst/>
              <a:ahLst/>
              <a:cxnLst/>
              <a:rect l="l" t="t" r="r" b="b"/>
              <a:pathLst>
                <a:path w="188" h="296" extrusionOk="0">
                  <a:moveTo>
                    <a:pt x="72" y="1"/>
                  </a:moveTo>
                  <a:lnTo>
                    <a:pt x="45" y="72"/>
                  </a:lnTo>
                  <a:cubicBezTo>
                    <a:pt x="45" y="81"/>
                    <a:pt x="45" y="90"/>
                    <a:pt x="36" y="90"/>
                  </a:cubicBezTo>
                  <a:lnTo>
                    <a:pt x="9" y="108"/>
                  </a:lnTo>
                  <a:cubicBezTo>
                    <a:pt x="9" y="117"/>
                    <a:pt x="0" y="126"/>
                    <a:pt x="0" y="135"/>
                  </a:cubicBezTo>
                  <a:lnTo>
                    <a:pt x="0" y="259"/>
                  </a:lnTo>
                  <a:cubicBezTo>
                    <a:pt x="0" y="259"/>
                    <a:pt x="0" y="259"/>
                    <a:pt x="9" y="295"/>
                  </a:cubicBezTo>
                  <a:lnTo>
                    <a:pt x="188" y="295"/>
                  </a:lnTo>
                  <a:cubicBezTo>
                    <a:pt x="188" y="259"/>
                    <a:pt x="188" y="259"/>
                    <a:pt x="152" y="259"/>
                  </a:cubicBezTo>
                  <a:lnTo>
                    <a:pt x="152" y="135"/>
                  </a:lnTo>
                  <a:cubicBezTo>
                    <a:pt x="188" y="126"/>
                    <a:pt x="188" y="117"/>
                    <a:pt x="179" y="108"/>
                  </a:cubicBezTo>
                  <a:lnTo>
                    <a:pt x="152" y="90"/>
                  </a:lnTo>
                  <a:cubicBezTo>
                    <a:pt x="152" y="90"/>
                    <a:pt x="143" y="81"/>
                    <a:pt x="143" y="72"/>
                  </a:cubicBezTo>
                  <a:lnTo>
                    <a:pt x="125" y="1"/>
                  </a:lnTo>
                  <a:close/>
                </a:path>
              </a:pathLst>
            </a:custGeom>
            <a:solidFill>
              <a:srgbClr val="00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1284525" y="1530000"/>
              <a:ext cx="2275" cy="3800"/>
            </a:xfrm>
            <a:custGeom>
              <a:avLst/>
              <a:gdLst/>
              <a:ahLst/>
              <a:cxnLst/>
              <a:rect l="l" t="t" r="r" b="b"/>
              <a:pathLst>
                <a:path w="91" h="152" extrusionOk="0">
                  <a:moveTo>
                    <a:pt x="1" y="0"/>
                  </a:moveTo>
                  <a:lnTo>
                    <a:pt x="19" y="152"/>
                  </a:lnTo>
                  <a:lnTo>
                    <a:pt x="72" y="152"/>
                  </a:lnTo>
                  <a:lnTo>
                    <a:pt x="90" y="0"/>
                  </a:lnTo>
                  <a:close/>
                </a:path>
              </a:pathLst>
            </a:custGeom>
            <a:solidFill>
              <a:srgbClr val="F0D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1283200" y="1533775"/>
              <a:ext cx="3825" cy="7400"/>
            </a:xfrm>
            <a:custGeom>
              <a:avLst/>
              <a:gdLst/>
              <a:ahLst/>
              <a:cxnLst/>
              <a:rect l="l" t="t" r="r" b="b"/>
              <a:pathLst>
                <a:path w="153" h="296" extrusionOk="0">
                  <a:moveTo>
                    <a:pt x="72" y="1"/>
                  </a:moveTo>
                  <a:lnTo>
                    <a:pt x="45" y="72"/>
                  </a:lnTo>
                  <a:cubicBezTo>
                    <a:pt x="45" y="81"/>
                    <a:pt x="45" y="90"/>
                    <a:pt x="36" y="90"/>
                  </a:cubicBezTo>
                  <a:lnTo>
                    <a:pt x="9" y="108"/>
                  </a:lnTo>
                  <a:cubicBezTo>
                    <a:pt x="9" y="113"/>
                    <a:pt x="6" y="118"/>
                    <a:pt x="33" y="123"/>
                  </a:cubicBezTo>
                  <a:lnTo>
                    <a:pt x="33" y="123"/>
                  </a:lnTo>
                  <a:cubicBezTo>
                    <a:pt x="42" y="118"/>
                    <a:pt x="45" y="113"/>
                    <a:pt x="45" y="108"/>
                  </a:cubicBezTo>
                  <a:lnTo>
                    <a:pt x="72" y="90"/>
                  </a:lnTo>
                  <a:cubicBezTo>
                    <a:pt x="81" y="90"/>
                    <a:pt x="81" y="81"/>
                    <a:pt x="81" y="72"/>
                  </a:cubicBezTo>
                  <a:lnTo>
                    <a:pt x="99" y="1"/>
                  </a:lnTo>
                  <a:close/>
                  <a:moveTo>
                    <a:pt x="33" y="123"/>
                  </a:moveTo>
                  <a:cubicBezTo>
                    <a:pt x="26" y="127"/>
                    <a:pt x="16" y="131"/>
                    <a:pt x="0" y="135"/>
                  </a:cubicBezTo>
                  <a:lnTo>
                    <a:pt x="0" y="259"/>
                  </a:lnTo>
                  <a:cubicBezTo>
                    <a:pt x="16" y="259"/>
                    <a:pt x="24" y="259"/>
                    <a:pt x="29" y="262"/>
                  </a:cubicBezTo>
                  <a:lnTo>
                    <a:pt x="29" y="262"/>
                  </a:lnTo>
                  <a:cubicBezTo>
                    <a:pt x="50" y="259"/>
                    <a:pt x="87" y="259"/>
                    <a:pt x="152" y="259"/>
                  </a:cubicBezTo>
                  <a:lnTo>
                    <a:pt x="152" y="135"/>
                  </a:lnTo>
                  <a:cubicBezTo>
                    <a:pt x="88" y="131"/>
                    <a:pt x="52" y="127"/>
                    <a:pt x="33" y="123"/>
                  </a:cubicBezTo>
                  <a:close/>
                  <a:moveTo>
                    <a:pt x="29" y="262"/>
                  </a:moveTo>
                  <a:cubicBezTo>
                    <a:pt x="2" y="266"/>
                    <a:pt x="4" y="275"/>
                    <a:pt x="9" y="295"/>
                  </a:cubicBezTo>
                  <a:lnTo>
                    <a:pt x="36" y="295"/>
                  </a:lnTo>
                  <a:cubicBezTo>
                    <a:pt x="36" y="275"/>
                    <a:pt x="36" y="266"/>
                    <a:pt x="29" y="262"/>
                  </a:cubicBezTo>
                  <a:close/>
                </a:path>
              </a:pathLst>
            </a:custGeom>
            <a:solidFill>
              <a:srgbClr val="04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1284525" y="1530000"/>
              <a:ext cx="2275" cy="3800"/>
            </a:xfrm>
            <a:custGeom>
              <a:avLst/>
              <a:gdLst/>
              <a:ahLst/>
              <a:cxnLst/>
              <a:rect l="l" t="t" r="r" b="b"/>
              <a:pathLst>
                <a:path w="91" h="152" extrusionOk="0">
                  <a:moveTo>
                    <a:pt x="1" y="0"/>
                  </a:moveTo>
                  <a:lnTo>
                    <a:pt x="19" y="152"/>
                  </a:lnTo>
                  <a:lnTo>
                    <a:pt x="72" y="152"/>
                  </a:lnTo>
                  <a:lnTo>
                    <a:pt x="90" y="0"/>
                  </a:lnTo>
                  <a:close/>
                </a:path>
              </a:pathLst>
            </a:custGeom>
            <a:solidFill>
              <a:srgbClr val="F0D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1284525" y="1530000"/>
              <a:ext cx="1150" cy="3800"/>
            </a:xfrm>
            <a:custGeom>
              <a:avLst/>
              <a:gdLst/>
              <a:ahLst/>
              <a:cxnLst/>
              <a:rect l="l" t="t" r="r" b="b"/>
              <a:pathLst>
                <a:path w="46" h="152" extrusionOk="0">
                  <a:moveTo>
                    <a:pt x="1" y="0"/>
                  </a:moveTo>
                  <a:lnTo>
                    <a:pt x="19" y="152"/>
                  </a:lnTo>
                  <a:lnTo>
                    <a:pt x="46" y="152"/>
                  </a:lnTo>
                  <a:lnTo>
                    <a:pt x="37" y="0"/>
                  </a:lnTo>
                  <a:close/>
                </a:path>
              </a:pathLst>
            </a:custGeom>
            <a:solidFill>
              <a:srgbClr val="E0C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1284525" y="1530000"/>
              <a:ext cx="1150" cy="3800"/>
            </a:xfrm>
            <a:custGeom>
              <a:avLst/>
              <a:gdLst/>
              <a:ahLst/>
              <a:cxnLst/>
              <a:rect l="l" t="t" r="r" b="b"/>
              <a:pathLst>
                <a:path w="46" h="152" extrusionOk="0">
                  <a:moveTo>
                    <a:pt x="1" y="0"/>
                  </a:moveTo>
                  <a:lnTo>
                    <a:pt x="19" y="152"/>
                  </a:lnTo>
                  <a:lnTo>
                    <a:pt x="46" y="152"/>
                  </a:lnTo>
                  <a:lnTo>
                    <a:pt x="37" y="0"/>
                  </a:lnTo>
                  <a:close/>
                </a:path>
              </a:pathLst>
            </a:custGeom>
            <a:solidFill>
              <a:srgbClr val="E0C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1283200" y="1537575"/>
              <a:ext cx="4050" cy="3600"/>
            </a:xfrm>
            <a:custGeom>
              <a:avLst/>
              <a:gdLst/>
              <a:ahLst/>
              <a:cxnLst/>
              <a:rect l="l" t="t" r="r" b="b"/>
              <a:pathLst>
                <a:path w="162" h="144" extrusionOk="0">
                  <a:moveTo>
                    <a:pt x="0" y="0"/>
                  </a:moveTo>
                  <a:lnTo>
                    <a:pt x="0" y="72"/>
                  </a:lnTo>
                  <a:cubicBezTo>
                    <a:pt x="36" y="81"/>
                    <a:pt x="36" y="81"/>
                    <a:pt x="36" y="143"/>
                  </a:cubicBezTo>
                  <a:lnTo>
                    <a:pt x="152" y="143"/>
                  </a:lnTo>
                  <a:cubicBezTo>
                    <a:pt x="161" y="81"/>
                    <a:pt x="161" y="81"/>
                    <a:pt x="152" y="72"/>
                  </a:cubicBezTo>
                  <a:lnTo>
                    <a:pt x="152" y="0"/>
                  </a:lnTo>
                  <a:close/>
                </a:path>
              </a:pathLst>
            </a:custGeom>
            <a:solidFill>
              <a:srgbClr val="C99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1283200" y="1537575"/>
              <a:ext cx="3825" cy="3600"/>
            </a:xfrm>
            <a:custGeom>
              <a:avLst/>
              <a:gdLst/>
              <a:ahLst/>
              <a:cxnLst/>
              <a:rect l="l" t="t" r="r" b="b"/>
              <a:pathLst>
                <a:path w="153" h="144" extrusionOk="0">
                  <a:moveTo>
                    <a:pt x="0" y="0"/>
                  </a:moveTo>
                  <a:lnTo>
                    <a:pt x="0" y="72"/>
                  </a:lnTo>
                  <a:cubicBezTo>
                    <a:pt x="36" y="81"/>
                    <a:pt x="36" y="81"/>
                    <a:pt x="36" y="143"/>
                  </a:cubicBezTo>
                  <a:lnTo>
                    <a:pt x="63" y="143"/>
                  </a:lnTo>
                  <a:cubicBezTo>
                    <a:pt x="63" y="81"/>
                    <a:pt x="63" y="81"/>
                    <a:pt x="152" y="72"/>
                  </a:cubicBezTo>
                  <a:lnTo>
                    <a:pt x="152" y="0"/>
                  </a:lnTo>
                  <a:close/>
                </a:path>
              </a:pathLst>
            </a:custGeom>
            <a:solidFill>
              <a:srgbClr val="BF8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1285200" y="1534000"/>
              <a:ext cx="925" cy="1150"/>
            </a:xfrm>
            <a:custGeom>
              <a:avLst/>
              <a:gdLst/>
              <a:ahLst/>
              <a:cxnLst/>
              <a:rect l="l" t="t" r="r" b="b"/>
              <a:pathLst>
                <a:path w="37" h="46" extrusionOk="0">
                  <a:moveTo>
                    <a:pt x="19" y="1"/>
                  </a:moveTo>
                  <a:cubicBezTo>
                    <a:pt x="10" y="1"/>
                    <a:pt x="1" y="10"/>
                    <a:pt x="1" y="27"/>
                  </a:cubicBezTo>
                  <a:cubicBezTo>
                    <a:pt x="1" y="36"/>
                    <a:pt x="10" y="45"/>
                    <a:pt x="19" y="45"/>
                  </a:cubicBezTo>
                  <a:cubicBezTo>
                    <a:pt x="27" y="45"/>
                    <a:pt x="36" y="36"/>
                    <a:pt x="36" y="27"/>
                  </a:cubicBezTo>
                  <a:cubicBezTo>
                    <a:pt x="36" y="10"/>
                    <a:pt x="27" y="1"/>
                    <a:pt x="19" y="1"/>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1285200" y="1534225"/>
              <a:ext cx="925" cy="925"/>
            </a:xfrm>
            <a:custGeom>
              <a:avLst/>
              <a:gdLst/>
              <a:ahLst/>
              <a:cxnLst/>
              <a:rect l="l" t="t" r="r" b="b"/>
              <a:pathLst>
                <a:path w="37" h="37" extrusionOk="0">
                  <a:moveTo>
                    <a:pt x="10" y="1"/>
                  </a:moveTo>
                  <a:cubicBezTo>
                    <a:pt x="8" y="1"/>
                    <a:pt x="6" y="1"/>
                    <a:pt x="5" y="2"/>
                  </a:cubicBezTo>
                  <a:lnTo>
                    <a:pt x="5" y="2"/>
                  </a:lnTo>
                  <a:cubicBezTo>
                    <a:pt x="7" y="1"/>
                    <a:pt x="10" y="1"/>
                    <a:pt x="10" y="1"/>
                  </a:cubicBezTo>
                  <a:close/>
                  <a:moveTo>
                    <a:pt x="5" y="2"/>
                  </a:moveTo>
                  <a:cubicBezTo>
                    <a:pt x="3" y="3"/>
                    <a:pt x="1" y="5"/>
                    <a:pt x="1" y="9"/>
                  </a:cubicBezTo>
                  <a:cubicBezTo>
                    <a:pt x="1" y="10"/>
                    <a:pt x="1" y="11"/>
                    <a:pt x="1" y="12"/>
                  </a:cubicBezTo>
                  <a:lnTo>
                    <a:pt x="1" y="12"/>
                  </a:lnTo>
                  <a:cubicBezTo>
                    <a:pt x="1" y="7"/>
                    <a:pt x="2" y="4"/>
                    <a:pt x="5" y="2"/>
                  </a:cubicBezTo>
                  <a:close/>
                  <a:moveTo>
                    <a:pt x="1" y="12"/>
                  </a:moveTo>
                  <a:cubicBezTo>
                    <a:pt x="1" y="14"/>
                    <a:pt x="1" y="16"/>
                    <a:pt x="1" y="18"/>
                  </a:cubicBezTo>
                  <a:cubicBezTo>
                    <a:pt x="1" y="27"/>
                    <a:pt x="10" y="36"/>
                    <a:pt x="19" y="36"/>
                  </a:cubicBezTo>
                  <a:cubicBezTo>
                    <a:pt x="27" y="36"/>
                    <a:pt x="27" y="27"/>
                    <a:pt x="36" y="27"/>
                  </a:cubicBezTo>
                  <a:lnTo>
                    <a:pt x="27" y="27"/>
                  </a:lnTo>
                  <a:cubicBezTo>
                    <a:pt x="11" y="27"/>
                    <a:pt x="2" y="20"/>
                    <a:pt x="1" y="12"/>
                  </a:cubicBezTo>
                  <a:close/>
                </a:path>
              </a:pathLst>
            </a:custGeom>
            <a:solidFill>
              <a:srgbClr val="BF3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1283200" y="1530000"/>
              <a:ext cx="3825" cy="2025"/>
            </a:xfrm>
            <a:custGeom>
              <a:avLst/>
              <a:gdLst/>
              <a:ahLst/>
              <a:cxnLst/>
              <a:rect l="l" t="t" r="r" b="b"/>
              <a:pathLst>
                <a:path w="153" h="81" extrusionOk="0">
                  <a:moveTo>
                    <a:pt x="63" y="0"/>
                  </a:moveTo>
                  <a:lnTo>
                    <a:pt x="63" y="0"/>
                  </a:lnTo>
                  <a:cubicBezTo>
                    <a:pt x="63" y="54"/>
                    <a:pt x="54" y="54"/>
                    <a:pt x="0" y="54"/>
                  </a:cubicBezTo>
                  <a:lnTo>
                    <a:pt x="0" y="80"/>
                  </a:lnTo>
                  <a:cubicBezTo>
                    <a:pt x="54" y="80"/>
                    <a:pt x="63" y="80"/>
                    <a:pt x="63" y="0"/>
                  </a:cubicBezTo>
                  <a:close/>
                  <a:moveTo>
                    <a:pt x="134" y="1"/>
                  </a:moveTo>
                  <a:cubicBezTo>
                    <a:pt x="134" y="80"/>
                    <a:pt x="134" y="80"/>
                    <a:pt x="152" y="80"/>
                  </a:cubicBezTo>
                  <a:lnTo>
                    <a:pt x="152" y="54"/>
                  </a:lnTo>
                  <a:cubicBezTo>
                    <a:pt x="134" y="54"/>
                    <a:pt x="134" y="54"/>
                    <a:pt x="134" y="1"/>
                  </a:cubicBezTo>
                  <a:close/>
                </a:path>
              </a:pathLst>
            </a:custGeom>
            <a:solidFill>
              <a:srgbClr val="00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1284750" y="1530000"/>
              <a:ext cx="2275" cy="2025"/>
            </a:xfrm>
            <a:custGeom>
              <a:avLst/>
              <a:gdLst/>
              <a:ahLst/>
              <a:cxnLst/>
              <a:rect l="l" t="t" r="r" b="b"/>
              <a:pathLst>
                <a:path w="91" h="81" extrusionOk="0">
                  <a:moveTo>
                    <a:pt x="1" y="0"/>
                  </a:moveTo>
                  <a:lnTo>
                    <a:pt x="1" y="0"/>
                  </a:lnTo>
                  <a:cubicBezTo>
                    <a:pt x="1" y="10"/>
                    <a:pt x="1" y="18"/>
                    <a:pt x="1" y="25"/>
                  </a:cubicBezTo>
                  <a:lnTo>
                    <a:pt x="1" y="25"/>
                  </a:lnTo>
                  <a:cubicBezTo>
                    <a:pt x="1" y="18"/>
                    <a:pt x="1" y="9"/>
                    <a:pt x="1" y="0"/>
                  </a:cubicBezTo>
                  <a:close/>
                  <a:moveTo>
                    <a:pt x="1" y="25"/>
                  </a:moveTo>
                  <a:cubicBezTo>
                    <a:pt x="0" y="80"/>
                    <a:pt x="3" y="80"/>
                    <a:pt x="90" y="80"/>
                  </a:cubicBezTo>
                  <a:lnTo>
                    <a:pt x="90" y="54"/>
                  </a:lnTo>
                  <a:cubicBezTo>
                    <a:pt x="10" y="54"/>
                    <a:pt x="1" y="54"/>
                    <a:pt x="1" y="25"/>
                  </a:cubicBezTo>
                  <a:close/>
                </a:path>
              </a:pathLst>
            </a:custGeom>
            <a:solidFill>
              <a:srgbClr val="04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1283200" y="1530000"/>
              <a:ext cx="925" cy="3800"/>
            </a:xfrm>
            <a:custGeom>
              <a:avLst/>
              <a:gdLst/>
              <a:ahLst/>
              <a:cxnLst/>
              <a:rect l="l" t="t" r="r" b="b"/>
              <a:pathLst>
                <a:path w="37" h="152" extrusionOk="0">
                  <a:moveTo>
                    <a:pt x="0" y="0"/>
                  </a:moveTo>
                  <a:cubicBezTo>
                    <a:pt x="0" y="54"/>
                    <a:pt x="0" y="54"/>
                    <a:pt x="0" y="54"/>
                  </a:cubicBezTo>
                  <a:lnTo>
                    <a:pt x="9" y="152"/>
                  </a:lnTo>
                  <a:lnTo>
                    <a:pt x="36" y="152"/>
                  </a:lnTo>
                  <a:lnTo>
                    <a:pt x="36" y="54"/>
                  </a:lnTo>
                  <a:cubicBezTo>
                    <a:pt x="36" y="54"/>
                    <a:pt x="36" y="54"/>
                    <a:pt x="36"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1283200" y="1530000"/>
              <a:ext cx="475" cy="3800"/>
            </a:xfrm>
            <a:custGeom>
              <a:avLst/>
              <a:gdLst/>
              <a:ahLst/>
              <a:cxnLst/>
              <a:rect l="l" t="t" r="r" b="b"/>
              <a:pathLst>
                <a:path w="19" h="152" extrusionOk="0">
                  <a:moveTo>
                    <a:pt x="0" y="0"/>
                  </a:moveTo>
                  <a:cubicBezTo>
                    <a:pt x="0" y="54"/>
                    <a:pt x="0" y="54"/>
                    <a:pt x="0" y="54"/>
                  </a:cubicBezTo>
                  <a:lnTo>
                    <a:pt x="9" y="152"/>
                  </a:lnTo>
                  <a:lnTo>
                    <a:pt x="18" y="152"/>
                  </a:lnTo>
                  <a:lnTo>
                    <a:pt x="9" y="54"/>
                  </a:lnTo>
                  <a:cubicBezTo>
                    <a:pt x="9" y="54"/>
                    <a:pt x="9" y="54"/>
                    <a:pt x="9"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1283200" y="1530000"/>
              <a:ext cx="3825" cy="3800"/>
            </a:xfrm>
            <a:custGeom>
              <a:avLst/>
              <a:gdLst/>
              <a:ahLst/>
              <a:cxnLst/>
              <a:rect l="l" t="t" r="r" b="b"/>
              <a:pathLst>
                <a:path w="153" h="152" extrusionOk="0">
                  <a:moveTo>
                    <a:pt x="0" y="0"/>
                  </a:moveTo>
                  <a:lnTo>
                    <a:pt x="0" y="152"/>
                  </a:lnTo>
                  <a:lnTo>
                    <a:pt x="54" y="152"/>
                  </a:lnTo>
                  <a:cubicBezTo>
                    <a:pt x="54" y="58"/>
                    <a:pt x="54" y="22"/>
                    <a:pt x="77" y="8"/>
                  </a:cubicBezTo>
                  <a:lnTo>
                    <a:pt x="77" y="8"/>
                  </a:lnTo>
                  <a:cubicBezTo>
                    <a:pt x="91" y="9"/>
                    <a:pt x="115" y="9"/>
                    <a:pt x="152" y="9"/>
                  </a:cubicBezTo>
                  <a:lnTo>
                    <a:pt x="152" y="0"/>
                  </a:lnTo>
                  <a:cubicBezTo>
                    <a:pt x="115" y="0"/>
                    <a:pt x="91" y="0"/>
                    <a:pt x="77" y="8"/>
                  </a:cubicBezTo>
                  <a:lnTo>
                    <a:pt x="77" y="8"/>
                  </a:lnTo>
                  <a:cubicBezTo>
                    <a:pt x="54" y="8"/>
                    <a:pt x="54" y="6"/>
                    <a:pt x="54" y="0"/>
                  </a:cubicBezTo>
                  <a:close/>
                </a:path>
              </a:pathLst>
            </a:custGeom>
            <a:solidFill>
              <a:srgbClr val="00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1283200" y="1530000"/>
              <a:ext cx="3825" cy="3800"/>
            </a:xfrm>
            <a:custGeom>
              <a:avLst/>
              <a:gdLst/>
              <a:ahLst/>
              <a:cxnLst/>
              <a:rect l="l" t="t" r="r" b="b"/>
              <a:pathLst>
                <a:path w="153" h="152" extrusionOk="0">
                  <a:moveTo>
                    <a:pt x="0" y="0"/>
                  </a:moveTo>
                  <a:lnTo>
                    <a:pt x="0" y="152"/>
                  </a:lnTo>
                  <a:lnTo>
                    <a:pt x="152" y="152"/>
                  </a:lnTo>
                  <a:lnTo>
                    <a:pt x="152" y="0"/>
                  </a:lnTo>
                  <a:close/>
                </a:path>
              </a:pathLst>
            </a:custGeom>
            <a:solidFill>
              <a:srgbClr val="04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1283200" y="1530000"/>
              <a:ext cx="3825" cy="3800"/>
            </a:xfrm>
            <a:custGeom>
              <a:avLst/>
              <a:gdLst/>
              <a:ahLst/>
              <a:cxnLst/>
              <a:rect l="l" t="t" r="r" b="b"/>
              <a:pathLst>
                <a:path w="153" h="152" extrusionOk="0">
                  <a:moveTo>
                    <a:pt x="36" y="0"/>
                  </a:moveTo>
                  <a:cubicBezTo>
                    <a:pt x="36" y="62"/>
                    <a:pt x="36" y="62"/>
                    <a:pt x="0" y="62"/>
                  </a:cubicBezTo>
                  <a:lnTo>
                    <a:pt x="0" y="152"/>
                  </a:lnTo>
                  <a:lnTo>
                    <a:pt x="152" y="152"/>
                  </a:lnTo>
                  <a:lnTo>
                    <a:pt x="152" y="62"/>
                  </a:lnTo>
                  <a:cubicBezTo>
                    <a:pt x="45" y="62"/>
                    <a:pt x="45" y="62"/>
                    <a:pt x="45" y="0"/>
                  </a:cubicBez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1283200" y="1530000"/>
              <a:ext cx="3825" cy="3800"/>
            </a:xfrm>
            <a:custGeom>
              <a:avLst/>
              <a:gdLst/>
              <a:ahLst/>
              <a:cxnLst/>
              <a:rect l="l" t="t" r="r" b="b"/>
              <a:pathLst>
                <a:path w="153" h="152" extrusionOk="0">
                  <a:moveTo>
                    <a:pt x="36" y="0"/>
                  </a:moveTo>
                  <a:cubicBezTo>
                    <a:pt x="36" y="62"/>
                    <a:pt x="36" y="62"/>
                    <a:pt x="0" y="62"/>
                  </a:cubicBezTo>
                  <a:lnTo>
                    <a:pt x="0" y="152"/>
                  </a:lnTo>
                  <a:lnTo>
                    <a:pt x="152" y="152"/>
                  </a:lnTo>
                  <a:lnTo>
                    <a:pt x="152" y="0"/>
                  </a:ln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1283200" y="1530000"/>
              <a:ext cx="3825" cy="3800"/>
            </a:xfrm>
            <a:custGeom>
              <a:avLst/>
              <a:gdLst/>
              <a:ahLst/>
              <a:cxnLst/>
              <a:rect l="l" t="t" r="r" b="b"/>
              <a:pathLst>
                <a:path w="153" h="152" extrusionOk="0">
                  <a:moveTo>
                    <a:pt x="0" y="0"/>
                  </a:moveTo>
                  <a:lnTo>
                    <a:pt x="0" y="152"/>
                  </a:lnTo>
                  <a:lnTo>
                    <a:pt x="45" y="152"/>
                  </a:lnTo>
                  <a:cubicBezTo>
                    <a:pt x="50" y="84"/>
                    <a:pt x="54" y="51"/>
                    <a:pt x="69" y="35"/>
                  </a:cubicBezTo>
                  <a:lnTo>
                    <a:pt x="69" y="35"/>
                  </a:lnTo>
                  <a:cubicBezTo>
                    <a:pt x="78" y="45"/>
                    <a:pt x="99" y="45"/>
                    <a:pt x="152" y="45"/>
                  </a:cubicBezTo>
                  <a:lnTo>
                    <a:pt x="152" y="27"/>
                  </a:lnTo>
                  <a:cubicBezTo>
                    <a:pt x="134" y="25"/>
                    <a:pt x="119" y="24"/>
                    <a:pt x="107" y="24"/>
                  </a:cubicBezTo>
                  <a:cubicBezTo>
                    <a:pt x="89" y="24"/>
                    <a:pt x="77" y="26"/>
                    <a:pt x="69" y="35"/>
                  </a:cubicBezTo>
                  <a:lnTo>
                    <a:pt x="69" y="35"/>
                  </a:lnTo>
                  <a:cubicBezTo>
                    <a:pt x="63" y="29"/>
                    <a:pt x="63" y="18"/>
                    <a:pt x="63" y="0"/>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1283200" y="1530000"/>
              <a:ext cx="3825" cy="3800"/>
            </a:xfrm>
            <a:custGeom>
              <a:avLst/>
              <a:gdLst/>
              <a:ahLst/>
              <a:cxnLst/>
              <a:rect l="l" t="t" r="r" b="b"/>
              <a:pathLst>
                <a:path w="153" h="152" extrusionOk="0">
                  <a:moveTo>
                    <a:pt x="0" y="0"/>
                  </a:moveTo>
                  <a:lnTo>
                    <a:pt x="0" y="152"/>
                  </a:lnTo>
                  <a:lnTo>
                    <a:pt x="45" y="152"/>
                  </a:lnTo>
                  <a:cubicBezTo>
                    <a:pt x="50" y="84"/>
                    <a:pt x="54" y="51"/>
                    <a:pt x="69" y="35"/>
                  </a:cubicBezTo>
                  <a:lnTo>
                    <a:pt x="69" y="35"/>
                  </a:lnTo>
                  <a:cubicBezTo>
                    <a:pt x="78" y="45"/>
                    <a:pt x="99" y="45"/>
                    <a:pt x="152" y="45"/>
                  </a:cubicBezTo>
                  <a:lnTo>
                    <a:pt x="152" y="27"/>
                  </a:lnTo>
                  <a:cubicBezTo>
                    <a:pt x="134" y="25"/>
                    <a:pt x="119" y="24"/>
                    <a:pt x="107" y="24"/>
                  </a:cubicBezTo>
                  <a:cubicBezTo>
                    <a:pt x="89" y="24"/>
                    <a:pt x="77" y="26"/>
                    <a:pt x="69" y="35"/>
                  </a:cubicBezTo>
                  <a:lnTo>
                    <a:pt x="69" y="35"/>
                  </a:lnTo>
                  <a:cubicBezTo>
                    <a:pt x="63" y="29"/>
                    <a:pt x="63" y="18"/>
                    <a:pt x="63" y="0"/>
                  </a:cubicBezTo>
                  <a:close/>
                </a:path>
              </a:pathLst>
            </a:custGeom>
            <a:solidFill>
              <a:srgbClr val="D84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1283200" y="1530000"/>
              <a:ext cx="3825" cy="675"/>
            </a:xfrm>
            <a:custGeom>
              <a:avLst/>
              <a:gdLst/>
              <a:ahLst/>
              <a:cxnLst/>
              <a:rect l="l" t="t" r="r" b="b"/>
              <a:pathLst>
                <a:path w="153" h="27" extrusionOk="0">
                  <a:moveTo>
                    <a:pt x="0" y="0"/>
                  </a:moveTo>
                  <a:lnTo>
                    <a:pt x="0" y="27"/>
                  </a:lnTo>
                  <a:cubicBezTo>
                    <a:pt x="9" y="18"/>
                    <a:pt x="18" y="18"/>
                    <a:pt x="27" y="18"/>
                  </a:cubicBezTo>
                  <a:cubicBezTo>
                    <a:pt x="27" y="18"/>
                    <a:pt x="36" y="18"/>
                    <a:pt x="152" y="27"/>
                  </a:cubicBezTo>
                  <a:lnTo>
                    <a:pt x="152" y="0"/>
                  </a:ln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1283200" y="1530000"/>
              <a:ext cx="3825" cy="675"/>
            </a:xfrm>
            <a:custGeom>
              <a:avLst/>
              <a:gdLst/>
              <a:ahLst/>
              <a:cxnLst/>
              <a:rect l="l" t="t" r="r" b="b"/>
              <a:pathLst>
                <a:path w="153" h="27" extrusionOk="0">
                  <a:moveTo>
                    <a:pt x="0" y="0"/>
                  </a:moveTo>
                  <a:lnTo>
                    <a:pt x="0" y="27"/>
                  </a:lnTo>
                  <a:cubicBezTo>
                    <a:pt x="16" y="27"/>
                    <a:pt x="18" y="20"/>
                    <a:pt x="24" y="18"/>
                  </a:cubicBezTo>
                  <a:lnTo>
                    <a:pt x="24" y="18"/>
                  </a:lnTo>
                  <a:cubicBezTo>
                    <a:pt x="30" y="19"/>
                    <a:pt x="59" y="21"/>
                    <a:pt x="152" y="27"/>
                  </a:cubicBezTo>
                  <a:lnTo>
                    <a:pt x="152" y="0"/>
                  </a:ln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1284325" y="1530425"/>
              <a:ext cx="225" cy="250"/>
            </a:xfrm>
            <a:custGeom>
              <a:avLst/>
              <a:gdLst/>
              <a:ahLst/>
              <a:cxnLst/>
              <a:rect l="l" t="t" r="r" b="b"/>
              <a:pathLst>
                <a:path w="9" h="10" extrusionOk="0">
                  <a:moveTo>
                    <a:pt x="0" y="1"/>
                  </a:moveTo>
                  <a:cubicBezTo>
                    <a:pt x="0" y="10"/>
                    <a:pt x="0" y="10"/>
                    <a:pt x="0" y="10"/>
                  </a:cubicBezTo>
                  <a:cubicBezTo>
                    <a:pt x="9" y="10"/>
                    <a:pt x="9" y="10"/>
                    <a:pt x="9"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1284325" y="1530425"/>
              <a:ext cx="225" cy="250"/>
            </a:xfrm>
            <a:custGeom>
              <a:avLst/>
              <a:gdLst/>
              <a:ahLst/>
              <a:cxnLst/>
              <a:rect l="l" t="t" r="r" b="b"/>
              <a:pathLst>
                <a:path w="9" h="10" extrusionOk="0">
                  <a:moveTo>
                    <a:pt x="0" y="1"/>
                  </a:moveTo>
                  <a:cubicBezTo>
                    <a:pt x="0" y="10"/>
                    <a:pt x="0" y="10"/>
                    <a:pt x="0" y="10"/>
                  </a:cubicBezTo>
                  <a:lnTo>
                    <a:pt x="9" y="10"/>
                  </a:lnTo>
                  <a:cubicBezTo>
                    <a:pt x="0" y="10"/>
                    <a:pt x="0" y="10"/>
                    <a:pt x="0"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1283200" y="1530000"/>
              <a:ext cx="3825" cy="675"/>
            </a:xfrm>
            <a:custGeom>
              <a:avLst/>
              <a:gdLst/>
              <a:ahLst/>
              <a:cxnLst/>
              <a:rect l="l" t="t" r="r" b="b"/>
              <a:pathLst>
                <a:path w="153" h="27" extrusionOk="0">
                  <a:moveTo>
                    <a:pt x="0" y="0"/>
                  </a:moveTo>
                  <a:lnTo>
                    <a:pt x="0" y="18"/>
                  </a:lnTo>
                  <a:cubicBezTo>
                    <a:pt x="45" y="27"/>
                    <a:pt x="45" y="27"/>
                    <a:pt x="45" y="27"/>
                  </a:cubicBezTo>
                  <a:cubicBezTo>
                    <a:pt x="45" y="27"/>
                    <a:pt x="54" y="27"/>
                    <a:pt x="152" y="18"/>
                  </a:cubicBezTo>
                  <a:lnTo>
                    <a:pt x="152" y="0"/>
                  </a:lnTo>
                  <a:close/>
                </a:path>
              </a:pathLst>
            </a:custGeom>
            <a:solidFill>
              <a:srgbClr val="00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1449800" y="1538675"/>
              <a:ext cx="106850" cy="161950"/>
            </a:xfrm>
            <a:custGeom>
              <a:avLst/>
              <a:gdLst/>
              <a:ahLst/>
              <a:cxnLst/>
              <a:rect l="l" t="t" r="r" b="b"/>
              <a:pathLst>
                <a:path w="4274" h="6478" extrusionOk="0">
                  <a:moveTo>
                    <a:pt x="2133" y="1"/>
                  </a:moveTo>
                  <a:cubicBezTo>
                    <a:pt x="1825" y="1"/>
                    <a:pt x="1579" y="240"/>
                    <a:pt x="1579" y="545"/>
                  </a:cubicBezTo>
                  <a:lnTo>
                    <a:pt x="1579" y="1589"/>
                  </a:lnTo>
                  <a:lnTo>
                    <a:pt x="964" y="1063"/>
                  </a:lnTo>
                  <a:cubicBezTo>
                    <a:pt x="860" y="975"/>
                    <a:pt x="735" y="931"/>
                    <a:pt x="610" y="931"/>
                  </a:cubicBezTo>
                  <a:cubicBezTo>
                    <a:pt x="457" y="931"/>
                    <a:pt x="305" y="997"/>
                    <a:pt x="197" y="1125"/>
                  </a:cubicBezTo>
                  <a:cubicBezTo>
                    <a:pt x="0" y="1348"/>
                    <a:pt x="18" y="1687"/>
                    <a:pt x="250" y="1883"/>
                  </a:cubicBezTo>
                  <a:lnTo>
                    <a:pt x="1579" y="3016"/>
                  </a:lnTo>
                  <a:lnTo>
                    <a:pt x="1579" y="4238"/>
                  </a:lnTo>
                  <a:lnTo>
                    <a:pt x="964" y="3712"/>
                  </a:lnTo>
                  <a:cubicBezTo>
                    <a:pt x="859" y="3623"/>
                    <a:pt x="732" y="3580"/>
                    <a:pt x="607" y="3580"/>
                  </a:cubicBezTo>
                  <a:cubicBezTo>
                    <a:pt x="455" y="3580"/>
                    <a:pt x="304" y="3643"/>
                    <a:pt x="197" y="3766"/>
                  </a:cubicBezTo>
                  <a:cubicBezTo>
                    <a:pt x="0" y="3998"/>
                    <a:pt x="18" y="4337"/>
                    <a:pt x="250" y="4533"/>
                  </a:cubicBezTo>
                  <a:lnTo>
                    <a:pt x="1579" y="5666"/>
                  </a:lnTo>
                  <a:lnTo>
                    <a:pt x="1579" y="6478"/>
                  </a:lnTo>
                  <a:lnTo>
                    <a:pt x="2659" y="6478"/>
                  </a:lnTo>
                  <a:lnTo>
                    <a:pt x="2659" y="5657"/>
                  </a:lnTo>
                  <a:lnTo>
                    <a:pt x="3988" y="4524"/>
                  </a:lnTo>
                  <a:cubicBezTo>
                    <a:pt x="4220" y="4328"/>
                    <a:pt x="4247" y="3989"/>
                    <a:pt x="4051" y="3757"/>
                  </a:cubicBezTo>
                  <a:cubicBezTo>
                    <a:pt x="3943" y="3635"/>
                    <a:pt x="3790" y="3571"/>
                    <a:pt x="3637" y="3571"/>
                  </a:cubicBezTo>
                  <a:cubicBezTo>
                    <a:pt x="3511" y="3571"/>
                    <a:pt x="3384" y="3614"/>
                    <a:pt x="3283" y="3703"/>
                  </a:cubicBezTo>
                  <a:lnTo>
                    <a:pt x="2695" y="4230"/>
                  </a:lnTo>
                  <a:lnTo>
                    <a:pt x="2695" y="3016"/>
                  </a:lnTo>
                  <a:lnTo>
                    <a:pt x="4024" y="1883"/>
                  </a:lnTo>
                  <a:cubicBezTo>
                    <a:pt x="4247" y="1687"/>
                    <a:pt x="4274" y="1348"/>
                    <a:pt x="4077" y="1125"/>
                  </a:cubicBezTo>
                  <a:cubicBezTo>
                    <a:pt x="3969" y="997"/>
                    <a:pt x="3815" y="931"/>
                    <a:pt x="3660" y="931"/>
                  </a:cubicBezTo>
                  <a:cubicBezTo>
                    <a:pt x="3535" y="931"/>
                    <a:pt x="3410" y="975"/>
                    <a:pt x="3310" y="1063"/>
                  </a:cubicBezTo>
                  <a:lnTo>
                    <a:pt x="2695" y="1589"/>
                  </a:lnTo>
                  <a:lnTo>
                    <a:pt x="2695" y="563"/>
                  </a:lnTo>
                  <a:cubicBezTo>
                    <a:pt x="2695" y="295"/>
                    <a:pt x="2507" y="54"/>
                    <a:pt x="2240" y="10"/>
                  </a:cubicBezTo>
                  <a:cubicBezTo>
                    <a:pt x="2204" y="4"/>
                    <a:pt x="2168" y="1"/>
                    <a:pt x="2133"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1450025" y="1562100"/>
              <a:ext cx="67150" cy="138525"/>
            </a:xfrm>
            <a:custGeom>
              <a:avLst/>
              <a:gdLst/>
              <a:ahLst/>
              <a:cxnLst/>
              <a:rect l="l" t="t" r="r" b="b"/>
              <a:pathLst>
                <a:path w="2686" h="5541" extrusionOk="0">
                  <a:moveTo>
                    <a:pt x="562" y="1"/>
                  </a:moveTo>
                  <a:cubicBezTo>
                    <a:pt x="429" y="10"/>
                    <a:pt x="295" y="72"/>
                    <a:pt x="197" y="179"/>
                  </a:cubicBezTo>
                  <a:cubicBezTo>
                    <a:pt x="0" y="411"/>
                    <a:pt x="27" y="750"/>
                    <a:pt x="259" y="946"/>
                  </a:cubicBezTo>
                  <a:lnTo>
                    <a:pt x="1570" y="2079"/>
                  </a:lnTo>
                  <a:lnTo>
                    <a:pt x="1570" y="3623"/>
                  </a:lnTo>
                  <a:cubicBezTo>
                    <a:pt x="1570" y="3735"/>
                    <a:pt x="1479" y="3812"/>
                    <a:pt x="1381" y="3812"/>
                  </a:cubicBezTo>
                  <a:cubicBezTo>
                    <a:pt x="1339" y="3812"/>
                    <a:pt x="1296" y="3798"/>
                    <a:pt x="1258" y="3765"/>
                  </a:cubicBezTo>
                  <a:lnTo>
                    <a:pt x="696" y="3293"/>
                  </a:lnTo>
                  <a:cubicBezTo>
                    <a:pt x="571" y="3185"/>
                    <a:pt x="509" y="3034"/>
                    <a:pt x="509" y="2882"/>
                  </a:cubicBezTo>
                  <a:cubicBezTo>
                    <a:pt x="509" y="2802"/>
                    <a:pt x="527" y="2722"/>
                    <a:pt x="562" y="2641"/>
                  </a:cubicBezTo>
                  <a:lnTo>
                    <a:pt x="562" y="2641"/>
                  </a:lnTo>
                  <a:cubicBezTo>
                    <a:pt x="429" y="2650"/>
                    <a:pt x="295" y="2722"/>
                    <a:pt x="197" y="2829"/>
                  </a:cubicBezTo>
                  <a:cubicBezTo>
                    <a:pt x="107" y="2936"/>
                    <a:pt x="63" y="3061"/>
                    <a:pt x="63" y="3185"/>
                  </a:cubicBezTo>
                  <a:cubicBezTo>
                    <a:pt x="63" y="3337"/>
                    <a:pt x="134" y="3489"/>
                    <a:pt x="259" y="3596"/>
                  </a:cubicBezTo>
                  <a:lnTo>
                    <a:pt x="1570" y="4729"/>
                  </a:lnTo>
                  <a:lnTo>
                    <a:pt x="1570" y="5541"/>
                  </a:lnTo>
                  <a:lnTo>
                    <a:pt x="2686" y="5541"/>
                  </a:lnTo>
                  <a:lnTo>
                    <a:pt x="2686" y="5246"/>
                  </a:lnTo>
                  <a:lnTo>
                    <a:pt x="2213" y="5246"/>
                  </a:lnTo>
                  <a:cubicBezTo>
                    <a:pt x="2106" y="5246"/>
                    <a:pt x="2017" y="5157"/>
                    <a:pt x="2017" y="5059"/>
                  </a:cubicBezTo>
                  <a:lnTo>
                    <a:pt x="2017" y="4425"/>
                  </a:lnTo>
                  <a:lnTo>
                    <a:pt x="2017" y="1865"/>
                  </a:lnTo>
                  <a:cubicBezTo>
                    <a:pt x="2017" y="1812"/>
                    <a:pt x="1990" y="1758"/>
                    <a:pt x="1954" y="1722"/>
                  </a:cubicBezTo>
                  <a:lnTo>
                    <a:pt x="696" y="643"/>
                  </a:lnTo>
                  <a:cubicBezTo>
                    <a:pt x="509" y="482"/>
                    <a:pt x="464" y="215"/>
                    <a:pt x="562" y="1"/>
                  </a:cubicBez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1449800" y="1850700"/>
              <a:ext cx="106850" cy="161950"/>
            </a:xfrm>
            <a:custGeom>
              <a:avLst/>
              <a:gdLst/>
              <a:ahLst/>
              <a:cxnLst/>
              <a:rect l="l" t="t" r="r" b="b"/>
              <a:pathLst>
                <a:path w="4274" h="6478" extrusionOk="0">
                  <a:moveTo>
                    <a:pt x="1579" y="0"/>
                  </a:moveTo>
                  <a:lnTo>
                    <a:pt x="1579" y="812"/>
                  </a:lnTo>
                  <a:lnTo>
                    <a:pt x="250" y="1945"/>
                  </a:lnTo>
                  <a:cubicBezTo>
                    <a:pt x="18" y="2141"/>
                    <a:pt x="0" y="2480"/>
                    <a:pt x="197" y="2712"/>
                  </a:cubicBezTo>
                  <a:cubicBezTo>
                    <a:pt x="304" y="2835"/>
                    <a:pt x="455" y="2898"/>
                    <a:pt x="607" y="2898"/>
                  </a:cubicBezTo>
                  <a:cubicBezTo>
                    <a:pt x="732" y="2898"/>
                    <a:pt x="859" y="2855"/>
                    <a:pt x="964" y="2766"/>
                  </a:cubicBezTo>
                  <a:lnTo>
                    <a:pt x="1579" y="2240"/>
                  </a:lnTo>
                  <a:lnTo>
                    <a:pt x="1579" y="3453"/>
                  </a:lnTo>
                  <a:lnTo>
                    <a:pt x="250" y="4595"/>
                  </a:lnTo>
                  <a:cubicBezTo>
                    <a:pt x="18" y="4791"/>
                    <a:pt x="0" y="5130"/>
                    <a:pt x="197" y="5353"/>
                  </a:cubicBezTo>
                  <a:cubicBezTo>
                    <a:pt x="305" y="5481"/>
                    <a:pt x="457" y="5547"/>
                    <a:pt x="610" y="5547"/>
                  </a:cubicBezTo>
                  <a:cubicBezTo>
                    <a:pt x="735" y="5547"/>
                    <a:pt x="860" y="5503"/>
                    <a:pt x="964" y="5415"/>
                  </a:cubicBezTo>
                  <a:lnTo>
                    <a:pt x="1579" y="4889"/>
                  </a:lnTo>
                  <a:lnTo>
                    <a:pt x="1579" y="5933"/>
                  </a:lnTo>
                  <a:cubicBezTo>
                    <a:pt x="1579" y="6230"/>
                    <a:pt x="1826" y="6477"/>
                    <a:pt x="2136" y="6477"/>
                  </a:cubicBezTo>
                  <a:cubicBezTo>
                    <a:pt x="2170" y="6477"/>
                    <a:pt x="2204" y="6474"/>
                    <a:pt x="2240" y="6468"/>
                  </a:cubicBezTo>
                  <a:cubicBezTo>
                    <a:pt x="2507" y="6424"/>
                    <a:pt x="2695" y="6183"/>
                    <a:pt x="2695" y="5915"/>
                  </a:cubicBezTo>
                  <a:lnTo>
                    <a:pt x="2695" y="4889"/>
                  </a:lnTo>
                  <a:lnTo>
                    <a:pt x="3310" y="5415"/>
                  </a:lnTo>
                  <a:cubicBezTo>
                    <a:pt x="3410" y="5503"/>
                    <a:pt x="3535" y="5547"/>
                    <a:pt x="3660" y="5547"/>
                  </a:cubicBezTo>
                  <a:cubicBezTo>
                    <a:pt x="3815" y="5547"/>
                    <a:pt x="3969" y="5481"/>
                    <a:pt x="4077" y="5353"/>
                  </a:cubicBezTo>
                  <a:cubicBezTo>
                    <a:pt x="4274" y="5130"/>
                    <a:pt x="4247" y="4791"/>
                    <a:pt x="4024" y="4595"/>
                  </a:cubicBezTo>
                  <a:lnTo>
                    <a:pt x="2695" y="3453"/>
                  </a:lnTo>
                  <a:lnTo>
                    <a:pt x="2695" y="2249"/>
                  </a:lnTo>
                  <a:lnTo>
                    <a:pt x="3283" y="2775"/>
                  </a:lnTo>
                  <a:cubicBezTo>
                    <a:pt x="3383" y="2863"/>
                    <a:pt x="3508" y="2906"/>
                    <a:pt x="3634" y="2906"/>
                  </a:cubicBezTo>
                  <a:cubicBezTo>
                    <a:pt x="3788" y="2906"/>
                    <a:pt x="3942" y="2840"/>
                    <a:pt x="4051" y="2712"/>
                  </a:cubicBezTo>
                  <a:cubicBezTo>
                    <a:pt x="4247" y="2489"/>
                    <a:pt x="4220" y="2150"/>
                    <a:pt x="3988" y="1954"/>
                  </a:cubicBezTo>
                  <a:lnTo>
                    <a:pt x="2659" y="821"/>
                  </a:lnTo>
                  <a:lnTo>
                    <a:pt x="2659" y="0"/>
                  </a:ln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1450025" y="1850700"/>
              <a:ext cx="67150" cy="138750"/>
            </a:xfrm>
            <a:custGeom>
              <a:avLst/>
              <a:gdLst/>
              <a:ahLst/>
              <a:cxnLst/>
              <a:rect l="l" t="t" r="r" b="b"/>
              <a:pathLst>
                <a:path w="2686" h="5550" extrusionOk="0">
                  <a:moveTo>
                    <a:pt x="1570" y="0"/>
                  </a:moveTo>
                  <a:lnTo>
                    <a:pt x="1570" y="785"/>
                  </a:lnTo>
                  <a:lnTo>
                    <a:pt x="241" y="1892"/>
                  </a:lnTo>
                  <a:cubicBezTo>
                    <a:pt x="116" y="1990"/>
                    <a:pt x="54" y="2141"/>
                    <a:pt x="54" y="2284"/>
                  </a:cubicBezTo>
                  <a:cubicBezTo>
                    <a:pt x="54" y="2409"/>
                    <a:pt x="99" y="2534"/>
                    <a:pt x="188" y="2632"/>
                  </a:cubicBezTo>
                  <a:cubicBezTo>
                    <a:pt x="286" y="2739"/>
                    <a:pt x="420" y="2802"/>
                    <a:pt x="553" y="2811"/>
                  </a:cubicBezTo>
                  <a:cubicBezTo>
                    <a:pt x="518" y="2739"/>
                    <a:pt x="500" y="2659"/>
                    <a:pt x="500" y="2588"/>
                  </a:cubicBezTo>
                  <a:cubicBezTo>
                    <a:pt x="500" y="2436"/>
                    <a:pt x="562" y="2284"/>
                    <a:pt x="687" y="2186"/>
                  </a:cubicBezTo>
                  <a:lnTo>
                    <a:pt x="1258" y="1713"/>
                  </a:lnTo>
                  <a:cubicBezTo>
                    <a:pt x="1294" y="1685"/>
                    <a:pt x="1335" y="1672"/>
                    <a:pt x="1376" y="1672"/>
                  </a:cubicBezTo>
                  <a:cubicBezTo>
                    <a:pt x="1475" y="1672"/>
                    <a:pt x="1570" y="1751"/>
                    <a:pt x="1570" y="1865"/>
                  </a:cubicBezTo>
                  <a:lnTo>
                    <a:pt x="1570" y="3462"/>
                  </a:lnTo>
                  <a:lnTo>
                    <a:pt x="259" y="4595"/>
                  </a:lnTo>
                  <a:cubicBezTo>
                    <a:pt x="27" y="4791"/>
                    <a:pt x="0" y="5139"/>
                    <a:pt x="197" y="5362"/>
                  </a:cubicBezTo>
                  <a:cubicBezTo>
                    <a:pt x="295" y="5478"/>
                    <a:pt x="429" y="5540"/>
                    <a:pt x="562" y="5549"/>
                  </a:cubicBezTo>
                  <a:cubicBezTo>
                    <a:pt x="464" y="5335"/>
                    <a:pt x="509" y="5068"/>
                    <a:pt x="696" y="4907"/>
                  </a:cubicBezTo>
                  <a:lnTo>
                    <a:pt x="1954" y="3828"/>
                  </a:lnTo>
                  <a:cubicBezTo>
                    <a:pt x="1990" y="3792"/>
                    <a:pt x="2017" y="3738"/>
                    <a:pt x="2017" y="3685"/>
                  </a:cubicBezTo>
                  <a:lnTo>
                    <a:pt x="2017" y="1124"/>
                  </a:lnTo>
                  <a:lnTo>
                    <a:pt x="2017" y="482"/>
                  </a:lnTo>
                  <a:cubicBezTo>
                    <a:pt x="2017" y="384"/>
                    <a:pt x="2097" y="295"/>
                    <a:pt x="2204" y="295"/>
                  </a:cubicBezTo>
                  <a:lnTo>
                    <a:pt x="2686" y="295"/>
                  </a:lnTo>
                  <a:lnTo>
                    <a:pt x="2686" y="0"/>
                  </a:ln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1289000" y="1635850"/>
              <a:ext cx="153475" cy="124800"/>
            </a:xfrm>
            <a:custGeom>
              <a:avLst/>
              <a:gdLst/>
              <a:ahLst/>
              <a:cxnLst/>
              <a:rect l="l" t="t" r="r" b="b"/>
              <a:pathLst>
                <a:path w="6139" h="4992" extrusionOk="0">
                  <a:moveTo>
                    <a:pt x="2149" y="0"/>
                  </a:moveTo>
                  <a:cubicBezTo>
                    <a:pt x="2111" y="0"/>
                    <a:pt x="2073" y="4"/>
                    <a:pt x="2034" y="12"/>
                  </a:cubicBezTo>
                  <a:cubicBezTo>
                    <a:pt x="1740" y="84"/>
                    <a:pt x="1562" y="378"/>
                    <a:pt x="1624" y="664"/>
                  </a:cubicBezTo>
                  <a:lnTo>
                    <a:pt x="1811" y="1449"/>
                  </a:lnTo>
                  <a:lnTo>
                    <a:pt x="1811" y="1449"/>
                  </a:lnTo>
                  <a:lnTo>
                    <a:pt x="884" y="967"/>
                  </a:lnTo>
                  <a:cubicBezTo>
                    <a:pt x="803" y="924"/>
                    <a:pt x="716" y="904"/>
                    <a:pt x="631" y="904"/>
                  </a:cubicBezTo>
                  <a:cubicBezTo>
                    <a:pt x="434" y="904"/>
                    <a:pt x="243" y="1012"/>
                    <a:pt x="143" y="1199"/>
                  </a:cubicBezTo>
                  <a:cubicBezTo>
                    <a:pt x="0" y="1467"/>
                    <a:pt x="107" y="1806"/>
                    <a:pt x="375" y="1939"/>
                  </a:cubicBezTo>
                  <a:lnTo>
                    <a:pt x="1303" y="2421"/>
                  </a:lnTo>
                  <a:lnTo>
                    <a:pt x="553" y="2724"/>
                  </a:lnTo>
                  <a:cubicBezTo>
                    <a:pt x="277" y="2831"/>
                    <a:pt x="134" y="3153"/>
                    <a:pt x="250" y="3429"/>
                  </a:cubicBezTo>
                  <a:cubicBezTo>
                    <a:pt x="332" y="3641"/>
                    <a:pt x="540" y="3769"/>
                    <a:pt x="757" y="3769"/>
                  </a:cubicBezTo>
                  <a:cubicBezTo>
                    <a:pt x="823" y="3769"/>
                    <a:pt x="890" y="3757"/>
                    <a:pt x="955" y="3732"/>
                  </a:cubicBezTo>
                  <a:lnTo>
                    <a:pt x="2570" y="3090"/>
                  </a:lnTo>
                  <a:lnTo>
                    <a:pt x="3649" y="3652"/>
                  </a:lnTo>
                  <a:lnTo>
                    <a:pt x="2900" y="3947"/>
                  </a:lnTo>
                  <a:cubicBezTo>
                    <a:pt x="2623" y="4063"/>
                    <a:pt x="2480" y="4375"/>
                    <a:pt x="2596" y="4651"/>
                  </a:cubicBezTo>
                  <a:cubicBezTo>
                    <a:pt x="2678" y="4863"/>
                    <a:pt x="2881" y="4992"/>
                    <a:pt x="3100" y="4992"/>
                  </a:cubicBezTo>
                  <a:cubicBezTo>
                    <a:pt x="3167" y="4992"/>
                    <a:pt x="3235" y="4980"/>
                    <a:pt x="3301" y="4955"/>
                  </a:cubicBezTo>
                  <a:lnTo>
                    <a:pt x="4916" y="4312"/>
                  </a:lnTo>
                  <a:lnTo>
                    <a:pt x="5630" y="4687"/>
                  </a:lnTo>
                  <a:lnTo>
                    <a:pt x="6138" y="3715"/>
                  </a:lnTo>
                  <a:lnTo>
                    <a:pt x="5424" y="3340"/>
                  </a:lnTo>
                  <a:lnTo>
                    <a:pt x="5023" y="1645"/>
                  </a:lnTo>
                  <a:cubicBezTo>
                    <a:pt x="4970" y="1394"/>
                    <a:pt x="4749" y="1228"/>
                    <a:pt x="4502" y="1228"/>
                  </a:cubicBezTo>
                  <a:cubicBezTo>
                    <a:pt x="4459" y="1228"/>
                    <a:pt x="4416" y="1233"/>
                    <a:pt x="4372" y="1244"/>
                  </a:cubicBezTo>
                  <a:cubicBezTo>
                    <a:pt x="4086" y="1306"/>
                    <a:pt x="3908" y="1600"/>
                    <a:pt x="3970" y="1886"/>
                  </a:cubicBezTo>
                  <a:lnTo>
                    <a:pt x="4158" y="2671"/>
                  </a:lnTo>
                  <a:lnTo>
                    <a:pt x="4158" y="2671"/>
                  </a:lnTo>
                  <a:lnTo>
                    <a:pt x="3078" y="2109"/>
                  </a:lnTo>
                  <a:lnTo>
                    <a:pt x="2686" y="423"/>
                  </a:lnTo>
                  <a:cubicBezTo>
                    <a:pt x="2624" y="168"/>
                    <a:pt x="2395" y="0"/>
                    <a:pt x="2149" y="0"/>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1293900" y="1700075"/>
              <a:ext cx="148575" cy="60600"/>
            </a:xfrm>
            <a:custGeom>
              <a:avLst/>
              <a:gdLst/>
              <a:ahLst/>
              <a:cxnLst/>
              <a:rect l="l" t="t" r="r" b="b"/>
              <a:pathLst>
                <a:path w="5943" h="2424" extrusionOk="0">
                  <a:moveTo>
                    <a:pt x="2297" y="0"/>
                  </a:moveTo>
                  <a:cubicBezTo>
                    <a:pt x="2272" y="0"/>
                    <a:pt x="2246" y="5"/>
                    <a:pt x="2222" y="13"/>
                  </a:cubicBezTo>
                  <a:lnTo>
                    <a:pt x="688" y="628"/>
                  </a:lnTo>
                  <a:cubicBezTo>
                    <a:pt x="623" y="653"/>
                    <a:pt x="557" y="665"/>
                    <a:pt x="491" y="665"/>
                  </a:cubicBezTo>
                  <a:cubicBezTo>
                    <a:pt x="321" y="665"/>
                    <a:pt x="157" y="585"/>
                    <a:pt x="54" y="450"/>
                  </a:cubicBezTo>
                  <a:cubicBezTo>
                    <a:pt x="1" y="575"/>
                    <a:pt x="1" y="717"/>
                    <a:pt x="54" y="860"/>
                  </a:cubicBezTo>
                  <a:cubicBezTo>
                    <a:pt x="136" y="1072"/>
                    <a:pt x="344" y="1200"/>
                    <a:pt x="561" y="1200"/>
                  </a:cubicBezTo>
                  <a:cubicBezTo>
                    <a:pt x="627" y="1200"/>
                    <a:pt x="694" y="1188"/>
                    <a:pt x="759" y="1163"/>
                  </a:cubicBezTo>
                  <a:lnTo>
                    <a:pt x="2374" y="521"/>
                  </a:lnTo>
                  <a:lnTo>
                    <a:pt x="3739" y="1235"/>
                  </a:lnTo>
                  <a:cubicBezTo>
                    <a:pt x="3881" y="1306"/>
                    <a:pt x="3872" y="1520"/>
                    <a:pt x="3721" y="1574"/>
                  </a:cubicBezTo>
                  <a:lnTo>
                    <a:pt x="3034" y="1850"/>
                  </a:lnTo>
                  <a:cubicBezTo>
                    <a:pt x="2970" y="1877"/>
                    <a:pt x="2905" y="1889"/>
                    <a:pt x="2842" y="1889"/>
                  </a:cubicBezTo>
                  <a:cubicBezTo>
                    <a:pt x="2753" y="1889"/>
                    <a:pt x="2666" y="1865"/>
                    <a:pt x="2588" y="1824"/>
                  </a:cubicBezTo>
                  <a:cubicBezTo>
                    <a:pt x="2516" y="1788"/>
                    <a:pt x="2454" y="1734"/>
                    <a:pt x="2400" y="1672"/>
                  </a:cubicBezTo>
                  <a:cubicBezTo>
                    <a:pt x="2347" y="1797"/>
                    <a:pt x="2347" y="1949"/>
                    <a:pt x="2400" y="2082"/>
                  </a:cubicBezTo>
                  <a:cubicBezTo>
                    <a:pt x="2445" y="2207"/>
                    <a:pt x="2543" y="2305"/>
                    <a:pt x="2650" y="2359"/>
                  </a:cubicBezTo>
                  <a:cubicBezTo>
                    <a:pt x="2728" y="2400"/>
                    <a:pt x="2818" y="2424"/>
                    <a:pt x="2910" y="2424"/>
                  </a:cubicBezTo>
                  <a:cubicBezTo>
                    <a:pt x="2975" y="2424"/>
                    <a:pt x="3042" y="2412"/>
                    <a:pt x="3105" y="2386"/>
                  </a:cubicBezTo>
                  <a:lnTo>
                    <a:pt x="4720" y="1743"/>
                  </a:lnTo>
                  <a:lnTo>
                    <a:pt x="5434" y="2118"/>
                  </a:lnTo>
                  <a:lnTo>
                    <a:pt x="5942" y="1146"/>
                  </a:lnTo>
                  <a:lnTo>
                    <a:pt x="5674" y="1003"/>
                  </a:lnTo>
                  <a:lnTo>
                    <a:pt x="5460" y="1413"/>
                  </a:lnTo>
                  <a:cubicBezTo>
                    <a:pt x="5423" y="1476"/>
                    <a:pt x="5359" y="1517"/>
                    <a:pt x="5290" y="1517"/>
                  </a:cubicBezTo>
                  <a:cubicBezTo>
                    <a:pt x="5261" y="1517"/>
                    <a:pt x="5231" y="1509"/>
                    <a:pt x="5202" y="1494"/>
                  </a:cubicBezTo>
                  <a:lnTo>
                    <a:pt x="4657" y="1208"/>
                  </a:lnTo>
                  <a:lnTo>
                    <a:pt x="2383" y="22"/>
                  </a:lnTo>
                  <a:cubicBezTo>
                    <a:pt x="2358" y="7"/>
                    <a:pt x="2328" y="0"/>
                    <a:pt x="2297" y="0"/>
                  </a:cubicBez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1563100" y="1790575"/>
              <a:ext cx="153675" cy="124925"/>
            </a:xfrm>
            <a:custGeom>
              <a:avLst/>
              <a:gdLst/>
              <a:ahLst/>
              <a:cxnLst/>
              <a:rect l="l" t="t" r="r" b="b"/>
              <a:pathLst>
                <a:path w="6147" h="4997" extrusionOk="0">
                  <a:moveTo>
                    <a:pt x="3048" y="1"/>
                  </a:moveTo>
                  <a:cubicBezTo>
                    <a:pt x="2980" y="1"/>
                    <a:pt x="2912" y="14"/>
                    <a:pt x="2846" y="41"/>
                  </a:cubicBezTo>
                  <a:lnTo>
                    <a:pt x="1231" y="684"/>
                  </a:lnTo>
                  <a:lnTo>
                    <a:pt x="518" y="309"/>
                  </a:lnTo>
                  <a:lnTo>
                    <a:pt x="0" y="1281"/>
                  </a:lnTo>
                  <a:lnTo>
                    <a:pt x="723" y="1656"/>
                  </a:lnTo>
                  <a:lnTo>
                    <a:pt x="1115" y="3351"/>
                  </a:lnTo>
                  <a:cubicBezTo>
                    <a:pt x="1176" y="3602"/>
                    <a:pt x="1399" y="3768"/>
                    <a:pt x="1639" y="3768"/>
                  </a:cubicBezTo>
                  <a:cubicBezTo>
                    <a:pt x="1682" y="3768"/>
                    <a:pt x="1724" y="3763"/>
                    <a:pt x="1767" y="3752"/>
                  </a:cubicBezTo>
                  <a:cubicBezTo>
                    <a:pt x="2061" y="3690"/>
                    <a:pt x="2240" y="3396"/>
                    <a:pt x="2177" y="3101"/>
                  </a:cubicBezTo>
                  <a:lnTo>
                    <a:pt x="1990" y="2325"/>
                  </a:lnTo>
                  <a:lnTo>
                    <a:pt x="3069" y="2887"/>
                  </a:lnTo>
                  <a:lnTo>
                    <a:pt x="3462" y="4573"/>
                  </a:lnTo>
                  <a:cubicBezTo>
                    <a:pt x="3524" y="4828"/>
                    <a:pt x="3752" y="4996"/>
                    <a:pt x="3998" y="4996"/>
                  </a:cubicBezTo>
                  <a:cubicBezTo>
                    <a:pt x="4036" y="4996"/>
                    <a:pt x="4075" y="4992"/>
                    <a:pt x="4113" y="4984"/>
                  </a:cubicBezTo>
                  <a:cubicBezTo>
                    <a:pt x="4407" y="4912"/>
                    <a:pt x="4586" y="4618"/>
                    <a:pt x="4523" y="4332"/>
                  </a:cubicBezTo>
                  <a:lnTo>
                    <a:pt x="4336" y="3547"/>
                  </a:lnTo>
                  <a:lnTo>
                    <a:pt x="5255" y="4029"/>
                  </a:lnTo>
                  <a:cubicBezTo>
                    <a:pt x="5338" y="4072"/>
                    <a:pt x="5427" y="4092"/>
                    <a:pt x="5513" y="4092"/>
                  </a:cubicBezTo>
                  <a:cubicBezTo>
                    <a:pt x="5714" y="4092"/>
                    <a:pt x="5905" y="3984"/>
                    <a:pt x="6004" y="3797"/>
                  </a:cubicBezTo>
                  <a:cubicBezTo>
                    <a:pt x="6147" y="3521"/>
                    <a:pt x="6040" y="3190"/>
                    <a:pt x="5772" y="3048"/>
                  </a:cubicBezTo>
                  <a:lnTo>
                    <a:pt x="4844" y="2566"/>
                  </a:lnTo>
                  <a:lnTo>
                    <a:pt x="5594" y="2272"/>
                  </a:lnTo>
                  <a:cubicBezTo>
                    <a:pt x="5870" y="2165"/>
                    <a:pt x="6004" y="1843"/>
                    <a:pt x="5897" y="1567"/>
                  </a:cubicBezTo>
                  <a:cubicBezTo>
                    <a:pt x="5815" y="1355"/>
                    <a:pt x="5607" y="1227"/>
                    <a:pt x="5390" y="1227"/>
                  </a:cubicBezTo>
                  <a:cubicBezTo>
                    <a:pt x="5324" y="1227"/>
                    <a:pt x="5257" y="1239"/>
                    <a:pt x="5192" y="1264"/>
                  </a:cubicBezTo>
                  <a:lnTo>
                    <a:pt x="3578" y="1906"/>
                  </a:lnTo>
                  <a:lnTo>
                    <a:pt x="2498" y="1344"/>
                  </a:lnTo>
                  <a:lnTo>
                    <a:pt x="3248" y="1049"/>
                  </a:lnTo>
                  <a:cubicBezTo>
                    <a:pt x="3524" y="933"/>
                    <a:pt x="3658" y="621"/>
                    <a:pt x="3551" y="345"/>
                  </a:cubicBezTo>
                  <a:cubicBezTo>
                    <a:pt x="3469" y="134"/>
                    <a:pt x="3263" y="1"/>
                    <a:pt x="3048"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1563100" y="1798275"/>
              <a:ext cx="111300" cy="117225"/>
            </a:xfrm>
            <a:custGeom>
              <a:avLst/>
              <a:gdLst/>
              <a:ahLst/>
              <a:cxnLst/>
              <a:rect l="l" t="t" r="r" b="b"/>
              <a:pathLst>
                <a:path w="4452" h="4689" extrusionOk="0">
                  <a:moveTo>
                    <a:pt x="509" y="1"/>
                  </a:moveTo>
                  <a:lnTo>
                    <a:pt x="0" y="973"/>
                  </a:lnTo>
                  <a:lnTo>
                    <a:pt x="723" y="1348"/>
                  </a:lnTo>
                  <a:lnTo>
                    <a:pt x="1115" y="3043"/>
                  </a:lnTo>
                  <a:cubicBezTo>
                    <a:pt x="1151" y="3204"/>
                    <a:pt x="1258" y="3329"/>
                    <a:pt x="1392" y="3400"/>
                  </a:cubicBezTo>
                  <a:cubicBezTo>
                    <a:pt x="1468" y="3441"/>
                    <a:pt x="1552" y="3463"/>
                    <a:pt x="1636" y="3463"/>
                  </a:cubicBezTo>
                  <a:cubicBezTo>
                    <a:pt x="1680" y="3463"/>
                    <a:pt x="1724" y="3457"/>
                    <a:pt x="1767" y="3444"/>
                  </a:cubicBezTo>
                  <a:cubicBezTo>
                    <a:pt x="1918" y="3418"/>
                    <a:pt x="2034" y="3329"/>
                    <a:pt x="2106" y="3213"/>
                  </a:cubicBezTo>
                  <a:cubicBezTo>
                    <a:pt x="2025" y="3204"/>
                    <a:pt x="1945" y="3186"/>
                    <a:pt x="1874" y="3150"/>
                  </a:cubicBezTo>
                  <a:cubicBezTo>
                    <a:pt x="1740" y="3079"/>
                    <a:pt x="1633" y="2954"/>
                    <a:pt x="1597" y="2793"/>
                  </a:cubicBezTo>
                  <a:lnTo>
                    <a:pt x="1428" y="2080"/>
                  </a:lnTo>
                  <a:cubicBezTo>
                    <a:pt x="1399" y="1952"/>
                    <a:pt x="1500" y="1841"/>
                    <a:pt x="1615" y="1841"/>
                  </a:cubicBezTo>
                  <a:cubicBezTo>
                    <a:pt x="1644" y="1841"/>
                    <a:pt x="1675" y="1849"/>
                    <a:pt x="1704" y="1865"/>
                  </a:cubicBezTo>
                  <a:lnTo>
                    <a:pt x="3069" y="2579"/>
                  </a:lnTo>
                  <a:lnTo>
                    <a:pt x="3462" y="4265"/>
                  </a:lnTo>
                  <a:cubicBezTo>
                    <a:pt x="3524" y="4520"/>
                    <a:pt x="3752" y="4688"/>
                    <a:pt x="3998" y="4688"/>
                  </a:cubicBezTo>
                  <a:cubicBezTo>
                    <a:pt x="4036" y="4688"/>
                    <a:pt x="4075" y="4684"/>
                    <a:pt x="4113" y="4676"/>
                  </a:cubicBezTo>
                  <a:cubicBezTo>
                    <a:pt x="4256" y="4640"/>
                    <a:pt x="4381" y="4551"/>
                    <a:pt x="4452" y="4435"/>
                  </a:cubicBezTo>
                  <a:cubicBezTo>
                    <a:pt x="4211" y="4426"/>
                    <a:pt x="3997" y="4256"/>
                    <a:pt x="3943" y="4015"/>
                  </a:cubicBezTo>
                  <a:lnTo>
                    <a:pt x="3569" y="2410"/>
                  </a:lnTo>
                  <a:cubicBezTo>
                    <a:pt x="3551" y="2356"/>
                    <a:pt x="3515" y="2312"/>
                    <a:pt x="3471" y="2285"/>
                  </a:cubicBezTo>
                  <a:lnTo>
                    <a:pt x="1196" y="1098"/>
                  </a:lnTo>
                  <a:lnTo>
                    <a:pt x="652" y="813"/>
                  </a:lnTo>
                  <a:cubicBezTo>
                    <a:pt x="553" y="759"/>
                    <a:pt x="518" y="643"/>
                    <a:pt x="571" y="554"/>
                  </a:cubicBezTo>
                  <a:lnTo>
                    <a:pt x="785" y="144"/>
                  </a:lnTo>
                  <a:lnTo>
                    <a:pt x="509" y="1"/>
                  </a:ln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1563100" y="1635850"/>
              <a:ext cx="153675" cy="124800"/>
            </a:xfrm>
            <a:custGeom>
              <a:avLst/>
              <a:gdLst/>
              <a:ahLst/>
              <a:cxnLst/>
              <a:rect l="l" t="t" r="r" b="b"/>
              <a:pathLst>
                <a:path w="6147" h="4992" extrusionOk="0">
                  <a:moveTo>
                    <a:pt x="3998" y="0"/>
                  </a:moveTo>
                  <a:cubicBezTo>
                    <a:pt x="3752" y="0"/>
                    <a:pt x="3524" y="168"/>
                    <a:pt x="3462" y="423"/>
                  </a:cubicBezTo>
                  <a:lnTo>
                    <a:pt x="3069" y="2109"/>
                  </a:lnTo>
                  <a:lnTo>
                    <a:pt x="1990" y="2671"/>
                  </a:lnTo>
                  <a:lnTo>
                    <a:pt x="1990" y="2671"/>
                  </a:lnTo>
                  <a:lnTo>
                    <a:pt x="2177" y="1886"/>
                  </a:lnTo>
                  <a:cubicBezTo>
                    <a:pt x="2240" y="1600"/>
                    <a:pt x="2061" y="1306"/>
                    <a:pt x="1767" y="1244"/>
                  </a:cubicBezTo>
                  <a:cubicBezTo>
                    <a:pt x="1724" y="1233"/>
                    <a:pt x="1682" y="1228"/>
                    <a:pt x="1639" y="1228"/>
                  </a:cubicBezTo>
                  <a:cubicBezTo>
                    <a:pt x="1399" y="1228"/>
                    <a:pt x="1176" y="1394"/>
                    <a:pt x="1115" y="1645"/>
                  </a:cubicBezTo>
                  <a:lnTo>
                    <a:pt x="723" y="3340"/>
                  </a:lnTo>
                  <a:lnTo>
                    <a:pt x="0" y="3715"/>
                  </a:lnTo>
                  <a:lnTo>
                    <a:pt x="518" y="4687"/>
                  </a:lnTo>
                  <a:lnTo>
                    <a:pt x="1231" y="4312"/>
                  </a:lnTo>
                  <a:lnTo>
                    <a:pt x="2846" y="4955"/>
                  </a:lnTo>
                  <a:cubicBezTo>
                    <a:pt x="2911" y="4980"/>
                    <a:pt x="2978" y="4992"/>
                    <a:pt x="3044" y="4992"/>
                  </a:cubicBezTo>
                  <a:cubicBezTo>
                    <a:pt x="3261" y="4992"/>
                    <a:pt x="3469" y="4863"/>
                    <a:pt x="3551" y="4651"/>
                  </a:cubicBezTo>
                  <a:cubicBezTo>
                    <a:pt x="3658" y="4375"/>
                    <a:pt x="3524" y="4063"/>
                    <a:pt x="3248" y="3947"/>
                  </a:cubicBezTo>
                  <a:lnTo>
                    <a:pt x="2498" y="3652"/>
                  </a:lnTo>
                  <a:lnTo>
                    <a:pt x="3578" y="3090"/>
                  </a:lnTo>
                  <a:lnTo>
                    <a:pt x="5192" y="3732"/>
                  </a:lnTo>
                  <a:cubicBezTo>
                    <a:pt x="5257" y="3757"/>
                    <a:pt x="5324" y="3769"/>
                    <a:pt x="5390" y="3769"/>
                  </a:cubicBezTo>
                  <a:cubicBezTo>
                    <a:pt x="5607" y="3769"/>
                    <a:pt x="5815" y="3641"/>
                    <a:pt x="5897" y="3429"/>
                  </a:cubicBezTo>
                  <a:cubicBezTo>
                    <a:pt x="6004" y="3153"/>
                    <a:pt x="5870" y="2831"/>
                    <a:pt x="5594" y="2724"/>
                  </a:cubicBezTo>
                  <a:lnTo>
                    <a:pt x="4844" y="2421"/>
                  </a:lnTo>
                  <a:lnTo>
                    <a:pt x="5772" y="1939"/>
                  </a:lnTo>
                  <a:cubicBezTo>
                    <a:pt x="6040" y="1806"/>
                    <a:pt x="6147" y="1467"/>
                    <a:pt x="6004" y="1199"/>
                  </a:cubicBezTo>
                  <a:cubicBezTo>
                    <a:pt x="5905" y="1012"/>
                    <a:pt x="5714" y="904"/>
                    <a:pt x="5513" y="904"/>
                  </a:cubicBezTo>
                  <a:cubicBezTo>
                    <a:pt x="5427" y="904"/>
                    <a:pt x="5338" y="924"/>
                    <a:pt x="5255" y="967"/>
                  </a:cubicBezTo>
                  <a:lnTo>
                    <a:pt x="4336" y="1449"/>
                  </a:lnTo>
                  <a:lnTo>
                    <a:pt x="4523" y="664"/>
                  </a:lnTo>
                  <a:cubicBezTo>
                    <a:pt x="4586" y="378"/>
                    <a:pt x="4407" y="84"/>
                    <a:pt x="4113" y="12"/>
                  </a:cubicBezTo>
                  <a:cubicBezTo>
                    <a:pt x="4075" y="4"/>
                    <a:pt x="4036" y="0"/>
                    <a:pt x="3998" y="0"/>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1563100" y="1700075"/>
              <a:ext cx="148775" cy="60600"/>
            </a:xfrm>
            <a:custGeom>
              <a:avLst/>
              <a:gdLst/>
              <a:ahLst/>
              <a:cxnLst/>
              <a:rect l="l" t="t" r="r" b="b"/>
              <a:pathLst>
                <a:path w="5951" h="2424" extrusionOk="0">
                  <a:moveTo>
                    <a:pt x="3653" y="0"/>
                  </a:moveTo>
                  <a:cubicBezTo>
                    <a:pt x="3623" y="0"/>
                    <a:pt x="3593" y="7"/>
                    <a:pt x="3569" y="22"/>
                  </a:cubicBezTo>
                  <a:lnTo>
                    <a:pt x="1294" y="1208"/>
                  </a:lnTo>
                  <a:lnTo>
                    <a:pt x="750" y="1494"/>
                  </a:lnTo>
                  <a:cubicBezTo>
                    <a:pt x="721" y="1509"/>
                    <a:pt x="690" y="1517"/>
                    <a:pt x="660" y="1517"/>
                  </a:cubicBezTo>
                  <a:cubicBezTo>
                    <a:pt x="589" y="1517"/>
                    <a:pt x="522" y="1476"/>
                    <a:pt x="491" y="1413"/>
                  </a:cubicBezTo>
                  <a:lnTo>
                    <a:pt x="277" y="1003"/>
                  </a:lnTo>
                  <a:lnTo>
                    <a:pt x="0" y="1146"/>
                  </a:lnTo>
                  <a:lnTo>
                    <a:pt x="509" y="2118"/>
                  </a:lnTo>
                  <a:lnTo>
                    <a:pt x="1231" y="1743"/>
                  </a:lnTo>
                  <a:lnTo>
                    <a:pt x="2846" y="2386"/>
                  </a:lnTo>
                  <a:cubicBezTo>
                    <a:pt x="2910" y="2412"/>
                    <a:pt x="2976" y="2424"/>
                    <a:pt x="3042" y="2424"/>
                  </a:cubicBezTo>
                  <a:cubicBezTo>
                    <a:pt x="3133" y="2424"/>
                    <a:pt x="3223" y="2400"/>
                    <a:pt x="3301" y="2359"/>
                  </a:cubicBezTo>
                  <a:cubicBezTo>
                    <a:pt x="3408" y="2305"/>
                    <a:pt x="3497" y="2207"/>
                    <a:pt x="3551" y="2082"/>
                  </a:cubicBezTo>
                  <a:cubicBezTo>
                    <a:pt x="3604" y="1949"/>
                    <a:pt x="3604" y="1797"/>
                    <a:pt x="3542" y="1672"/>
                  </a:cubicBezTo>
                  <a:cubicBezTo>
                    <a:pt x="3497" y="1734"/>
                    <a:pt x="3435" y="1788"/>
                    <a:pt x="3364" y="1824"/>
                  </a:cubicBezTo>
                  <a:cubicBezTo>
                    <a:pt x="3286" y="1865"/>
                    <a:pt x="3196" y="1889"/>
                    <a:pt x="3104" y="1889"/>
                  </a:cubicBezTo>
                  <a:cubicBezTo>
                    <a:pt x="3039" y="1889"/>
                    <a:pt x="2972" y="1877"/>
                    <a:pt x="2909" y="1850"/>
                  </a:cubicBezTo>
                  <a:lnTo>
                    <a:pt x="2231" y="1574"/>
                  </a:lnTo>
                  <a:cubicBezTo>
                    <a:pt x="2079" y="1520"/>
                    <a:pt x="2070" y="1306"/>
                    <a:pt x="2213" y="1235"/>
                  </a:cubicBezTo>
                  <a:lnTo>
                    <a:pt x="3578" y="521"/>
                  </a:lnTo>
                  <a:lnTo>
                    <a:pt x="5192" y="1163"/>
                  </a:lnTo>
                  <a:cubicBezTo>
                    <a:pt x="5257" y="1188"/>
                    <a:pt x="5324" y="1200"/>
                    <a:pt x="5390" y="1200"/>
                  </a:cubicBezTo>
                  <a:cubicBezTo>
                    <a:pt x="5607" y="1200"/>
                    <a:pt x="5815" y="1072"/>
                    <a:pt x="5897" y="860"/>
                  </a:cubicBezTo>
                  <a:cubicBezTo>
                    <a:pt x="5951" y="717"/>
                    <a:pt x="5951" y="575"/>
                    <a:pt x="5888" y="450"/>
                  </a:cubicBezTo>
                  <a:cubicBezTo>
                    <a:pt x="5785" y="585"/>
                    <a:pt x="5621" y="665"/>
                    <a:pt x="5451" y="665"/>
                  </a:cubicBezTo>
                  <a:cubicBezTo>
                    <a:pt x="5386" y="665"/>
                    <a:pt x="5319" y="653"/>
                    <a:pt x="5255" y="628"/>
                  </a:cubicBezTo>
                  <a:lnTo>
                    <a:pt x="3720" y="13"/>
                  </a:lnTo>
                  <a:cubicBezTo>
                    <a:pt x="3700" y="5"/>
                    <a:pt x="3677" y="0"/>
                    <a:pt x="3653" y="0"/>
                  </a:cubicBez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1289000" y="1790575"/>
              <a:ext cx="153475" cy="124925"/>
            </a:xfrm>
            <a:custGeom>
              <a:avLst/>
              <a:gdLst/>
              <a:ahLst/>
              <a:cxnLst/>
              <a:rect l="l" t="t" r="r" b="b"/>
              <a:pathLst>
                <a:path w="6139" h="4997" extrusionOk="0">
                  <a:moveTo>
                    <a:pt x="3100" y="1"/>
                  </a:moveTo>
                  <a:cubicBezTo>
                    <a:pt x="2884" y="1"/>
                    <a:pt x="2678" y="134"/>
                    <a:pt x="2596" y="345"/>
                  </a:cubicBezTo>
                  <a:cubicBezTo>
                    <a:pt x="2480" y="621"/>
                    <a:pt x="2623" y="933"/>
                    <a:pt x="2900" y="1049"/>
                  </a:cubicBezTo>
                  <a:lnTo>
                    <a:pt x="3649" y="1344"/>
                  </a:lnTo>
                  <a:lnTo>
                    <a:pt x="2570" y="1906"/>
                  </a:lnTo>
                  <a:lnTo>
                    <a:pt x="955" y="1264"/>
                  </a:lnTo>
                  <a:cubicBezTo>
                    <a:pt x="890" y="1239"/>
                    <a:pt x="823" y="1227"/>
                    <a:pt x="757" y="1227"/>
                  </a:cubicBezTo>
                  <a:cubicBezTo>
                    <a:pt x="540" y="1227"/>
                    <a:pt x="332" y="1355"/>
                    <a:pt x="250" y="1567"/>
                  </a:cubicBezTo>
                  <a:cubicBezTo>
                    <a:pt x="134" y="1843"/>
                    <a:pt x="277" y="2165"/>
                    <a:pt x="553" y="2272"/>
                  </a:cubicBezTo>
                  <a:lnTo>
                    <a:pt x="1303" y="2566"/>
                  </a:lnTo>
                  <a:lnTo>
                    <a:pt x="375" y="3048"/>
                  </a:lnTo>
                  <a:cubicBezTo>
                    <a:pt x="107" y="3190"/>
                    <a:pt x="0" y="3521"/>
                    <a:pt x="143" y="3797"/>
                  </a:cubicBezTo>
                  <a:cubicBezTo>
                    <a:pt x="243" y="3984"/>
                    <a:pt x="434" y="4092"/>
                    <a:pt x="631" y="4092"/>
                  </a:cubicBezTo>
                  <a:cubicBezTo>
                    <a:pt x="716" y="4092"/>
                    <a:pt x="803" y="4072"/>
                    <a:pt x="884" y="4029"/>
                  </a:cubicBezTo>
                  <a:lnTo>
                    <a:pt x="1811" y="3547"/>
                  </a:lnTo>
                  <a:lnTo>
                    <a:pt x="1624" y="4332"/>
                  </a:lnTo>
                  <a:cubicBezTo>
                    <a:pt x="1562" y="4618"/>
                    <a:pt x="1740" y="4912"/>
                    <a:pt x="2034" y="4984"/>
                  </a:cubicBezTo>
                  <a:cubicBezTo>
                    <a:pt x="2073" y="4992"/>
                    <a:pt x="2111" y="4996"/>
                    <a:pt x="2149" y="4996"/>
                  </a:cubicBezTo>
                  <a:cubicBezTo>
                    <a:pt x="2395" y="4996"/>
                    <a:pt x="2624" y="4828"/>
                    <a:pt x="2686" y="4573"/>
                  </a:cubicBezTo>
                  <a:lnTo>
                    <a:pt x="3078" y="2887"/>
                  </a:lnTo>
                  <a:lnTo>
                    <a:pt x="4158" y="2325"/>
                  </a:lnTo>
                  <a:lnTo>
                    <a:pt x="3970" y="3101"/>
                  </a:lnTo>
                  <a:cubicBezTo>
                    <a:pt x="3908" y="3396"/>
                    <a:pt x="4086" y="3690"/>
                    <a:pt x="4372" y="3752"/>
                  </a:cubicBezTo>
                  <a:cubicBezTo>
                    <a:pt x="4416" y="3763"/>
                    <a:pt x="4459" y="3768"/>
                    <a:pt x="4502" y="3768"/>
                  </a:cubicBezTo>
                  <a:cubicBezTo>
                    <a:pt x="4749" y="3768"/>
                    <a:pt x="4970" y="3602"/>
                    <a:pt x="5023" y="3351"/>
                  </a:cubicBezTo>
                  <a:lnTo>
                    <a:pt x="5424" y="1656"/>
                  </a:lnTo>
                  <a:lnTo>
                    <a:pt x="6138" y="1281"/>
                  </a:lnTo>
                  <a:lnTo>
                    <a:pt x="5630" y="309"/>
                  </a:lnTo>
                  <a:lnTo>
                    <a:pt x="4916" y="684"/>
                  </a:lnTo>
                  <a:lnTo>
                    <a:pt x="3301" y="41"/>
                  </a:lnTo>
                  <a:cubicBezTo>
                    <a:pt x="3235" y="14"/>
                    <a:pt x="3167" y="1"/>
                    <a:pt x="3100"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1331375" y="1798275"/>
              <a:ext cx="111100" cy="117225"/>
            </a:xfrm>
            <a:custGeom>
              <a:avLst/>
              <a:gdLst/>
              <a:ahLst/>
              <a:cxnLst/>
              <a:rect l="l" t="t" r="r" b="b"/>
              <a:pathLst>
                <a:path w="4444" h="4689" extrusionOk="0">
                  <a:moveTo>
                    <a:pt x="3935" y="1"/>
                  </a:moveTo>
                  <a:lnTo>
                    <a:pt x="3667" y="144"/>
                  </a:lnTo>
                  <a:lnTo>
                    <a:pt x="3881" y="554"/>
                  </a:lnTo>
                  <a:cubicBezTo>
                    <a:pt x="3935" y="643"/>
                    <a:pt x="3899" y="759"/>
                    <a:pt x="3801" y="813"/>
                  </a:cubicBezTo>
                  <a:lnTo>
                    <a:pt x="3248" y="1098"/>
                  </a:lnTo>
                  <a:lnTo>
                    <a:pt x="982" y="2285"/>
                  </a:lnTo>
                  <a:cubicBezTo>
                    <a:pt x="937" y="2312"/>
                    <a:pt x="901" y="2356"/>
                    <a:pt x="884" y="2410"/>
                  </a:cubicBezTo>
                  <a:lnTo>
                    <a:pt x="509" y="4015"/>
                  </a:lnTo>
                  <a:cubicBezTo>
                    <a:pt x="455" y="4256"/>
                    <a:pt x="241" y="4426"/>
                    <a:pt x="0" y="4435"/>
                  </a:cubicBezTo>
                  <a:cubicBezTo>
                    <a:pt x="72" y="4551"/>
                    <a:pt x="188" y="4640"/>
                    <a:pt x="339" y="4676"/>
                  </a:cubicBezTo>
                  <a:cubicBezTo>
                    <a:pt x="378" y="4684"/>
                    <a:pt x="416" y="4688"/>
                    <a:pt x="454" y="4688"/>
                  </a:cubicBezTo>
                  <a:cubicBezTo>
                    <a:pt x="700" y="4688"/>
                    <a:pt x="928" y="4520"/>
                    <a:pt x="982" y="4265"/>
                  </a:cubicBezTo>
                  <a:lnTo>
                    <a:pt x="1383" y="2579"/>
                  </a:lnTo>
                  <a:lnTo>
                    <a:pt x="2748" y="1865"/>
                  </a:lnTo>
                  <a:cubicBezTo>
                    <a:pt x="2777" y="1849"/>
                    <a:pt x="2808" y="1841"/>
                    <a:pt x="2838" y="1841"/>
                  </a:cubicBezTo>
                  <a:cubicBezTo>
                    <a:pt x="2952" y="1841"/>
                    <a:pt x="3053" y="1952"/>
                    <a:pt x="3025" y="2080"/>
                  </a:cubicBezTo>
                  <a:lnTo>
                    <a:pt x="2855" y="2793"/>
                  </a:lnTo>
                  <a:cubicBezTo>
                    <a:pt x="2819" y="2954"/>
                    <a:pt x="2712" y="3079"/>
                    <a:pt x="2579" y="3150"/>
                  </a:cubicBezTo>
                  <a:cubicBezTo>
                    <a:pt x="2507" y="3186"/>
                    <a:pt x="2427" y="3204"/>
                    <a:pt x="2347" y="3213"/>
                  </a:cubicBezTo>
                  <a:cubicBezTo>
                    <a:pt x="2418" y="3329"/>
                    <a:pt x="2534" y="3418"/>
                    <a:pt x="2677" y="3444"/>
                  </a:cubicBezTo>
                  <a:cubicBezTo>
                    <a:pt x="2723" y="3457"/>
                    <a:pt x="2769" y="3463"/>
                    <a:pt x="2813" y="3463"/>
                  </a:cubicBezTo>
                  <a:cubicBezTo>
                    <a:pt x="2899" y="3463"/>
                    <a:pt x="2981" y="3441"/>
                    <a:pt x="3051" y="3400"/>
                  </a:cubicBezTo>
                  <a:cubicBezTo>
                    <a:pt x="3194" y="3329"/>
                    <a:pt x="3292" y="3204"/>
                    <a:pt x="3328" y="3043"/>
                  </a:cubicBezTo>
                  <a:lnTo>
                    <a:pt x="3729" y="1348"/>
                  </a:lnTo>
                  <a:lnTo>
                    <a:pt x="4443" y="973"/>
                  </a:lnTo>
                  <a:lnTo>
                    <a:pt x="3935" y="1"/>
                  </a:ln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1424600" y="1696800"/>
              <a:ext cx="156575" cy="156825"/>
            </a:xfrm>
            <a:custGeom>
              <a:avLst/>
              <a:gdLst/>
              <a:ahLst/>
              <a:cxnLst/>
              <a:rect l="l" t="t" r="r" b="b"/>
              <a:pathLst>
                <a:path w="6263" h="6273" extrusionOk="0">
                  <a:moveTo>
                    <a:pt x="3132" y="1277"/>
                  </a:moveTo>
                  <a:cubicBezTo>
                    <a:pt x="4158" y="1277"/>
                    <a:pt x="4987" y="2106"/>
                    <a:pt x="4987" y="3132"/>
                  </a:cubicBezTo>
                  <a:cubicBezTo>
                    <a:pt x="4987" y="4167"/>
                    <a:pt x="4158" y="4997"/>
                    <a:pt x="3132" y="4997"/>
                  </a:cubicBezTo>
                  <a:cubicBezTo>
                    <a:pt x="2106" y="4997"/>
                    <a:pt x="1267" y="4167"/>
                    <a:pt x="1267" y="3132"/>
                  </a:cubicBezTo>
                  <a:cubicBezTo>
                    <a:pt x="1267" y="2106"/>
                    <a:pt x="2106" y="1277"/>
                    <a:pt x="3132" y="1277"/>
                  </a:cubicBezTo>
                  <a:close/>
                  <a:moveTo>
                    <a:pt x="3132" y="1"/>
                  </a:moveTo>
                  <a:cubicBezTo>
                    <a:pt x="1401" y="1"/>
                    <a:pt x="0" y="1402"/>
                    <a:pt x="0" y="3132"/>
                  </a:cubicBezTo>
                  <a:cubicBezTo>
                    <a:pt x="0" y="4863"/>
                    <a:pt x="1401" y="6272"/>
                    <a:pt x="3132" y="6272"/>
                  </a:cubicBezTo>
                  <a:cubicBezTo>
                    <a:pt x="4862" y="6272"/>
                    <a:pt x="6263" y="4863"/>
                    <a:pt x="6263" y="3132"/>
                  </a:cubicBezTo>
                  <a:cubicBezTo>
                    <a:pt x="6263" y="1402"/>
                    <a:pt x="4862" y="1"/>
                    <a:pt x="3132" y="1"/>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64"/>
          <p:cNvGrpSpPr/>
          <p:nvPr/>
        </p:nvGrpSpPr>
        <p:grpSpPr>
          <a:xfrm>
            <a:off x="7918100" y="1841775"/>
            <a:ext cx="476200" cy="314925"/>
            <a:chOff x="7612900" y="1606950"/>
            <a:chExt cx="476200" cy="314925"/>
          </a:xfrm>
        </p:grpSpPr>
        <p:sp>
          <p:nvSpPr>
            <p:cNvPr id="8100" name="Google Shape;8100;p64"/>
            <p:cNvSpPr/>
            <p:nvPr/>
          </p:nvSpPr>
          <p:spPr>
            <a:xfrm>
              <a:off x="7902350" y="1606950"/>
              <a:ext cx="186750" cy="185150"/>
            </a:xfrm>
            <a:custGeom>
              <a:avLst/>
              <a:gdLst/>
              <a:ahLst/>
              <a:cxnLst/>
              <a:rect l="l" t="t" r="r" b="b"/>
              <a:pathLst>
                <a:path w="7470" h="7406" extrusionOk="0">
                  <a:moveTo>
                    <a:pt x="3210" y="0"/>
                  </a:moveTo>
                  <a:cubicBezTo>
                    <a:pt x="3133" y="0"/>
                    <a:pt x="3056" y="38"/>
                    <a:pt x="3009" y="107"/>
                  </a:cubicBezTo>
                  <a:cubicBezTo>
                    <a:pt x="2723" y="544"/>
                    <a:pt x="1965" y="1490"/>
                    <a:pt x="528" y="1891"/>
                  </a:cubicBezTo>
                  <a:cubicBezTo>
                    <a:pt x="421" y="1918"/>
                    <a:pt x="350" y="2025"/>
                    <a:pt x="359" y="2132"/>
                  </a:cubicBezTo>
                  <a:cubicBezTo>
                    <a:pt x="395" y="2854"/>
                    <a:pt x="502" y="5424"/>
                    <a:pt x="47" y="7101"/>
                  </a:cubicBezTo>
                  <a:cubicBezTo>
                    <a:pt x="0" y="7257"/>
                    <a:pt x="116" y="7405"/>
                    <a:pt x="271" y="7405"/>
                  </a:cubicBezTo>
                  <a:cubicBezTo>
                    <a:pt x="294" y="7405"/>
                    <a:pt x="317" y="7402"/>
                    <a:pt x="341" y="7395"/>
                  </a:cubicBezTo>
                  <a:cubicBezTo>
                    <a:pt x="1378" y="7108"/>
                    <a:pt x="2753" y="7040"/>
                    <a:pt x="3822" y="7040"/>
                  </a:cubicBezTo>
                  <a:cubicBezTo>
                    <a:pt x="4482" y="7040"/>
                    <a:pt x="5025" y="7066"/>
                    <a:pt x="5301" y="7083"/>
                  </a:cubicBezTo>
                  <a:cubicBezTo>
                    <a:pt x="5308" y="7084"/>
                    <a:pt x="5314" y="7084"/>
                    <a:pt x="5321" y="7084"/>
                  </a:cubicBezTo>
                  <a:cubicBezTo>
                    <a:pt x="5428" y="7084"/>
                    <a:pt x="5517" y="7014"/>
                    <a:pt x="5551" y="6905"/>
                  </a:cubicBezTo>
                  <a:cubicBezTo>
                    <a:pt x="5952" y="5477"/>
                    <a:pt x="6889" y="4719"/>
                    <a:pt x="7326" y="4434"/>
                  </a:cubicBezTo>
                  <a:cubicBezTo>
                    <a:pt x="7442" y="4353"/>
                    <a:pt x="7469" y="4193"/>
                    <a:pt x="7389" y="4086"/>
                  </a:cubicBezTo>
                  <a:cubicBezTo>
                    <a:pt x="6443" y="2872"/>
                    <a:pt x="6622" y="1588"/>
                    <a:pt x="6818" y="919"/>
                  </a:cubicBezTo>
                  <a:cubicBezTo>
                    <a:pt x="6865" y="763"/>
                    <a:pt x="6742" y="614"/>
                    <a:pt x="6591" y="614"/>
                  </a:cubicBezTo>
                  <a:cubicBezTo>
                    <a:pt x="6569" y="614"/>
                    <a:pt x="6546" y="617"/>
                    <a:pt x="6523" y="624"/>
                  </a:cubicBezTo>
                  <a:cubicBezTo>
                    <a:pt x="6249" y="704"/>
                    <a:pt x="5876" y="780"/>
                    <a:pt x="5448" y="780"/>
                  </a:cubicBezTo>
                  <a:cubicBezTo>
                    <a:pt x="4821" y="780"/>
                    <a:pt x="4078" y="616"/>
                    <a:pt x="3356" y="53"/>
                  </a:cubicBezTo>
                  <a:cubicBezTo>
                    <a:pt x="3313" y="17"/>
                    <a:pt x="3261"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7902350" y="1606950"/>
              <a:ext cx="171625" cy="185150"/>
            </a:xfrm>
            <a:custGeom>
              <a:avLst/>
              <a:gdLst/>
              <a:ahLst/>
              <a:cxnLst/>
              <a:rect l="l" t="t" r="r" b="b"/>
              <a:pathLst>
                <a:path w="6865" h="7406" extrusionOk="0">
                  <a:moveTo>
                    <a:pt x="3210" y="0"/>
                  </a:moveTo>
                  <a:cubicBezTo>
                    <a:pt x="3133" y="0"/>
                    <a:pt x="3056" y="38"/>
                    <a:pt x="3009" y="107"/>
                  </a:cubicBezTo>
                  <a:cubicBezTo>
                    <a:pt x="2723" y="544"/>
                    <a:pt x="1965" y="1490"/>
                    <a:pt x="528" y="1891"/>
                  </a:cubicBezTo>
                  <a:cubicBezTo>
                    <a:pt x="421" y="1918"/>
                    <a:pt x="350" y="2025"/>
                    <a:pt x="359" y="2132"/>
                  </a:cubicBezTo>
                  <a:cubicBezTo>
                    <a:pt x="395" y="2854"/>
                    <a:pt x="502" y="5424"/>
                    <a:pt x="47" y="7101"/>
                  </a:cubicBezTo>
                  <a:cubicBezTo>
                    <a:pt x="0" y="7257"/>
                    <a:pt x="116" y="7405"/>
                    <a:pt x="271" y="7405"/>
                  </a:cubicBezTo>
                  <a:cubicBezTo>
                    <a:pt x="294" y="7405"/>
                    <a:pt x="317" y="7402"/>
                    <a:pt x="341" y="7395"/>
                  </a:cubicBezTo>
                  <a:cubicBezTo>
                    <a:pt x="627" y="7315"/>
                    <a:pt x="939" y="7253"/>
                    <a:pt x="1269" y="7208"/>
                  </a:cubicBezTo>
                  <a:cubicBezTo>
                    <a:pt x="1421" y="5763"/>
                    <a:pt x="1358" y="4219"/>
                    <a:pt x="1322" y="3693"/>
                  </a:cubicBezTo>
                  <a:cubicBezTo>
                    <a:pt x="1314" y="3577"/>
                    <a:pt x="1394" y="3479"/>
                    <a:pt x="1501" y="3443"/>
                  </a:cubicBezTo>
                  <a:cubicBezTo>
                    <a:pt x="2928" y="3042"/>
                    <a:pt x="3687" y="2105"/>
                    <a:pt x="3981" y="1668"/>
                  </a:cubicBezTo>
                  <a:cubicBezTo>
                    <a:pt x="4024" y="1593"/>
                    <a:pt x="4098" y="1557"/>
                    <a:pt x="4176" y="1557"/>
                  </a:cubicBezTo>
                  <a:cubicBezTo>
                    <a:pt x="4228" y="1557"/>
                    <a:pt x="4282" y="1573"/>
                    <a:pt x="4329" y="1606"/>
                  </a:cubicBezTo>
                  <a:cubicBezTo>
                    <a:pt x="5053" y="2172"/>
                    <a:pt x="5798" y="2336"/>
                    <a:pt x="6430" y="2336"/>
                  </a:cubicBezTo>
                  <a:cubicBezTo>
                    <a:pt x="6514" y="2336"/>
                    <a:pt x="6595" y="2333"/>
                    <a:pt x="6675" y="2328"/>
                  </a:cubicBezTo>
                  <a:cubicBezTo>
                    <a:pt x="6622" y="1757"/>
                    <a:pt x="6720" y="1258"/>
                    <a:pt x="6818" y="919"/>
                  </a:cubicBezTo>
                  <a:cubicBezTo>
                    <a:pt x="6865" y="763"/>
                    <a:pt x="6742" y="614"/>
                    <a:pt x="6591" y="614"/>
                  </a:cubicBezTo>
                  <a:cubicBezTo>
                    <a:pt x="6569" y="614"/>
                    <a:pt x="6546" y="617"/>
                    <a:pt x="6523" y="624"/>
                  </a:cubicBezTo>
                  <a:cubicBezTo>
                    <a:pt x="6249" y="704"/>
                    <a:pt x="5876" y="780"/>
                    <a:pt x="5448" y="780"/>
                  </a:cubicBezTo>
                  <a:cubicBezTo>
                    <a:pt x="4821" y="780"/>
                    <a:pt x="4078" y="616"/>
                    <a:pt x="3356" y="53"/>
                  </a:cubicBezTo>
                  <a:cubicBezTo>
                    <a:pt x="3313" y="17"/>
                    <a:pt x="3261" y="0"/>
                    <a:pt x="3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7612900" y="1606950"/>
              <a:ext cx="186775" cy="185150"/>
            </a:xfrm>
            <a:custGeom>
              <a:avLst/>
              <a:gdLst/>
              <a:ahLst/>
              <a:cxnLst/>
              <a:rect l="l" t="t" r="r" b="b"/>
              <a:pathLst>
                <a:path w="7471" h="7406" extrusionOk="0">
                  <a:moveTo>
                    <a:pt x="4267" y="0"/>
                  </a:moveTo>
                  <a:cubicBezTo>
                    <a:pt x="4214" y="0"/>
                    <a:pt x="4160" y="17"/>
                    <a:pt x="4113" y="53"/>
                  </a:cubicBezTo>
                  <a:cubicBezTo>
                    <a:pt x="3397" y="616"/>
                    <a:pt x="2653" y="780"/>
                    <a:pt x="2026" y="780"/>
                  </a:cubicBezTo>
                  <a:cubicBezTo>
                    <a:pt x="1599" y="780"/>
                    <a:pt x="1226" y="704"/>
                    <a:pt x="955" y="624"/>
                  </a:cubicBezTo>
                  <a:cubicBezTo>
                    <a:pt x="931" y="617"/>
                    <a:pt x="908" y="614"/>
                    <a:pt x="885" y="614"/>
                  </a:cubicBezTo>
                  <a:cubicBezTo>
                    <a:pt x="728" y="614"/>
                    <a:pt x="605" y="763"/>
                    <a:pt x="652" y="919"/>
                  </a:cubicBezTo>
                  <a:cubicBezTo>
                    <a:pt x="857" y="1588"/>
                    <a:pt x="1035" y="2872"/>
                    <a:pt x="90" y="4086"/>
                  </a:cubicBezTo>
                  <a:cubicBezTo>
                    <a:pt x="1" y="4193"/>
                    <a:pt x="27" y="4353"/>
                    <a:pt x="143" y="4434"/>
                  </a:cubicBezTo>
                  <a:cubicBezTo>
                    <a:pt x="581" y="4719"/>
                    <a:pt x="1517" y="5477"/>
                    <a:pt x="1928" y="6905"/>
                  </a:cubicBezTo>
                  <a:cubicBezTo>
                    <a:pt x="1953" y="7014"/>
                    <a:pt x="2042" y="7084"/>
                    <a:pt x="2149" y="7084"/>
                  </a:cubicBezTo>
                  <a:cubicBezTo>
                    <a:pt x="2155" y="7084"/>
                    <a:pt x="2162" y="7084"/>
                    <a:pt x="2168" y="7083"/>
                  </a:cubicBezTo>
                  <a:cubicBezTo>
                    <a:pt x="2444" y="7066"/>
                    <a:pt x="2989" y="7040"/>
                    <a:pt x="3651" y="7040"/>
                  </a:cubicBezTo>
                  <a:cubicBezTo>
                    <a:pt x="4722" y="7040"/>
                    <a:pt x="6100" y="7108"/>
                    <a:pt x="7137" y="7395"/>
                  </a:cubicBezTo>
                  <a:cubicBezTo>
                    <a:pt x="7160" y="7402"/>
                    <a:pt x="7183" y="7405"/>
                    <a:pt x="7205" y="7405"/>
                  </a:cubicBezTo>
                  <a:cubicBezTo>
                    <a:pt x="7354" y="7405"/>
                    <a:pt x="7471" y="7257"/>
                    <a:pt x="7432" y="7101"/>
                  </a:cubicBezTo>
                  <a:cubicBezTo>
                    <a:pt x="6968" y="5424"/>
                    <a:pt x="7075" y="2854"/>
                    <a:pt x="7120" y="2132"/>
                  </a:cubicBezTo>
                  <a:cubicBezTo>
                    <a:pt x="7120" y="2025"/>
                    <a:pt x="7048" y="1918"/>
                    <a:pt x="6941" y="1891"/>
                  </a:cubicBezTo>
                  <a:cubicBezTo>
                    <a:pt x="5514" y="1490"/>
                    <a:pt x="4747" y="544"/>
                    <a:pt x="4461" y="107"/>
                  </a:cubicBezTo>
                  <a:cubicBezTo>
                    <a:pt x="4419" y="38"/>
                    <a:pt x="4344" y="0"/>
                    <a:pt x="4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7628025" y="1606950"/>
              <a:ext cx="171650" cy="185150"/>
            </a:xfrm>
            <a:custGeom>
              <a:avLst/>
              <a:gdLst/>
              <a:ahLst/>
              <a:cxnLst/>
              <a:rect l="l" t="t" r="r" b="b"/>
              <a:pathLst>
                <a:path w="6866" h="7406" extrusionOk="0">
                  <a:moveTo>
                    <a:pt x="3662" y="0"/>
                  </a:moveTo>
                  <a:cubicBezTo>
                    <a:pt x="3609" y="0"/>
                    <a:pt x="3555" y="17"/>
                    <a:pt x="3508" y="53"/>
                  </a:cubicBezTo>
                  <a:cubicBezTo>
                    <a:pt x="2792" y="616"/>
                    <a:pt x="2048" y="780"/>
                    <a:pt x="1421" y="780"/>
                  </a:cubicBezTo>
                  <a:cubicBezTo>
                    <a:pt x="994" y="780"/>
                    <a:pt x="621" y="704"/>
                    <a:pt x="350" y="624"/>
                  </a:cubicBezTo>
                  <a:cubicBezTo>
                    <a:pt x="326" y="617"/>
                    <a:pt x="303" y="614"/>
                    <a:pt x="280" y="614"/>
                  </a:cubicBezTo>
                  <a:cubicBezTo>
                    <a:pt x="123" y="614"/>
                    <a:pt x="0" y="763"/>
                    <a:pt x="47" y="919"/>
                  </a:cubicBezTo>
                  <a:cubicBezTo>
                    <a:pt x="154" y="1258"/>
                    <a:pt x="243" y="1757"/>
                    <a:pt x="190" y="2328"/>
                  </a:cubicBezTo>
                  <a:cubicBezTo>
                    <a:pt x="269" y="2333"/>
                    <a:pt x="351" y="2336"/>
                    <a:pt x="435" y="2336"/>
                  </a:cubicBezTo>
                  <a:cubicBezTo>
                    <a:pt x="1068" y="2336"/>
                    <a:pt x="1820" y="2172"/>
                    <a:pt x="2545" y="1606"/>
                  </a:cubicBezTo>
                  <a:cubicBezTo>
                    <a:pt x="2588" y="1573"/>
                    <a:pt x="2639" y="1557"/>
                    <a:pt x="2691" y="1557"/>
                  </a:cubicBezTo>
                  <a:cubicBezTo>
                    <a:pt x="2768" y="1557"/>
                    <a:pt x="2845" y="1593"/>
                    <a:pt x="2893" y="1668"/>
                  </a:cubicBezTo>
                  <a:cubicBezTo>
                    <a:pt x="3178" y="2105"/>
                    <a:pt x="3936" y="3042"/>
                    <a:pt x="5373" y="3443"/>
                  </a:cubicBezTo>
                  <a:cubicBezTo>
                    <a:pt x="5480" y="3479"/>
                    <a:pt x="5551" y="3577"/>
                    <a:pt x="5542" y="3693"/>
                  </a:cubicBezTo>
                  <a:cubicBezTo>
                    <a:pt x="5515" y="4219"/>
                    <a:pt x="5444" y="5763"/>
                    <a:pt x="5596" y="7208"/>
                  </a:cubicBezTo>
                  <a:cubicBezTo>
                    <a:pt x="5926" y="7253"/>
                    <a:pt x="6238" y="7315"/>
                    <a:pt x="6532" y="7395"/>
                  </a:cubicBezTo>
                  <a:cubicBezTo>
                    <a:pt x="6555" y="7402"/>
                    <a:pt x="6578" y="7405"/>
                    <a:pt x="6600" y="7405"/>
                  </a:cubicBezTo>
                  <a:cubicBezTo>
                    <a:pt x="6749" y="7405"/>
                    <a:pt x="6866" y="7257"/>
                    <a:pt x="6827" y="7101"/>
                  </a:cubicBezTo>
                  <a:cubicBezTo>
                    <a:pt x="6363" y="5424"/>
                    <a:pt x="6470" y="2854"/>
                    <a:pt x="6515" y="2132"/>
                  </a:cubicBezTo>
                  <a:cubicBezTo>
                    <a:pt x="6524" y="2025"/>
                    <a:pt x="6443" y="1918"/>
                    <a:pt x="6336" y="1891"/>
                  </a:cubicBezTo>
                  <a:cubicBezTo>
                    <a:pt x="4909" y="1490"/>
                    <a:pt x="4142" y="544"/>
                    <a:pt x="3856" y="107"/>
                  </a:cubicBezTo>
                  <a:cubicBezTo>
                    <a:pt x="3814" y="38"/>
                    <a:pt x="3739" y="0"/>
                    <a:pt x="3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7710600" y="1771525"/>
              <a:ext cx="145875" cy="146100"/>
            </a:xfrm>
            <a:custGeom>
              <a:avLst/>
              <a:gdLst/>
              <a:ahLst/>
              <a:cxnLst/>
              <a:rect l="l" t="t" r="r" b="b"/>
              <a:pathLst>
                <a:path w="5835" h="5844" extrusionOk="0">
                  <a:moveTo>
                    <a:pt x="2917" y="0"/>
                  </a:moveTo>
                  <a:cubicBezTo>
                    <a:pt x="1303" y="0"/>
                    <a:pt x="0" y="1312"/>
                    <a:pt x="0" y="2927"/>
                  </a:cubicBezTo>
                  <a:cubicBezTo>
                    <a:pt x="0" y="4532"/>
                    <a:pt x="1303" y="5844"/>
                    <a:pt x="2917" y="5844"/>
                  </a:cubicBezTo>
                  <a:cubicBezTo>
                    <a:pt x="4532" y="5844"/>
                    <a:pt x="5834" y="4532"/>
                    <a:pt x="5834" y="2927"/>
                  </a:cubicBezTo>
                  <a:cubicBezTo>
                    <a:pt x="5834" y="1312"/>
                    <a:pt x="4532"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7710600" y="1780000"/>
              <a:ext cx="135175" cy="137625"/>
            </a:xfrm>
            <a:custGeom>
              <a:avLst/>
              <a:gdLst/>
              <a:ahLst/>
              <a:cxnLst/>
              <a:rect l="l" t="t" r="r" b="b"/>
              <a:pathLst>
                <a:path w="5407" h="5505" extrusionOk="0">
                  <a:moveTo>
                    <a:pt x="1561" y="0"/>
                  </a:moveTo>
                  <a:lnTo>
                    <a:pt x="1561" y="0"/>
                  </a:lnTo>
                  <a:cubicBezTo>
                    <a:pt x="633" y="491"/>
                    <a:pt x="0" y="1464"/>
                    <a:pt x="0" y="2588"/>
                  </a:cubicBezTo>
                  <a:cubicBezTo>
                    <a:pt x="0" y="4193"/>
                    <a:pt x="1303" y="5505"/>
                    <a:pt x="2917" y="5505"/>
                  </a:cubicBezTo>
                  <a:cubicBezTo>
                    <a:pt x="3970" y="5505"/>
                    <a:pt x="4889" y="4952"/>
                    <a:pt x="5406" y="4113"/>
                  </a:cubicBezTo>
                  <a:lnTo>
                    <a:pt x="5406" y="4113"/>
                  </a:lnTo>
                  <a:cubicBezTo>
                    <a:pt x="4996" y="4327"/>
                    <a:pt x="4541" y="4452"/>
                    <a:pt x="4050" y="4452"/>
                  </a:cubicBezTo>
                  <a:cubicBezTo>
                    <a:pt x="2436" y="4452"/>
                    <a:pt x="1124" y="3141"/>
                    <a:pt x="1124" y="1526"/>
                  </a:cubicBezTo>
                  <a:cubicBezTo>
                    <a:pt x="1124" y="973"/>
                    <a:pt x="1285" y="447"/>
                    <a:pt x="1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7791775" y="1791825"/>
              <a:ext cx="34600" cy="37700"/>
            </a:xfrm>
            <a:custGeom>
              <a:avLst/>
              <a:gdLst/>
              <a:ahLst/>
              <a:cxnLst/>
              <a:rect l="l" t="t" r="r" b="b"/>
              <a:pathLst>
                <a:path w="1384" h="1508" extrusionOk="0">
                  <a:moveTo>
                    <a:pt x="286" y="0"/>
                  </a:moveTo>
                  <a:cubicBezTo>
                    <a:pt x="134" y="0"/>
                    <a:pt x="0" y="134"/>
                    <a:pt x="0" y="286"/>
                  </a:cubicBezTo>
                  <a:cubicBezTo>
                    <a:pt x="0" y="446"/>
                    <a:pt x="125" y="571"/>
                    <a:pt x="286" y="571"/>
                  </a:cubicBezTo>
                  <a:cubicBezTo>
                    <a:pt x="411" y="580"/>
                    <a:pt x="812" y="634"/>
                    <a:pt x="812" y="1222"/>
                  </a:cubicBezTo>
                  <a:cubicBezTo>
                    <a:pt x="812" y="1374"/>
                    <a:pt x="937" y="1508"/>
                    <a:pt x="1098" y="1508"/>
                  </a:cubicBezTo>
                  <a:cubicBezTo>
                    <a:pt x="1249" y="1508"/>
                    <a:pt x="1383" y="1374"/>
                    <a:pt x="1383" y="1222"/>
                  </a:cubicBezTo>
                  <a:cubicBezTo>
                    <a:pt x="1383" y="223"/>
                    <a:pt x="589"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7777950" y="1654000"/>
              <a:ext cx="146100" cy="146100"/>
            </a:xfrm>
            <a:custGeom>
              <a:avLst/>
              <a:gdLst/>
              <a:ahLst/>
              <a:cxnLst/>
              <a:rect l="l" t="t" r="r" b="b"/>
              <a:pathLst>
                <a:path w="5844" h="5844" extrusionOk="0">
                  <a:moveTo>
                    <a:pt x="2926" y="0"/>
                  </a:moveTo>
                  <a:cubicBezTo>
                    <a:pt x="1312" y="0"/>
                    <a:pt x="0" y="1311"/>
                    <a:pt x="0" y="2926"/>
                  </a:cubicBezTo>
                  <a:cubicBezTo>
                    <a:pt x="0" y="4532"/>
                    <a:pt x="1312" y="5843"/>
                    <a:pt x="2926" y="5843"/>
                  </a:cubicBezTo>
                  <a:cubicBezTo>
                    <a:pt x="4532" y="5843"/>
                    <a:pt x="5843" y="4532"/>
                    <a:pt x="5843" y="2926"/>
                  </a:cubicBezTo>
                  <a:cubicBezTo>
                    <a:pt x="5843" y="1311"/>
                    <a:pt x="4532" y="0"/>
                    <a:pt x="2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7777950" y="1662475"/>
              <a:ext cx="135175" cy="137625"/>
            </a:xfrm>
            <a:custGeom>
              <a:avLst/>
              <a:gdLst/>
              <a:ahLst/>
              <a:cxnLst/>
              <a:rect l="l" t="t" r="r" b="b"/>
              <a:pathLst>
                <a:path w="5407" h="5505" extrusionOk="0">
                  <a:moveTo>
                    <a:pt x="1570" y="0"/>
                  </a:moveTo>
                  <a:lnTo>
                    <a:pt x="1570" y="0"/>
                  </a:lnTo>
                  <a:cubicBezTo>
                    <a:pt x="634" y="482"/>
                    <a:pt x="0" y="1463"/>
                    <a:pt x="0" y="2587"/>
                  </a:cubicBezTo>
                  <a:cubicBezTo>
                    <a:pt x="0" y="4193"/>
                    <a:pt x="1312" y="5504"/>
                    <a:pt x="2926" y="5504"/>
                  </a:cubicBezTo>
                  <a:cubicBezTo>
                    <a:pt x="3970" y="5504"/>
                    <a:pt x="4898" y="4951"/>
                    <a:pt x="5406" y="4113"/>
                  </a:cubicBezTo>
                  <a:lnTo>
                    <a:pt x="5406" y="4113"/>
                  </a:lnTo>
                  <a:cubicBezTo>
                    <a:pt x="5005" y="4327"/>
                    <a:pt x="4541" y="4452"/>
                    <a:pt x="4050" y="4452"/>
                  </a:cubicBezTo>
                  <a:cubicBezTo>
                    <a:pt x="2445" y="4452"/>
                    <a:pt x="1133" y="3140"/>
                    <a:pt x="1133" y="1526"/>
                  </a:cubicBezTo>
                  <a:cubicBezTo>
                    <a:pt x="1133" y="964"/>
                    <a:pt x="1294" y="446"/>
                    <a:pt x="1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7859350" y="1674275"/>
              <a:ext cx="34375" cy="37500"/>
            </a:xfrm>
            <a:custGeom>
              <a:avLst/>
              <a:gdLst/>
              <a:ahLst/>
              <a:cxnLst/>
              <a:rect l="l" t="t" r="r" b="b"/>
              <a:pathLst>
                <a:path w="1375" h="1500" extrusionOk="0">
                  <a:moveTo>
                    <a:pt x="286" y="1"/>
                  </a:moveTo>
                  <a:cubicBezTo>
                    <a:pt x="125" y="1"/>
                    <a:pt x="0" y="135"/>
                    <a:pt x="0" y="286"/>
                  </a:cubicBezTo>
                  <a:cubicBezTo>
                    <a:pt x="0" y="447"/>
                    <a:pt x="125" y="572"/>
                    <a:pt x="286" y="572"/>
                  </a:cubicBezTo>
                  <a:cubicBezTo>
                    <a:pt x="402" y="581"/>
                    <a:pt x="803" y="634"/>
                    <a:pt x="803" y="1214"/>
                  </a:cubicBezTo>
                  <a:cubicBezTo>
                    <a:pt x="803" y="1375"/>
                    <a:pt x="928" y="1500"/>
                    <a:pt x="1089" y="1500"/>
                  </a:cubicBezTo>
                  <a:cubicBezTo>
                    <a:pt x="1249" y="1500"/>
                    <a:pt x="1374" y="1375"/>
                    <a:pt x="1374" y="1214"/>
                  </a:cubicBezTo>
                  <a:cubicBezTo>
                    <a:pt x="1374" y="224"/>
                    <a:pt x="589"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7845525" y="1775750"/>
              <a:ext cx="146100" cy="146125"/>
            </a:xfrm>
            <a:custGeom>
              <a:avLst/>
              <a:gdLst/>
              <a:ahLst/>
              <a:cxnLst/>
              <a:rect l="l" t="t" r="r" b="b"/>
              <a:pathLst>
                <a:path w="5844" h="5845" extrusionOk="0">
                  <a:moveTo>
                    <a:pt x="2917" y="1"/>
                  </a:moveTo>
                  <a:cubicBezTo>
                    <a:pt x="1312" y="1"/>
                    <a:pt x="0" y="1312"/>
                    <a:pt x="0" y="2918"/>
                  </a:cubicBezTo>
                  <a:cubicBezTo>
                    <a:pt x="0" y="4533"/>
                    <a:pt x="1312" y="5844"/>
                    <a:pt x="2917" y="5844"/>
                  </a:cubicBezTo>
                  <a:cubicBezTo>
                    <a:pt x="4532" y="5844"/>
                    <a:pt x="5844" y="4533"/>
                    <a:pt x="5844" y="2918"/>
                  </a:cubicBezTo>
                  <a:cubicBezTo>
                    <a:pt x="5844" y="1312"/>
                    <a:pt x="4532" y="1"/>
                    <a:pt x="2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7845525" y="1784225"/>
              <a:ext cx="135175" cy="137650"/>
            </a:xfrm>
            <a:custGeom>
              <a:avLst/>
              <a:gdLst/>
              <a:ahLst/>
              <a:cxnLst/>
              <a:rect l="l" t="t" r="r" b="b"/>
              <a:pathLst>
                <a:path w="5407" h="5506" extrusionOk="0">
                  <a:moveTo>
                    <a:pt x="1561" y="1"/>
                  </a:moveTo>
                  <a:lnTo>
                    <a:pt x="1561" y="1"/>
                  </a:lnTo>
                  <a:cubicBezTo>
                    <a:pt x="634" y="483"/>
                    <a:pt x="0" y="1464"/>
                    <a:pt x="0" y="2579"/>
                  </a:cubicBezTo>
                  <a:cubicBezTo>
                    <a:pt x="0" y="4194"/>
                    <a:pt x="1312" y="5505"/>
                    <a:pt x="2917" y="5505"/>
                  </a:cubicBezTo>
                  <a:cubicBezTo>
                    <a:pt x="3970" y="5505"/>
                    <a:pt x="4889" y="4943"/>
                    <a:pt x="5406" y="4114"/>
                  </a:cubicBezTo>
                  <a:lnTo>
                    <a:pt x="5406" y="4114"/>
                  </a:lnTo>
                  <a:cubicBezTo>
                    <a:pt x="5005" y="4328"/>
                    <a:pt x="4541" y="4444"/>
                    <a:pt x="4050" y="4444"/>
                  </a:cubicBezTo>
                  <a:cubicBezTo>
                    <a:pt x="2436" y="4444"/>
                    <a:pt x="1133" y="3141"/>
                    <a:pt x="1133" y="1526"/>
                  </a:cubicBezTo>
                  <a:cubicBezTo>
                    <a:pt x="1133" y="964"/>
                    <a:pt x="1285" y="438"/>
                    <a:pt x="1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7926700" y="1796050"/>
              <a:ext cx="34600" cy="37500"/>
            </a:xfrm>
            <a:custGeom>
              <a:avLst/>
              <a:gdLst/>
              <a:ahLst/>
              <a:cxnLst/>
              <a:rect l="l" t="t" r="r" b="b"/>
              <a:pathLst>
                <a:path w="1384" h="1500" extrusionOk="0">
                  <a:moveTo>
                    <a:pt x="295" y="1"/>
                  </a:moveTo>
                  <a:cubicBezTo>
                    <a:pt x="134" y="1"/>
                    <a:pt x="1" y="126"/>
                    <a:pt x="1" y="286"/>
                  </a:cubicBezTo>
                  <a:cubicBezTo>
                    <a:pt x="1" y="447"/>
                    <a:pt x="134" y="572"/>
                    <a:pt x="286" y="572"/>
                  </a:cubicBezTo>
                  <a:cubicBezTo>
                    <a:pt x="411" y="581"/>
                    <a:pt x="812" y="634"/>
                    <a:pt x="812" y="1214"/>
                  </a:cubicBezTo>
                  <a:cubicBezTo>
                    <a:pt x="812" y="1375"/>
                    <a:pt x="937" y="1500"/>
                    <a:pt x="1098" y="1500"/>
                  </a:cubicBezTo>
                  <a:cubicBezTo>
                    <a:pt x="1249" y="1500"/>
                    <a:pt x="1383" y="1375"/>
                    <a:pt x="1383" y="1214"/>
                  </a:cubicBezTo>
                  <a:cubicBezTo>
                    <a:pt x="1383" y="224"/>
                    <a:pt x="598" y="1"/>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64"/>
          <p:cNvGrpSpPr/>
          <p:nvPr/>
        </p:nvGrpSpPr>
        <p:grpSpPr>
          <a:xfrm>
            <a:off x="7371475" y="1762100"/>
            <a:ext cx="389875" cy="474275"/>
            <a:chOff x="7063600" y="1527300"/>
            <a:chExt cx="389875" cy="474275"/>
          </a:xfrm>
        </p:grpSpPr>
        <p:sp>
          <p:nvSpPr>
            <p:cNvPr id="8114" name="Google Shape;8114;p64"/>
            <p:cNvSpPr/>
            <p:nvPr/>
          </p:nvSpPr>
          <p:spPr>
            <a:xfrm>
              <a:off x="7168400" y="1656225"/>
              <a:ext cx="179800" cy="41500"/>
            </a:xfrm>
            <a:custGeom>
              <a:avLst/>
              <a:gdLst/>
              <a:ahLst/>
              <a:cxnLst/>
              <a:rect l="l" t="t" r="r" b="b"/>
              <a:pathLst>
                <a:path w="7192" h="1660" extrusionOk="0">
                  <a:moveTo>
                    <a:pt x="1" y="0"/>
                  </a:moveTo>
                  <a:lnTo>
                    <a:pt x="1" y="1660"/>
                  </a:lnTo>
                  <a:lnTo>
                    <a:pt x="7191" y="1660"/>
                  </a:lnTo>
                  <a:lnTo>
                    <a:pt x="71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7168400" y="1656225"/>
              <a:ext cx="41750" cy="41500"/>
            </a:xfrm>
            <a:custGeom>
              <a:avLst/>
              <a:gdLst/>
              <a:ahLst/>
              <a:cxnLst/>
              <a:rect l="l" t="t" r="r" b="b"/>
              <a:pathLst>
                <a:path w="1670" h="1660" extrusionOk="0">
                  <a:moveTo>
                    <a:pt x="1" y="0"/>
                  </a:moveTo>
                  <a:lnTo>
                    <a:pt x="1" y="1660"/>
                  </a:lnTo>
                  <a:lnTo>
                    <a:pt x="1669" y="1660"/>
                  </a:lnTo>
                  <a:lnTo>
                    <a:pt x="1669"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7063600" y="1697700"/>
              <a:ext cx="389875" cy="303200"/>
            </a:xfrm>
            <a:custGeom>
              <a:avLst/>
              <a:gdLst/>
              <a:ahLst/>
              <a:cxnLst/>
              <a:rect l="l" t="t" r="r" b="b"/>
              <a:pathLst>
                <a:path w="15595" h="12128" extrusionOk="0">
                  <a:moveTo>
                    <a:pt x="4211" y="1"/>
                  </a:moveTo>
                  <a:cubicBezTo>
                    <a:pt x="4211" y="1"/>
                    <a:pt x="134" y="1580"/>
                    <a:pt x="9" y="6192"/>
                  </a:cubicBezTo>
                  <a:cubicBezTo>
                    <a:pt x="0" y="6451"/>
                    <a:pt x="18" y="6700"/>
                    <a:pt x="54" y="6950"/>
                  </a:cubicBezTo>
                  <a:cubicBezTo>
                    <a:pt x="134" y="7557"/>
                    <a:pt x="312" y="8154"/>
                    <a:pt x="571" y="8708"/>
                  </a:cubicBezTo>
                  <a:cubicBezTo>
                    <a:pt x="937" y="9466"/>
                    <a:pt x="1472" y="10135"/>
                    <a:pt x="2141" y="10652"/>
                  </a:cubicBezTo>
                  <a:cubicBezTo>
                    <a:pt x="3060" y="11366"/>
                    <a:pt x="4184" y="11767"/>
                    <a:pt x="5326" y="11964"/>
                  </a:cubicBezTo>
                  <a:cubicBezTo>
                    <a:pt x="5594" y="12008"/>
                    <a:pt x="5870" y="12044"/>
                    <a:pt x="6138" y="12071"/>
                  </a:cubicBezTo>
                  <a:cubicBezTo>
                    <a:pt x="6682" y="12124"/>
                    <a:pt x="7190" y="12124"/>
                    <a:pt x="7735" y="12124"/>
                  </a:cubicBezTo>
                  <a:lnTo>
                    <a:pt x="7860" y="12124"/>
                  </a:lnTo>
                  <a:cubicBezTo>
                    <a:pt x="7963" y="12126"/>
                    <a:pt x="8066" y="12127"/>
                    <a:pt x="8170" y="12127"/>
                  </a:cubicBezTo>
                  <a:cubicBezTo>
                    <a:pt x="9518" y="12127"/>
                    <a:pt x="10899" y="11958"/>
                    <a:pt x="12142" y="11420"/>
                  </a:cubicBezTo>
                  <a:cubicBezTo>
                    <a:pt x="13034" y="11036"/>
                    <a:pt x="13846" y="10447"/>
                    <a:pt x="14434" y="9671"/>
                  </a:cubicBezTo>
                  <a:cubicBezTo>
                    <a:pt x="14880" y="9091"/>
                    <a:pt x="15202" y="8413"/>
                    <a:pt x="15389" y="7708"/>
                  </a:cubicBezTo>
                  <a:cubicBezTo>
                    <a:pt x="15505" y="7271"/>
                    <a:pt x="15576" y="6816"/>
                    <a:pt x="15585" y="6370"/>
                  </a:cubicBezTo>
                  <a:cubicBezTo>
                    <a:pt x="15585" y="6308"/>
                    <a:pt x="15594" y="6254"/>
                    <a:pt x="15585" y="6192"/>
                  </a:cubicBezTo>
                  <a:cubicBezTo>
                    <a:pt x="15460" y="1580"/>
                    <a:pt x="11392" y="1"/>
                    <a:pt x="11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7063600" y="1697700"/>
              <a:ext cx="270100" cy="303875"/>
            </a:xfrm>
            <a:custGeom>
              <a:avLst/>
              <a:gdLst/>
              <a:ahLst/>
              <a:cxnLst/>
              <a:rect l="l" t="t" r="r" b="b"/>
              <a:pathLst>
                <a:path w="10804" h="12155" extrusionOk="0">
                  <a:moveTo>
                    <a:pt x="4211" y="1"/>
                  </a:moveTo>
                  <a:cubicBezTo>
                    <a:pt x="4211" y="1"/>
                    <a:pt x="134" y="1580"/>
                    <a:pt x="9" y="6201"/>
                  </a:cubicBezTo>
                  <a:cubicBezTo>
                    <a:pt x="0" y="6718"/>
                    <a:pt x="80" y="7253"/>
                    <a:pt x="223" y="7753"/>
                  </a:cubicBezTo>
                  <a:cubicBezTo>
                    <a:pt x="535" y="8886"/>
                    <a:pt x="1187" y="9912"/>
                    <a:pt x="2123" y="10643"/>
                  </a:cubicBezTo>
                  <a:cubicBezTo>
                    <a:pt x="2739" y="11125"/>
                    <a:pt x="3453" y="11464"/>
                    <a:pt x="4202" y="11696"/>
                  </a:cubicBezTo>
                  <a:cubicBezTo>
                    <a:pt x="4657" y="11848"/>
                    <a:pt x="5139" y="11946"/>
                    <a:pt x="5611" y="12017"/>
                  </a:cubicBezTo>
                  <a:cubicBezTo>
                    <a:pt x="5888" y="12053"/>
                    <a:pt x="6156" y="12080"/>
                    <a:pt x="6432" y="12106"/>
                  </a:cubicBezTo>
                  <a:cubicBezTo>
                    <a:pt x="6882" y="12139"/>
                    <a:pt x="7336" y="12154"/>
                    <a:pt x="7790" y="12154"/>
                  </a:cubicBezTo>
                  <a:cubicBezTo>
                    <a:pt x="8210" y="12154"/>
                    <a:pt x="8630" y="12141"/>
                    <a:pt x="9046" y="12115"/>
                  </a:cubicBezTo>
                  <a:cubicBezTo>
                    <a:pt x="9367" y="12089"/>
                    <a:pt x="9679" y="12062"/>
                    <a:pt x="9992" y="12017"/>
                  </a:cubicBezTo>
                  <a:cubicBezTo>
                    <a:pt x="10250" y="11982"/>
                    <a:pt x="10545" y="11866"/>
                    <a:pt x="10803" y="11866"/>
                  </a:cubicBezTo>
                  <a:lnTo>
                    <a:pt x="9162" y="11866"/>
                  </a:lnTo>
                  <a:lnTo>
                    <a:pt x="9162" y="11857"/>
                  </a:lnTo>
                  <a:cubicBezTo>
                    <a:pt x="1918" y="11616"/>
                    <a:pt x="2230" y="5924"/>
                    <a:pt x="2230" y="5924"/>
                  </a:cubicBezTo>
                  <a:cubicBezTo>
                    <a:pt x="2320" y="2374"/>
                    <a:pt x="4755" y="625"/>
                    <a:pt x="5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7125150" y="1527300"/>
              <a:ext cx="267425" cy="128950"/>
            </a:xfrm>
            <a:custGeom>
              <a:avLst/>
              <a:gdLst/>
              <a:ahLst/>
              <a:cxnLst/>
              <a:rect l="l" t="t" r="r" b="b"/>
              <a:pathLst>
                <a:path w="10697" h="5158" extrusionOk="0">
                  <a:moveTo>
                    <a:pt x="1410" y="1"/>
                  </a:moveTo>
                  <a:cubicBezTo>
                    <a:pt x="544" y="46"/>
                    <a:pt x="0" y="956"/>
                    <a:pt x="330" y="1750"/>
                  </a:cubicBezTo>
                  <a:lnTo>
                    <a:pt x="1767" y="5157"/>
                  </a:lnTo>
                  <a:lnTo>
                    <a:pt x="8921" y="5157"/>
                  </a:lnTo>
                  <a:lnTo>
                    <a:pt x="10358" y="1750"/>
                  </a:lnTo>
                  <a:cubicBezTo>
                    <a:pt x="10697" y="956"/>
                    <a:pt x="10152" y="46"/>
                    <a:pt x="9287" y="1"/>
                  </a:cubicBezTo>
                  <a:lnTo>
                    <a:pt x="9225" y="1"/>
                  </a:lnTo>
                  <a:cubicBezTo>
                    <a:pt x="8582" y="1"/>
                    <a:pt x="8047" y="465"/>
                    <a:pt x="7931" y="1072"/>
                  </a:cubicBezTo>
                  <a:cubicBezTo>
                    <a:pt x="7815" y="465"/>
                    <a:pt x="7280" y="1"/>
                    <a:pt x="6638" y="1"/>
                  </a:cubicBezTo>
                  <a:cubicBezTo>
                    <a:pt x="5995" y="1"/>
                    <a:pt x="5460" y="465"/>
                    <a:pt x="5344" y="1072"/>
                  </a:cubicBezTo>
                  <a:cubicBezTo>
                    <a:pt x="5228" y="465"/>
                    <a:pt x="4693" y="1"/>
                    <a:pt x="4050" y="1"/>
                  </a:cubicBezTo>
                  <a:cubicBezTo>
                    <a:pt x="3408" y="1"/>
                    <a:pt x="2873" y="465"/>
                    <a:pt x="2766" y="1072"/>
                  </a:cubicBezTo>
                  <a:cubicBezTo>
                    <a:pt x="2650" y="465"/>
                    <a:pt x="2115" y="1"/>
                    <a:pt x="1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7125150" y="1527300"/>
              <a:ext cx="85000" cy="128950"/>
            </a:xfrm>
            <a:custGeom>
              <a:avLst/>
              <a:gdLst/>
              <a:ahLst/>
              <a:cxnLst/>
              <a:rect l="l" t="t" r="r" b="b"/>
              <a:pathLst>
                <a:path w="3400" h="5158" extrusionOk="0">
                  <a:moveTo>
                    <a:pt x="1410" y="1"/>
                  </a:moveTo>
                  <a:cubicBezTo>
                    <a:pt x="544" y="46"/>
                    <a:pt x="0" y="956"/>
                    <a:pt x="330" y="1750"/>
                  </a:cubicBezTo>
                  <a:lnTo>
                    <a:pt x="1767" y="5157"/>
                  </a:lnTo>
                  <a:lnTo>
                    <a:pt x="3399" y="5157"/>
                  </a:lnTo>
                  <a:lnTo>
                    <a:pt x="1963" y="1750"/>
                  </a:lnTo>
                  <a:cubicBezTo>
                    <a:pt x="1740" y="1214"/>
                    <a:pt x="1909" y="634"/>
                    <a:pt x="2302" y="295"/>
                  </a:cubicBezTo>
                  <a:cubicBezTo>
                    <a:pt x="2070" y="117"/>
                    <a:pt x="1785" y="1"/>
                    <a:pt x="1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7161725" y="1752725"/>
              <a:ext cx="193825" cy="183600"/>
            </a:xfrm>
            <a:custGeom>
              <a:avLst/>
              <a:gdLst/>
              <a:ahLst/>
              <a:cxnLst/>
              <a:rect l="l" t="t" r="r" b="b"/>
              <a:pathLst>
                <a:path w="7753" h="7344" extrusionOk="0">
                  <a:moveTo>
                    <a:pt x="3872" y="1"/>
                  </a:moveTo>
                  <a:cubicBezTo>
                    <a:pt x="3843" y="1"/>
                    <a:pt x="3814" y="16"/>
                    <a:pt x="3801" y="48"/>
                  </a:cubicBezTo>
                  <a:lnTo>
                    <a:pt x="2677" y="2331"/>
                  </a:lnTo>
                  <a:cubicBezTo>
                    <a:pt x="2659" y="2358"/>
                    <a:pt x="2641" y="2376"/>
                    <a:pt x="2614" y="2376"/>
                  </a:cubicBezTo>
                  <a:lnTo>
                    <a:pt x="90" y="2742"/>
                  </a:lnTo>
                  <a:cubicBezTo>
                    <a:pt x="27" y="2751"/>
                    <a:pt x="0" y="2840"/>
                    <a:pt x="45" y="2885"/>
                  </a:cubicBezTo>
                  <a:lnTo>
                    <a:pt x="1865" y="4660"/>
                  </a:lnTo>
                  <a:cubicBezTo>
                    <a:pt x="1892" y="4678"/>
                    <a:pt x="1901" y="4704"/>
                    <a:pt x="1892" y="4731"/>
                  </a:cubicBezTo>
                  <a:lnTo>
                    <a:pt x="1463" y="7247"/>
                  </a:lnTo>
                  <a:cubicBezTo>
                    <a:pt x="1456" y="7298"/>
                    <a:pt x="1497" y="7343"/>
                    <a:pt x="1546" y="7343"/>
                  </a:cubicBezTo>
                  <a:cubicBezTo>
                    <a:pt x="1557" y="7343"/>
                    <a:pt x="1568" y="7341"/>
                    <a:pt x="1579" y="7336"/>
                  </a:cubicBezTo>
                  <a:lnTo>
                    <a:pt x="3836" y="6150"/>
                  </a:lnTo>
                  <a:cubicBezTo>
                    <a:pt x="3850" y="6141"/>
                    <a:pt x="3863" y="6136"/>
                    <a:pt x="3875" y="6136"/>
                  </a:cubicBezTo>
                  <a:cubicBezTo>
                    <a:pt x="3888" y="6136"/>
                    <a:pt x="3899" y="6141"/>
                    <a:pt x="3908" y="6150"/>
                  </a:cubicBezTo>
                  <a:lnTo>
                    <a:pt x="6165" y="7336"/>
                  </a:lnTo>
                  <a:cubicBezTo>
                    <a:pt x="6176" y="7341"/>
                    <a:pt x="6188" y="7343"/>
                    <a:pt x="6199" y="7343"/>
                  </a:cubicBezTo>
                  <a:cubicBezTo>
                    <a:pt x="6250" y="7343"/>
                    <a:pt x="6295" y="7298"/>
                    <a:pt x="6281" y="7247"/>
                  </a:cubicBezTo>
                  <a:lnTo>
                    <a:pt x="5853" y="4731"/>
                  </a:lnTo>
                  <a:cubicBezTo>
                    <a:pt x="5853" y="4704"/>
                    <a:pt x="5861" y="4678"/>
                    <a:pt x="5879" y="4660"/>
                  </a:cubicBezTo>
                  <a:lnTo>
                    <a:pt x="7699" y="2885"/>
                  </a:lnTo>
                  <a:cubicBezTo>
                    <a:pt x="7753" y="2840"/>
                    <a:pt x="7726" y="2751"/>
                    <a:pt x="7655" y="2742"/>
                  </a:cubicBezTo>
                  <a:lnTo>
                    <a:pt x="5139" y="2376"/>
                  </a:lnTo>
                  <a:cubicBezTo>
                    <a:pt x="5112" y="2376"/>
                    <a:pt x="5085" y="2358"/>
                    <a:pt x="5076" y="2331"/>
                  </a:cubicBezTo>
                  <a:lnTo>
                    <a:pt x="3943" y="48"/>
                  </a:lnTo>
                  <a:cubicBezTo>
                    <a:pt x="3930" y="16"/>
                    <a:pt x="3901" y="1"/>
                    <a:pt x="3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7161725" y="1752725"/>
              <a:ext cx="111300" cy="183600"/>
            </a:xfrm>
            <a:custGeom>
              <a:avLst/>
              <a:gdLst/>
              <a:ahLst/>
              <a:cxnLst/>
              <a:rect l="l" t="t" r="r" b="b"/>
              <a:pathLst>
                <a:path w="4452" h="7344" extrusionOk="0">
                  <a:moveTo>
                    <a:pt x="3872" y="1"/>
                  </a:moveTo>
                  <a:cubicBezTo>
                    <a:pt x="3843" y="1"/>
                    <a:pt x="3814" y="16"/>
                    <a:pt x="3801" y="48"/>
                  </a:cubicBezTo>
                  <a:lnTo>
                    <a:pt x="2677" y="2331"/>
                  </a:lnTo>
                  <a:cubicBezTo>
                    <a:pt x="2659" y="2358"/>
                    <a:pt x="2641" y="2376"/>
                    <a:pt x="2614" y="2376"/>
                  </a:cubicBezTo>
                  <a:lnTo>
                    <a:pt x="90" y="2742"/>
                  </a:lnTo>
                  <a:cubicBezTo>
                    <a:pt x="27" y="2751"/>
                    <a:pt x="0" y="2840"/>
                    <a:pt x="45" y="2885"/>
                  </a:cubicBezTo>
                  <a:lnTo>
                    <a:pt x="1865" y="4660"/>
                  </a:lnTo>
                  <a:cubicBezTo>
                    <a:pt x="1892" y="4678"/>
                    <a:pt x="1901" y="4704"/>
                    <a:pt x="1892" y="4731"/>
                  </a:cubicBezTo>
                  <a:lnTo>
                    <a:pt x="1463" y="7247"/>
                  </a:lnTo>
                  <a:cubicBezTo>
                    <a:pt x="1456" y="7298"/>
                    <a:pt x="1497" y="7343"/>
                    <a:pt x="1546" y="7343"/>
                  </a:cubicBezTo>
                  <a:cubicBezTo>
                    <a:pt x="1557" y="7343"/>
                    <a:pt x="1568" y="7341"/>
                    <a:pt x="1579" y="7336"/>
                  </a:cubicBezTo>
                  <a:lnTo>
                    <a:pt x="2605" y="6792"/>
                  </a:lnTo>
                  <a:lnTo>
                    <a:pt x="2909" y="5026"/>
                  </a:lnTo>
                  <a:cubicBezTo>
                    <a:pt x="2909" y="4999"/>
                    <a:pt x="2900" y="4972"/>
                    <a:pt x="2882" y="4954"/>
                  </a:cubicBezTo>
                  <a:lnTo>
                    <a:pt x="1615" y="3384"/>
                  </a:lnTo>
                  <a:cubicBezTo>
                    <a:pt x="1570" y="3331"/>
                    <a:pt x="1597" y="3250"/>
                    <a:pt x="1660" y="3241"/>
                  </a:cubicBezTo>
                  <a:lnTo>
                    <a:pt x="3622" y="2670"/>
                  </a:lnTo>
                  <a:cubicBezTo>
                    <a:pt x="3649" y="2670"/>
                    <a:pt x="3676" y="2653"/>
                    <a:pt x="3685" y="2626"/>
                  </a:cubicBezTo>
                  <a:lnTo>
                    <a:pt x="4452" y="1074"/>
                  </a:lnTo>
                  <a:lnTo>
                    <a:pt x="3943" y="48"/>
                  </a:lnTo>
                  <a:cubicBezTo>
                    <a:pt x="3930" y="16"/>
                    <a:pt x="3901" y="1"/>
                    <a:pt x="3872"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64"/>
          <p:cNvGrpSpPr/>
          <p:nvPr/>
        </p:nvGrpSpPr>
        <p:grpSpPr>
          <a:xfrm>
            <a:off x="2259950" y="2380575"/>
            <a:ext cx="175300" cy="474625"/>
            <a:chOff x="1950950" y="2151550"/>
            <a:chExt cx="175300" cy="474625"/>
          </a:xfrm>
        </p:grpSpPr>
        <p:sp>
          <p:nvSpPr>
            <p:cNvPr id="8123" name="Google Shape;8123;p64"/>
            <p:cNvSpPr/>
            <p:nvPr/>
          </p:nvSpPr>
          <p:spPr>
            <a:xfrm>
              <a:off x="1950950" y="2151550"/>
              <a:ext cx="175300" cy="474625"/>
            </a:xfrm>
            <a:custGeom>
              <a:avLst/>
              <a:gdLst/>
              <a:ahLst/>
              <a:cxnLst/>
              <a:rect l="l" t="t" r="r" b="b"/>
              <a:pathLst>
                <a:path w="7012" h="18985" extrusionOk="0">
                  <a:moveTo>
                    <a:pt x="3506" y="1"/>
                  </a:moveTo>
                  <a:cubicBezTo>
                    <a:pt x="1570" y="1"/>
                    <a:pt x="0" y="1571"/>
                    <a:pt x="0" y="3507"/>
                  </a:cubicBezTo>
                  <a:lnTo>
                    <a:pt x="0" y="4943"/>
                  </a:lnTo>
                  <a:cubicBezTo>
                    <a:pt x="0" y="5585"/>
                    <a:pt x="526" y="6112"/>
                    <a:pt x="1169" y="6112"/>
                  </a:cubicBezTo>
                  <a:cubicBezTo>
                    <a:pt x="1811" y="6112"/>
                    <a:pt x="2337" y="5585"/>
                    <a:pt x="2337" y="4943"/>
                  </a:cubicBezTo>
                  <a:lnTo>
                    <a:pt x="2337" y="3792"/>
                  </a:lnTo>
                  <a:cubicBezTo>
                    <a:pt x="2337" y="3150"/>
                    <a:pt x="2864" y="2624"/>
                    <a:pt x="3506" y="2624"/>
                  </a:cubicBezTo>
                  <a:cubicBezTo>
                    <a:pt x="4148" y="2624"/>
                    <a:pt x="4675" y="3150"/>
                    <a:pt x="4675" y="3792"/>
                  </a:cubicBezTo>
                  <a:lnTo>
                    <a:pt x="4675" y="17816"/>
                  </a:lnTo>
                  <a:cubicBezTo>
                    <a:pt x="4675" y="18467"/>
                    <a:pt x="5192" y="18985"/>
                    <a:pt x="5843" y="18985"/>
                  </a:cubicBezTo>
                  <a:cubicBezTo>
                    <a:pt x="6486" y="18985"/>
                    <a:pt x="7012" y="18467"/>
                    <a:pt x="7012" y="17816"/>
                  </a:cubicBezTo>
                  <a:lnTo>
                    <a:pt x="7012" y="3507"/>
                  </a:lnTo>
                  <a:cubicBezTo>
                    <a:pt x="7012" y="1571"/>
                    <a:pt x="5442" y="1"/>
                    <a:pt x="3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1981500" y="2195475"/>
              <a:ext cx="115550" cy="430700"/>
            </a:xfrm>
            <a:custGeom>
              <a:avLst/>
              <a:gdLst/>
              <a:ahLst/>
              <a:cxnLst/>
              <a:rect l="l" t="t" r="r" b="b"/>
              <a:pathLst>
                <a:path w="4622" h="17228" extrusionOk="0">
                  <a:moveTo>
                    <a:pt x="2287" y="0"/>
                  </a:moveTo>
                  <a:cubicBezTo>
                    <a:pt x="2256" y="0"/>
                    <a:pt x="2226" y="1"/>
                    <a:pt x="2195" y="1"/>
                  </a:cubicBezTo>
                  <a:cubicBezTo>
                    <a:pt x="1749" y="10"/>
                    <a:pt x="1312" y="135"/>
                    <a:pt x="937" y="385"/>
                  </a:cubicBezTo>
                  <a:cubicBezTo>
                    <a:pt x="348" y="768"/>
                    <a:pt x="0" y="1438"/>
                    <a:pt x="0" y="2142"/>
                  </a:cubicBezTo>
                  <a:lnTo>
                    <a:pt x="0" y="4364"/>
                  </a:lnTo>
                  <a:cubicBezTo>
                    <a:pt x="304" y="4346"/>
                    <a:pt x="571" y="4212"/>
                    <a:pt x="767" y="4016"/>
                  </a:cubicBezTo>
                  <a:cubicBezTo>
                    <a:pt x="982" y="3802"/>
                    <a:pt x="1115" y="3498"/>
                    <a:pt x="1115" y="3177"/>
                  </a:cubicBezTo>
                  <a:lnTo>
                    <a:pt x="1115" y="2035"/>
                  </a:lnTo>
                  <a:cubicBezTo>
                    <a:pt x="1115" y="1393"/>
                    <a:pt x="1642" y="867"/>
                    <a:pt x="2284" y="867"/>
                  </a:cubicBezTo>
                  <a:cubicBezTo>
                    <a:pt x="2605" y="867"/>
                    <a:pt x="2900" y="1000"/>
                    <a:pt x="3105" y="1206"/>
                  </a:cubicBezTo>
                  <a:cubicBezTo>
                    <a:pt x="3319" y="1420"/>
                    <a:pt x="3453" y="1714"/>
                    <a:pt x="3453" y="2035"/>
                  </a:cubicBezTo>
                  <a:lnTo>
                    <a:pt x="3453" y="16059"/>
                  </a:lnTo>
                  <a:cubicBezTo>
                    <a:pt x="3453" y="16701"/>
                    <a:pt x="3961" y="17228"/>
                    <a:pt x="4603" y="17228"/>
                  </a:cubicBezTo>
                  <a:lnTo>
                    <a:pt x="4603" y="16942"/>
                  </a:lnTo>
                  <a:lnTo>
                    <a:pt x="4603" y="15194"/>
                  </a:lnTo>
                  <a:lnTo>
                    <a:pt x="4603" y="12393"/>
                  </a:lnTo>
                  <a:lnTo>
                    <a:pt x="4603" y="9119"/>
                  </a:lnTo>
                  <a:lnTo>
                    <a:pt x="4603" y="5969"/>
                  </a:lnTo>
                  <a:lnTo>
                    <a:pt x="4603" y="3561"/>
                  </a:lnTo>
                  <a:cubicBezTo>
                    <a:pt x="4603" y="3204"/>
                    <a:pt x="4621" y="2820"/>
                    <a:pt x="4603" y="2446"/>
                  </a:cubicBezTo>
                  <a:cubicBezTo>
                    <a:pt x="4577" y="1866"/>
                    <a:pt x="4452" y="1295"/>
                    <a:pt x="4095" y="822"/>
                  </a:cubicBezTo>
                  <a:cubicBezTo>
                    <a:pt x="3899" y="554"/>
                    <a:pt x="3631" y="322"/>
                    <a:pt x="3328" y="189"/>
                  </a:cubicBezTo>
                  <a:cubicBezTo>
                    <a:pt x="3000" y="49"/>
                    <a:pt x="2641" y="0"/>
                    <a:pt x="22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2067800" y="2230725"/>
              <a:ext cx="58450" cy="82550"/>
            </a:xfrm>
            <a:custGeom>
              <a:avLst/>
              <a:gdLst/>
              <a:ahLst/>
              <a:cxnLst/>
              <a:rect l="l" t="t" r="r" b="b"/>
              <a:pathLst>
                <a:path w="2338" h="3302" extrusionOk="0">
                  <a:moveTo>
                    <a:pt x="2320" y="1"/>
                  </a:moveTo>
                  <a:lnTo>
                    <a:pt x="1" y="1339"/>
                  </a:lnTo>
                  <a:lnTo>
                    <a:pt x="1" y="3302"/>
                  </a:lnTo>
                  <a:lnTo>
                    <a:pt x="2338" y="1955"/>
                  </a:lnTo>
                  <a:lnTo>
                    <a:pt x="2338" y="331"/>
                  </a:lnTo>
                  <a:cubicBezTo>
                    <a:pt x="2338" y="224"/>
                    <a:pt x="2329" y="108"/>
                    <a:pt x="2320"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2067800" y="2323950"/>
              <a:ext cx="58450" cy="83000"/>
            </a:xfrm>
            <a:custGeom>
              <a:avLst/>
              <a:gdLst/>
              <a:ahLst/>
              <a:cxnLst/>
              <a:rect l="l" t="t" r="r" b="b"/>
              <a:pathLst>
                <a:path w="2338" h="3320" extrusionOk="0">
                  <a:moveTo>
                    <a:pt x="2338" y="1"/>
                  </a:moveTo>
                  <a:lnTo>
                    <a:pt x="1" y="1348"/>
                  </a:lnTo>
                  <a:lnTo>
                    <a:pt x="1" y="3319"/>
                  </a:lnTo>
                  <a:lnTo>
                    <a:pt x="2338" y="1972"/>
                  </a:lnTo>
                  <a:lnTo>
                    <a:pt x="233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2067800" y="2417625"/>
              <a:ext cx="58450" cy="82775"/>
            </a:xfrm>
            <a:custGeom>
              <a:avLst/>
              <a:gdLst/>
              <a:ahLst/>
              <a:cxnLst/>
              <a:rect l="l" t="t" r="r" b="b"/>
              <a:pathLst>
                <a:path w="2338" h="3311" extrusionOk="0">
                  <a:moveTo>
                    <a:pt x="2338" y="1"/>
                  </a:moveTo>
                  <a:lnTo>
                    <a:pt x="1" y="1348"/>
                  </a:lnTo>
                  <a:lnTo>
                    <a:pt x="1" y="3310"/>
                  </a:lnTo>
                  <a:lnTo>
                    <a:pt x="2338" y="1963"/>
                  </a:lnTo>
                  <a:lnTo>
                    <a:pt x="233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2067800" y="2511075"/>
              <a:ext cx="58450" cy="83000"/>
            </a:xfrm>
            <a:custGeom>
              <a:avLst/>
              <a:gdLst/>
              <a:ahLst/>
              <a:cxnLst/>
              <a:rect l="l" t="t" r="r" b="b"/>
              <a:pathLst>
                <a:path w="2338" h="3320" extrusionOk="0">
                  <a:moveTo>
                    <a:pt x="2338" y="0"/>
                  </a:moveTo>
                  <a:lnTo>
                    <a:pt x="1" y="1348"/>
                  </a:lnTo>
                  <a:lnTo>
                    <a:pt x="1" y="3319"/>
                  </a:lnTo>
                  <a:lnTo>
                    <a:pt x="2338" y="1963"/>
                  </a:lnTo>
                  <a:lnTo>
                    <a:pt x="2338"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2067800" y="2341350"/>
              <a:ext cx="28800" cy="64925"/>
            </a:xfrm>
            <a:custGeom>
              <a:avLst/>
              <a:gdLst/>
              <a:ahLst/>
              <a:cxnLst/>
              <a:rect l="l" t="t" r="r" b="b"/>
              <a:pathLst>
                <a:path w="1152" h="2597" extrusionOk="0">
                  <a:moveTo>
                    <a:pt x="1151" y="1"/>
                  </a:moveTo>
                  <a:lnTo>
                    <a:pt x="1" y="670"/>
                  </a:lnTo>
                  <a:lnTo>
                    <a:pt x="1" y="2597"/>
                  </a:lnTo>
                  <a:lnTo>
                    <a:pt x="1151" y="1936"/>
                  </a:lnTo>
                  <a:lnTo>
                    <a:pt x="115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2067800" y="2435025"/>
              <a:ext cx="28800" cy="64925"/>
            </a:xfrm>
            <a:custGeom>
              <a:avLst/>
              <a:gdLst/>
              <a:ahLst/>
              <a:cxnLst/>
              <a:rect l="l" t="t" r="r" b="b"/>
              <a:pathLst>
                <a:path w="1152" h="2597" extrusionOk="0">
                  <a:moveTo>
                    <a:pt x="1151" y="0"/>
                  </a:moveTo>
                  <a:lnTo>
                    <a:pt x="1" y="661"/>
                  </a:lnTo>
                  <a:lnTo>
                    <a:pt x="1" y="2596"/>
                  </a:lnTo>
                  <a:lnTo>
                    <a:pt x="1151" y="1927"/>
                  </a:lnTo>
                  <a:lnTo>
                    <a:pt x="115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2067800" y="2528475"/>
              <a:ext cx="28800" cy="64925"/>
            </a:xfrm>
            <a:custGeom>
              <a:avLst/>
              <a:gdLst/>
              <a:ahLst/>
              <a:cxnLst/>
              <a:rect l="l" t="t" r="r" b="b"/>
              <a:pathLst>
                <a:path w="1152" h="2597" extrusionOk="0">
                  <a:moveTo>
                    <a:pt x="1151" y="0"/>
                  </a:moveTo>
                  <a:lnTo>
                    <a:pt x="1" y="660"/>
                  </a:lnTo>
                  <a:lnTo>
                    <a:pt x="1" y="2596"/>
                  </a:lnTo>
                  <a:lnTo>
                    <a:pt x="1151" y="1936"/>
                  </a:lnTo>
                  <a:lnTo>
                    <a:pt x="115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2067800" y="2248125"/>
              <a:ext cx="29250" cy="64700"/>
            </a:xfrm>
            <a:custGeom>
              <a:avLst/>
              <a:gdLst/>
              <a:ahLst/>
              <a:cxnLst/>
              <a:rect l="l" t="t" r="r" b="b"/>
              <a:pathLst>
                <a:path w="1170" h="2588" extrusionOk="0">
                  <a:moveTo>
                    <a:pt x="1125" y="1"/>
                  </a:moveTo>
                  <a:lnTo>
                    <a:pt x="1" y="652"/>
                  </a:lnTo>
                  <a:lnTo>
                    <a:pt x="1" y="2588"/>
                  </a:lnTo>
                  <a:lnTo>
                    <a:pt x="1151" y="1928"/>
                  </a:lnTo>
                  <a:lnTo>
                    <a:pt x="1151" y="1446"/>
                  </a:lnTo>
                  <a:cubicBezTo>
                    <a:pt x="1151" y="1098"/>
                    <a:pt x="1169" y="723"/>
                    <a:pt x="1151" y="349"/>
                  </a:cubicBezTo>
                  <a:cubicBezTo>
                    <a:pt x="1143" y="233"/>
                    <a:pt x="1134" y="117"/>
                    <a:pt x="112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64"/>
          <p:cNvGrpSpPr/>
          <p:nvPr/>
        </p:nvGrpSpPr>
        <p:grpSpPr>
          <a:xfrm>
            <a:off x="6736188" y="1761013"/>
            <a:ext cx="449850" cy="476450"/>
            <a:chOff x="6453400" y="1525050"/>
            <a:chExt cx="449850" cy="476450"/>
          </a:xfrm>
        </p:grpSpPr>
        <p:sp>
          <p:nvSpPr>
            <p:cNvPr id="8134" name="Google Shape;8134;p64"/>
            <p:cNvSpPr/>
            <p:nvPr/>
          </p:nvSpPr>
          <p:spPr>
            <a:xfrm>
              <a:off x="6465000" y="1526925"/>
              <a:ext cx="180875" cy="146950"/>
            </a:xfrm>
            <a:custGeom>
              <a:avLst/>
              <a:gdLst/>
              <a:ahLst/>
              <a:cxnLst/>
              <a:rect l="l" t="t" r="r" b="b"/>
              <a:pathLst>
                <a:path w="7235" h="5878" extrusionOk="0">
                  <a:moveTo>
                    <a:pt x="635" y="1"/>
                  </a:moveTo>
                  <a:cubicBezTo>
                    <a:pt x="341" y="1"/>
                    <a:pt x="100" y="207"/>
                    <a:pt x="45" y="569"/>
                  </a:cubicBezTo>
                  <a:cubicBezTo>
                    <a:pt x="0" y="855"/>
                    <a:pt x="134" y="1122"/>
                    <a:pt x="375" y="1256"/>
                  </a:cubicBezTo>
                  <a:lnTo>
                    <a:pt x="1124" y="1657"/>
                  </a:lnTo>
                  <a:cubicBezTo>
                    <a:pt x="1463" y="1845"/>
                    <a:pt x="1757" y="2112"/>
                    <a:pt x="1954" y="2442"/>
                  </a:cubicBezTo>
                  <a:lnTo>
                    <a:pt x="2293" y="2996"/>
                  </a:lnTo>
                  <a:cubicBezTo>
                    <a:pt x="2551" y="3424"/>
                    <a:pt x="2944" y="3745"/>
                    <a:pt x="3417" y="3923"/>
                  </a:cubicBezTo>
                  <a:lnTo>
                    <a:pt x="4621" y="4378"/>
                  </a:lnTo>
                  <a:cubicBezTo>
                    <a:pt x="4880" y="4476"/>
                    <a:pt x="5049" y="4717"/>
                    <a:pt x="5049" y="4994"/>
                  </a:cubicBezTo>
                  <a:lnTo>
                    <a:pt x="5049" y="5877"/>
                  </a:lnTo>
                  <a:lnTo>
                    <a:pt x="6905" y="5877"/>
                  </a:lnTo>
                  <a:lnTo>
                    <a:pt x="6905" y="4289"/>
                  </a:lnTo>
                  <a:cubicBezTo>
                    <a:pt x="6905" y="3986"/>
                    <a:pt x="6700" y="3727"/>
                    <a:pt x="6405" y="3656"/>
                  </a:cubicBezTo>
                  <a:lnTo>
                    <a:pt x="6325" y="3629"/>
                  </a:lnTo>
                  <a:cubicBezTo>
                    <a:pt x="6066" y="3567"/>
                    <a:pt x="6031" y="3210"/>
                    <a:pt x="6272" y="3094"/>
                  </a:cubicBezTo>
                  <a:lnTo>
                    <a:pt x="6655" y="2897"/>
                  </a:lnTo>
                  <a:cubicBezTo>
                    <a:pt x="7012" y="2719"/>
                    <a:pt x="7235" y="2362"/>
                    <a:pt x="7235" y="1970"/>
                  </a:cubicBezTo>
                  <a:lnTo>
                    <a:pt x="7235" y="1167"/>
                  </a:lnTo>
                  <a:cubicBezTo>
                    <a:pt x="7235" y="703"/>
                    <a:pt x="6860" y="310"/>
                    <a:pt x="6387" y="301"/>
                  </a:cubicBezTo>
                  <a:cubicBezTo>
                    <a:pt x="5915" y="301"/>
                    <a:pt x="5531" y="685"/>
                    <a:pt x="5531" y="1149"/>
                  </a:cubicBezTo>
                  <a:cubicBezTo>
                    <a:pt x="5531" y="1541"/>
                    <a:pt x="5299" y="1889"/>
                    <a:pt x="4960" y="2077"/>
                  </a:cubicBezTo>
                  <a:lnTo>
                    <a:pt x="4148" y="2505"/>
                  </a:lnTo>
                  <a:cubicBezTo>
                    <a:pt x="4104" y="2525"/>
                    <a:pt x="4059" y="2535"/>
                    <a:pt x="4014" y="2535"/>
                  </a:cubicBezTo>
                  <a:cubicBezTo>
                    <a:pt x="3923" y="2535"/>
                    <a:pt x="3836" y="2494"/>
                    <a:pt x="3783" y="2416"/>
                  </a:cubicBezTo>
                  <a:lnTo>
                    <a:pt x="3783" y="2407"/>
                  </a:lnTo>
                  <a:lnTo>
                    <a:pt x="3301" y="1711"/>
                  </a:lnTo>
                  <a:cubicBezTo>
                    <a:pt x="3122" y="1461"/>
                    <a:pt x="2890" y="1247"/>
                    <a:pt x="2632" y="1087"/>
                  </a:cubicBezTo>
                  <a:lnTo>
                    <a:pt x="1053" y="132"/>
                  </a:lnTo>
                  <a:cubicBezTo>
                    <a:pt x="911" y="43"/>
                    <a:pt x="767" y="1"/>
                    <a:pt x="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6711650" y="1525050"/>
              <a:ext cx="184925" cy="148825"/>
            </a:xfrm>
            <a:custGeom>
              <a:avLst/>
              <a:gdLst/>
              <a:ahLst/>
              <a:cxnLst/>
              <a:rect l="l" t="t" r="r" b="b"/>
              <a:pathLst>
                <a:path w="7397" h="5953" extrusionOk="0">
                  <a:moveTo>
                    <a:pt x="6583" y="1"/>
                  </a:moveTo>
                  <a:cubicBezTo>
                    <a:pt x="6545" y="1"/>
                    <a:pt x="6506" y="9"/>
                    <a:pt x="6477" y="29"/>
                  </a:cubicBezTo>
                  <a:lnTo>
                    <a:pt x="4327" y="1331"/>
                  </a:lnTo>
                  <a:cubicBezTo>
                    <a:pt x="4247" y="1385"/>
                    <a:pt x="4176" y="1447"/>
                    <a:pt x="4122" y="1527"/>
                  </a:cubicBezTo>
                  <a:lnTo>
                    <a:pt x="3462" y="2482"/>
                  </a:lnTo>
                  <a:lnTo>
                    <a:pt x="3355" y="2633"/>
                  </a:lnTo>
                  <a:cubicBezTo>
                    <a:pt x="3337" y="2657"/>
                    <a:pt x="3311" y="2669"/>
                    <a:pt x="3286" y="2669"/>
                  </a:cubicBezTo>
                  <a:cubicBezTo>
                    <a:pt x="3273" y="2669"/>
                    <a:pt x="3260" y="2666"/>
                    <a:pt x="3248" y="2660"/>
                  </a:cubicBezTo>
                  <a:lnTo>
                    <a:pt x="1812" y="1902"/>
                  </a:lnTo>
                  <a:cubicBezTo>
                    <a:pt x="1669" y="1831"/>
                    <a:pt x="1606" y="1661"/>
                    <a:pt x="1660" y="1518"/>
                  </a:cubicBezTo>
                  <a:cubicBezTo>
                    <a:pt x="1856" y="921"/>
                    <a:pt x="1419" y="376"/>
                    <a:pt x="848" y="376"/>
                  </a:cubicBezTo>
                  <a:cubicBezTo>
                    <a:pt x="375" y="385"/>
                    <a:pt x="1" y="778"/>
                    <a:pt x="1" y="1242"/>
                  </a:cubicBezTo>
                  <a:lnTo>
                    <a:pt x="1" y="2045"/>
                  </a:lnTo>
                  <a:cubicBezTo>
                    <a:pt x="1" y="2437"/>
                    <a:pt x="224" y="2794"/>
                    <a:pt x="581" y="2972"/>
                  </a:cubicBezTo>
                  <a:lnTo>
                    <a:pt x="964" y="3169"/>
                  </a:lnTo>
                  <a:cubicBezTo>
                    <a:pt x="1205" y="3285"/>
                    <a:pt x="1169" y="3642"/>
                    <a:pt x="911" y="3704"/>
                  </a:cubicBezTo>
                  <a:lnTo>
                    <a:pt x="830" y="3731"/>
                  </a:lnTo>
                  <a:cubicBezTo>
                    <a:pt x="536" y="3802"/>
                    <a:pt x="331" y="4061"/>
                    <a:pt x="331" y="4364"/>
                  </a:cubicBezTo>
                  <a:lnTo>
                    <a:pt x="331" y="5952"/>
                  </a:lnTo>
                  <a:lnTo>
                    <a:pt x="2186" y="5952"/>
                  </a:lnTo>
                  <a:lnTo>
                    <a:pt x="2186" y="5069"/>
                  </a:lnTo>
                  <a:cubicBezTo>
                    <a:pt x="2186" y="4792"/>
                    <a:pt x="2356" y="4551"/>
                    <a:pt x="2615" y="4453"/>
                  </a:cubicBezTo>
                  <a:lnTo>
                    <a:pt x="4318" y="3811"/>
                  </a:lnTo>
                  <a:cubicBezTo>
                    <a:pt x="4461" y="3758"/>
                    <a:pt x="4586" y="3659"/>
                    <a:pt x="4666" y="3526"/>
                  </a:cubicBezTo>
                  <a:lnTo>
                    <a:pt x="5496" y="2170"/>
                  </a:lnTo>
                  <a:cubicBezTo>
                    <a:pt x="5558" y="2071"/>
                    <a:pt x="5648" y="1982"/>
                    <a:pt x="5746" y="1929"/>
                  </a:cubicBezTo>
                  <a:lnTo>
                    <a:pt x="6861" y="1331"/>
                  </a:lnTo>
                  <a:cubicBezTo>
                    <a:pt x="7298" y="1090"/>
                    <a:pt x="7396" y="394"/>
                    <a:pt x="6674" y="20"/>
                  </a:cubicBezTo>
                  <a:cubicBezTo>
                    <a:pt x="6649" y="7"/>
                    <a:pt x="6616" y="1"/>
                    <a:pt x="6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6466325" y="1527325"/>
              <a:ext cx="142550" cy="146550"/>
            </a:xfrm>
            <a:custGeom>
              <a:avLst/>
              <a:gdLst/>
              <a:ahLst/>
              <a:cxnLst/>
              <a:rect l="l" t="t" r="r" b="b"/>
              <a:pathLst>
                <a:path w="5702" h="5862" extrusionOk="0">
                  <a:moveTo>
                    <a:pt x="639" y="1"/>
                  </a:moveTo>
                  <a:cubicBezTo>
                    <a:pt x="345" y="1"/>
                    <a:pt x="101" y="210"/>
                    <a:pt x="45" y="571"/>
                  </a:cubicBezTo>
                  <a:cubicBezTo>
                    <a:pt x="1" y="856"/>
                    <a:pt x="134" y="1124"/>
                    <a:pt x="375" y="1258"/>
                  </a:cubicBezTo>
                  <a:lnTo>
                    <a:pt x="1116" y="1659"/>
                  </a:lnTo>
                  <a:cubicBezTo>
                    <a:pt x="1455" y="1847"/>
                    <a:pt x="1740" y="2114"/>
                    <a:pt x="1945" y="2444"/>
                  </a:cubicBezTo>
                  <a:lnTo>
                    <a:pt x="2275" y="2997"/>
                  </a:lnTo>
                  <a:cubicBezTo>
                    <a:pt x="2534" y="3426"/>
                    <a:pt x="2927" y="3747"/>
                    <a:pt x="3391" y="3925"/>
                  </a:cubicBezTo>
                  <a:lnTo>
                    <a:pt x="4586" y="4380"/>
                  </a:lnTo>
                  <a:cubicBezTo>
                    <a:pt x="4845" y="4478"/>
                    <a:pt x="5005" y="4719"/>
                    <a:pt x="4996" y="4996"/>
                  </a:cubicBezTo>
                  <a:lnTo>
                    <a:pt x="4996" y="5861"/>
                  </a:lnTo>
                  <a:lnTo>
                    <a:pt x="5701" y="5861"/>
                  </a:lnTo>
                  <a:lnTo>
                    <a:pt x="5701" y="4487"/>
                  </a:lnTo>
                  <a:cubicBezTo>
                    <a:pt x="5692" y="4211"/>
                    <a:pt x="5532" y="3970"/>
                    <a:pt x="5273" y="3872"/>
                  </a:cubicBezTo>
                  <a:lnTo>
                    <a:pt x="4077" y="3417"/>
                  </a:lnTo>
                  <a:cubicBezTo>
                    <a:pt x="3614" y="3238"/>
                    <a:pt x="3221" y="2917"/>
                    <a:pt x="2962" y="2489"/>
                  </a:cubicBezTo>
                  <a:lnTo>
                    <a:pt x="2632" y="1936"/>
                  </a:lnTo>
                  <a:cubicBezTo>
                    <a:pt x="2427" y="1606"/>
                    <a:pt x="2142" y="1338"/>
                    <a:pt x="1803" y="1151"/>
                  </a:cubicBezTo>
                  <a:lnTo>
                    <a:pt x="1062" y="749"/>
                  </a:lnTo>
                  <a:cubicBezTo>
                    <a:pt x="821" y="616"/>
                    <a:pt x="687" y="348"/>
                    <a:pt x="732" y="62"/>
                  </a:cubicBezTo>
                  <a:cubicBezTo>
                    <a:pt x="732" y="45"/>
                    <a:pt x="741" y="27"/>
                    <a:pt x="741" y="9"/>
                  </a:cubicBezTo>
                  <a:cubicBezTo>
                    <a:pt x="707" y="3"/>
                    <a:pt x="673" y="1"/>
                    <a:pt x="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6748675" y="1527325"/>
              <a:ext cx="142325" cy="146550"/>
            </a:xfrm>
            <a:custGeom>
              <a:avLst/>
              <a:gdLst/>
              <a:ahLst/>
              <a:cxnLst/>
              <a:rect l="l" t="t" r="r" b="b"/>
              <a:pathLst>
                <a:path w="5693" h="5862" extrusionOk="0">
                  <a:moveTo>
                    <a:pt x="5053" y="1"/>
                  </a:moveTo>
                  <a:cubicBezTo>
                    <a:pt x="5020" y="1"/>
                    <a:pt x="4986" y="3"/>
                    <a:pt x="4952" y="9"/>
                  </a:cubicBezTo>
                  <a:cubicBezTo>
                    <a:pt x="4961" y="27"/>
                    <a:pt x="4961" y="45"/>
                    <a:pt x="4961" y="62"/>
                  </a:cubicBezTo>
                  <a:cubicBezTo>
                    <a:pt x="5005" y="348"/>
                    <a:pt x="4871" y="616"/>
                    <a:pt x="4631" y="749"/>
                  </a:cubicBezTo>
                  <a:lnTo>
                    <a:pt x="3890" y="1151"/>
                  </a:lnTo>
                  <a:cubicBezTo>
                    <a:pt x="3551" y="1338"/>
                    <a:pt x="3266" y="1606"/>
                    <a:pt x="3061" y="1936"/>
                  </a:cubicBezTo>
                  <a:lnTo>
                    <a:pt x="2730" y="2489"/>
                  </a:lnTo>
                  <a:cubicBezTo>
                    <a:pt x="2472" y="2917"/>
                    <a:pt x="2079" y="3238"/>
                    <a:pt x="1615" y="3417"/>
                  </a:cubicBezTo>
                  <a:lnTo>
                    <a:pt x="420" y="3872"/>
                  </a:lnTo>
                  <a:cubicBezTo>
                    <a:pt x="170" y="3970"/>
                    <a:pt x="1" y="4211"/>
                    <a:pt x="1" y="4487"/>
                  </a:cubicBezTo>
                  <a:lnTo>
                    <a:pt x="1" y="5861"/>
                  </a:lnTo>
                  <a:lnTo>
                    <a:pt x="705" y="5861"/>
                  </a:lnTo>
                  <a:lnTo>
                    <a:pt x="705" y="4996"/>
                  </a:lnTo>
                  <a:cubicBezTo>
                    <a:pt x="688" y="4719"/>
                    <a:pt x="857" y="4478"/>
                    <a:pt x="1107" y="4380"/>
                  </a:cubicBezTo>
                  <a:lnTo>
                    <a:pt x="2302" y="3925"/>
                  </a:lnTo>
                  <a:cubicBezTo>
                    <a:pt x="2766" y="3747"/>
                    <a:pt x="3159" y="3426"/>
                    <a:pt x="3417" y="2997"/>
                  </a:cubicBezTo>
                  <a:lnTo>
                    <a:pt x="3747" y="2444"/>
                  </a:lnTo>
                  <a:cubicBezTo>
                    <a:pt x="3953" y="2114"/>
                    <a:pt x="4238" y="1847"/>
                    <a:pt x="4577" y="1659"/>
                  </a:cubicBezTo>
                  <a:lnTo>
                    <a:pt x="5318" y="1258"/>
                  </a:lnTo>
                  <a:cubicBezTo>
                    <a:pt x="5558" y="1124"/>
                    <a:pt x="5692" y="856"/>
                    <a:pt x="5648" y="571"/>
                  </a:cubicBezTo>
                  <a:cubicBezTo>
                    <a:pt x="5591" y="210"/>
                    <a:pt x="5348" y="1"/>
                    <a:pt x="50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6453400" y="1708175"/>
              <a:ext cx="86775" cy="66950"/>
            </a:xfrm>
            <a:custGeom>
              <a:avLst/>
              <a:gdLst/>
              <a:ahLst/>
              <a:cxnLst/>
              <a:rect l="l" t="t" r="r" b="b"/>
              <a:pathLst>
                <a:path w="3471" h="2678" extrusionOk="0">
                  <a:moveTo>
                    <a:pt x="223" y="1"/>
                  </a:moveTo>
                  <a:cubicBezTo>
                    <a:pt x="89" y="1"/>
                    <a:pt x="0" y="117"/>
                    <a:pt x="36" y="242"/>
                  </a:cubicBezTo>
                  <a:cubicBezTo>
                    <a:pt x="239" y="906"/>
                    <a:pt x="1006" y="2678"/>
                    <a:pt x="3416" y="2678"/>
                  </a:cubicBezTo>
                  <a:cubicBezTo>
                    <a:pt x="3434" y="2678"/>
                    <a:pt x="3452" y="2677"/>
                    <a:pt x="3470" y="2677"/>
                  </a:cubicBezTo>
                  <a:lnTo>
                    <a:pt x="3470" y="1"/>
                  </a:ln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6816475" y="1708175"/>
              <a:ext cx="86775" cy="66950"/>
            </a:xfrm>
            <a:custGeom>
              <a:avLst/>
              <a:gdLst/>
              <a:ahLst/>
              <a:cxnLst/>
              <a:rect l="l" t="t" r="r" b="b"/>
              <a:pathLst>
                <a:path w="3471" h="2678" extrusionOk="0">
                  <a:moveTo>
                    <a:pt x="1" y="1"/>
                  </a:moveTo>
                  <a:lnTo>
                    <a:pt x="1" y="2677"/>
                  </a:lnTo>
                  <a:cubicBezTo>
                    <a:pt x="19" y="2677"/>
                    <a:pt x="37" y="2678"/>
                    <a:pt x="55" y="2678"/>
                  </a:cubicBezTo>
                  <a:cubicBezTo>
                    <a:pt x="2465" y="2678"/>
                    <a:pt x="3232" y="906"/>
                    <a:pt x="3435" y="242"/>
                  </a:cubicBezTo>
                  <a:cubicBezTo>
                    <a:pt x="3471" y="117"/>
                    <a:pt x="3382" y="1"/>
                    <a:pt x="3248" y="1"/>
                  </a:cubicBez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6816475" y="1708175"/>
              <a:ext cx="86775" cy="66950"/>
            </a:xfrm>
            <a:custGeom>
              <a:avLst/>
              <a:gdLst/>
              <a:ahLst/>
              <a:cxnLst/>
              <a:rect l="l" t="t" r="r" b="b"/>
              <a:pathLst>
                <a:path w="3471" h="2678" extrusionOk="0">
                  <a:moveTo>
                    <a:pt x="2668" y="1"/>
                  </a:moveTo>
                  <a:cubicBezTo>
                    <a:pt x="2329" y="715"/>
                    <a:pt x="1571" y="1705"/>
                    <a:pt x="1" y="1883"/>
                  </a:cubicBezTo>
                  <a:lnTo>
                    <a:pt x="1" y="2677"/>
                  </a:lnTo>
                  <a:cubicBezTo>
                    <a:pt x="19" y="2677"/>
                    <a:pt x="37" y="2678"/>
                    <a:pt x="55" y="2678"/>
                  </a:cubicBezTo>
                  <a:cubicBezTo>
                    <a:pt x="2465" y="2678"/>
                    <a:pt x="3232" y="906"/>
                    <a:pt x="3435" y="242"/>
                  </a:cubicBezTo>
                  <a:cubicBezTo>
                    <a:pt x="3471" y="117"/>
                    <a:pt x="3382" y="1"/>
                    <a:pt x="3248" y="1"/>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6453400" y="1708175"/>
              <a:ext cx="86775" cy="66950"/>
            </a:xfrm>
            <a:custGeom>
              <a:avLst/>
              <a:gdLst/>
              <a:ahLst/>
              <a:cxnLst/>
              <a:rect l="l" t="t" r="r" b="b"/>
              <a:pathLst>
                <a:path w="3471" h="2678" extrusionOk="0">
                  <a:moveTo>
                    <a:pt x="223" y="1"/>
                  </a:moveTo>
                  <a:cubicBezTo>
                    <a:pt x="89" y="1"/>
                    <a:pt x="0" y="117"/>
                    <a:pt x="36" y="242"/>
                  </a:cubicBezTo>
                  <a:cubicBezTo>
                    <a:pt x="239" y="906"/>
                    <a:pt x="1006" y="2678"/>
                    <a:pt x="3416" y="2678"/>
                  </a:cubicBezTo>
                  <a:cubicBezTo>
                    <a:pt x="3434" y="2678"/>
                    <a:pt x="3452" y="2677"/>
                    <a:pt x="3470" y="2677"/>
                  </a:cubicBezTo>
                  <a:lnTo>
                    <a:pt x="3470" y="1883"/>
                  </a:lnTo>
                  <a:cubicBezTo>
                    <a:pt x="1900" y="1705"/>
                    <a:pt x="1142" y="715"/>
                    <a:pt x="803" y="1"/>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6540150" y="1673850"/>
              <a:ext cx="277250" cy="327650"/>
            </a:xfrm>
            <a:custGeom>
              <a:avLst/>
              <a:gdLst/>
              <a:ahLst/>
              <a:cxnLst/>
              <a:rect l="l" t="t" r="r" b="b"/>
              <a:pathLst>
                <a:path w="11090" h="13106" extrusionOk="0">
                  <a:moveTo>
                    <a:pt x="1562" y="0"/>
                  </a:moveTo>
                  <a:cubicBezTo>
                    <a:pt x="705" y="0"/>
                    <a:pt x="0" y="696"/>
                    <a:pt x="0" y="1552"/>
                  </a:cubicBezTo>
                  <a:lnTo>
                    <a:pt x="0" y="7565"/>
                  </a:lnTo>
                  <a:cubicBezTo>
                    <a:pt x="0" y="10625"/>
                    <a:pt x="2489" y="13105"/>
                    <a:pt x="5549" y="13105"/>
                  </a:cubicBezTo>
                  <a:cubicBezTo>
                    <a:pt x="8609" y="13105"/>
                    <a:pt x="11089" y="10625"/>
                    <a:pt x="11089" y="7565"/>
                  </a:cubicBezTo>
                  <a:lnTo>
                    <a:pt x="11089" y="1552"/>
                  </a:lnTo>
                  <a:cubicBezTo>
                    <a:pt x="11089" y="696"/>
                    <a:pt x="10393" y="0"/>
                    <a:pt x="9528" y="0"/>
                  </a:cubicBezTo>
                  <a:close/>
                </a:path>
              </a:pathLst>
            </a:custGeom>
            <a:solidFill>
              <a:srgbClr val="C99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6610400" y="1813450"/>
              <a:ext cx="24550" cy="24550"/>
            </a:xfrm>
            <a:custGeom>
              <a:avLst/>
              <a:gdLst/>
              <a:ahLst/>
              <a:cxnLst/>
              <a:rect l="l" t="t" r="r" b="b"/>
              <a:pathLst>
                <a:path w="982" h="982" extrusionOk="0">
                  <a:moveTo>
                    <a:pt x="491" y="1"/>
                  </a:moveTo>
                  <a:cubicBezTo>
                    <a:pt x="224" y="1"/>
                    <a:pt x="1" y="215"/>
                    <a:pt x="1" y="491"/>
                  </a:cubicBezTo>
                  <a:cubicBezTo>
                    <a:pt x="1" y="759"/>
                    <a:pt x="224" y="982"/>
                    <a:pt x="491" y="982"/>
                  </a:cubicBezTo>
                  <a:cubicBezTo>
                    <a:pt x="768" y="982"/>
                    <a:pt x="982" y="759"/>
                    <a:pt x="982" y="491"/>
                  </a:cubicBezTo>
                  <a:cubicBezTo>
                    <a:pt x="982" y="215"/>
                    <a:pt x="768" y="1"/>
                    <a:pt x="491" y="1"/>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6722350" y="1813450"/>
              <a:ext cx="24575" cy="24550"/>
            </a:xfrm>
            <a:custGeom>
              <a:avLst/>
              <a:gdLst/>
              <a:ahLst/>
              <a:cxnLst/>
              <a:rect l="l" t="t" r="r" b="b"/>
              <a:pathLst>
                <a:path w="983" h="982" extrusionOk="0">
                  <a:moveTo>
                    <a:pt x="492" y="1"/>
                  </a:moveTo>
                  <a:cubicBezTo>
                    <a:pt x="224" y="1"/>
                    <a:pt x="1" y="215"/>
                    <a:pt x="1" y="491"/>
                  </a:cubicBezTo>
                  <a:cubicBezTo>
                    <a:pt x="1" y="759"/>
                    <a:pt x="224" y="982"/>
                    <a:pt x="492" y="982"/>
                  </a:cubicBezTo>
                  <a:cubicBezTo>
                    <a:pt x="768" y="982"/>
                    <a:pt x="982" y="759"/>
                    <a:pt x="982" y="491"/>
                  </a:cubicBezTo>
                  <a:cubicBezTo>
                    <a:pt x="982" y="215"/>
                    <a:pt x="768" y="1"/>
                    <a:pt x="492" y="1"/>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6540150" y="1673850"/>
              <a:ext cx="165950" cy="327525"/>
            </a:xfrm>
            <a:custGeom>
              <a:avLst/>
              <a:gdLst/>
              <a:ahLst/>
              <a:cxnLst/>
              <a:rect l="l" t="t" r="r" b="b"/>
              <a:pathLst>
                <a:path w="6638" h="13101" extrusionOk="0">
                  <a:moveTo>
                    <a:pt x="1053" y="0"/>
                  </a:moveTo>
                  <a:cubicBezTo>
                    <a:pt x="473" y="0"/>
                    <a:pt x="0" y="473"/>
                    <a:pt x="0" y="1053"/>
                  </a:cubicBezTo>
                  <a:lnTo>
                    <a:pt x="0" y="8618"/>
                  </a:lnTo>
                  <a:cubicBezTo>
                    <a:pt x="0" y="9777"/>
                    <a:pt x="536" y="10884"/>
                    <a:pt x="1455" y="11588"/>
                  </a:cubicBezTo>
                  <a:cubicBezTo>
                    <a:pt x="2835" y="12651"/>
                    <a:pt x="4237" y="13100"/>
                    <a:pt x="5532" y="13100"/>
                  </a:cubicBezTo>
                  <a:cubicBezTo>
                    <a:pt x="5911" y="13100"/>
                    <a:pt x="6280" y="13062"/>
                    <a:pt x="6638" y="12989"/>
                  </a:cubicBezTo>
                  <a:cubicBezTo>
                    <a:pt x="4122" y="12472"/>
                    <a:pt x="2231" y="10241"/>
                    <a:pt x="2231" y="7565"/>
                  </a:cubicBezTo>
                  <a:lnTo>
                    <a:pt x="2231" y="1552"/>
                  </a:lnTo>
                  <a:cubicBezTo>
                    <a:pt x="2231" y="696"/>
                    <a:pt x="2927" y="0"/>
                    <a:pt x="3783" y="0"/>
                  </a:cubicBezTo>
                  <a:close/>
                </a:path>
              </a:pathLst>
            </a:custGeom>
            <a:solidFill>
              <a:srgbClr val="BF8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6609500" y="1860500"/>
              <a:ext cx="138300" cy="138300"/>
            </a:xfrm>
            <a:custGeom>
              <a:avLst/>
              <a:gdLst/>
              <a:ahLst/>
              <a:cxnLst/>
              <a:rect l="l" t="t" r="r" b="b"/>
              <a:pathLst>
                <a:path w="5532" h="5532" extrusionOk="0">
                  <a:moveTo>
                    <a:pt x="2766" y="1"/>
                  </a:moveTo>
                  <a:cubicBezTo>
                    <a:pt x="1241" y="1"/>
                    <a:pt x="1" y="1241"/>
                    <a:pt x="1" y="2766"/>
                  </a:cubicBezTo>
                  <a:cubicBezTo>
                    <a:pt x="1" y="4292"/>
                    <a:pt x="1241" y="5532"/>
                    <a:pt x="2766" y="5532"/>
                  </a:cubicBezTo>
                  <a:cubicBezTo>
                    <a:pt x="4292" y="5532"/>
                    <a:pt x="5532" y="4292"/>
                    <a:pt x="5532" y="2766"/>
                  </a:cubicBezTo>
                  <a:cubicBezTo>
                    <a:pt x="5532" y="1241"/>
                    <a:pt x="4292" y="1"/>
                    <a:pt x="2766" y="1"/>
                  </a:cubicBezTo>
                  <a:close/>
                </a:path>
              </a:pathLst>
            </a:custGeom>
            <a:solidFill>
              <a:srgbClr val="965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6609500" y="1872550"/>
              <a:ext cx="131625" cy="126250"/>
            </a:xfrm>
            <a:custGeom>
              <a:avLst/>
              <a:gdLst/>
              <a:ahLst/>
              <a:cxnLst/>
              <a:rect l="l" t="t" r="r" b="b"/>
              <a:pathLst>
                <a:path w="5265" h="5050" extrusionOk="0">
                  <a:moveTo>
                    <a:pt x="1214" y="1"/>
                  </a:moveTo>
                  <a:cubicBezTo>
                    <a:pt x="483" y="491"/>
                    <a:pt x="1" y="1330"/>
                    <a:pt x="1" y="2284"/>
                  </a:cubicBezTo>
                  <a:cubicBezTo>
                    <a:pt x="1" y="3810"/>
                    <a:pt x="1241" y="5050"/>
                    <a:pt x="2766" y="5050"/>
                  </a:cubicBezTo>
                  <a:cubicBezTo>
                    <a:pt x="3873" y="5050"/>
                    <a:pt x="4827" y="4399"/>
                    <a:pt x="5264" y="3462"/>
                  </a:cubicBezTo>
                  <a:lnTo>
                    <a:pt x="5264" y="3462"/>
                  </a:lnTo>
                  <a:cubicBezTo>
                    <a:pt x="4827" y="3765"/>
                    <a:pt x="4292" y="3935"/>
                    <a:pt x="3712" y="3935"/>
                  </a:cubicBezTo>
                  <a:cubicBezTo>
                    <a:pt x="2187" y="3935"/>
                    <a:pt x="946" y="2704"/>
                    <a:pt x="946" y="1178"/>
                  </a:cubicBezTo>
                  <a:cubicBezTo>
                    <a:pt x="946" y="750"/>
                    <a:pt x="1045" y="358"/>
                    <a:pt x="1214" y="1"/>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6638050" y="1854500"/>
              <a:ext cx="81200" cy="81425"/>
            </a:xfrm>
            <a:custGeom>
              <a:avLst/>
              <a:gdLst/>
              <a:ahLst/>
              <a:cxnLst/>
              <a:rect l="l" t="t" r="r" b="b"/>
              <a:pathLst>
                <a:path w="3248" h="3257" extrusionOk="0">
                  <a:moveTo>
                    <a:pt x="1624" y="0"/>
                  </a:moveTo>
                  <a:cubicBezTo>
                    <a:pt x="723" y="0"/>
                    <a:pt x="1" y="732"/>
                    <a:pt x="1" y="1633"/>
                  </a:cubicBezTo>
                  <a:cubicBezTo>
                    <a:pt x="1" y="2534"/>
                    <a:pt x="723" y="3256"/>
                    <a:pt x="1624" y="3256"/>
                  </a:cubicBezTo>
                  <a:cubicBezTo>
                    <a:pt x="2525" y="3256"/>
                    <a:pt x="3248" y="2534"/>
                    <a:pt x="3248" y="1633"/>
                  </a:cubicBezTo>
                  <a:cubicBezTo>
                    <a:pt x="3248" y="732"/>
                    <a:pt x="2525"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6638050" y="1859175"/>
              <a:ext cx="75200" cy="76750"/>
            </a:xfrm>
            <a:custGeom>
              <a:avLst/>
              <a:gdLst/>
              <a:ahLst/>
              <a:cxnLst/>
              <a:rect l="l" t="t" r="r" b="b"/>
              <a:pathLst>
                <a:path w="3008" h="3070" extrusionOk="0">
                  <a:moveTo>
                    <a:pt x="866" y="0"/>
                  </a:moveTo>
                  <a:cubicBezTo>
                    <a:pt x="349" y="277"/>
                    <a:pt x="1" y="821"/>
                    <a:pt x="1" y="1446"/>
                  </a:cubicBezTo>
                  <a:cubicBezTo>
                    <a:pt x="1" y="2347"/>
                    <a:pt x="723" y="3069"/>
                    <a:pt x="1624" y="3069"/>
                  </a:cubicBezTo>
                  <a:cubicBezTo>
                    <a:pt x="2213" y="3069"/>
                    <a:pt x="2722" y="2766"/>
                    <a:pt x="3007" y="2293"/>
                  </a:cubicBezTo>
                  <a:lnTo>
                    <a:pt x="3007" y="2293"/>
                  </a:lnTo>
                  <a:cubicBezTo>
                    <a:pt x="2784" y="2418"/>
                    <a:pt x="2525" y="2480"/>
                    <a:pt x="2258" y="2480"/>
                  </a:cubicBezTo>
                  <a:cubicBezTo>
                    <a:pt x="1357" y="2480"/>
                    <a:pt x="625" y="1758"/>
                    <a:pt x="625" y="857"/>
                  </a:cubicBezTo>
                  <a:cubicBezTo>
                    <a:pt x="625" y="545"/>
                    <a:pt x="714" y="25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64"/>
          <p:cNvGrpSpPr/>
          <p:nvPr/>
        </p:nvGrpSpPr>
        <p:grpSpPr>
          <a:xfrm>
            <a:off x="6121413" y="1806425"/>
            <a:ext cx="478200" cy="385625"/>
            <a:chOff x="5816650" y="1571475"/>
            <a:chExt cx="478200" cy="385625"/>
          </a:xfrm>
        </p:grpSpPr>
        <p:sp>
          <p:nvSpPr>
            <p:cNvPr id="8151" name="Google Shape;8151;p64"/>
            <p:cNvSpPr/>
            <p:nvPr/>
          </p:nvSpPr>
          <p:spPr>
            <a:xfrm>
              <a:off x="5816650" y="1902450"/>
              <a:ext cx="478200" cy="54650"/>
            </a:xfrm>
            <a:custGeom>
              <a:avLst/>
              <a:gdLst/>
              <a:ahLst/>
              <a:cxnLst/>
              <a:rect l="l" t="t" r="r" b="b"/>
              <a:pathLst>
                <a:path w="19128" h="2186" extrusionOk="0">
                  <a:moveTo>
                    <a:pt x="224" y="0"/>
                  </a:moveTo>
                  <a:cubicBezTo>
                    <a:pt x="90" y="0"/>
                    <a:pt x="1" y="143"/>
                    <a:pt x="45" y="268"/>
                  </a:cubicBezTo>
                  <a:lnTo>
                    <a:pt x="241" y="874"/>
                  </a:lnTo>
                  <a:cubicBezTo>
                    <a:pt x="518" y="1668"/>
                    <a:pt x="1169" y="2186"/>
                    <a:pt x="1892" y="2186"/>
                  </a:cubicBezTo>
                  <a:lnTo>
                    <a:pt x="17227" y="2186"/>
                  </a:lnTo>
                  <a:cubicBezTo>
                    <a:pt x="17950" y="2186"/>
                    <a:pt x="18610" y="1668"/>
                    <a:pt x="18877" y="874"/>
                  </a:cubicBezTo>
                  <a:lnTo>
                    <a:pt x="19083" y="268"/>
                  </a:lnTo>
                  <a:cubicBezTo>
                    <a:pt x="19127" y="143"/>
                    <a:pt x="19029" y="0"/>
                    <a:pt x="18895"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5817325" y="1902450"/>
              <a:ext cx="122900" cy="54650"/>
            </a:xfrm>
            <a:custGeom>
              <a:avLst/>
              <a:gdLst/>
              <a:ahLst/>
              <a:cxnLst/>
              <a:rect l="l" t="t" r="r" b="b"/>
              <a:pathLst>
                <a:path w="4916" h="2186" extrusionOk="0">
                  <a:moveTo>
                    <a:pt x="232" y="0"/>
                  </a:moveTo>
                  <a:cubicBezTo>
                    <a:pt x="98" y="0"/>
                    <a:pt x="0" y="143"/>
                    <a:pt x="45" y="268"/>
                  </a:cubicBezTo>
                  <a:lnTo>
                    <a:pt x="250" y="874"/>
                  </a:lnTo>
                  <a:cubicBezTo>
                    <a:pt x="518" y="1668"/>
                    <a:pt x="1169" y="2186"/>
                    <a:pt x="1900" y="2186"/>
                  </a:cubicBezTo>
                  <a:lnTo>
                    <a:pt x="4916" y="2186"/>
                  </a:lnTo>
                  <a:cubicBezTo>
                    <a:pt x="4193" y="2186"/>
                    <a:pt x="3533" y="1668"/>
                    <a:pt x="3265" y="874"/>
                  </a:cubicBezTo>
                  <a:lnTo>
                    <a:pt x="3069" y="268"/>
                  </a:lnTo>
                  <a:cubicBezTo>
                    <a:pt x="3025" y="143"/>
                    <a:pt x="3114" y="0"/>
                    <a:pt x="3248"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5880425" y="1718900"/>
              <a:ext cx="313400" cy="61350"/>
            </a:xfrm>
            <a:custGeom>
              <a:avLst/>
              <a:gdLst/>
              <a:ahLst/>
              <a:cxnLst/>
              <a:rect l="l" t="t" r="r" b="b"/>
              <a:pathLst>
                <a:path w="12536" h="2454" extrusionOk="0">
                  <a:moveTo>
                    <a:pt x="1223" y="0"/>
                  </a:moveTo>
                  <a:cubicBezTo>
                    <a:pt x="545" y="0"/>
                    <a:pt x="1" y="553"/>
                    <a:pt x="1" y="1231"/>
                  </a:cubicBezTo>
                  <a:cubicBezTo>
                    <a:pt x="1" y="1900"/>
                    <a:pt x="545" y="2453"/>
                    <a:pt x="1223" y="2453"/>
                  </a:cubicBezTo>
                  <a:lnTo>
                    <a:pt x="12535" y="2453"/>
                  </a:lnTo>
                  <a:lnTo>
                    <a:pt x="12535" y="196"/>
                  </a:lnTo>
                  <a:cubicBezTo>
                    <a:pt x="12535" y="89"/>
                    <a:pt x="12446" y="0"/>
                    <a:pt x="12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5882450" y="1780225"/>
              <a:ext cx="311375" cy="61125"/>
            </a:xfrm>
            <a:custGeom>
              <a:avLst/>
              <a:gdLst/>
              <a:ahLst/>
              <a:cxnLst/>
              <a:rect l="l" t="t" r="r" b="b"/>
              <a:pathLst>
                <a:path w="12455" h="2445" extrusionOk="0">
                  <a:moveTo>
                    <a:pt x="1214" y="0"/>
                  </a:moveTo>
                  <a:cubicBezTo>
                    <a:pt x="544" y="0"/>
                    <a:pt x="0" y="545"/>
                    <a:pt x="0" y="1214"/>
                  </a:cubicBezTo>
                  <a:lnTo>
                    <a:pt x="0" y="1223"/>
                  </a:lnTo>
                  <a:cubicBezTo>
                    <a:pt x="0" y="1901"/>
                    <a:pt x="544" y="2445"/>
                    <a:pt x="1214" y="2445"/>
                  </a:cubicBezTo>
                  <a:lnTo>
                    <a:pt x="12454" y="2445"/>
                  </a:lnTo>
                  <a:lnTo>
                    <a:pt x="124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5880425" y="1841325"/>
              <a:ext cx="313400" cy="61150"/>
            </a:xfrm>
            <a:custGeom>
              <a:avLst/>
              <a:gdLst/>
              <a:ahLst/>
              <a:cxnLst/>
              <a:rect l="l" t="t" r="r" b="b"/>
              <a:pathLst>
                <a:path w="12536" h="2446" extrusionOk="0">
                  <a:moveTo>
                    <a:pt x="1223" y="1"/>
                  </a:moveTo>
                  <a:cubicBezTo>
                    <a:pt x="545" y="1"/>
                    <a:pt x="1" y="545"/>
                    <a:pt x="1" y="1223"/>
                  </a:cubicBezTo>
                  <a:cubicBezTo>
                    <a:pt x="1" y="1901"/>
                    <a:pt x="545" y="2445"/>
                    <a:pt x="1223" y="2445"/>
                  </a:cubicBezTo>
                  <a:lnTo>
                    <a:pt x="12535" y="2445"/>
                  </a:lnTo>
                  <a:lnTo>
                    <a:pt x="125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5880875" y="1718900"/>
              <a:ext cx="87225" cy="61350"/>
            </a:xfrm>
            <a:custGeom>
              <a:avLst/>
              <a:gdLst/>
              <a:ahLst/>
              <a:cxnLst/>
              <a:rect l="l" t="t" r="r" b="b"/>
              <a:pathLst>
                <a:path w="3489" h="2454" extrusionOk="0">
                  <a:moveTo>
                    <a:pt x="1277" y="0"/>
                  </a:moveTo>
                  <a:cubicBezTo>
                    <a:pt x="938" y="0"/>
                    <a:pt x="625" y="143"/>
                    <a:pt x="411" y="366"/>
                  </a:cubicBezTo>
                  <a:cubicBezTo>
                    <a:pt x="144" y="625"/>
                    <a:pt x="1" y="1008"/>
                    <a:pt x="63" y="1427"/>
                  </a:cubicBezTo>
                  <a:cubicBezTo>
                    <a:pt x="152" y="1990"/>
                    <a:pt x="714" y="2453"/>
                    <a:pt x="1285" y="2453"/>
                  </a:cubicBezTo>
                  <a:lnTo>
                    <a:pt x="3489" y="2453"/>
                  </a:lnTo>
                  <a:cubicBezTo>
                    <a:pt x="2811" y="2453"/>
                    <a:pt x="2258" y="1900"/>
                    <a:pt x="2258" y="1231"/>
                  </a:cubicBezTo>
                  <a:cubicBezTo>
                    <a:pt x="2258" y="892"/>
                    <a:pt x="2401" y="580"/>
                    <a:pt x="2624" y="366"/>
                  </a:cubicBezTo>
                  <a:cubicBezTo>
                    <a:pt x="2838" y="143"/>
                    <a:pt x="3150" y="0"/>
                    <a:pt x="3489"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5882225" y="1780225"/>
              <a:ext cx="85875" cy="61125"/>
            </a:xfrm>
            <a:custGeom>
              <a:avLst/>
              <a:gdLst/>
              <a:ahLst/>
              <a:cxnLst/>
              <a:rect l="l" t="t" r="r" b="b"/>
              <a:pathLst>
                <a:path w="3435" h="2445" extrusionOk="0">
                  <a:moveTo>
                    <a:pt x="1223" y="0"/>
                  </a:moveTo>
                  <a:cubicBezTo>
                    <a:pt x="884" y="0"/>
                    <a:pt x="571" y="134"/>
                    <a:pt x="357" y="357"/>
                  </a:cubicBezTo>
                  <a:cubicBezTo>
                    <a:pt x="134" y="580"/>
                    <a:pt x="0" y="884"/>
                    <a:pt x="0" y="1223"/>
                  </a:cubicBezTo>
                  <a:cubicBezTo>
                    <a:pt x="0" y="1901"/>
                    <a:pt x="545" y="2445"/>
                    <a:pt x="1223" y="2445"/>
                  </a:cubicBezTo>
                  <a:lnTo>
                    <a:pt x="3435" y="2445"/>
                  </a:lnTo>
                  <a:cubicBezTo>
                    <a:pt x="2757" y="2445"/>
                    <a:pt x="2204" y="1901"/>
                    <a:pt x="2204" y="1223"/>
                  </a:cubicBezTo>
                  <a:cubicBezTo>
                    <a:pt x="2204" y="884"/>
                    <a:pt x="2347" y="580"/>
                    <a:pt x="2570" y="357"/>
                  </a:cubicBezTo>
                  <a:cubicBezTo>
                    <a:pt x="2784" y="134"/>
                    <a:pt x="3096" y="0"/>
                    <a:pt x="3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5880875" y="1841325"/>
              <a:ext cx="87225" cy="61150"/>
            </a:xfrm>
            <a:custGeom>
              <a:avLst/>
              <a:gdLst/>
              <a:ahLst/>
              <a:cxnLst/>
              <a:rect l="l" t="t" r="r" b="b"/>
              <a:pathLst>
                <a:path w="3489" h="2446" extrusionOk="0">
                  <a:moveTo>
                    <a:pt x="1277" y="1"/>
                  </a:moveTo>
                  <a:cubicBezTo>
                    <a:pt x="938" y="1"/>
                    <a:pt x="625" y="135"/>
                    <a:pt x="411" y="358"/>
                  </a:cubicBezTo>
                  <a:cubicBezTo>
                    <a:pt x="144" y="625"/>
                    <a:pt x="1" y="1000"/>
                    <a:pt x="63" y="1419"/>
                  </a:cubicBezTo>
                  <a:cubicBezTo>
                    <a:pt x="161" y="2017"/>
                    <a:pt x="688" y="2445"/>
                    <a:pt x="1285" y="2445"/>
                  </a:cubicBezTo>
                  <a:lnTo>
                    <a:pt x="3489" y="2445"/>
                  </a:lnTo>
                  <a:cubicBezTo>
                    <a:pt x="2811" y="2445"/>
                    <a:pt x="2258" y="1901"/>
                    <a:pt x="2258" y="1223"/>
                  </a:cubicBezTo>
                  <a:cubicBezTo>
                    <a:pt x="2258" y="884"/>
                    <a:pt x="2401" y="581"/>
                    <a:pt x="2624" y="358"/>
                  </a:cubicBezTo>
                  <a:cubicBezTo>
                    <a:pt x="2838" y="135"/>
                    <a:pt x="3150" y="1"/>
                    <a:pt x="3489"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5874850" y="1676300"/>
              <a:ext cx="362450" cy="226175"/>
            </a:xfrm>
            <a:custGeom>
              <a:avLst/>
              <a:gdLst/>
              <a:ahLst/>
              <a:cxnLst/>
              <a:rect l="l" t="t" r="r" b="b"/>
              <a:pathLst>
                <a:path w="14498" h="9047" extrusionOk="0">
                  <a:moveTo>
                    <a:pt x="197" y="0"/>
                  </a:moveTo>
                  <a:cubicBezTo>
                    <a:pt x="90" y="0"/>
                    <a:pt x="1" y="89"/>
                    <a:pt x="1" y="196"/>
                  </a:cubicBezTo>
                  <a:lnTo>
                    <a:pt x="1" y="1552"/>
                  </a:lnTo>
                  <a:cubicBezTo>
                    <a:pt x="1" y="1660"/>
                    <a:pt x="90" y="1749"/>
                    <a:pt x="197" y="1749"/>
                  </a:cubicBezTo>
                  <a:lnTo>
                    <a:pt x="12562" y="1749"/>
                  </a:lnTo>
                  <a:cubicBezTo>
                    <a:pt x="12669" y="1749"/>
                    <a:pt x="12758" y="1829"/>
                    <a:pt x="12758" y="1936"/>
                  </a:cubicBezTo>
                  <a:lnTo>
                    <a:pt x="12758" y="9046"/>
                  </a:lnTo>
                  <a:lnTo>
                    <a:pt x="14498" y="9046"/>
                  </a:lnTo>
                  <a:lnTo>
                    <a:pt x="14498" y="196"/>
                  </a:lnTo>
                  <a:cubicBezTo>
                    <a:pt x="14498" y="89"/>
                    <a:pt x="14408" y="0"/>
                    <a:pt x="14310"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5874850" y="1676300"/>
              <a:ext cx="80775" cy="43725"/>
            </a:xfrm>
            <a:custGeom>
              <a:avLst/>
              <a:gdLst/>
              <a:ahLst/>
              <a:cxnLst/>
              <a:rect l="l" t="t" r="r" b="b"/>
              <a:pathLst>
                <a:path w="3231" h="1749" extrusionOk="0">
                  <a:moveTo>
                    <a:pt x="197" y="0"/>
                  </a:moveTo>
                  <a:cubicBezTo>
                    <a:pt x="90" y="0"/>
                    <a:pt x="1" y="89"/>
                    <a:pt x="1" y="196"/>
                  </a:cubicBezTo>
                  <a:lnTo>
                    <a:pt x="1" y="1552"/>
                  </a:lnTo>
                  <a:cubicBezTo>
                    <a:pt x="1" y="1660"/>
                    <a:pt x="90" y="1749"/>
                    <a:pt x="197" y="1749"/>
                  </a:cubicBezTo>
                  <a:lnTo>
                    <a:pt x="3230" y="1749"/>
                  </a:lnTo>
                  <a:cubicBezTo>
                    <a:pt x="3132" y="1749"/>
                    <a:pt x="3043" y="1660"/>
                    <a:pt x="3043" y="1552"/>
                  </a:cubicBezTo>
                  <a:lnTo>
                    <a:pt x="3043" y="196"/>
                  </a:lnTo>
                  <a:cubicBezTo>
                    <a:pt x="3043" y="89"/>
                    <a:pt x="3132" y="0"/>
                    <a:pt x="323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6067550" y="1621650"/>
              <a:ext cx="2700" cy="25"/>
            </a:xfrm>
            <a:custGeom>
              <a:avLst/>
              <a:gdLst/>
              <a:ahLst/>
              <a:cxnLst/>
              <a:rect l="l" t="t" r="r" b="b"/>
              <a:pathLst>
                <a:path w="108" h="1" extrusionOk="0">
                  <a:moveTo>
                    <a:pt x="108" y="1"/>
                  </a:moveTo>
                  <a:lnTo>
                    <a:pt x="1" y="1"/>
                  </a:lnTo>
                  <a:cubicBezTo>
                    <a:pt x="54" y="1"/>
                    <a:pt x="90" y="1"/>
                    <a:pt x="108" y="1"/>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6005550" y="1571475"/>
              <a:ext cx="100400" cy="66925"/>
            </a:xfrm>
            <a:custGeom>
              <a:avLst/>
              <a:gdLst/>
              <a:ahLst/>
              <a:cxnLst/>
              <a:rect l="l" t="t" r="r" b="b"/>
              <a:pathLst>
                <a:path w="4016" h="2677" extrusionOk="0">
                  <a:moveTo>
                    <a:pt x="2005" y="0"/>
                  </a:moveTo>
                  <a:cubicBezTo>
                    <a:pt x="1765" y="0"/>
                    <a:pt x="1526" y="72"/>
                    <a:pt x="1321" y="214"/>
                  </a:cubicBezTo>
                  <a:cubicBezTo>
                    <a:pt x="170" y="999"/>
                    <a:pt x="1" y="2677"/>
                    <a:pt x="1" y="2677"/>
                  </a:cubicBezTo>
                  <a:lnTo>
                    <a:pt x="4015" y="2677"/>
                  </a:lnTo>
                  <a:cubicBezTo>
                    <a:pt x="4015" y="2677"/>
                    <a:pt x="3846" y="999"/>
                    <a:pt x="2695" y="214"/>
                  </a:cubicBezTo>
                  <a:cubicBezTo>
                    <a:pt x="2485" y="72"/>
                    <a:pt x="2244" y="0"/>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6005550" y="1571525"/>
              <a:ext cx="64925" cy="66875"/>
            </a:xfrm>
            <a:custGeom>
              <a:avLst/>
              <a:gdLst/>
              <a:ahLst/>
              <a:cxnLst/>
              <a:rect l="l" t="t" r="r" b="b"/>
              <a:pathLst>
                <a:path w="2597" h="2675" extrusionOk="0">
                  <a:moveTo>
                    <a:pt x="2006" y="0"/>
                  </a:moveTo>
                  <a:cubicBezTo>
                    <a:pt x="1767" y="0"/>
                    <a:pt x="1528" y="73"/>
                    <a:pt x="1321" y="212"/>
                  </a:cubicBezTo>
                  <a:cubicBezTo>
                    <a:pt x="170" y="997"/>
                    <a:pt x="1" y="2675"/>
                    <a:pt x="1" y="2675"/>
                  </a:cubicBezTo>
                  <a:lnTo>
                    <a:pt x="1187" y="2675"/>
                  </a:lnTo>
                  <a:cubicBezTo>
                    <a:pt x="1187" y="2675"/>
                    <a:pt x="1357" y="997"/>
                    <a:pt x="2507" y="212"/>
                  </a:cubicBezTo>
                  <a:cubicBezTo>
                    <a:pt x="2534" y="195"/>
                    <a:pt x="2570" y="177"/>
                    <a:pt x="2597" y="159"/>
                  </a:cubicBezTo>
                  <a:cubicBezTo>
                    <a:pt x="2412" y="52"/>
                    <a:pt x="2209" y="0"/>
                    <a:pt x="2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5979225" y="1628125"/>
              <a:ext cx="152800" cy="48200"/>
            </a:xfrm>
            <a:custGeom>
              <a:avLst/>
              <a:gdLst/>
              <a:ahLst/>
              <a:cxnLst/>
              <a:rect l="l" t="t" r="r" b="b"/>
              <a:pathLst>
                <a:path w="6112" h="1928" extrusionOk="0">
                  <a:moveTo>
                    <a:pt x="1937" y="0"/>
                  </a:moveTo>
                  <a:cubicBezTo>
                    <a:pt x="866" y="0"/>
                    <a:pt x="1" y="866"/>
                    <a:pt x="1" y="1927"/>
                  </a:cubicBezTo>
                  <a:lnTo>
                    <a:pt x="6112" y="1927"/>
                  </a:lnTo>
                  <a:cubicBezTo>
                    <a:pt x="6112" y="866"/>
                    <a:pt x="5247" y="0"/>
                    <a:pt x="4185" y="0"/>
                  </a:cubicBezTo>
                  <a:cubicBezTo>
                    <a:pt x="3766" y="0"/>
                    <a:pt x="3373" y="134"/>
                    <a:pt x="3061" y="366"/>
                  </a:cubicBezTo>
                  <a:cubicBezTo>
                    <a:pt x="2740" y="134"/>
                    <a:pt x="2356" y="0"/>
                    <a:pt x="193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5979225" y="1628125"/>
              <a:ext cx="68500" cy="48200"/>
            </a:xfrm>
            <a:custGeom>
              <a:avLst/>
              <a:gdLst/>
              <a:ahLst/>
              <a:cxnLst/>
              <a:rect l="l" t="t" r="r" b="b"/>
              <a:pathLst>
                <a:path w="2740" h="1928" extrusionOk="0">
                  <a:moveTo>
                    <a:pt x="1937" y="0"/>
                  </a:moveTo>
                  <a:cubicBezTo>
                    <a:pt x="866" y="0"/>
                    <a:pt x="1" y="866"/>
                    <a:pt x="1" y="1927"/>
                  </a:cubicBezTo>
                  <a:lnTo>
                    <a:pt x="1616" y="1927"/>
                  </a:lnTo>
                  <a:cubicBezTo>
                    <a:pt x="1616" y="1151"/>
                    <a:pt x="2080" y="482"/>
                    <a:pt x="2740" y="179"/>
                  </a:cubicBezTo>
                  <a:cubicBezTo>
                    <a:pt x="2499" y="63"/>
                    <a:pt x="2222" y="0"/>
                    <a:pt x="193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64"/>
          <p:cNvGrpSpPr/>
          <p:nvPr/>
        </p:nvGrpSpPr>
        <p:grpSpPr>
          <a:xfrm>
            <a:off x="5685838" y="1762000"/>
            <a:ext cx="304000" cy="474475"/>
            <a:chOff x="5353200" y="1527225"/>
            <a:chExt cx="304000" cy="474475"/>
          </a:xfrm>
        </p:grpSpPr>
        <p:sp>
          <p:nvSpPr>
            <p:cNvPr id="8167" name="Google Shape;8167;p64"/>
            <p:cNvSpPr/>
            <p:nvPr/>
          </p:nvSpPr>
          <p:spPr>
            <a:xfrm>
              <a:off x="5468725" y="1527300"/>
              <a:ext cx="73175" cy="168650"/>
            </a:xfrm>
            <a:custGeom>
              <a:avLst/>
              <a:gdLst/>
              <a:ahLst/>
              <a:cxnLst/>
              <a:rect l="l" t="t" r="r" b="b"/>
              <a:pathLst>
                <a:path w="2927" h="6746" extrusionOk="0">
                  <a:moveTo>
                    <a:pt x="1464" y="1"/>
                  </a:moveTo>
                  <a:cubicBezTo>
                    <a:pt x="652" y="1"/>
                    <a:pt x="1" y="652"/>
                    <a:pt x="1" y="1464"/>
                  </a:cubicBezTo>
                  <a:lnTo>
                    <a:pt x="1" y="6745"/>
                  </a:lnTo>
                  <a:lnTo>
                    <a:pt x="2927" y="6745"/>
                  </a:lnTo>
                  <a:lnTo>
                    <a:pt x="2927" y="1464"/>
                  </a:lnTo>
                  <a:cubicBezTo>
                    <a:pt x="2927" y="652"/>
                    <a:pt x="2276" y="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5468725" y="1527225"/>
              <a:ext cx="51325" cy="168725"/>
            </a:xfrm>
            <a:custGeom>
              <a:avLst/>
              <a:gdLst/>
              <a:ahLst/>
              <a:cxnLst/>
              <a:rect l="l" t="t" r="r" b="b"/>
              <a:pathLst>
                <a:path w="2053" h="6749" extrusionOk="0">
                  <a:moveTo>
                    <a:pt x="1446" y="0"/>
                  </a:moveTo>
                  <a:cubicBezTo>
                    <a:pt x="636" y="0"/>
                    <a:pt x="1" y="659"/>
                    <a:pt x="1" y="1494"/>
                  </a:cubicBezTo>
                  <a:lnTo>
                    <a:pt x="1" y="6748"/>
                  </a:lnTo>
                  <a:lnTo>
                    <a:pt x="1187" y="6748"/>
                  </a:lnTo>
                  <a:lnTo>
                    <a:pt x="1187" y="1467"/>
                  </a:lnTo>
                  <a:cubicBezTo>
                    <a:pt x="1187" y="869"/>
                    <a:pt x="1544" y="352"/>
                    <a:pt x="2053" y="129"/>
                  </a:cubicBezTo>
                  <a:cubicBezTo>
                    <a:pt x="1928" y="66"/>
                    <a:pt x="1785" y="31"/>
                    <a:pt x="1642" y="13"/>
                  </a:cubicBezTo>
                  <a:cubicBezTo>
                    <a:pt x="1576" y="4"/>
                    <a:pt x="1511" y="0"/>
                    <a:pt x="1446"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5460475" y="1911150"/>
              <a:ext cx="90575" cy="90550"/>
            </a:xfrm>
            <a:custGeom>
              <a:avLst/>
              <a:gdLst/>
              <a:ahLst/>
              <a:cxnLst/>
              <a:rect l="l" t="t" r="r" b="b"/>
              <a:pathLst>
                <a:path w="3623" h="3622" extrusionOk="0">
                  <a:moveTo>
                    <a:pt x="1812" y="0"/>
                  </a:moveTo>
                  <a:cubicBezTo>
                    <a:pt x="812" y="0"/>
                    <a:pt x="1" y="803"/>
                    <a:pt x="1" y="1811"/>
                  </a:cubicBezTo>
                  <a:cubicBezTo>
                    <a:pt x="1" y="2810"/>
                    <a:pt x="812" y="3622"/>
                    <a:pt x="1812" y="3622"/>
                  </a:cubicBezTo>
                  <a:cubicBezTo>
                    <a:pt x="2811" y="3622"/>
                    <a:pt x="3623" y="2810"/>
                    <a:pt x="3623" y="1811"/>
                  </a:cubicBezTo>
                  <a:cubicBezTo>
                    <a:pt x="3623" y="803"/>
                    <a:pt x="2811" y="0"/>
                    <a:pt x="1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5460475" y="1916275"/>
              <a:ext cx="83875" cy="85425"/>
            </a:xfrm>
            <a:custGeom>
              <a:avLst/>
              <a:gdLst/>
              <a:ahLst/>
              <a:cxnLst/>
              <a:rect l="l" t="t" r="r" b="b"/>
              <a:pathLst>
                <a:path w="3355" h="3417" extrusionOk="0">
                  <a:moveTo>
                    <a:pt x="973" y="0"/>
                  </a:moveTo>
                  <a:lnTo>
                    <a:pt x="973" y="0"/>
                  </a:lnTo>
                  <a:cubicBezTo>
                    <a:pt x="393" y="304"/>
                    <a:pt x="1" y="910"/>
                    <a:pt x="1" y="1606"/>
                  </a:cubicBezTo>
                  <a:cubicBezTo>
                    <a:pt x="1" y="2605"/>
                    <a:pt x="812" y="3417"/>
                    <a:pt x="1812" y="3417"/>
                  </a:cubicBezTo>
                  <a:cubicBezTo>
                    <a:pt x="2463" y="3417"/>
                    <a:pt x="3034" y="3069"/>
                    <a:pt x="3355" y="2552"/>
                  </a:cubicBezTo>
                  <a:lnTo>
                    <a:pt x="3355" y="2552"/>
                  </a:lnTo>
                  <a:cubicBezTo>
                    <a:pt x="3105" y="2685"/>
                    <a:pt x="2820" y="2757"/>
                    <a:pt x="2516" y="2757"/>
                  </a:cubicBezTo>
                  <a:cubicBezTo>
                    <a:pt x="1508" y="2757"/>
                    <a:pt x="705" y="1945"/>
                    <a:pt x="705" y="946"/>
                  </a:cubicBezTo>
                  <a:cubicBezTo>
                    <a:pt x="705" y="598"/>
                    <a:pt x="804" y="277"/>
                    <a:pt x="9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5354325" y="1922725"/>
              <a:ext cx="302875" cy="38175"/>
            </a:xfrm>
            <a:custGeom>
              <a:avLst/>
              <a:gdLst/>
              <a:ahLst/>
              <a:cxnLst/>
              <a:rect l="l" t="t" r="r" b="b"/>
              <a:pathLst>
                <a:path w="12115" h="1527" extrusionOk="0">
                  <a:moveTo>
                    <a:pt x="1151" y="1"/>
                  </a:moveTo>
                  <a:cubicBezTo>
                    <a:pt x="848" y="1"/>
                    <a:pt x="571" y="197"/>
                    <a:pt x="428" y="500"/>
                  </a:cubicBezTo>
                  <a:lnTo>
                    <a:pt x="54" y="1294"/>
                  </a:lnTo>
                  <a:cubicBezTo>
                    <a:pt x="0" y="1402"/>
                    <a:pt x="80" y="1526"/>
                    <a:pt x="196" y="1526"/>
                  </a:cubicBezTo>
                  <a:lnTo>
                    <a:pt x="11919" y="1526"/>
                  </a:lnTo>
                  <a:cubicBezTo>
                    <a:pt x="12035" y="1526"/>
                    <a:pt x="12115" y="1402"/>
                    <a:pt x="12070" y="1294"/>
                  </a:cubicBezTo>
                  <a:lnTo>
                    <a:pt x="11696" y="500"/>
                  </a:lnTo>
                  <a:cubicBezTo>
                    <a:pt x="11544" y="197"/>
                    <a:pt x="11267" y="1"/>
                    <a:pt x="109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5353200" y="1922725"/>
              <a:ext cx="73850" cy="38175"/>
            </a:xfrm>
            <a:custGeom>
              <a:avLst/>
              <a:gdLst/>
              <a:ahLst/>
              <a:cxnLst/>
              <a:rect l="l" t="t" r="r" b="b"/>
              <a:pathLst>
                <a:path w="2954" h="1527" extrusionOk="0">
                  <a:moveTo>
                    <a:pt x="1160" y="1"/>
                  </a:moveTo>
                  <a:cubicBezTo>
                    <a:pt x="857" y="1"/>
                    <a:pt x="572" y="197"/>
                    <a:pt x="429" y="500"/>
                  </a:cubicBezTo>
                  <a:lnTo>
                    <a:pt x="54" y="1303"/>
                  </a:lnTo>
                  <a:cubicBezTo>
                    <a:pt x="1" y="1402"/>
                    <a:pt x="81" y="1526"/>
                    <a:pt x="197" y="1526"/>
                  </a:cubicBezTo>
                  <a:lnTo>
                    <a:pt x="1990" y="1526"/>
                  </a:lnTo>
                  <a:cubicBezTo>
                    <a:pt x="1874" y="1526"/>
                    <a:pt x="1803" y="1402"/>
                    <a:pt x="1847" y="1303"/>
                  </a:cubicBezTo>
                  <a:lnTo>
                    <a:pt x="2222" y="500"/>
                  </a:lnTo>
                  <a:cubicBezTo>
                    <a:pt x="2365" y="197"/>
                    <a:pt x="2650" y="1"/>
                    <a:pt x="2953"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5381525" y="1674725"/>
              <a:ext cx="248475" cy="248250"/>
            </a:xfrm>
            <a:custGeom>
              <a:avLst/>
              <a:gdLst/>
              <a:ahLst/>
              <a:cxnLst/>
              <a:rect l="l" t="t" r="r" b="b"/>
              <a:pathLst>
                <a:path w="9939" h="9930" extrusionOk="0">
                  <a:moveTo>
                    <a:pt x="4952" y="1"/>
                  </a:moveTo>
                  <a:cubicBezTo>
                    <a:pt x="2222" y="1"/>
                    <a:pt x="1" y="2222"/>
                    <a:pt x="1" y="4961"/>
                  </a:cubicBezTo>
                  <a:lnTo>
                    <a:pt x="1" y="9921"/>
                  </a:lnTo>
                  <a:lnTo>
                    <a:pt x="9939" y="9921"/>
                  </a:lnTo>
                  <a:lnTo>
                    <a:pt x="9903" y="4961"/>
                  </a:lnTo>
                  <a:cubicBezTo>
                    <a:pt x="9903" y="2222"/>
                    <a:pt x="7682" y="1"/>
                    <a:pt x="4952" y="1"/>
                  </a:cubicBezTo>
                  <a:close/>
                  <a:moveTo>
                    <a:pt x="9939" y="9921"/>
                  </a:moveTo>
                  <a:lnTo>
                    <a:pt x="9939" y="9930"/>
                  </a:lnTo>
                  <a:lnTo>
                    <a:pt x="9939" y="992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5381525" y="1674725"/>
              <a:ext cx="146100" cy="248025"/>
            </a:xfrm>
            <a:custGeom>
              <a:avLst/>
              <a:gdLst/>
              <a:ahLst/>
              <a:cxnLst/>
              <a:rect l="l" t="t" r="r" b="b"/>
              <a:pathLst>
                <a:path w="5844" h="9921" extrusionOk="0">
                  <a:moveTo>
                    <a:pt x="5014" y="1"/>
                  </a:moveTo>
                  <a:cubicBezTo>
                    <a:pt x="2249" y="1"/>
                    <a:pt x="1" y="2222"/>
                    <a:pt x="1" y="4961"/>
                  </a:cubicBezTo>
                  <a:lnTo>
                    <a:pt x="1" y="9921"/>
                  </a:lnTo>
                  <a:lnTo>
                    <a:pt x="1669" y="9921"/>
                  </a:lnTo>
                  <a:lnTo>
                    <a:pt x="1669" y="4961"/>
                  </a:lnTo>
                  <a:cubicBezTo>
                    <a:pt x="1669" y="2508"/>
                    <a:pt x="3480" y="465"/>
                    <a:pt x="5844" y="72"/>
                  </a:cubicBezTo>
                  <a:cubicBezTo>
                    <a:pt x="5576" y="28"/>
                    <a:pt x="5291" y="1"/>
                    <a:pt x="5014"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5522475" y="1612900"/>
              <a:ext cx="78750" cy="109650"/>
            </a:xfrm>
            <a:custGeom>
              <a:avLst/>
              <a:gdLst/>
              <a:ahLst/>
              <a:cxnLst/>
              <a:rect l="l" t="t" r="r" b="b"/>
              <a:pathLst>
                <a:path w="3150" h="4386" extrusionOk="0">
                  <a:moveTo>
                    <a:pt x="2055" y="1"/>
                  </a:moveTo>
                  <a:cubicBezTo>
                    <a:pt x="1866" y="1"/>
                    <a:pt x="1671" y="52"/>
                    <a:pt x="1490" y="163"/>
                  </a:cubicBezTo>
                  <a:lnTo>
                    <a:pt x="1" y="1073"/>
                  </a:lnTo>
                  <a:lnTo>
                    <a:pt x="1" y="2108"/>
                  </a:lnTo>
                  <a:lnTo>
                    <a:pt x="1" y="2278"/>
                  </a:lnTo>
                  <a:lnTo>
                    <a:pt x="1" y="3312"/>
                  </a:lnTo>
                  <a:lnTo>
                    <a:pt x="1490" y="4222"/>
                  </a:lnTo>
                  <a:cubicBezTo>
                    <a:pt x="1673" y="4335"/>
                    <a:pt x="1868" y="4386"/>
                    <a:pt x="2059" y="4386"/>
                  </a:cubicBezTo>
                  <a:cubicBezTo>
                    <a:pt x="2626" y="4386"/>
                    <a:pt x="3150" y="3935"/>
                    <a:pt x="3150" y="3294"/>
                  </a:cubicBezTo>
                  <a:lnTo>
                    <a:pt x="3150" y="2278"/>
                  </a:lnTo>
                  <a:lnTo>
                    <a:pt x="3150" y="2108"/>
                  </a:lnTo>
                  <a:lnTo>
                    <a:pt x="3150" y="1091"/>
                  </a:lnTo>
                  <a:cubicBezTo>
                    <a:pt x="3150" y="456"/>
                    <a:pt x="2623" y="1"/>
                    <a:pt x="2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5564400" y="1611625"/>
              <a:ext cx="37725" cy="112200"/>
            </a:xfrm>
            <a:custGeom>
              <a:avLst/>
              <a:gdLst/>
              <a:ahLst/>
              <a:cxnLst/>
              <a:rect l="l" t="t" r="r" b="b"/>
              <a:pathLst>
                <a:path w="1509" h="4488" extrusionOk="0">
                  <a:moveTo>
                    <a:pt x="388" y="0"/>
                  </a:moveTo>
                  <a:cubicBezTo>
                    <a:pt x="259" y="0"/>
                    <a:pt x="128" y="23"/>
                    <a:pt x="1" y="71"/>
                  </a:cubicBezTo>
                  <a:cubicBezTo>
                    <a:pt x="411" y="223"/>
                    <a:pt x="732" y="616"/>
                    <a:pt x="732" y="1124"/>
                  </a:cubicBezTo>
                  <a:lnTo>
                    <a:pt x="732" y="3372"/>
                  </a:lnTo>
                  <a:cubicBezTo>
                    <a:pt x="732" y="3872"/>
                    <a:pt x="411" y="4264"/>
                    <a:pt x="1" y="4416"/>
                  </a:cubicBezTo>
                  <a:cubicBezTo>
                    <a:pt x="128" y="4464"/>
                    <a:pt x="259" y="4487"/>
                    <a:pt x="388" y="4487"/>
                  </a:cubicBezTo>
                  <a:cubicBezTo>
                    <a:pt x="970" y="4487"/>
                    <a:pt x="1508" y="4022"/>
                    <a:pt x="1508" y="3372"/>
                  </a:cubicBezTo>
                  <a:lnTo>
                    <a:pt x="1508" y="1124"/>
                  </a:lnTo>
                  <a:cubicBezTo>
                    <a:pt x="1508" y="466"/>
                    <a:pt x="970"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5559950" y="1616975"/>
              <a:ext cx="25" cy="25"/>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5410300" y="1612900"/>
              <a:ext cx="78750" cy="109650"/>
            </a:xfrm>
            <a:custGeom>
              <a:avLst/>
              <a:gdLst/>
              <a:ahLst/>
              <a:cxnLst/>
              <a:rect l="l" t="t" r="r" b="b"/>
              <a:pathLst>
                <a:path w="3150" h="4386" extrusionOk="0">
                  <a:moveTo>
                    <a:pt x="1099" y="1"/>
                  </a:moveTo>
                  <a:cubicBezTo>
                    <a:pt x="527" y="1"/>
                    <a:pt x="0" y="456"/>
                    <a:pt x="0" y="1091"/>
                  </a:cubicBezTo>
                  <a:lnTo>
                    <a:pt x="0" y="2108"/>
                  </a:lnTo>
                  <a:lnTo>
                    <a:pt x="0" y="2278"/>
                  </a:lnTo>
                  <a:lnTo>
                    <a:pt x="0" y="3294"/>
                  </a:lnTo>
                  <a:cubicBezTo>
                    <a:pt x="0" y="3935"/>
                    <a:pt x="524" y="4386"/>
                    <a:pt x="1095" y="4386"/>
                  </a:cubicBezTo>
                  <a:cubicBezTo>
                    <a:pt x="1287" y="4386"/>
                    <a:pt x="1484" y="4335"/>
                    <a:pt x="1669" y="4222"/>
                  </a:cubicBezTo>
                  <a:lnTo>
                    <a:pt x="3150" y="3312"/>
                  </a:lnTo>
                  <a:lnTo>
                    <a:pt x="3150" y="2278"/>
                  </a:lnTo>
                  <a:lnTo>
                    <a:pt x="3150" y="2108"/>
                  </a:lnTo>
                  <a:lnTo>
                    <a:pt x="3150" y="1073"/>
                  </a:lnTo>
                  <a:lnTo>
                    <a:pt x="1669" y="163"/>
                  </a:lnTo>
                  <a:cubicBezTo>
                    <a:pt x="1485" y="52"/>
                    <a:pt x="1289" y="1"/>
                    <a:pt x="1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5409400" y="1611625"/>
              <a:ext cx="37725" cy="112200"/>
            </a:xfrm>
            <a:custGeom>
              <a:avLst/>
              <a:gdLst/>
              <a:ahLst/>
              <a:cxnLst/>
              <a:rect l="l" t="t" r="r" b="b"/>
              <a:pathLst>
                <a:path w="1509" h="4488" extrusionOk="0">
                  <a:moveTo>
                    <a:pt x="1122" y="0"/>
                  </a:moveTo>
                  <a:cubicBezTo>
                    <a:pt x="539" y="0"/>
                    <a:pt x="1" y="466"/>
                    <a:pt x="1" y="1124"/>
                  </a:cubicBezTo>
                  <a:lnTo>
                    <a:pt x="1" y="3372"/>
                  </a:lnTo>
                  <a:cubicBezTo>
                    <a:pt x="1" y="4022"/>
                    <a:pt x="539" y="4487"/>
                    <a:pt x="1121" y="4487"/>
                  </a:cubicBezTo>
                  <a:cubicBezTo>
                    <a:pt x="1250" y="4487"/>
                    <a:pt x="1381" y="4464"/>
                    <a:pt x="1508" y="4416"/>
                  </a:cubicBezTo>
                  <a:cubicBezTo>
                    <a:pt x="1098" y="4264"/>
                    <a:pt x="777" y="3872"/>
                    <a:pt x="777" y="3372"/>
                  </a:cubicBezTo>
                  <a:lnTo>
                    <a:pt x="777" y="1124"/>
                  </a:lnTo>
                  <a:cubicBezTo>
                    <a:pt x="777" y="616"/>
                    <a:pt x="1098" y="223"/>
                    <a:pt x="1508" y="71"/>
                  </a:cubicBezTo>
                  <a:cubicBezTo>
                    <a:pt x="1381" y="23"/>
                    <a:pt x="1250" y="0"/>
                    <a:pt x="1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5472525" y="1634575"/>
              <a:ext cx="66475" cy="66500"/>
            </a:xfrm>
            <a:custGeom>
              <a:avLst/>
              <a:gdLst/>
              <a:ahLst/>
              <a:cxnLst/>
              <a:rect l="l" t="t" r="r" b="b"/>
              <a:pathLst>
                <a:path w="2659" h="2660" extrusionOk="0">
                  <a:moveTo>
                    <a:pt x="1330" y="1"/>
                  </a:moveTo>
                  <a:cubicBezTo>
                    <a:pt x="598" y="1"/>
                    <a:pt x="0" y="590"/>
                    <a:pt x="0" y="1330"/>
                  </a:cubicBezTo>
                  <a:cubicBezTo>
                    <a:pt x="0" y="2062"/>
                    <a:pt x="598" y="2659"/>
                    <a:pt x="1330" y="2659"/>
                  </a:cubicBezTo>
                  <a:cubicBezTo>
                    <a:pt x="2061" y="2659"/>
                    <a:pt x="2659" y="2062"/>
                    <a:pt x="2659" y="1330"/>
                  </a:cubicBezTo>
                  <a:cubicBezTo>
                    <a:pt x="2659" y="590"/>
                    <a:pt x="2061" y="1"/>
                    <a:pt x="1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5472525" y="1638375"/>
              <a:ext cx="61575" cy="62700"/>
            </a:xfrm>
            <a:custGeom>
              <a:avLst/>
              <a:gdLst/>
              <a:ahLst/>
              <a:cxnLst/>
              <a:rect l="l" t="t" r="r" b="b"/>
              <a:pathLst>
                <a:path w="2463" h="2508" extrusionOk="0">
                  <a:moveTo>
                    <a:pt x="714" y="1"/>
                  </a:moveTo>
                  <a:cubicBezTo>
                    <a:pt x="286" y="224"/>
                    <a:pt x="0" y="661"/>
                    <a:pt x="0" y="1178"/>
                  </a:cubicBezTo>
                  <a:cubicBezTo>
                    <a:pt x="0" y="1910"/>
                    <a:pt x="598" y="2507"/>
                    <a:pt x="1330" y="2507"/>
                  </a:cubicBezTo>
                  <a:cubicBezTo>
                    <a:pt x="1811" y="2507"/>
                    <a:pt x="2231" y="2249"/>
                    <a:pt x="2463" y="1874"/>
                  </a:cubicBezTo>
                  <a:lnTo>
                    <a:pt x="2463" y="1874"/>
                  </a:lnTo>
                  <a:cubicBezTo>
                    <a:pt x="2275" y="1972"/>
                    <a:pt x="2070" y="2026"/>
                    <a:pt x="1847" y="2026"/>
                  </a:cubicBezTo>
                  <a:cubicBezTo>
                    <a:pt x="1107" y="2026"/>
                    <a:pt x="518" y="1428"/>
                    <a:pt x="518" y="696"/>
                  </a:cubicBezTo>
                  <a:cubicBezTo>
                    <a:pt x="518" y="438"/>
                    <a:pt x="589" y="197"/>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4"/>
          <p:cNvGrpSpPr/>
          <p:nvPr/>
        </p:nvGrpSpPr>
        <p:grpSpPr>
          <a:xfrm>
            <a:off x="5101063" y="1761938"/>
            <a:ext cx="399900" cy="474600"/>
            <a:chOff x="4792525" y="1527100"/>
            <a:chExt cx="399900" cy="474600"/>
          </a:xfrm>
        </p:grpSpPr>
        <p:sp>
          <p:nvSpPr>
            <p:cNvPr id="8183" name="Google Shape;8183;p64"/>
            <p:cNvSpPr/>
            <p:nvPr/>
          </p:nvSpPr>
          <p:spPr>
            <a:xfrm>
              <a:off x="4792525" y="1527100"/>
              <a:ext cx="399900" cy="399900"/>
            </a:xfrm>
            <a:custGeom>
              <a:avLst/>
              <a:gdLst/>
              <a:ahLst/>
              <a:cxnLst/>
              <a:rect l="l" t="t" r="r" b="b"/>
              <a:pathLst>
                <a:path w="15996" h="15996" extrusionOk="0">
                  <a:moveTo>
                    <a:pt x="7993" y="0"/>
                  </a:moveTo>
                  <a:cubicBezTo>
                    <a:pt x="3577" y="0"/>
                    <a:pt x="0" y="3586"/>
                    <a:pt x="0" y="8002"/>
                  </a:cubicBezTo>
                  <a:cubicBezTo>
                    <a:pt x="0" y="12418"/>
                    <a:pt x="3577" y="15995"/>
                    <a:pt x="7993" y="15995"/>
                  </a:cubicBezTo>
                  <a:cubicBezTo>
                    <a:pt x="12409" y="15995"/>
                    <a:pt x="15996" y="12418"/>
                    <a:pt x="15996" y="8002"/>
                  </a:cubicBezTo>
                  <a:cubicBezTo>
                    <a:pt x="15996" y="3586"/>
                    <a:pt x="12409" y="0"/>
                    <a:pt x="7993" y="0"/>
                  </a:cubicBezTo>
                  <a:close/>
                </a:path>
              </a:pathLst>
            </a:custGeom>
            <a:solidFill>
              <a:srgbClr val="BDF1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4792525" y="1558750"/>
              <a:ext cx="359525" cy="368250"/>
            </a:xfrm>
            <a:custGeom>
              <a:avLst/>
              <a:gdLst/>
              <a:ahLst/>
              <a:cxnLst/>
              <a:rect l="l" t="t" r="r" b="b"/>
              <a:pathLst>
                <a:path w="14381" h="14730" extrusionOk="0">
                  <a:moveTo>
                    <a:pt x="3684" y="1"/>
                  </a:moveTo>
                  <a:cubicBezTo>
                    <a:pt x="1463" y="1419"/>
                    <a:pt x="0" y="3908"/>
                    <a:pt x="0" y="6736"/>
                  </a:cubicBezTo>
                  <a:cubicBezTo>
                    <a:pt x="0" y="11152"/>
                    <a:pt x="3577" y="14729"/>
                    <a:pt x="7993" y="14729"/>
                  </a:cubicBezTo>
                  <a:cubicBezTo>
                    <a:pt x="10607" y="14729"/>
                    <a:pt x="12927" y="13480"/>
                    <a:pt x="14381" y="11545"/>
                  </a:cubicBezTo>
                  <a:lnTo>
                    <a:pt x="14381" y="11545"/>
                  </a:lnTo>
                  <a:cubicBezTo>
                    <a:pt x="13141" y="12339"/>
                    <a:pt x="11660" y="12802"/>
                    <a:pt x="10072" y="12802"/>
                  </a:cubicBezTo>
                  <a:cubicBezTo>
                    <a:pt x="5656" y="12802"/>
                    <a:pt x="2070" y="9225"/>
                    <a:pt x="2070" y="4809"/>
                  </a:cubicBezTo>
                  <a:cubicBezTo>
                    <a:pt x="2070" y="3007"/>
                    <a:pt x="2667" y="1339"/>
                    <a:pt x="3684" y="1"/>
                  </a:cubicBezTo>
                  <a:close/>
                </a:path>
              </a:pathLst>
            </a:custGeom>
            <a:solidFill>
              <a:srgbClr val="A0E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4820625" y="1876575"/>
              <a:ext cx="343475" cy="58450"/>
            </a:xfrm>
            <a:custGeom>
              <a:avLst/>
              <a:gdLst/>
              <a:ahLst/>
              <a:cxnLst/>
              <a:rect l="l" t="t" r="r" b="b"/>
              <a:pathLst>
                <a:path w="13739" h="2338" extrusionOk="0">
                  <a:moveTo>
                    <a:pt x="1615" y="0"/>
                  </a:moveTo>
                  <a:lnTo>
                    <a:pt x="0" y="2338"/>
                  </a:lnTo>
                  <a:lnTo>
                    <a:pt x="13739" y="2338"/>
                  </a:lnTo>
                  <a:lnTo>
                    <a:pt x="12124"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4821050" y="1876575"/>
              <a:ext cx="122925" cy="58450"/>
            </a:xfrm>
            <a:custGeom>
              <a:avLst/>
              <a:gdLst/>
              <a:ahLst/>
              <a:cxnLst/>
              <a:rect l="l" t="t" r="r" b="b"/>
              <a:pathLst>
                <a:path w="4917" h="2338" extrusionOk="0">
                  <a:moveTo>
                    <a:pt x="1616" y="0"/>
                  </a:moveTo>
                  <a:lnTo>
                    <a:pt x="1" y="2338"/>
                  </a:lnTo>
                  <a:lnTo>
                    <a:pt x="3302" y="2338"/>
                  </a:lnTo>
                  <a:lnTo>
                    <a:pt x="4916"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4798100" y="1935000"/>
              <a:ext cx="388300" cy="66700"/>
            </a:xfrm>
            <a:custGeom>
              <a:avLst/>
              <a:gdLst/>
              <a:ahLst/>
              <a:cxnLst/>
              <a:rect l="l" t="t" r="r" b="b"/>
              <a:pathLst>
                <a:path w="15532" h="2668" extrusionOk="0">
                  <a:moveTo>
                    <a:pt x="223" y="1"/>
                  </a:moveTo>
                  <a:cubicBezTo>
                    <a:pt x="98" y="1"/>
                    <a:pt x="0" y="99"/>
                    <a:pt x="0" y="215"/>
                  </a:cubicBezTo>
                  <a:lnTo>
                    <a:pt x="0" y="2445"/>
                  </a:lnTo>
                  <a:cubicBezTo>
                    <a:pt x="0" y="2570"/>
                    <a:pt x="98" y="2668"/>
                    <a:pt x="223" y="2668"/>
                  </a:cubicBezTo>
                  <a:lnTo>
                    <a:pt x="15309" y="2668"/>
                  </a:lnTo>
                  <a:cubicBezTo>
                    <a:pt x="15434" y="2668"/>
                    <a:pt x="15532" y="2570"/>
                    <a:pt x="15532" y="2445"/>
                  </a:cubicBezTo>
                  <a:lnTo>
                    <a:pt x="15532" y="215"/>
                  </a:lnTo>
                  <a:cubicBezTo>
                    <a:pt x="15532" y="99"/>
                    <a:pt x="15434" y="1"/>
                    <a:pt x="15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4798100" y="1935000"/>
              <a:ext cx="109300" cy="66700"/>
            </a:xfrm>
            <a:custGeom>
              <a:avLst/>
              <a:gdLst/>
              <a:ahLst/>
              <a:cxnLst/>
              <a:rect l="l" t="t" r="r" b="b"/>
              <a:pathLst>
                <a:path w="4372" h="2668" extrusionOk="0">
                  <a:moveTo>
                    <a:pt x="223" y="1"/>
                  </a:moveTo>
                  <a:cubicBezTo>
                    <a:pt x="98" y="1"/>
                    <a:pt x="0" y="99"/>
                    <a:pt x="0" y="215"/>
                  </a:cubicBezTo>
                  <a:lnTo>
                    <a:pt x="0" y="2445"/>
                  </a:lnTo>
                  <a:cubicBezTo>
                    <a:pt x="0" y="2570"/>
                    <a:pt x="98" y="2668"/>
                    <a:pt x="223" y="2668"/>
                  </a:cubicBezTo>
                  <a:lnTo>
                    <a:pt x="4371" y="2668"/>
                  </a:lnTo>
                  <a:cubicBezTo>
                    <a:pt x="4247" y="2668"/>
                    <a:pt x="4148" y="2570"/>
                    <a:pt x="4148" y="2445"/>
                  </a:cubicBezTo>
                  <a:lnTo>
                    <a:pt x="4148" y="215"/>
                  </a:lnTo>
                  <a:cubicBezTo>
                    <a:pt x="4148" y="99"/>
                    <a:pt x="4247" y="1"/>
                    <a:pt x="4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4974050" y="1823700"/>
              <a:ext cx="37275" cy="52900"/>
            </a:xfrm>
            <a:custGeom>
              <a:avLst/>
              <a:gdLst/>
              <a:ahLst/>
              <a:cxnLst/>
              <a:rect l="l" t="t" r="r" b="b"/>
              <a:pathLst>
                <a:path w="1491" h="2116" extrusionOk="0">
                  <a:moveTo>
                    <a:pt x="1" y="1"/>
                  </a:moveTo>
                  <a:lnTo>
                    <a:pt x="1" y="2115"/>
                  </a:lnTo>
                  <a:lnTo>
                    <a:pt x="1491" y="2115"/>
                  </a:lnTo>
                  <a:lnTo>
                    <a:pt x="1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4974050" y="1823700"/>
              <a:ext cx="18550" cy="52900"/>
            </a:xfrm>
            <a:custGeom>
              <a:avLst/>
              <a:gdLst/>
              <a:ahLst/>
              <a:cxnLst/>
              <a:rect l="l" t="t" r="r" b="b"/>
              <a:pathLst>
                <a:path w="742" h="2116" extrusionOk="0">
                  <a:moveTo>
                    <a:pt x="1" y="1"/>
                  </a:moveTo>
                  <a:lnTo>
                    <a:pt x="1" y="2115"/>
                  </a:lnTo>
                  <a:lnTo>
                    <a:pt x="741" y="2115"/>
                  </a:lnTo>
                  <a:lnTo>
                    <a:pt x="74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4904700" y="1672500"/>
              <a:ext cx="175325" cy="151225"/>
            </a:xfrm>
            <a:custGeom>
              <a:avLst/>
              <a:gdLst/>
              <a:ahLst/>
              <a:cxnLst/>
              <a:rect l="l" t="t" r="r" b="b"/>
              <a:pathLst>
                <a:path w="7013" h="6049" extrusionOk="0">
                  <a:moveTo>
                    <a:pt x="3506" y="1"/>
                  </a:moveTo>
                  <a:cubicBezTo>
                    <a:pt x="3446" y="1"/>
                    <a:pt x="3386" y="27"/>
                    <a:pt x="3355" y="81"/>
                  </a:cubicBezTo>
                  <a:lnTo>
                    <a:pt x="54" y="5835"/>
                  </a:lnTo>
                  <a:cubicBezTo>
                    <a:pt x="0" y="5933"/>
                    <a:pt x="81" y="6049"/>
                    <a:pt x="214" y="6049"/>
                  </a:cubicBezTo>
                  <a:lnTo>
                    <a:pt x="6807" y="6049"/>
                  </a:lnTo>
                  <a:cubicBezTo>
                    <a:pt x="6932" y="6049"/>
                    <a:pt x="7012" y="5933"/>
                    <a:pt x="6959" y="5835"/>
                  </a:cubicBezTo>
                  <a:lnTo>
                    <a:pt x="3658" y="81"/>
                  </a:lnTo>
                  <a:cubicBezTo>
                    <a:pt x="3627" y="27"/>
                    <a:pt x="3567" y="1"/>
                    <a:pt x="3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4904700" y="1672500"/>
              <a:ext cx="111975" cy="151225"/>
            </a:xfrm>
            <a:custGeom>
              <a:avLst/>
              <a:gdLst/>
              <a:ahLst/>
              <a:cxnLst/>
              <a:rect l="l" t="t" r="r" b="b"/>
              <a:pathLst>
                <a:path w="4479" h="6049" extrusionOk="0">
                  <a:moveTo>
                    <a:pt x="3506" y="1"/>
                  </a:moveTo>
                  <a:cubicBezTo>
                    <a:pt x="3446" y="1"/>
                    <a:pt x="3386" y="27"/>
                    <a:pt x="3355" y="81"/>
                  </a:cubicBezTo>
                  <a:lnTo>
                    <a:pt x="54" y="5835"/>
                  </a:lnTo>
                  <a:cubicBezTo>
                    <a:pt x="0" y="5933"/>
                    <a:pt x="81" y="6049"/>
                    <a:pt x="214" y="6049"/>
                  </a:cubicBezTo>
                  <a:lnTo>
                    <a:pt x="2150" y="6049"/>
                  </a:lnTo>
                  <a:cubicBezTo>
                    <a:pt x="2025" y="6049"/>
                    <a:pt x="1945" y="5933"/>
                    <a:pt x="1999" y="5835"/>
                  </a:cubicBezTo>
                  <a:lnTo>
                    <a:pt x="4479" y="1508"/>
                  </a:lnTo>
                  <a:lnTo>
                    <a:pt x="3658" y="81"/>
                  </a:lnTo>
                  <a:cubicBezTo>
                    <a:pt x="3627" y="27"/>
                    <a:pt x="3567" y="1"/>
                    <a:pt x="35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4916975" y="1636925"/>
              <a:ext cx="151000" cy="130175"/>
            </a:xfrm>
            <a:custGeom>
              <a:avLst/>
              <a:gdLst/>
              <a:ahLst/>
              <a:cxnLst/>
              <a:rect l="l" t="t" r="r" b="b"/>
              <a:pathLst>
                <a:path w="6040" h="5207" extrusionOk="0">
                  <a:moveTo>
                    <a:pt x="3020" y="1"/>
                  </a:moveTo>
                  <a:cubicBezTo>
                    <a:pt x="2969" y="1"/>
                    <a:pt x="2917" y="23"/>
                    <a:pt x="2890" y="68"/>
                  </a:cubicBezTo>
                  <a:lnTo>
                    <a:pt x="45" y="5028"/>
                  </a:lnTo>
                  <a:cubicBezTo>
                    <a:pt x="0" y="5108"/>
                    <a:pt x="71" y="5206"/>
                    <a:pt x="178" y="5206"/>
                  </a:cubicBezTo>
                  <a:lnTo>
                    <a:pt x="5861" y="5206"/>
                  </a:lnTo>
                  <a:cubicBezTo>
                    <a:pt x="5968" y="5206"/>
                    <a:pt x="6040" y="5108"/>
                    <a:pt x="5986" y="5028"/>
                  </a:cubicBezTo>
                  <a:lnTo>
                    <a:pt x="3149" y="68"/>
                  </a:lnTo>
                  <a:cubicBezTo>
                    <a:pt x="3122" y="23"/>
                    <a:pt x="3071" y="1"/>
                    <a:pt x="3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4916975" y="1636925"/>
              <a:ext cx="96350" cy="130175"/>
            </a:xfrm>
            <a:custGeom>
              <a:avLst/>
              <a:gdLst/>
              <a:ahLst/>
              <a:cxnLst/>
              <a:rect l="l" t="t" r="r" b="b"/>
              <a:pathLst>
                <a:path w="3854" h="5207" extrusionOk="0">
                  <a:moveTo>
                    <a:pt x="3020" y="1"/>
                  </a:moveTo>
                  <a:cubicBezTo>
                    <a:pt x="2969" y="1"/>
                    <a:pt x="2917" y="23"/>
                    <a:pt x="2890" y="68"/>
                  </a:cubicBezTo>
                  <a:lnTo>
                    <a:pt x="45" y="5028"/>
                  </a:lnTo>
                  <a:cubicBezTo>
                    <a:pt x="0" y="5108"/>
                    <a:pt x="71" y="5206"/>
                    <a:pt x="178" y="5206"/>
                  </a:cubicBezTo>
                  <a:lnTo>
                    <a:pt x="1856" y="5206"/>
                  </a:lnTo>
                  <a:cubicBezTo>
                    <a:pt x="1740" y="5206"/>
                    <a:pt x="1668" y="5108"/>
                    <a:pt x="1722" y="5028"/>
                  </a:cubicBezTo>
                  <a:lnTo>
                    <a:pt x="3854" y="1308"/>
                  </a:lnTo>
                  <a:lnTo>
                    <a:pt x="3149" y="68"/>
                  </a:lnTo>
                  <a:cubicBezTo>
                    <a:pt x="3122" y="23"/>
                    <a:pt x="3071" y="1"/>
                    <a:pt x="30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4933250" y="1610500"/>
              <a:ext cx="118225" cy="101950"/>
            </a:xfrm>
            <a:custGeom>
              <a:avLst/>
              <a:gdLst/>
              <a:ahLst/>
              <a:cxnLst/>
              <a:rect l="l" t="t" r="r" b="b"/>
              <a:pathLst>
                <a:path w="4729" h="4078" extrusionOk="0">
                  <a:moveTo>
                    <a:pt x="2365" y="1"/>
                  </a:moveTo>
                  <a:cubicBezTo>
                    <a:pt x="2324" y="1"/>
                    <a:pt x="2284" y="18"/>
                    <a:pt x="2266" y="54"/>
                  </a:cubicBezTo>
                  <a:lnTo>
                    <a:pt x="36" y="3935"/>
                  </a:lnTo>
                  <a:cubicBezTo>
                    <a:pt x="0" y="4006"/>
                    <a:pt x="54" y="4077"/>
                    <a:pt x="143" y="4077"/>
                  </a:cubicBezTo>
                  <a:lnTo>
                    <a:pt x="4595" y="4077"/>
                  </a:lnTo>
                  <a:cubicBezTo>
                    <a:pt x="4675" y="4077"/>
                    <a:pt x="4728" y="4006"/>
                    <a:pt x="4693" y="3935"/>
                  </a:cubicBezTo>
                  <a:lnTo>
                    <a:pt x="2471" y="54"/>
                  </a:lnTo>
                  <a:cubicBezTo>
                    <a:pt x="2449" y="18"/>
                    <a:pt x="2407"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4933250" y="1610500"/>
              <a:ext cx="75625" cy="101950"/>
            </a:xfrm>
            <a:custGeom>
              <a:avLst/>
              <a:gdLst/>
              <a:ahLst/>
              <a:cxnLst/>
              <a:rect l="l" t="t" r="r" b="b"/>
              <a:pathLst>
                <a:path w="3025" h="4078" extrusionOk="0">
                  <a:moveTo>
                    <a:pt x="2365" y="1"/>
                  </a:moveTo>
                  <a:cubicBezTo>
                    <a:pt x="2324" y="1"/>
                    <a:pt x="2284" y="18"/>
                    <a:pt x="2266" y="54"/>
                  </a:cubicBezTo>
                  <a:lnTo>
                    <a:pt x="36" y="3935"/>
                  </a:lnTo>
                  <a:cubicBezTo>
                    <a:pt x="0" y="4006"/>
                    <a:pt x="54" y="4077"/>
                    <a:pt x="143" y="4077"/>
                  </a:cubicBezTo>
                  <a:lnTo>
                    <a:pt x="1454" y="4077"/>
                  </a:lnTo>
                  <a:cubicBezTo>
                    <a:pt x="1365" y="4077"/>
                    <a:pt x="1312" y="4006"/>
                    <a:pt x="1347" y="3935"/>
                  </a:cubicBezTo>
                  <a:lnTo>
                    <a:pt x="3025" y="1018"/>
                  </a:lnTo>
                  <a:lnTo>
                    <a:pt x="2471" y="54"/>
                  </a:lnTo>
                  <a:cubicBezTo>
                    <a:pt x="2449" y="18"/>
                    <a:pt x="2407" y="1"/>
                    <a:pt x="23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5087350" y="1661575"/>
              <a:ext cx="31700" cy="31700"/>
            </a:xfrm>
            <a:custGeom>
              <a:avLst/>
              <a:gdLst/>
              <a:ahLst/>
              <a:cxnLst/>
              <a:rect l="l" t="t" r="r" b="b"/>
              <a:pathLst>
                <a:path w="1268" h="1268" extrusionOk="0">
                  <a:moveTo>
                    <a:pt x="634" y="0"/>
                  </a:moveTo>
                  <a:cubicBezTo>
                    <a:pt x="286" y="0"/>
                    <a:pt x="1" y="286"/>
                    <a:pt x="1" y="634"/>
                  </a:cubicBezTo>
                  <a:cubicBezTo>
                    <a:pt x="1" y="991"/>
                    <a:pt x="286" y="1267"/>
                    <a:pt x="634" y="1267"/>
                  </a:cubicBezTo>
                  <a:cubicBezTo>
                    <a:pt x="982" y="1267"/>
                    <a:pt x="1268" y="991"/>
                    <a:pt x="1268" y="634"/>
                  </a:cubicBezTo>
                  <a:cubicBezTo>
                    <a:pt x="1268" y="286"/>
                    <a:pt x="982" y="0"/>
                    <a:pt x="634"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5087350" y="1735400"/>
              <a:ext cx="21875" cy="21875"/>
            </a:xfrm>
            <a:custGeom>
              <a:avLst/>
              <a:gdLst/>
              <a:ahLst/>
              <a:cxnLst/>
              <a:rect l="l" t="t" r="r" b="b"/>
              <a:pathLst>
                <a:path w="875" h="875" extrusionOk="0">
                  <a:moveTo>
                    <a:pt x="438" y="0"/>
                  </a:moveTo>
                  <a:cubicBezTo>
                    <a:pt x="197" y="0"/>
                    <a:pt x="1" y="197"/>
                    <a:pt x="1" y="437"/>
                  </a:cubicBezTo>
                  <a:cubicBezTo>
                    <a:pt x="1" y="678"/>
                    <a:pt x="197" y="875"/>
                    <a:pt x="438" y="875"/>
                  </a:cubicBezTo>
                  <a:cubicBezTo>
                    <a:pt x="679" y="875"/>
                    <a:pt x="875" y="678"/>
                    <a:pt x="875" y="437"/>
                  </a:cubicBezTo>
                  <a:cubicBezTo>
                    <a:pt x="875" y="197"/>
                    <a:pt x="679" y="0"/>
                    <a:pt x="43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4863875" y="1735400"/>
              <a:ext cx="21900" cy="21875"/>
            </a:xfrm>
            <a:custGeom>
              <a:avLst/>
              <a:gdLst/>
              <a:ahLst/>
              <a:cxnLst/>
              <a:rect l="l" t="t" r="r" b="b"/>
              <a:pathLst>
                <a:path w="876" h="875" extrusionOk="0">
                  <a:moveTo>
                    <a:pt x="438" y="0"/>
                  </a:moveTo>
                  <a:cubicBezTo>
                    <a:pt x="197" y="0"/>
                    <a:pt x="1" y="197"/>
                    <a:pt x="1" y="437"/>
                  </a:cubicBezTo>
                  <a:cubicBezTo>
                    <a:pt x="1" y="678"/>
                    <a:pt x="197" y="875"/>
                    <a:pt x="438" y="875"/>
                  </a:cubicBezTo>
                  <a:cubicBezTo>
                    <a:pt x="679" y="875"/>
                    <a:pt x="875" y="678"/>
                    <a:pt x="875" y="437"/>
                  </a:cubicBezTo>
                  <a:cubicBezTo>
                    <a:pt x="875" y="197"/>
                    <a:pt x="679" y="0"/>
                    <a:pt x="43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5130175" y="1781125"/>
              <a:ext cx="21875" cy="21875"/>
            </a:xfrm>
            <a:custGeom>
              <a:avLst/>
              <a:gdLst/>
              <a:ahLst/>
              <a:cxnLst/>
              <a:rect l="l" t="t" r="r" b="b"/>
              <a:pathLst>
                <a:path w="875" h="875" extrusionOk="0">
                  <a:moveTo>
                    <a:pt x="438" y="0"/>
                  </a:moveTo>
                  <a:cubicBezTo>
                    <a:pt x="197" y="0"/>
                    <a:pt x="1" y="196"/>
                    <a:pt x="1" y="437"/>
                  </a:cubicBezTo>
                  <a:cubicBezTo>
                    <a:pt x="1" y="678"/>
                    <a:pt x="197" y="874"/>
                    <a:pt x="438" y="874"/>
                  </a:cubicBezTo>
                  <a:cubicBezTo>
                    <a:pt x="679" y="874"/>
                    <a:pt x="875" y="678"/>
                    <a:pt x="875" y="437"/>
                  </a:cubicBezTo>
                  <a:cubicBezTo>
                    <a:pt x="875" y="196"/>
                    <a:pt x="679" y="0"/>
                    <a:pt x="43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4904250" y="1614950"/>
              <a:ext cx="21875" cy="21900"/>
            </a:xfrm>
            <a:custGeom>
              <a:avLst/>
              <a:gdLst/>
              <a:ahLst/>
              <a:cxnLst/>
              <a:rect l="l" t="t" r="r" b="b"/>
              <a:pathLst>
                <a:path w="875" h="876" extrusionOk="0">
                  <a:moveTo>
                    <a:pt x="438" y="1"/>
                  </a:moveTo>
                  <a:cubicBezTo>
                    <a:pt x="197" y="1"/>
                    <a:pt x="1" y="197"/>
                    <a:pt x="1" y="438"/>
                  </a:cubicBezTo>
                  <a:cubicBezTo>
                    <a:pt x="1" y="679"/>
                    <a:pt x="197" y="875"/>
                    <a:pt x="438" y="875"/>
                  </a:cubicBezTo>
                  <a:cubicBezTo>
                    <a:pt x="679" y="875"/>
                    <a:pt x="875" y="679"/>
                    <a:pt x="875" y="438"/>
                  </a:cubicBezTo>
                  <a:cubicBezTo>
                    <a:pt x="875" y="197"/>
                    <a:pt x="679" y="1"/>
                    <a:pt x="43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4824850" y="1674500"/>
              <a:ext cx="37725" cy="37725"/>
            </a:xfrm>
            <a:custGeom>
              <a:avLst/>
              <a:gdLst/>
              <a:ahLst/>
              <a:cxnLst/>
              <a:rect l="l" t="t" r="r" b="b"/>
              <a:pathLst>
                <a:path w="1509" h="1509" extrusionOk="0">
                  <a:moveTo>
                    <a:pt x="750" y="1"/>
                  </a:moveTo>
                  <a:cubicBezTo>
                    <a:pt x="340" y="1"/>
                    <a:pt x="1" y="340"/>
                    <a:pt x="1" y="750"/>
                  </a:cubicBezTo>
                  <a:cubicBezTo>
                    <a:pt x="1" y="1169"/>
                    <a:pt x="340" y="1508"/>
                    <a:pt x="750" y="1508"/>
                  </a:cubicBezTo>
                  <a:cubicBezTo>
                    <a:pt x="1169" y="1508"/>
                    <a:pt x="1508" y="1169"/>
                    <a:pt x="1508" y="750"/>
                  </a:cubicBezTo>
                  <a:cubicBezTo>
                    <a:pt x="1508" y="340"/>
                    <a:pt x="1169" y="1"/>
                    <a:pt x="750"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5026700" y="1575925"/>
              <a:ext cx="34575" cy="34600"/>
            </a:xfrm>
            <a:custGeom>
              <a:avLst/>
              <a:gdLst/>
              <a:ahLst/>
              <a:cxnLst/>
              <a:rect l="l" t="t" r="r" b="b"/>
              <a:pathLst>
                <a:path w="1383" h="1384" extrusionOk="0">
                  <a:moveTo>
                    <a:pt x="687" y="1"/>
                  </a:moveTo>
                  <a:cubicBezTo>
                    <a:pt x="304" y="1"/>
                    <a:pt x="0" y="313"/>
                    <a:pt x="0" y="697"/>
                  </a:cubicBezTo>
                  <a:cubicBezTo>
                    <a:pt x="0" y="1080"/>
                    <a:pt x="304" y="1384"/>
                    <a:pt x="687" y="1384"/>
                  </a:cubicBezTo>
                  <a:cubicBezTo>
                    <a:pt x="1071" y="1384"/>
                    <a:pt x="1383" y="1080"/>
                    <a:pt x="1383" y="697"/>
                  </a:cubicBezTo>
                  <a:cubicBezTo>
                    <a:pt x="1383" y="313"/>
                    <a:pt x="1071" y="1"/>
                    <a:pt x="68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4"/>
          <p:cNvGrpSpPr/>
          <p:nvPr/>
        </p:nvGrpSpPr>
        <p:grpSpPr>
          <a:xfrm>
            <a:off x="3831375" y="1828725"/>
            <a:ext cx="468600" cy="341025"/>
            <a:chOff x="3528625" y="1598338"/>
            <a:chExt cx="468600" cy="341025"/>
          </a:xfrm>
        </p:grpSpPr>
        <p:sp>
          <p:nvSpPr>
            <p:cNvPr id="8205" name="Google Shape;8205;p64"/>
            <p:cNvSpPr/>
            <p:nvPr/>
          </p:nvSpPr>
          <p:spPr>
            <a:xfrm>
              <a:off x="3891925" y="1698363"/>
              <a:ext cx="105300" cy="140975"/>
            </a:xfrm>
            <a:custGeom>
              <a:avLst/>
              <a:gdLst/>
              <a:ahLst/>
              <a:cxnLst/>
              <a:rect l="l" t="t" r="r" b="b"/>
              <a:pathLst>
                <a:path w="4212" h="5639" extrusionOk="0">
                  <a:moveTo>
                    <a:pt x="1" y="0"/>
                  </a:moveTo>
                  <a:lnTo>
                    <a:pt x="1" y="1856"/>
                  </a:lnTo>
                  <a:lnTo>
                    <a:pt x="1161" y="1856"/>
                  </a:lnTo>
                  <a:cubicBezTo>
                    <a:pt x="1678" y="1856"/>
                    <a:pt x="2088" y="2275"/>
                    <a:pt x="2088" y="2784"/>
                  </a:cubicBezTo>
                  <a:cubicBezTo>
                    <a:pt x="2088" y="3292"/>
                    <a:pt x="1678" y="3712"/>
                    <a:pt x="1161" y="3712"/>
                  </a:cubicBezTo>
                  <a:lnTo>
                    <a:pt x="1" y="3712"/>
                  </a:lnTo>
                  <a:lnTo>
                    <a:pt x="1" y="5639"/>
                  </a:lnTo>
                  <a:lnTo>
                    <a:pt x="1393" y="5639"/>
                  </a:lnTo>
                  <a:cubicBezTo>
                    <a:pt x="2954" y="5639"/>
                    <a:pt x="4212" y="4372"/>
                    <a:pt x="4212" y="2819"/>
                  </a:cubicBezTo>
                  <a:cubicBezTo>
                    <a:pt x="4212" y="1267"/>
                    <a:pt x="2954" y="0"/>
                    <a:pt x="1393"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3528625" y="1598338"/>
              <a:ext cx="363325" cy="341025"/>
            </a:xfrm>
            <a:custGeom>
              <a:avLst/>
              <a:gdLst/>
              <a:ahLst/>
              <a:cxnLst/>
              <a:rect l="l" t="t" r="r" b="b"/>
              <a:pathLst>
                <a:path w="14533" h="13641" extrusionOk="0">
                  <a:moveTo>
                    <a:pt x="224" y="1"/>
                  </a:moveTo>
                  <a:cubicBezTo>
                    <a:pt x="99" y="1"/>
                    <a:pt x="1" y="99"/>
                    <a:pt x="1" y="215"/>
                  </a:cubicBezTo>
                  <a:lnTo>
                    <a:pt x="1" y="7378"/>
                  </a:lnTo>
                  <a:cubicBezTo>
                    <a:pt x="1" y="10840"/>
                    <a:pt x="2802" y="13641"/>
                    <a:pt x="6263" y="13641"/>
                  </a:cubicBezTo>
                  <a:lnTo>
                    <a:pt x="8279" y="13641"/>
                  </a:lnTo>
                  <a:cubicBezTo>
                    <a:pt x="11732" y="13641"/>
                    <a:pt x="14533" y="10840"/>
                    <a:pt x="14533" y="7378"/>
                  </a:cubicBezTo>
                  <a:lnTo>
                    <a:pt x="14533" y="215"/>
                  </a:lnTo>
                  <a:cubicBezTo>
                    <a:pt x="14533" y="99"/>
                    <a:pt x="14435" y="1"/>
                    <a:pt x="14319"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3528625" y="1598338"/>
              <a:ext cx="220825" cy="341025"/>
            </a:xfrm>
            <a:custGeom>
              <a:avLst/>
              <a:gdLst/>
              <a:ahLst/>
              <a:cxnLst/>
              <a:rect l="l" t="t" r="r" b="b"/>
              <a:pathLst>
                <a:path w="8833" h="13641" extrusionOk="0">
                  <a:moveTo>
                    <a:pt x="117" y="1"/>
                  </a:moveTo>
                  <a:cubicBezTo>
                    <a:pt x="54" y="1"/>
                    <a:pt x="1" y="45"/>
                    <a:pt x="1" y="108"/>
                  </a:cubicBezTo>
                  <a:lnTo>
                    <a:pt x="1" y="10340"/>
                  </a:lnTo>
                  <a:cubicBezTo>
                    <a:pt x="1" y="12160"/>
                    <a:pt x="1481" y="13641"/>
                    <a:pt x="3301" y="13641"/>
                  </a:cubicBezTo>
                  <a:lnTo>
                    <a:pt x="8306" y="13641"/>
                  </a:lnTo>
                  <a:cubicBezTo>
                    <a:pt x="8484" y="13641"/>
                    <a:pt x="8663" y="13632"/>
                    <a:pt x="8832" y="13614"/>
                  </a:cubicBezTo>
                  <a:cubicBezTo>
                    <a:pt x="5612" y="13347"/>
                    <a:pt x="3078" y="10652"/>
                    <a:pt x="3078" y="7378"/>
                  </a:cubicBezTo>
                  <a:lnTo>
                    <a:pt x="3078" y="215"/>
                  </a:lnTo>
                  <a:cubicBezTo>
                    <a:pt x="3078" y="99"/>
                    <a:pt x="3176" y="1"/>
                    <a:pt x="330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3695675" y="1710888"/>
              <a:ext cx="40175" cy="115925"/>
            </a:xfrm>
            <a:custGeom>
              <a:avLst/>
              <a:gdLst/>
              <a:ahLst/>
              <a:cxnLst/>
              <a:rect l="l" t="t" r="r" b="b"/>
              <a:pathLst>
                <a:path w="1607" h="4637" extrusionOk="0">
                  <a:moveTo>
                    <a:pt x="915" y="0"/>
                  </a:moveTo>
                  <a:cubicBezTo>
                    <a:pt x="857" y="0"/>
                    <a:pt x="798" y="9"/>
                    <a:pt x="741" y="25"/>
                  </a:cubicBezTo>
                  <a:cubicBezTo>
                    <a:pt x="116" y="185"/>
                    <a:pt x="0" y="1015"/>
                    <a:pt x="36" y="1479"/>
                  </a:cubicBezTo>
                  <a:cubicBezTo>
                    <a:pt x="54" y="1720"/>
                    <a:pt x="107" y="1970"/>
                    <a:pt x="206" y="2210"/>
                  </a:cubicBezTo>
                  <a:cubicBezTo>
                    <a:pt x="411" y="2710"/>
                    <a:pt x="545" y="3111"/>
                    <a:pt x="553" y="3281"/>
                  </a:cubicBezTo>
                  <a:cubicBezTo>
                    <a:pt x="553" y="3290"/>
                    <a:pt x="553" y="3299"/>
                    <a:pt x="553" y="3308"/>
                  </a:cubicBezTo>
                  <a:cubicBezTo>
                    <a:pt x="589" y="3575"/>
                    <a:pt x="562" y="4021"/>
                    <a:pt x="420" y="4120"/>
                  </a:cubicBezTo>
                  <a:cubicBezTo>
                    <a:pt x="286" y="4200"/>
                    <a:pt x="250" y="4378"/>
                    <a:pt x="339" y="4503"/>
                  </a:cubicBezTo>
                  <a:cubicBezTo>
                    <a:pt x="393" y="4592"/>
                    <a:pt x="482" y="4637"/>
                    <a:pt x="571" y="4637"/>
                  </a:cubicBezTo>
                  <a:cubicBezTo>
                    <a:pt x="625" y="4637"/>
                    <a:pt x="678" y="4619"/>
                    <a:pt x="723" y="4592"/>
                  </a:cubicBezTo>
                  <a:cubicBezTo>
                    <a:pt x="1214" y="4271"/>
                    <a:pt x="1142" y="3433"/>
                    <a:pt x="1116" y="3236"/>
                  </a:cubicBezTo>
                  <a:cubicBezTo>
                    <a:pt x="1098" y="2933"/>
                    <a:pt x="892" y="2398"/>
                    <a:pt x="732" y="1996"/>
                  </a:cubicBezTo>
                  <a:cubicBezTo>
                    <a:pt x="652" y="1809"/>
                    <a:pt x="607" y="1622"/>
                    <a:pt x="598" y="1434"/>
                  </a:cubicBezTo>
                  <a:cubicBezTo>
                    <a:pt x="571" y="1122"/>
                    <a:pt x="661" y="623"/>
                    <a:pt x="884" y="569"/>
                  </a:cubicBezTo>
                  <a:cubicBezTo>
                    <a:pt x="891" y="567"/>
                    <a:pt x="899" y="566"/>
                    <a:pt x="908" y="566"/>
                  </a:cubicBezTo>
                  <a:cubicBezTo>
                    <a:pt x="934" y="566"/>
                    <a:pt x="965" y="574"/>
                    <a:pt x="991" y="587"/>
                  </a:cubicBezTo>
                  <a:cubicBezTo>
                    <a:pt x="1008" y="605"/>
                    <a:pt x="1026" y="623"/>
                    <a:pt x="1026" y="631"/>
                  </a:cubicBezTo>
                  <a:cubicBezTo>
                    <a:pt x="1050" y="767"/>
                    <a:pt x="1167" y="868"/>
                    <a:pt x="1301" y="868"/>
                  </a:cubicBezTo>
                  <a:cubicBezTo>
                    <a:pt x="1316" y="868"/>
                    <a:pt x="1332" y="866"/>
                    <a:pt x="1347" y="863"/>
                  </a:cubicBezTo>
                  <a:cubicBezTo>
                    <a:pt x="1499" y="837"/>
                    <a:pt x="1606" y="694"/>
                    <a:pt x="1579" y="542"/>
                  </a:cubicBezTo>
                  <a:cubicBezTo>
                    <a:pt x="1553" y="373"/>
                    <a:pt x="1455" y="221"/>
                    <a:pt x="1294" y="123"/>
                  </a:cubicBezTo>
                  <a:cubicBezTo>
                    <a:pt x="1182" y="42"/>
                    <a:pt x="1049" y="0"/>
                    <a:pt x="915"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3615600" y="1720025"/>
              <a:ext cx="41300" cy="97650"/>
            </a:xfrm>
            <a:custGeom>
              <a:avLst/>
              <a:gdLst/>
              <a:ahLst/>
              <a:cxnLst/>
              <a:rect l="l" t="t" r="r" b="b"/>
              <a:pathLst>
                <a:path w="1652" h="3906" extrusionOk="0">
                  <a:moveTo>
                    <a:pt x="915" y="1"/>
                  </a:moveTo>
                  <a:cubicBezTo>
                    <a:pt x="764" y="1"/>
                    <a:pt x="614" y="48"/>
                    <a:pt x="491" y="141"/>
                  </a:cubicBezTo>
                  <a:cubicBezTo>
                    <a:pt x="170" y="373"/>
                    <a:pt x="1" y="810"/>
                    <a:pt x="36" y="1301"/>
                  </a:cubicBezTo>
                  <a:cubicBezTo>
                    <a:pt x="45" y="1506"/>
                    <a:pt x="99" y="1720"/>
                    <a:pt x="179" y="1917"/>
                  </a:cubicBezTo>
                  <a:cubicBezTo>
                    <a:pt x="375" y="2389"/>
                    <a:pt x="447" y="2657"/>
                    <a:pt x="456" y="2764"/>
                  </a:cubicBezTo>
                  <a:cubicBezTo>
                    <a:pt x="456" y="2773"/>
                    <a:pt x="456" y="2773"/>
                    <a:pt x="456" y="2782"/>
                  </a:cubicBezTo>
                  <a:cubicBezTo>
                    <a:pt x="482" y="3014"/>
                    <a:pt x="456" y="3326"/>
                    <a:pt x="366" y="3389"/>
                  </a:cubicBezTo>
                  <a:cubicBezTo>
                    <a:pt x="242" y="3469"/>
                    <a:pt x="206" y="3647"/>
                    <a:pt x="286" y="3772"/>
                  </a:cubicBezTo>
                  <a:cubicBezTo>
                    <a:pt x="340" y="3861"/>
                    <a:pt x="429" y="3906"/>
                    <a:pt x="527" y="3906"/>
                  </a:cubicBezTo>
                  <a:cubicBezTo>
                    <a:pt x="581" y="3906"/>
                    <a:pt x="634" y="3888"/>
                    <a:pt x="679" y="3861"/>
                  </a:cubicBezTo>
                  <a:cubicBezTo>
                    <a:pt x="1098" y="3585"/>
                    <a:pt x="1036" y="2880"/>
                    <a:pt x="1018" y="2719"/>
                  </a:cubicBezTo>
                  <a:cubicBezTo>
                    <a:pt x="1000" y="2514"/>
                    <a:pt x="893" y="2175"/>
                    <a:pt x="705" y="1702"/>
                  </a:cubicBezTo>
                  <a:cubicBezTo>
                    <a:pt x="643" y="1560"/>
                    <a:pt x="607" y="1408"/>
                    <a:pt x="598" y="1265"/>
                  </a:cubicBezTo>
                  <a:cubicBezTo>
                    <a:pt x="581" y="1042"/>
                    <a:pt x="634" y="730"/>
                    <a:pt x="821" y="596"/>
                  </a:cubicBezTo>
                  <a:cubicBezTo>
                    <a:pt x="850" y="577"/>
                    <a:pt x="887" y="568"/>
                    <a:pt x="924" y="568"/>
                  </a:cubicBezTo>
                  <a:cubicBezTo>
                    <a:pt x="956" y="568"/>
                    <a:pt x="989" y="575"/>
                    <a:pt x="1018" y="587"/>
                  </a:cubicBezTo>
                  <a:cubicBezTo>
                    <a:pt x="1071" y="623"/>
                    <a:pt x="1080" y="668"/>
                    <a:pt x="1080" y="694"/>
                  </a:cubicBezTo>
                  <a:cubicBezTo>
                    <a:pt x="1071" y="855"/>
                    <a:pt x="1196" y="980"/>
                    <a:pt x="1348" y="989"/>
                  </a:cubicBezTo>
                  <a:cubicBezTo>
                    <a:pt x="1353" y="989"/>
                    <a:pt x="1359" y="989"/>
                    <a:pt x="1364" y="989"/>
                  </a:cubicBezTo>
                  <a:cubicBezTo>
                    <a:pt x="1517" y="989"/>
                    <a:pt x="1634" y="867"/>
                    <a:pt x="1642" y="712"/>
                  </a:cubicBezTo>
                  <a:cubicBezTo>
                    <a:pt x="1651" y="454"/>
                    <a:pt x="1517" y="222"/>
                    <a:pt x="1276" y="97"/>
                  </a:cubicBezTo>
                  <a:cubicBezTo>
                    <a:pt x="1164" y="32"/>
                    <a:pt x="1039" y="1"/>
                    <a:pt x="91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3778650" y="1720425"/>
              <a:ext cx="36800" cy="96850"/>
            </a:xfrm>
            <a:custGeom>
              <a:avLst/>
              <a:gdLst/>
              <a:ahLst/>
              <a:cxnLst/>
              <a:rect l="l" t="t" r="r" b="b"/>
              <a:pathLst>
                <a:path w="1472" h="3874" extrusionOk="0">
                  <a:moveTo>
                    <a:pt x="792" y="0"/>
                  </a:moveTo>
                  <a:cubicBezTo>
                    <a:pt x="639" y="0"/>
                    <a:pt x="496" y="56"/>
                    <a:pt x="375" y="163"/>
                  </a:cubicBezTo>
                  <a:cubicBezTo>
                    <a:pt x="45" y="466"/>
                    <a:pt x="0" y="1064"/>
                    <a:pt x="18" y="1269"/>
                  </a:cubicBezTo>
                  <a:cubicBezTo>
                    <a:pt x="36" y="1474"/>
                    <a:pt x="80" y="1688"/>
                    <a:pt x="170" y="1885"/>
                  </a:cubicBezTo>
                  <a:cubicBezTo>
                    <a:pt x="357" y="2357"/>
                    <a:pt x="437" y="2625"/>
                    <a:pt x="437" y="2732"/>
                  </a:cubicBezTo>
                  <a:cubicBezTo>
                    <a:pt x="437" y="2741"/>
                    <a:pt x="437" y="2741"/>
                    <a:pt x="437" y="2750"/>
                  </a:cubicBezTo>
                  <a:cubicBezTo>
                    <a:pt x="473" y="2982"/>
                    <a:pt x="437" y="3294"/>
                    <a:pt x="357" y="3357"/>
                  </a:cubicBezTo>
                  <a:cubicBezTo>
                    <a:pt x="223" y="3437"/>
                    <a:pt x="187" y="3615"/>
                    <a:pt x="277" y="3740"/>
                  </a:cubicBezTo>
                  <a:cubicBezTo>
                    <a:pt x="330" y="3829"/>
                    <a:pt x="419" y="3874"/>
                    <a:pt x="509" y="3874"/>
                  </a:cubicBezTo>
                  <a:cubicBezTo>
                    <a:pt x="562" y="3874"/>
                    <a:pt x="616" y="3856"/>
                    <a:pt x="660" y="3829"/>
                  </a:cubicBezTo>
                  <a:cubicBezTo>
                    <a:pt x="1079" y="3553"/>
                    <a:pt x="1026" y="2848"/>
                    <a:pt x="999" y="2687"/>
                  </a:cubicBezTo>
                  <a:cubicBezTo>
                    <a:pt x="990" y="2482"/>
                    <a:pt x="883" y="2143"/>
                    <a:pt x="687" y="1670"/>
                  </a:cubicBezTo>
                  <a:cubicBezTo>
                    <a:pt x="624" y="1528"/>
                    <a:pt x="589" y="1376"/>
                    <a:pt x="580" y="1233"/>
                  </a:cubicBezTo>
                  <a:cubicBezTo>
                    <a:pt x="571" y="1019"/>
                    <a:pt x="642" y="680"/>
                    <a:pt x="749" y="582"/>
                  </a:cubicBezTo>
                  <a:cubicBezTo>
                    <a:pt x="769" y="569"/>
                    <a:pt x="779" y="561"/>
                    <a:pt x="793" y="561"/>
                  </a:cubicBezTo>
                  <a:cubicBezTo>
                    <a:pt x="799" y="561"/>
                    <a:pt x="805" y="562"/>
                    <a:pt x="812" y="564"/>
                  </a:cubicBezTo>
                  <a:cubicBezTo>
                    <a:pt x="848" y="564"/>
                    <a:pt x="883" y="618"/>
                    <a:pt x="874" y="645"/>
                  </a:cubicBezTo>
                  <a:cubicBezTo>
                    <a:pt x="865" y="805"/>
                    <a:pt x="981" y="939"/>
                    <a:pt x="1133" y="957"/>
                  </a:cubicBezTo>
                  <a:cubicBezTo>
                    <a:pt x="1139" y="957"/>
                    <a:pt x="1145" y="957"/>
                    <a:pt x="1151" y="957"/>
                  </a:cubicBezTo>
                  <a:cubicBezTo>
                    <a:pt x="1296" y="957"/>
                    <a:pt x="1428" y="852"/>
                    <a:pt x="1436" y="698"/>
                  </a:cubicBezTo>
                  <a:cubicBezTo>
                    <a:pt x="1472" y="377"/>
                    <a:pt x="1231" y="65"/>
                    <a:pt x="910" y="11"/>
                  </a:cubicBezTo>
                  <a:cubicBezTo>
                    <a:pt x="870" y="4"/>
                    <a:pt x="831" y="0"/>
                    <a:pt x="79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64"/>
          <p:cNvGrpSpPr/>
          <p:nvPr/>
        </p:nvGrpSpPr>
        <p:grpSpPr>
          <a:xfrm>
            <a:off x="3198763" y="1761938"/>
            <a:ext cx="474625" cy="474600"/>
            <a:chOff x="2893000" y="1527100"/>
            <a:chExt cx="474625" cy="474600"/>
          </a:xfrm>
        </p:grpSpPr>
        <p:sp>
          <p:nvSpPr>
            <p:cNvPr id="8212" name="Google Shape;8212;p64"/>
            <p:cNvSpPr/>
            <p:nvPr/>
          </p:nvSpPr>
          <p:spPr>
            <a:xfrm>
              <a:off x="2893000" y="1527100"/>
              <a:ext cx="474625" cy="474600"/>
            </a:xfrm>
            <a:custGeom>
              <a:avLst/>
              <a:gdLst/>
              <a:ahLst/>
              <a:cxnLst/>
              <a:rect l="l" t="t" r="r" b="b"/>
              <a:pathLst>
                <a:path w="18985" h="18984" extrusionOk="0">
                  <a:moveTo>
                    <a:pt x="9493" y="5388"/>
                  </a:moveTo>
                  <a:cubicBezTo>
                    <a:pt x="11758" y="5388"/>
                    <a:pt x="13596" y="7226"/>
                    <a:pt x="13596" y="9492"/>
                  </a:cubicBezTo>
                  <a:cubicBezTo>
                    <a:pt x="13596" y="11758"/>
                    <a:pt x="11758" y="13596"/>
                    <a:pt x="9493" y="13596"/>
                  </a:cubicBezTo>
                  <a:cubicBezTo>
                    <a:pt x="7227" y="13596"/>
                    <a:pt x="5389" y="11758"/>
                    <a:pt x="5389" y="9492"/>
                  </a:cubicBezTo>
                  <a:cubicBezTo>
                    <a:pt x="5389" y="7226"/>
                    <a:pt x="7227" y="5388"/>
                    <a:pt x="9493" y="5388"/>
                  </a:cubicBezTo>
                  <a:close/>
                  <a:moveTo>
                    <a:pt x="9493" y="0"/>
                  </a:moveTo>
                  <a:cubicBezTo>
                    <a:pt x="8618" y="0"/>
                    <a:pt x="7842" y="419"/>
                    <a:pt x="7351" y="1053"/>
                  </a:cubicBezTo>
                  <a:cubicBezTo>
                    <a:pt x="7314" y="1103"/>
                    <a:pt x="7258" y="1127"/>
                    <a:pt x="7200" y="1127"/>
                  </a:cubicBezTo>
                  <a:cubicBezTo>
                    <a:pt x="7176" y="1127"/>
                    <a:pt x="7152" y="1123"/>
                    <a:pt x="7128" y="1115"/>
                  </a:cubicBezTo>
                  <a:cubicBezTo>
                    <a:pt x="6802" y="983"/>
                    <a:pt x="6451" y="913"/>
                    <a:pt x="6096" y="913"/>
                  </a:cubicBezTo>
                  <a:cubicBezTo>
                    <a:pt x="5638" y="913"/>
                    <a:pt x="5174" y="1029"/>
                    <a:pt x="4747" y="1276"/>
                  </a:cubicBezTo>
                  <a:cubicBezTo>
                    <a:pt x="3997" y="1713"/>
                    <a:pt x="3524" y="2453"/>
                    <a:pt x="3417" y="3256"/>
                  </a:cubicBezTo>
                  <a:cubicBezTo>
                    <a:pt x="3408" y="3337"/>
                    <a:pt x="3337" y="3408"/>
                    <a:pt x="3257" y="3417"/>
                  </a:cubicBezTo>
                  <a:cubicBezTo>
                    <a:pt x="2454" y="3524"/>
                    <a:pt x="1713" y="3997"/>
                    <a:pt x="1276" y="4746"/>
                  </a:cubicBezTo>
                  <a:cubicBezTo>
                    <a:pt x="839" y="5504"/>
                    <a:pt x="803" y="6379"/>
                    <a:pt x="1116" y="7128"/>
                  </a:cubicBezTo>
                  <a:cubicBezTo>
                    <a:pt x="1142" y="7208"/>
                    <a:pt x="1125" y="7297"/>
                    <a:pt x="1053" y="7351"/>
                  </a:cubicBezTo>
                  <a:cubicBezTo>
                    <a:pt x="411" y="7842"/>
                    <a:pt x="1" y="8618"/>
                    <a:pt x="1" y="9492"/>
                  </a:cubicBezTo>
                  <a:cubicBezTo>
                    <a:pt x="1" y="10366"/>
                    <a:pt x="411" y="11142"/>
                    <a:pt x="1053" y="11633"/>
                  </a:cubicBezTo>
                  <a:cubicBezTo>
                    <a:pt x="1125" y="11687"/>
                    <a:pt x="1142" y="11776"/>
                    <a:pt x="1116" y="11856"/>
                  </a:cubicBezTo>
                  <a:cubicBezTo>
                    <a:pt x="803" y="12605"/>
                    <a:pt x="839" y="13480"/>
                    <a:pt x="1276" y="14238"/>
                  </a:cubicBezTo>
                  <a:cubicBezTo>
                    <a:pt x="1713" y="14996"/>
                    <a:pt x="2454" y="15460"/>
                    <a:pt x="3257" y="15567"/>
                  </a:cubicBezTo>
                  <a:cubicBezTo>
                    <a:pt x="3337" y="15576"/>
                    <a:pt x="3408" y="15647"/>
                    <a:pt x="3417" y="15728"/>
                  </a:cubicBezTo>
                  <a:cubicBezTo>
                    <a:pt x="3524" y="16531"/>
                    <a:pt x="3988" y="17271"/>
                    <a:pt x="4747" y="17708"/>
                  </a:cubicBezTo>
                  <a:cubicBezTo>
                    <a:pt x="5176" y="17956"/>
                    <a:pt x="5642" y="18074"/>
                    <a:pt x="6101" y="18074"/>
                  </a:cubicBezTo>
                  <a:cubicBezTo>
                    <a:pt x="6454" y="18074"/>
                    <a:pt x="6803" y="18004"/>
                    <a:pt x="7128" y="17869"/>
                  </a:cubicBezTo>
                  <a:cubicBezTo>
                    <a:pt x="7152" y="17861"/>
                    <a:pt x="7176" y="17857"/>
                    <a:pt x="7200" y="17857"/>
                  </a:cubicBezTo>
                  <a:cubicBezTo>
                    <a:pt x="7258" y="17857"/>
                    <a:pt x="7314" y="17881"/>
                    <a:pt x="7351" y="17931"/>
                  </a:cubicBezTo>
                  <a:cubicBezTo>
                    <a:pt x="7842" y="18574"/>
                    <a:pt x="8618" y="18984"/>
                    <a:pt x="9493" y="18984"/>
                  </a:cubicBezTo>
                  <a:cubicBezTo>
                    <a:pt x="10367" y="18984"/>
                    <a:pt x="11143" y="18574"/>
                    <a:pt x="11634" y="17931"/>
                  </a:cubicBezTo>
                  <a:cubicBezTo>
                    <a:pt x="11672" y="17881"/>
                    <a:pt x="11727" y="17857"/>
                    <a:pt x="11785" y="17857"/>
                  </a:cubicBezTo>
                  <a:cubicBezTo>
                    <a:pt x="11809" y="17857"/>
                    <a:pt x="11833" y="17861"/>
                    <a:pt x="11857" y="17869"/>
                  </a:cubicBezTo>
                  <a:cubicBezTo>
                    <a:pt x="12182" y="18004"/>
                    <a:pt x="12531" y="18074"/>
                    <a:pt x="12884" y="18074"/>
                  </a:cubicBezTo>
                  <a:cubicBezTo>
                    <a:pt x="13343" y="18074"/>
                    <a:pt x="13810" y="17956"/>
                    <a:pt x="14239" y="17708"/>
                  </a:cubicBezTo>
                  <a:cubicBezTo>
                    <a:pt x="14988" y="17271"/>
                    <a:pt x="15461" y="16531"/>
                    <a:pt x="15568" y="15728"/>
                  </a:cubicBezTo>
                  <a:cubicBezTo>
                    <a:pt x="15577" y="15647"/>
                    <a:pt x="15648" y="15576"/>
                    <a:pt x="15728" y="15567"/>
                  </a:cubicBezTo>
                  <a:cubicBezTo>
                    <a:pt x="16531" y="15460"/>
                    <a:pt x="17272" y="14996"/>
                    <a:pt x="17709" y="14238"/>
                  </a:cubicBezTo>
                  <a:cubicBezTo>
                    <a:pt x="18146" y="13480"/>
                    <a:pt x="18173" y="12605"/>
                    <a:pt x="17869" y="11856"/>
                  </a:cubicBezTo>
                  <a:cubicBezTo>
                    <a:pt x="17843" y="11776"/>
                    <a:pt x="17860" y="11687"/>
                    <a:pt x="17932" y="11633"/>
                  </a:cubicBezTo>
                  <a:cubicBezTo>
                    <a:pt x="18565" y="11142"/>
                    <a:pt x="18985" y="10366"/>
                    <a:pt x="18985" y="9492"/>
                  </a:cubicBezTo>
                  <a:cubicBezTo>
                    <a:pt x="18985" y="8618"/>
                    <a:pt x="18565" y="7842"/>
                    <a:pt x="17932" y="7351"/>
                  </a:cubicBezTo>
                  <a:cubicBezTo>
                    <a:pt x="17860" y="7297"/>
                    <a:pt x="17843" y="7208"/>
                    <a:pt x="17869" y="7128"/>
                  </a:cubicBezTo>
                  <a:cubicBezTo>
                    <a:pt x="18173" y="6379"/>
                    <a:pt x="18146" y="5504"/>
                    <a:pt x="17709" y="4746"/>
                  </a:cubicBezTo>
                  <a:cubicBezTo>
                    <a:pt x="17272" y="3997"/>
                    <a:pt x="16531" y="3524"/>
                    <a:pt x="15728" y="3417"/>
                  </a:cubicBezTo>
                  <a:cubicBezTo>
                    <a:pt x="15648" y="3408"/>
                    <a:pt x="15577" y="3337"/>
                    <a:pt x="15568" y="3256"/>
                  </a:cubicBezTo>
                  <a:cubicBezTo>
                    <a:pt x="15461" y="2453"/>
                    <a:pt x="14988" y="1713"/>
                    <a:pt x="14239" y="1276"/>
                  </a:cubicBezTo>
                  <a:cubicBezTo>
                    <a:pt x="13811" y="1029"/>
                    <a:pt x="13347" y="913"/>
                    <a:pt x="12889" y="913"/>
                  </a:cubicBezTo>
                  <a:cubicBezTo>
                    <a:pt x="12534" y="913"/>
                    <a:pt x="12184" y="983"/>
                    <a:pt x="11857" y="1115"/>
                  </a:cubicBezTo>
                  <a:cubicBezTo>
                    <a:pt x="11833" y="1123"/>
                    <a:pt x="11809" y="1127"/>
                    <a:pt x="11785" y="1127"/>
                  </a:cubicBezTo>
                  <a:cubicBezTo>
                    <a:pt x="11727" y="1127"/>
                    <a:pt x="11672" y="1103"/>
                    <a:pt x="11634" y="1053"/>
                  </a:cubicBezTo>
                  <a:cubicBezTo>
                    <a:pt x="11143" y="419"/>
                    <a:pt x="10367" y="0"/>
                    <a:pt x="9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2893000" y="1527100"/>
              <a:ext cx="279025" cy="474600"/>
            </a:xfrm>
            <a:custGeom>
              <a:avLst/>
              <a:gdLst/>
              <a:ahLst/>
              <a:cxnLst/>
              <a:rect l="l" t="t" r="r" b="b"/>
              <a:pathLst>
                <a:path w="11161" h="18984" extrusionOk="0">
                  <a:moveTo>
                    <a:pt x="9493" y="0"/>
                  </a:moveTo>
                  <a:cubicBezTo>
                    <a:pt x="8618" y="0"/>
                    <a:pt x="7842" y="419"/>
                    <a:pt x="7351" y="1053"/>
                  </a:cubicBezTo>
                  <a:cubicBezTo>
                    <a:pt x="7314" y="1103"/>
                    <a:pt x="7258" y="1127"/>
                    <a:pt x="7200" y="1127"/>
                  </a:cubicBezTo>
                  <a:cubicBezTo>
                    <a:pt x="7176" y="1127"/>
                    <a:pt x="7152" y="1123"/>
                    <a:pt x="7128" y="1115"/>
                  </a:cubicBezTo>
                  <a:cubicBezTo>
                    <a:pt x="6802" y="983"/>
                    <a:pt x="6451" y="913"/>
                    <a:pt x="6096" y="913"/>
                  </a:cubicBezTo>
                  <a:cubicBezTo>
                    <a:pt x="5638" y="913"/>
                    <a:pt x="5174" y="1029"/>
                    <a:pt x="4747" y="1276"/>
                  </a:cubicBezTo>
                  <a:cubicBezTo>
                    <a:pt x="3988" y="1713"/>
                    <a:pt x="3524" y="2453"/>
                    <a:pt x="3417" y="3256"/>
                  </a:cubicBezTo>
                  <a:cubicBezTo>
                    <a:pt x="3408" y="3337"/>
                    <a:pt x="3337" y="3408"/>
                    <a:pt x="3257" y="3417"/>
                  </a:cubicBezTo>
                  <a:cubicBezTo>
                    <a:pt x="2454" y="3524"/>
                    <a:pt x="1713" y="3997"/>
                    <a:pt x="1276" y="4746"/>
                  </a:cubicBezTo>
                  <a:cubicBezTo>
                    <a:pt x="839" y="5504"/>
                    <a:pt x="803" y="6379"/>
                    <a:pt x="1116" y="7128"/>
                  </a:cubicBezTo>
                  <a:cubicBezTo>
                    <a:pt x="1142" y="7208"/>
                    <a:pt x="1125" y="7297"/>
                    <a:pt x="1053" y="7351"/>
                  </a:cubicBezTo>
                  <a:cubicBezTo>
                    <a:pt x="420" y="7842"/>
                    <a:pt x="1" y="8618"/>
                    <a:pt x="1" y="9492"/>
                  </a:cubicBezTo>
                  <a:cubicBezTo>
                    <a:pt x="1" y="10366"/>
                    <a:pt x="420" y="11142"/>
                    <a:pt x="1053" y="11633"/>
                  </a:cubicBezTo>
                  <a:cubicBezTo>
                    <a:pt x="1125" y="11687"/>
                    <a:pt x="1142" y="11776"/>
                    <a:pt x="1116" y="11856"/>
                  </a:cubicBezTo>
                  <a:cubicBezTo>
                    <a:pt x="803" y="12605"/>
                    <a:pt x="839" y="13480"/>
                    <a:pt x="1276" y="14238"/>
                  </a:cubicBezTo>
                  <a:cubicBezTo>
                    <a:pt x="1713" y="14996"/>
                    <a:pt x="2454" y="15460"/>
                    <a:pt x="3257" y="15567"/>
                  </a:cubicBezTo>
                  <a:cubicBezTo>
                    <a:pt x="3337" y="15576"/>
                    <a:pt x="3408" y="15647"/>
                    <a:pt x="3417" y="15728"/>
                  </a:cubicBezTo>
                  <a:cubicBezTo>
                    <a:pt x="3524" y="16531"/>
                    <a:pt x="3988" y="17271"/>
                    <a:pt x="4747" y="17708"/>
                  </a:cubicBezTo>
                  <a:cubicBezTo>
                    <a:pt x="5176" y="17956"/>
                    <a:pt x="5642" y="18074"/>
                    <a:pt x="6101" y="18074"/>
                  </a:cubicBezTo>
                  <a:cubicBezTo>
                    <a:pt x="6454" y="18074"/>
                    <a:pt x="6803" y="18004"/>
                    <a:pt x="7128" y="17869"/>
                  </a:cubicBezTo>
                  <a:cubicBezTo>
                    <a:pt x="7152" y="17861"/>
                    <a:pt x="7176" y="17857"/>
                    <a:pt x="7200" y="17857"/>
                  </a:cubicBezTo>
                  <a:cubicBezTo>
                    <a:pt x="7258" y="17857"/>
                    <a:pt x="7314" y="17881"/>
                    <a:pt x="7351" y="17931"/>
                  </a:cubicBezTo>
                  <a:cubicBezTo>
                    <a:pt x="7842" y="18574"/>
                    <a:pt x="8618" y="18984"/>
                    <a:pt x="9493" y="18984"/>
                  </a:cubicBezTo>
                  <a:cubicBezTo>
                    <a:pt x="10126" y="18984"/>
                    <a:pt x="10706" y="18770"/>
                    <a:pt x="11161" y="18404"/>
                  </a:cubicBezTo>
                  <a:cubicBezTo>
                    <a:pt x="10991" y="18270"/>
                    <a:pt x="10831" y="18110"/>
                    <a:pt x="10688" y="17931"/>
                  </a:cubicBezTo>
                  <a:cubicBezTo>
                    <a:pt x="10656" y="17881"/>
                    <a:pt x="10602" y="17857"/>
                    <a:pt x="10545" y="17857"/>
                  </a:cubicBezTo>
                  <a:cubicBezTo>
                    <a:pt x="10521" y="17857"/>
                    <a:pt x="10497" y="17861"/>
                    <a:pt x="10474" y="17869"/>
                  </a:cubicBezTo>
                  <a:cubicBezTo>
                    <a:pt x="10148" y="18004"/>
                    <a:pt x="9800" y="18074"/>
                    <a:pt x="9447" y="18074"/>
                  </a:cubicBezTo>
                  <a:cubicBezTo>
                    <a:pt x="8987" y="18074"/>
                    <a:pt x="8521" y="17956"/>
                    <a:pt x="8092" y="17708"/>
                  </a:cubicBezTo>
                  <a:cubicBezTo>
                    <a:pt x="7334" y="17271"/>
                    <a:pt x="6870" y="16531"/>
                    <a:pt x="6763" y="15728"/>
                  </a:cubicBezTo>
                  <a:cubicBezTo>
                    <a:pt x="6745" y="15647"/>
                    <a:pt x="6682" y="15576"/>
                    <a:pt x="6602" y="15567"/>
                  </a:cubicBezTo>
                  <a:cubicBezTo>
                    <a:pt x="5799" y="15460"/>
                    <a:pt x="5050" y="14996"/>
                    <a:pt x="4622" y="14238"/>
                  </a:cubicBezTo>
                  <a:cubicBezTo>
                    <a:pt x="4185" y="13480"/>
                    <a:pt x="4149" y="12605"/>
                    <a:pt x="4452" y="11856"/>
                  </a:cubicBezTo>
                  <a:cubicBezTo>
                    <a:pt x="4488" y="11776"/>
                    <a:pt x="4461" y="11687"/>
                    <a:pt x="4399" y="11633"/>
                  </a:cubicBezTo>
                  <a:cubicBezTo>
                    <a:pt x="3756" y="11142"/>
                    <a:pt x="3346" y="10366"/>
                    <a:pt x="3346" y="9492"/>
                  </a:cubicBezTo>
                  <a:cubicBezTo>
                    <a:pt x="3346" y="8618"/>
                    <a:pt x="3756" y="7842"/>
                    <a:pt x="4399" y="7351"/>
                  </a:cubicBezTo>
                  <a:cubicBezTo>
                    <a:pt x="4461" y="7297"/>
                    <a:pt x="4488" y="7208"/>
                    <a:pt x="4452" y="7128"/>
                  </a:cubicBezTo>
                  <a:cubicBezTo>
                    <a:pt x="4149" y="6379"/>
                    <a:pt x="4185" y="5504"/>
                    <a:pt x="4622" y="4746"/>
                  </a:cubicBezTo>
                  <a:cubicBezTo>
                    <a:pt x="5050" y="3997"/>
                    <a:pt x="5799" y="3524"/>
                    <a:pt x="6602" y="3417"/>
                  </a:cubicBezTo>
                  <a:cubicBezTo>
                    <a:pt x="6682" y="3408"/>
                    <a:pt x="6745" y="3337"/>
                    <a:pt x="6763" y="3256"/>
                  </a:cubicBezTo>
                  <a:cubicBezTo>
                    <a:pt x="6870" y="2453"/>
                    <a:pt x="7334" y="1713"/>
                    <a:pt x="8092" y="1276"/>
                  </a:cubicBezTo>
                  <a:cubicBezTo>
                    <a:pt x="8519" y="1029"/>
                    <a:pt x="8984" y="913"/>
                    <a:pt x="9442" y="913"/>
                  </a:cubicBezTo>
                  <a:cubicBezTo>
                    <a:pt x="9796" y="913"/>
                    <a:pt x="10147" y="983"/>
                    <a:pt x="10474" y="1115"/>
                  </a:cubicBezTo>
                  <a:cubicBezTo>
                    <a:pt x="10497" y="1123"/>
                    <a:pt x="10521" y="1127"/>
                    <a:pt x="10545" y="1127"/>
                  </a:cubicBezTo>
                  <a:cubicBezTo>
                    <a:pt x="10602" y="1127"/>
                    <a:pt x="10656" y="1103"/>
                    <a:pt x="10688" y="1053"/>
                  </a:cubicBezTo>
                  <a:cubicBezTo>
                    <a:pt x="10831" y="874"/>
                    <a:pt x="10991" y="723"/>
                    <a:pt x="11161" y="580"/>
                  </a:cubicBezTo>
                  <a:cubicBezTo>
                    <a:pt x="10706" y="223"/>
                    <a:pt x="10126" y="0"/>
                    <a:pt x="94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2939625" y="1743875"/>
              <a:ext cx="55100" cy="55100"/>
            </a:xfrm>
            <a:custGeom>
              <a:avLst/>
              <a:gdLst/>
              <a:ahLst/>
              <a:cxnLst/>
              <a:rect l="l" t="t" r="r" b="b"/>
              <a:pathLst>
                <a:path w="2204" h="2204" extrusionOk="0">
                  <a:moveTo>
                    <a:pt x="1097" y="0"/>
                  </a:moveTo>
                  <a:cubicBezTo>
                    <a:pt x="491" y="0"/>
                    <a:pt x="0" y="500"/>
                    <a:pt x="0" y="1106"/>
                  </a:cubicBezTo>
                  <a:cubicBezTo>
                    <a:pt x="0" y="1713"/>
                    <a:pt x="491" y="2204"/>
                    <a:pt x="1097" y="2204"/>
                  </a:cubicBezTo>
                  <a:cubicBezTo>
                    <a:pt x="1713" y="2204"/>
                    <a:pt x="2204" y="1713"/>
                    <a:pt x="2204" y="1106"/>
                  </a:cubicBezTo>
                  <a:cubicBezTo>
                    <a:pt x="2204" y="500"/>
                    <a:pt x="1713" y="0"/>
                    <a:pt x="109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2939625" y="1747000"/>
              <a:ext cx="51075" cy="51975"/>
            </a:xfrm>
            <a:custGeom>
              <a:avLst/>
              <a:gdLst/>
              <a:ahLst/>
              <a:cxnLst/>
              <a:rect l="l" t="t" r="r" b="b"/>
              <a:pathLst>
                <a:path w="2043" h="2079" extrusionOk="0">
                  <a:moveTo>
                    <a:pt x="589" y="0"/>
                  </a:moveTo>
                  <a:lnTo>
                    <a:pt x="589" y="0"/>
                  </a:lnTo>
                  <a:cubicBezTo>
                    <a:pt x="241" y="188"/>
                    <a:pt x="0" y="553"/>
                    <a:pt x="0" y="981"/>
                  </a:cubicBezTo>
                  <a:cubicBezTo>
                    <a:pt x="0" y="1588"/>
                    <a:pt x="491" y="2079"/>
                    <a:pt x="1097" y="2079"/>
                  </a:cubicBezTo>
                  <a:cubicBezTo>
                    <a:pt x="1499" y="2079"/>
                    <a:pt x="1847" y="1874"/>
                    <a:pt x="2043" y="1561"/>
                  </a:cubicBezTo>
                  <a:lnTo>
                    <a:pt x="2043" y="1561"/>
                  </a:lnTo>
                  <a:cubicBezTo>
                    <a:pt x="1882" y="1642"/>
                    <a:pt x="1713" y="1686"/>
                    <a:pt x="1526" y="1686"/>
                  </a:cubicBezTo>
                  <a:cubicBezTo>
                    <a:pt x="919" y="1686"/>
                    <a:pt x="428" y="1187"/>
                    <a:pt x="428" y="580"/>
                  </a:cubicBezTo>
                  <a:cubicBezTo>
                    <a:pt x="428" y="366"/>
                    <a:pt x="482" y="170"/>
                    <a:pt x="589"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3268350" y="1821925"/>
              <a:ext cx="55125" cy="55125"/>
            </a:xfrm>
            <a:custGeom>
              <a:avLst/>
              <a:gdLst/>
              <a:ahLst/>
              <a:cxnLst/>
              <a:rect l="l" t="t" r="r" b="b"/>
              <a:pathLst>
                <a:path w="2205" h="2205" extrusionOk="0">
                  <a:moveTo>
                    <a:pt x="1107" y="1"/>
                  </a:moveTo>
                  <a:cubicBezTo>
                    <a:pt x="491" y="1"/>
                    <a:pt x="1" y="491"/>
                    <a:pt x="1" y="1098"/>
                  </a:cubicBezTo>
                  <a:cubicBezTo>
                    <a:pt x="1" y="1713"/>
                    <a:pt x="491" y="2204"/>
                    <a:pt x="1107" y="2204"/>
                  </a:cubicBezTo>
                  <a:cubicBezTo>
                    <a:pt x="1714" y="2204"/>
                    <a:pt x="2204" y="1713"/>
                    <a:pt x="2204" y="1098"/>
                  </a:cubicBezTo>
                  <a:cubicBezTo>
                    <a:pt x="2204" y="491"/>
                    <a:pt x="1714"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3268350" y="1825050"/>
              <a:ext cx="51100" cy="52000"/>
            </a:xfrm>
            <a:custGeom>
              <a:avLst/>
              <a:gdLst/>
              <a:ahLst/>
              <a:cxnLst/>
              <a:rect l="l" t="t" r="r" b="b"/>
              <a:pathLst>
                <a:path w="2044" h="2080" extrusionOk="0">
                  <a:moveTo>
                    <a:pt x="589" y="1"/>
                  </a:moveTo>
                  <a:cubicBezTo>
                    <a:pt x="242" y="188"/>
                    <a:pt x="1" y="554"/>
                    <a:pt x="1" y="973"/>
                  </a:cubicBezTo>
                  <a:cubicBezTo>
                    <a:pt x="1" y="1588"/>
                    <a:pt x="491" y="2079"/>
                    <a:pt x="1107" y="2079"/>
                  </a:cubicBezTo>
                  <a:cubicBezTo>
                    <a:pt x="1499" y="2079"/>
                    <a:pt x="1847" y="1865"/>
                    <a:pt x="2044" y="1553"/>
                  </a:cubicBezTo>
                  <a:lnTo>
                    <a:pt x="2044" y="1553"/>
                  </a:lnTo>
                  <a:cubicBezTo>
                    <a:pt x="1892" y="1633"/>
                    <a:pt x="1714" y="1678"/>
                    <a:pt x="1526" y="1678"/>
                  </a:cubicBezTo>
                  <a:cubicBezTo>
                    <a:pt x="920" y="1678"/>
                    <a:pt x="429" y="1187"/>
                    <a:pt x="429" y="580"/>
                  </a:cubicBezTo>
                  <a:cubicBezTo>
                    <a:pt x="429" y="366"/>
                    <a:pt x="491" y="170"/>
                    <a:pt x="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2989350" y="1542025"/>
              <a:ext cx="55100" cy="55125"/>
            </a:xfrm>
            <a:custGeom>
              <a:avLst/>
              <a:gdLst/>
              <a:ahLst/>
              <a:cxnLst/>
              <a:rect l="l" t="t" r="r" b="b"/>
              <a:pathLst>
                <a:path w="2204" h="2205" extrusionOk="0">
                  <a:moveTo>
                    <a:pt x="1107" y="1"/>
                  </a:moveTo>
                  <a:cubicBezTo>
                    <a:pt x="491" y="1"/>
                    <a:pt x="0" y="491"/>
                    <a:pt x="0" y="1098"/>
                  </a:cubicBezTo>
                  <a:cubicBezTo>
                    <a:pt x="0" y="1714"/>
                    <a:pt x="491" y="2204"/>
                    <a:pt x="1107" y="2204"/>
                  </a:cubicBezTo>
                  <a:cubicBezTo>
                    <a:pt x="1713" y="2204"/>
                    <a:pt x="2204" y="1714"/>
                    <a:pt x="2204" y="1098"/>
                  </a:cubicBezTo>
                  <a:cubicBezTo>
                    <a:pt x="2204" y="491"/>
                    <a:pt x="1713"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2989350" y="1545150"/>
              <a:ext cx="51100" cy="52000"/>
            </a:xfrm>
            <a:custGeom>
              <a:avLst/>
              <a:gdLst/>
              <a:ahLst/>
              <a:cxnLst/>
              <a:rect l="l" t="t" r="r" b="b"/>
              <a:pathLst>
                <a:path w="2044" h="2080" extrusionOk="0">
                  <a:moveTo>
                    <a:pt x="589" y="1"/>
                  </a:moveTo>
                  <a:cubicBezTo>
                    <a:pt x="241" y="188"/>
                    <a:pt x="0" y="554"/>
                    <a:pt x="0" y="973"/>
                  </a:cubicBezTo>
                  <a:cubicBezTo>
                    <a:pt x="0" y="1589"/>
                    <a:pt x="491" y="2079"/>
                    <a:pt x="1107" y="2079"/>
                  </a:cubicBezTo>
                  <a:cubicBezTo>
                    <a:pt x="1499" y="2079"/>
                    <a:pt x="1847" y="1874"/>
                    <a:pt x="2043" y="1553"/>
                  </a:cubicBezTo>
                  <a:lnTo>
                    <a:pt x="2043" y="1553"/>
                  </a:lnTo>
                  <a:cubicBezTo>
                    <a:pt x="1892" y="1633"/>
                    <a:pt x="1713" y="1678"/>
                    <a:pt x="1526" y="1678"/>
                  </a:cubicBezTo>
                  <a:cubicBezTo>
                    <a:pt x="919" y="1678"/>
                    <a:pt x="429" y="1187"/>
                    <a:pt x="429" y="581"/>
                  </a:cubicBezTo>
                  <a:cubicBezTo>
                    <a:pt x="429" y="366"/>
                    <a:pt x="491" y="170"/>
                    <a:pt x="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3254975" y="1643725"/>
              <a:ext cx="55100" cy="55350"/>
            </a:xfrm>
            <a:custGeom>
              <a:avLst/>
              <a:gdLst/>
              <a:ahLst/>
              <a:cxnLst/>
              <a:rect l="l" t="t" r="r" b="b"/>
              <a:pathLst>
                <a:path w="2204" h="2214" extrusionOk="0">
                  <a:moveTo>
                    <a:pt x="1098" y="1"/>
                  </a:moveTo>
                  <a:cubicBezTo>
                    <a:pt x="491" y="1"/>
                    <a:pt x="0" y="500"/>
                    <a:pt x="0" y="1107"/>
                  </a:cubicBezTo>
                  <a:cubicBezTo>
                    <a:pt x="0" y="1714"/>
                    <a:pt x="491" y="2213"/>
                    <a:pt x="1098" y="2213"/>
                  </a:cubicBezTo>
                  <a:cubicBezTo>
                    <a:pt x="1713" y="2213"/>
                    <a:pt x="2204" y="1714"/>
                    <a:pt x="2204" y="1107"/>
                  </a:cubicBezTo>
                  <a:cubicBezTo>
                    <a:pt x="2204" y="500"/>
                    <a:pt x="1713"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3254975" y="1646850"/>
              <a:ext cx="51100" cy="52225"/>
            </a:xfrm>
            <a:custGeom>
              <a:avLst/>
              <a:gdLst/>
              <a:ahLst/>
              <a:cxnLst/>
              <a:rect l="l" t="t" r="r" b="b"/>
              <a:pathLst>
                <a:path w="2044" h="2089" extrusionOk="0">
                  <a:moveTo>
                    <a:pt x="589" y="1"/>
                  </a:moveTo>
                  <a:cubicBezTo>
                    <a:pt x="241" y="188"/>
                    <a:pt x="0" y="554"/>
                    <a:pt x="0" y="982"/>
                  </a:cubicBezTo>
                  <a:cubicBezTo>
                    <a:pt x="0" y="1589"/>
                    <a:pt x="491" y="2088"/>
                    <a:pt x="1098" y="2088"/>
                  </a:cubicBezTo>
                  <a:cubicBezTo>
                    <a:pt x="1499" y="2088"/>
                    <a:pt x="1847" y="1874"/>
                    <a:pt x="2043" y="1562"/>
                  </a:cubicBezTo>
                  <a:lnTo>
                    <a:pt x="2043" y="1562"/>
                  </a:lnTo>
                  <a:cubicBezTo>
                    <a:pt x="1883" y="1642"/>
                    <a:pt x="1713" y="1687"/>
                    <a:pt x="1526" y="1687"/>
                  </a:cubicBezTo>
                  <a:cubicBezTo>
                    <a:pt x="919" y="1687"/>
                    <a:pt x="429" y="1196"/>
                    <a:pt x="429" y="581"/>
                  </a:cubicBezTo>
                  <a:cubicBezTo>
                    <a:pt x="429" y="375"/>
                    <a:pt x="482" y="170"/>
                    <a:pt x="589"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3065850" y="1887050"/>
              <a:ext cx="55100" cy="55125"/>
            </a:xfrm>
            <a:custGeom>
              <a:avLst/>
              <a:gdLst/>
              <a:ahLst/>
              <a:cxnLst/>
              <a:rect l="l" t="t" r="r" b="b"/>
              <a:pathLst>
                <a:path w="2204" h="2205" extrusionOk="0">
                  <a:moveTo>
                    <a:pt x="1107" y="1"/>
                  </a:moveTo>
                  <a:cubicBezTo>
                    <a:pt x="500" y="1"/>
                    <a:pt x="0" y="500"/>
                    <a:pt x="0" y="1107"/>
                  </a:cubicBezTo>
                  <a:cubicBezTo>
                    <a:pt x="0" y="1713"/>
                    <a:pt x="500" y="2204"/>
                    <a:pt x="1107" y="2204"/>
                  </a:cubicBezTo>
                  <a:cubicBezTo>
                    <a:pt x="1713" y="2204"/>
                    <a:pt x="2204" y="1713"/>
                    <a:pt x="2204" y="1107"/>
                  </a:cubicBezTo>
                  <a:cubicBezTo>
                    <a:pt x="2204" y="500"/>
                    <a:pt x="1713" y="1"/>
                    <a:pt x="1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3065850" y="1890175"/>
              <a:ext cx="51100" cy="52000"/>
            </a:xfrm>
            <a:custGeom>
              <a:avLst/>
              <a:gdLst/>
              <a:ahLst/>
              <a:cxnLst/>
              <a:rect l="l" t="t" r="r" b="b"/>
              <a:pathLst>
                <a:path w="2044" h="2080" extrusionOk="0">
                  <a:moveTo>
                    <a:pt x="589" y="0"/>
                  </a:moveTo>
                  <a:lnTo>
                    <a:pt x="589" y="0"/>
                  </a:lnTo>
                  <a:cubicBezTo>
                    <a:pt x="241" y="188"/>
                    <a:pt x="0" y="554"/>
                    <a:pt x="0" y="982"/>
                  </a:cubicBezTo>
                  <a:cubicBezTo>
                    <a:pt x="0" y="1588"/>
                    <a:pt x="500" y="2079"/>
                    <a:pt x="1107" y="2079"/>
                  </a:cubicBezTo>
                  <a:cubicBezTo>
                    <a:pt x="1499" y="2079"/>
                    <a:pt x="1847" y="1874"/>
                    <a:pt x="2043" y="1562"/>
                  </a:cubicBezTo>
                  <a:lnTo>
                    <a:pt x="2043" y="1562"/>
                  </a:lnTo>
                  <a:cubicBezTo>
                    <a:pt x="1892" y="1642"/>
                    <a:pt x="1713" y="1687"/>
                    <a:pt x="1535" y="1687"/>
                  </a:cubicBezTo>
                  <a:cubicBezTo>
                    <a:pt x="919" y="1687"/>
                    <a:pt x="429" y="1187"/>
                    <a:pt x="429" y="580"/>
                  </a:cubicBezTo>
                  <a:cubicBezTo>
                    <a:pt x="429" y="366"/>
                    <a:pt x="491" y="170"/>
                    <a:pt x="589"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3145025" y="1621025"/>
              <a:ext cx="72500" cy="100750"/>
            </a:xfrm>
            <a:custGeom>
              <a:avLst/>
              <a:gdLst/>
              <a:ahLst/>
              <a:cxnLst/>
              <a:rect l="l" t="t" r="r" b="b"/>
              <a:pathLst>
                <a:path w="2900" h="4030" extrusionOk="0">
                  <a:moveTo>
                    <a:pt x="1893" y="1"/>
                  </a:moveTo>
                  <a:cubicBezTo>
                    <a:pt x="1718" y="1"/>
                    <a:pt x="1540" y="48"/>
                    <a:pt x="1374" y="150"/>
                  </a:cubicBezTo>
                  <a:lnTo>
                    <a:pt x="0" y="989"/>
                  </a:lnTo>
                  <a:lnTo>
                    <a:pt x="0" y="1935"/>
                  </a:lnTo>
                  <a:lnTo>
                    <a:pt x="0" y="2095"/>
                  </a:lnTo>
                  <a:lnTo>
                    <a:pt x="0" y="3041"/>
                  </a:lnTo>
                  <a:lnTo>
                    <a:pt x="1365" y="3879"/>
                  </a:lnTo>
                  <a:cubicBezTo>
                    <a:pt x="1533" y="3982"/>
                    <a:pt x="1713" y="4029"/>
                    <a:pt x="1889" y="4029"/>
                  </a:cubicBezTo>
                  <a:cubicBezTo>
                    <a:pt x="2414" y="4029"/>
                    <a:pt x="2900" y="3611"/>
                    <a:pt x="2900" y="3023"/>
                  </a:cubicBezTo>
                  <a:lnTo>
                    <a:pt x="2900" y="2095"/>
                  </a:lnTo>
                  <a:lnTo>
                    <a:pt x="2900" y="1935"/>
                  </a:lnTo>
                  <a:lnTo>
                    <a:pt x="2900" y="1007"/>
                  </a:lnTo>
                  <a:cubicBezTo>
                    <a:pt x="2900" y="419"/>
                    <a:pt x="2414" y="1"/>
                    <a:pt x="1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3184275" y="1620625"/>
              <a:ext cx="34150" cy="101450"/>
            </a:xfrm>
            <a:custGeom>
              <a:avLst/>
              <a:gdLst/>
              <a:ahLst/>
              <a:cxnLst/>
              <a:rect l="l" t="t" r="r" b="b"/>
              <a:pathLst>
                <a:path w="1366" h="4058" extrusionOk="0">
                  <a:moveTo>
                    <a:pt x="355" y="1"/>
                  </a:moveTo>
                  <a:cubicBezTo>
                    <a:pt x="237" y="1"/>
                    <a:pt x="117" y="22"/>
                    <a:pt x="0" y="68"/>
                  </a:cubicBezTo>
                  <a:cubicBezTo>
                    <a:pt x="375" y="202"/>
                    <a:pt x="661" y="559"/>
                    <a:pt x="661" y="1014"/>
                  </a:cubicBezTo>
                  <a:lnTo>
                    <a:pt x="661" y="3048"/>
                  </a:lnTo>
                  <a:cubicBezTo>
                    <a:pt x="661" y="3503"/>
                    <a:pt x="375" y="3860"/>
                    <a:pt x="0" y="3994"/>
                  </a:cubicBezTo>
                  <a:cubicBezTo>
                    <a:pt x="115" y="4037"/>
                    <a:pt x="233" y="4058"/>
                    <a:pt x="350" y="4058"/>
                  </a:cubicBezTo>
                  <a:cubicBezTo>
                    <a:pt x="875" y="4058"/>
                    <a:pt x="1365" y="3640"/>
                    <a:pt x="1365" y="3048"/>
                  </a:cubicBezTo>
                  <a:lnTo>
                    <a:pt x="1365" y="1014"/>
                  </a:lnTo>
                  <a:cubicBezTo>
                    <a:pt x="1365" y="424"/>
                    <a:pt x="878"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3043100" y="1621025"/>
              <a:ext cx="72275" cy="100750"/>
            </a:xfrm>
            <a:custGeom>
              <a:avLst/>
              <a:gdLst/>
              <a:ahLst/>
              <a:cxnLst/>
              <a:rect l="l" t="t" r="r" b="b"/>
              <a:pathLst>
                <a:path w="2891" h="4030" extrusionOk="0">
                  <a:moveTo>
                    <a:pt x="1004" y="1"/>
                  </a:moveTo>
                  <a:cubicBezTo>
                    <a:pt x="481" y="1"/>
                    <a:pt x="0" y="419"/>
                    <a:pt x="0" y="1007"/>
                  </a:cubicBezTo>
                  <a:lnTo>
                    <a:pt x="0" y="1935"/>
                  </a:lnTo>
                  <a:lnTo>
                    <a:pt x="0" y="2095"/>
                  </a:lnTo>
                  <a:lnTo>
                    <a:pt x="0" y="3023"/>
                  </a:lnTo>
                  <a:cubicBezTo>
                    <a:pt x="0" y="3611"/>
                    <a:pt x="486" y="4029"/>
                    <a:pt x="1007" y="4029"/>
                  </a:cubicBezTo>
                  <a:cubicBezTo>
                    <a:pt x="1182" y="4029"/>
                    <a:pt x="1360" y="3982"/>
                    <a:pt x="1526" y="3879"/>
                  </a:cubicBezTo>
                  <a:lnTo>
                    <a:pt x="2891" y="3041"/>
                  </a:lnTo>
                  <a:lnTo>
                    <a:pt x="2891" y="2095"/>
                  </a:lnTo>
                  <a:lnTo>
                    <a:pt x="2891" y="1935"/>
                  </a:lnTo>
                  <a:lnTo>
                    <a:pt x="2891" y="989"/>
                  </a:lnTo>
                  <a:lnTo>
                    <a:pt x="1526" y="150"/>
                  </a:lnTo>
                  <a:cubicBezTo>
                    <a:pt x="1358" y="48"/>
                    <a:pt x="1179" y="1"/>
                    <a:pt x="1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3042200" y="1620625"/>
              <a:ext cx="34150" cy="101450"/>
            </a:xfrm>
            <a:custGeom>
              <a:avLst/>
              <a:gdLst/>
              <a:ahLst/>
              <a:cxnLst/>
              <a:rect l="l" t="t" r="r" b="b"/>
              <a:pathLst>
                <a:path w="1366" h="4058" extrusionOk="0">
                  <a:moveTo>
                    <a:pt x="1011" y="1"/>
                  </a:moveTo>
                  <a:cubicBezTo>
                    <a:pt x="488" y="1"/>
                    <a:pt x="1" y="424"/>
                    <a:pt x="1" y="1014"/>
                  </a:cubicBezTo>
                  <a:lnTo>
                    <a:pt x="1" y="3048"/>
                  </a:lnTo>
                  <a:cubicBezTo>
                    <a:pt x="1" y="3640"/>
                    <a:pt x="491" y="4058"/>
                    <a:pt x="1016" y="4058"/>
                  </a:cubicBezTo>
                  <a:cubicBezTo>
                    <a:pt x="1133" y="4058"/>
                    <a:pt x="1251" y="4037"/>
                    <a:pt x="1366" y="3994"/>
                  </a:cubicBezTo>
                  <a:cubicBezTo>
                    <a:pt x="991" y="3860"/>
                    <a:pt x="705" y="3503"/>
                    <a:pt x="705" y="3048"/>
                  </a:cubicBezTo>
                  <a:lnTo>
                    <a:pt x="705" y="1014"/>
                  </a:lnTo>
                  <a:cubicBezTo>
                    <a:pt x="705" y="559"/>
                    <a:pt x="991" y="202"/>
                    <a:pt x="1366" y="68"/>
                  </a:cubicBezTo>
                  <a:cubicBezTo>
                    <a:pt x="1249" y="22"/>
                    <a:pt x="1129" y="1"/>
                    <a:pt x="10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3099300" y="1640375"/>
              <a:ext cx="62025" cy="62025"/>
            </a:xfrm>
            <a:custGeom>
              <a:avLst/>
              <a:gdLst/>
              <a:ahLst/>
              <a:cxnLst/>
              <a:rect l="l" t="t" r="r" b="b"/>
              <a:pathLst>
                <a:path w="2481" h="2481" extrusionOk="0">
                  <a:moveTo>
                    <a:pt x="1241" y="1"/>
                  </a:moveTo>
                  <a:cubicBezTo>
                    <a:pt x="554" y="1"/>
                    <a:pt x="1" y="554"/>
                    <a:pt x="1" y="1241"/>
                  </a:cubicBezTo>
                  <a:cubicBezTo>
                    <a:pt x="1" y="1928"/>
                    <a:pt x="554" y="2481"/>
                    <a:pt x="1241" y="2481"/>
                  </a:cubicBezTo>
                  <a:cubicBezTo>
                    <a:pt x="1927" y="2481"/>
                    <a:pt x="2481" y="1928"/>
                    <a:pt x="2481" y="1241"/>
                  </a:cubicBezTo>
                  <a:cubicBezTo>
                    <a:pt x="2481" y="554"/>
                    <a:pt x="1927"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3099300" y="1643950"/>
              <a:ext cx="57350" cy="58450"/>
            </a:xfrm>
            <a:custGeom>
              <a:avLst/>
              <a:gdLst/>
              <a:ahLst/>
              <a:cxnLst/>
              <a:rect l="l" t="t" r="r" b="b"/>
              <a:pathLst>
                <a:path w="2294" h="2338" extrusionOk="0">
                  <a:moveTo>
                    <a:pt x="661" y="1"/>
                  </a:moveTo>
                  <a:lnTo>
                    <a:pt x="661" y="1"/>
                  </a:lnTo>
                  <a:cubicBezTo>
                    <a:pt x="268" y="206"/>
                    <a:pt x="1" y="625"/>
                    <a:pt x="1" y="1098"/>
                  </a:cubicBezTo>
                  <a:cubicBezTo>
                    <a:pt x="1" y="1785"/>
                    <a:pt x="554" y="2338"/>
                    <a:pt x="1241" y="2338"/>
                  </a:cubicBezTo>
                  <a:cubicBezTo>
                    <a:pt x="1687" y="2338"/>
                    <a:pt x="2079" y="2097"/>
                    <a:pt x="2293" y="1749"/>
                  </a:cubicBezTo>
                  <a:lnTo>
                    <a:pt x="2293" y="1749"/>
                  </a:lnTo>
                  <a:cubicBezTo>
                    <a:pt x="2124" y="1838"/>
                    <a:pt x="1927" y="1892"/>
                    <a:pt x="1722" y="1892"/>
                  </a:cubicBezTo>
                  <a:cubicBezTo>
                    <a:pt x="1035" y="1892"/>
                    <a:pt x="482" y="1330"/>
                    <a:pt x="482" y="652"/>
                  </a:cubicBezTo>
                  <a:cubicBezTo>
                    <a:pt x="482" y="411"/>
                    <a:pt x="545" y="188"/>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4"/>
          <p:cNvGrpSpPr/>
          <p:nvPr/>
        </p:nvGrpSpPr>
        <p:grpSpPr>
          <a:xfrm>
            <a:off x="2700063" y="1761925"/>
            <a:ext cx="338600" cy="474625"/>
            <a:chOff x="2397425" y="1527075"/>
            <a:chExt cx="338600" cy="474625"/>
          </a:xfrm>
        </p:grpSpPr>
        <p:sp>
          <p:nvSpPr>
            <p:cNvPr id="8231" name="Google Shape;8231;p64"/>
            <p:cNvSpPr/>
            <p:nvPr/>
          </p:nvSpPr>
          <p:spPr>
            <a:xfrm>
              <a:off x="2397425" y="1527075"/>
              <a:ext cx="338600" cy="474625"/>
            </a:xfrm>
            <a:custGeom>
              <a:avLst/>
              <a:gdLst/>
              <a:ahLst/>
              <a:cxnLst/>
              <a:rect l="l" t="t" r="r" b="b"/>
              <a:pathLst>
                <a:path w="13544" h="18985" extrusionOk="0">
                  <a:moveTo>
                    <a:pt x="6776" y="1"/>
                  </a:moveTo>
                  <a:cubicBezTo>
                    <a:pt x="4462" y="1"/>
                    <a:pt x="2588" y="1873"/>
                    <a:pt x="2588" y="4185"/>
                  </a:cubicBezTo>
                  <a:cubicBezTo>
                    <a:pt x="2588" y="5728"/>
                    <a:pt x="3409" y="7066"/>
                    <a:pt x="4649" y="7798"/>
                  </a:cubicBezTo>
                  <a:cubicBezTo>
                    <a:pt x="4676" y="7816"/>
                    <a:pt x="4676" y="7860"/>
                    <a:pt x="4640" y="7869"/>
                  </a:cubicBezTo>
                  <a:lnTo>
                    <a:pt x="1054" y="9475"/>
                  </a:lnTo>
                  <a:cubicBezTo>
                    <a:pt x="331" y="9805"/>
                    <a:pt x="1" y="10662"/>
                    <a:pt x="322" y="11384"/>
                  </a:cubicBezTo>
                  <a:cubicBezTo>
                    <a:pt x="583" y="11900"/>
                    <a:pt x="1126" y="12210"/>
                    <a:pt x="1682" y="12210"/>
                  </a:cubicBezTo>
                  <a:cubicBezTo>
                    <a:pt x="1886" y="12210"/>
                    <a:pt x="2091" y="12169"/>
                    <a:pt x="2285" y="12080"/>
                  </a:cubicBezTo>
                  <a:lnTo>
                    <a:pt x="3498" y="11518"/>
                  </a:lnTo>
                  <a:lnTo>
                    <a:pt x="3498" y="13436"/>
                  </a:lnTo>
                  <a:lnTo>
                    <a:pt x="3534" y="13606"/>
                  </a:lnTo>
                  <a:lnTo>
                    <a:pt x="3534" y="17540"/>
                  </a:lnTo>
                  <a:cubicBezTo>
                    <a:pt x="3534" y="18334"/>
                    <a:pt x="4185" y="18985"/>
                    <a:pt x="4979" y="18985"/>
                  </a:cubicBezTo>
                  <a:cubicBezTo>
                    <a:pt x="5773" y="18985"/>
                    <a:pt x="6424" y="18334"/>
                    <a:pt x="6424" y="17540"/>
                  </a:cubicBezTo>
                  <a:lnTo>
                    <a:pt x="6424" y="14685"/>
                  </a:lnTo>
                  <a:cubicBezTo>
                    <a:pt x="6424" y="14489"/>
                    <a:pt x="6585" y="14337"/>
                    <a:pt x="6781" y="14337"/>
                  </a:cubicBezTo>
                  <a:cubicBezTo>
                    <a:pt x="6977" y="14337"/>
                    <a:pt x="7129" y="14489"/>
                    <a:pt x="7129" y="14685"/>
                  </a:cubicBezTo>
                  <a:lnTo>
                    <a:pt x="7129" y="17540"/>
                  </a:lnTo>
                  <a:cubicBezTo>
                    <a:pt x="7129" y="18334"/>
                    <a:pt x="7780" y="18985"/>
                    <a:pt x="8574" y="18985"/>
                  </a:cubicBezTo>
                  <a:cubicBezTo>
                    <a:pt x="9368" y="18985"/>
                    <a:pt x="10019" y="18334"/>
                    <a:pt x="10019" y="17540"/>
                  </a:cubicBezTo>
                  <a:lnTo>
                    <a:pt x="10019" y="13606"/>
                  </a:lnTo>
                  <a:lnTo>
                    <a:pt x="10019" y="13436"/>
                  </a:lnTo>
                  <a:lnTo>
                    <a:pt x="10019" y="11518"/>
                  </a:lnTo>
                  <a:lnTo>
                    <a:pt x="11250" y="12080"/>
                  </a:lnTo>
                  <a:cubicBezTo>
                    <a:pt x="11447" y="12169"/>
                    <a:pt x="11654" y="12210"/>
                    <a:pt x="11858" y="12210"/>
                  </a:cubicBezTo>
                  <a:cubicBezTo>
                    <a:pt x="12417" y="12210"/>
                    <a:pt x="12958" y="11900"/>
                    <a:pt x="13213" y="11384"/>
                  </a:cubicBezTo>
                  <a:cubicBezTo>
                    <a:pt x="13543" y="10662"/>
                    <a:pt x="13213" y="9805"/>
                    <a:pt x="12490" y="9475"/>
                  </a:cubicBezTo>
                  <a:lnTo>
                    <a:pt x="8895" y="7869"/>
                  </a:lnTo>
                  <a:cubicBezTo>
                    <a:pt x="8869" y="7860"/>
                    <a:pt x="8860" y="7816"/>
                    <a:pt x="8895" y="7798"/>
                  </a:cubicBezTo>
                  <a:cubicBezTo>
                    <a:pt x="10117" y="7075"/>
                    <a:pt x="10947" y="5746"/>
                    <a:pt x="10956" y="4221"/>
                  </a:cubicBezTo>
                  <a:cubicBezTo>
                    <a:pt x="10974" y="1928"/>
                    <a:pt x="9118" y="37"/>
                    <a:pt x="6826" y="1"/>
                  </a:cubicBezTo>
                  <a:cubicBezTo>
                    <a:pt x="6809" y="1"/>
                    <a:pt x="6793" y="1"/>
                    <a:pt x="6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2397425" y="1532450"/>
              <a:ext cx="160175" cy="468150"/>
            </a:xfrm>
            <a:custGeom>
              <a:avLst/>
              <a:gdLst/>
              <a:ahLst/>
              <a:cxnLst/>
              <a:rect l="l" t="t" r="r" b="b"/>
              <a:pathLst>
                <a:path w="6407" h="18726" extrusionOk="0">
                  <a:moveTo>
                    <a:pt x="5443" y="0"/>
                  </a:moveTo>
                  <a:lnTo>
                    <a:pt x="5443" y="0"/>
                  </a:lnTo>
                  <a:cubicBezTo>
                    <a:pt x="3784" y="562"/>
                    <a:pt x="2588" y="2123"/>
                    <a:pt x="2588" y="3970"/>
                  </a:cubicBezTo>
                  <a:cubicBezTo>
                    <a:pt x="2588" y="5513"/>
                    <a:pt x="3409" y="6851"/>
                    <a:pt x="4649" y="7583"/>
                  </a:cubicBezTo>
                  <a:cubicBezTo>
                    <a:pt x="4676" y="7601"/>
                    <a:pt x="4676" y="7645"/>
                    <a:pt x="4640" y="7654"/>
                  </a:cubicBezTo>
                  <a:cubicBezTo>
                    <a:pt x="4640" y="7654"/>
                    <a:pt x="1054" y="9260"/>
                    <a:pt x="1054" y="9260"/>
                  </a:cubicBezTo>
                  <a:cubicBezTo>
                    <a:pt x="331" y="9590"/>
                    <a:pt x="1" y="10447"/>
                    <a:pt x="322" y="11169"/>
                  </a:cubicBezTo>
                  <a:cubicBezTo>
                    <a:pt x="581" y="11687"/>
                    <a:pt x="1125" y="11990"/>
                    <a:pt x="1687" y="11990"/>
                  </a:cubicBezTo>
                  <a:cubicBezTo>
                    <a:pt x="1892" y="11990"/>
                    <a:pt x="2089" y="11954"/>
                    <a:pt x="2285" y="11865"/>
                  </a:cubicBezTo>
                  <a:lnTo>
                    <a:pt x="3534" y="11303"/>
                  </a:lnTo>
                  <a:lnTo>
                    <a:pt x="3534" y="13221"/>
                  </a:lnTo>
                  <a:cubicBezTo>
                    <a:pt x="3534" y="13275"/>
                    <a:pt x="3534" y="13337"/>
                    <a:pt x="3498" y="13391"/>
                  </a:cubicBezTo>
                  <a:lnTo>
                    <a:pt x="3498" y="17325"/>
                  </a:lnTo>
                  <a:cubicBezTo>
                    <a:pt x="3534" y="18003"/>
                    <a:pt x="3998" y="18574"/>
                    <a:pt x="4631" y="18725"/>
                  </a:cubicBezTo>
                  <a:cubicBezTo>
                    <a:pt x="4631" y="18725"/>
                    <a:pt x="4631" y="18699"/>
                    <a:pt x="4631" y="18699"/>
                  </a:cubicBezTo>
                  <a:lnTo>
                    <a:pt x="4631" y="17655"/>
                  </a:lnTo>
                  <a:cubicBezTo>
                    <a:pt x="4622" y="16959"/>
                    <a:pt x="4622" y="16272"/>
                    <a:pt x="4622" y="15585"/>
                  </a:cubicBezTo>
                  <a:cubicBezTo>
                    <a:pt x="4622" y="14800"/>
                    <a:pt x="4622" y="14015"/>
                    <a:pt x="4622" y="13230"/>
                  </a:cubicBezTo>
                  <a:cubicBezTo>
                    <a:pt x="4613" y="12606"/>
                    <a:pt x="4613" y="11981"/>
                    <a:pt x="4613" y="11357"/>
                  </a:cubicBezTo>
                  <a:cubicBezTo>
                    <a:pt x="4613" y="11178"/>
                    <a:pt x="4613" y="11000"/>
                    <a:pt x="4613" y="10821"/>
                  </a:cubicBezTo>
                  <a:cubicBezTo>
                    <a:pt x="4613" y="10322"/>
                    <a:pt x="4167" y="10349"/>
                    <a:pt x="3810" y="10331"/>
                  </a:cubicBezTo>
                  <a:cubicBezTo>
                    <a:pt x="3560" y="10322"/>
                    <a:pt x="3239" y="10233"/>
                    <a:pt x="3123" y="9992"/>
                  </a:cubicBezTo>
                  <a:cubicBezTo>
                    <a:pt x="2990" y="9724"/>
                    <a:pt x="3114" y="9448"/>
                    <a:pt x="3337" y="9287"/>
                  </a:cubicBezTo>
                  <a:cubicBezTo>
                    <a:pt x="3525" y="9144"/>
                    <a:pt x="3748" y="9064"/>
                    <a:pt x="3953" y="8984"/>
                  </a:cubicBezTo>
                  <a:cubicBezTo>
                    <a:pt x="4310" y="8841"/>
                    <a:pt x="4685" y="8716"/>
                    <a:pt x="5050" y="8600"/>
                  </a:cubicBezTo>
                  <a:cubicBezTo>
                    <a:pt x="5300" y="8520"/>
                    <a:pt x="5550" y="8395"/>
                    <a:pt x="5800" y="8288"/>
                  </a:cubicBezTo>
                  <a:cubicBezTo>
                    <a:pt x="6005" y="8207"/>
                    <a:pt x="6219" y="8074"/>
                    <a:pt x="6272" y="7842"/>
                  </a:cubicBezTo>
                  <a:cubicBezTo>
                    <a:pt x="6406" y="7360"/>
                    <a:pt x="6023" y="7110"/>
                    <a:pt x="5728" y="6816"/>
                  </a:cubicBezTo>
                  <a:cubicBezTo>
                    <a:pt x="5568" y="6655"/>
                    <a:pt x="5407" y="6486"/>
                    <a:pt x="5264" y="6307"/>
                  </a:cubicBezTo>
                  <a:cubicBezTo>
                    <a:pt x="4979" y="5959"/>
                    <a:pt x="4729" y="5576"/>
                    <a:pt x="4560" y="5148"/>
                  </a:cubicBezTo>
                  <a:cubicBezTo>
                    <a:pt x="3641" y="2828"/>
                    <a:pt x="4542" y="1062"/>
                    <a:pt x="544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2551325" y="1740300"/>
              <a:ext cx="30800" cy="30800"/>
            </a:xfrm>
            <a:custGeom>
              <a:avLst/>
              <a:gdLst/>
              <a:ahLst/>
              <a:cxnLst/>
              <a:rect l="l" t="t" r="r" b="b"/>
              <a:pathLst>
                <a:path w="1232" h="1232" extrusionOk="0">
                  <a:moveTo>
                    <a:pt x="616" y="1"/>
                  </a:moveTo>
                  <a:cubicBezTo>
                    <a:pt x="277" y="1"/>
                    <a:pt x="1" y="277"/>
                    <a:pt x="1" y="616"/>
                  </a:cubicBezTo>
                  <a:cubicBezTo>
                    <a:pt x="1" y="955"/>
                    <a:pt x="277" y="1232"/>
                    <a:pt x="616" y="1232"/>
                  </a:cubicBezTo>
                  <a:cubicBezTo>
                    <a:pt x="955" y="1232"/>
                    <a:pt x="1232" y="955"/>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2551325" y="1742075"/>
              <a:ext cx="28575" cy="29025"/>
            </a:xfrm>
            <a:custGeom>
              <a:avLst/>
              <a:gdLst/>
              <a:ahLst/>
              <a:cxnLst/>
              <a:rect l="l" t="t" r="r" b="b"/>
              <a:pathLst>
                <a:path w="1143" h="1161" extrusionOk="0">
                  <a:moveTo>
                    <a:pt x="331" y="1"/>
                  </a:moveTo>
                  <a:lnTo>
                    <a:pt x="331" y="1"/>
                  </a:lnTo>
                  <a:cubicBezTo>
                    <a:pt x="134" y="99"/>
                    <a:pt x="1" y="304"/>
                    <a:pt x="1" y="545"/>
                  </a:cubicBezTo>
                  <a:cubicBezTo>
                    <a:pt x="1" y="884"/>
                    <a:pt x="277" y="1161"/>
                    <a:pt x="616" y="1161"/>
                  </a:cubicBezTo>
                  <a:cubicBezTo>
                    <a:pt x="839" y="1161"/>
                    <a:pt x="1035" y="1045"/>
                    <a:pt x="1142" y="866"/>
                  </a:cubicBezTo>
                  <a:lnTo>
                    <a:pt x="1142" y="866"/>
                  </a:lnTo>
                  <a:cubicBezTo>
                    <a:pt x="1053" y="911"/>
                    <a:pt x="955" y="938"/>
                    <a:pt x="857" y="938"/>
                  </a:cubicBezTo>
                  <a:cubicBezTo>
                    <a:pt x="509" y="938"/>
                    <a:pt x="232" y="661"/>
                    <a:pt x="232" y="322"/>
                  </a:cubicBezTo>
                  <a:cubicBezTo>
                    <a:pt x="232" y="197"/>
                    <a:pt x="268" y="90"/>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2551325" y="1790925"/>
              <a:ext cx="30800" cy="30800"/>
            </a:xfrm>
            <a:custGeom>
              <a:avLst/>
              <a:gdLst/>
              <a:ahLst/>
              <a:cxnLst/>
              <a:rect l="l" t="t" r="r" b="b"/>
              <a:pathLst>
                <a:path w="1232" h="1232" extrusionOk="0">
                  <a:moveTo>
                    <a:pt x="616" y="1"/>
                  </a:moveTo>
                  <a:cubicBezTo>
                    <a:pt x="277" y="1"/>
                    <a:pt x="1" y="277"/>
                    <a:pt x="1" y="616"/>
                  </a:cubicBezTo>
                  <a:cubicBezTo>
                    <a:pt x="1" y="964"/>
                    <a:pt x="277" y="1232"/>
                    <a:pt x="616" y="1232"/>
                  </a:cubicBezTo>
                  <a:cubicBezTo>
                    <a:pt x="955" y="1232"/>
                    <a:pt x="1232" y="964"/>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2551325" y="1792700"/>
              <a:ext cx="28575" cy="29250"/>
            </a:xfrm>
            <a:custGeom>
              <a:avLst/>
              <a:gdLst/>
              <a:ahLst/>
              <a:cxnLst/>
              <a:rect l="l" t="t" r="r" b="b"/>
              <a:pathLst>
                <a:path w="1143" h="1170" extrusionOk="0">
                  <a:moveTo>
                    <a:pt x="331" y="1"/>
                  </a:moveTo>
                  <a:cubicBezTo>
                    <a:pt x="134" y="108"/>
                    <a:pt x="1" y="313"/>
                    <a:pt x="1" y="545"/>
                  </a:cubicBezTo>
                  <a:cubicBezTo>
                    <a:pt x="1" y="893"/>
                    <a:pt x="277" y="1170"/>
                    <a:pt x="616" y="1170"/>
                  </a:cubicBezTo>
                  <a:cubicBezTo>
                    <a:pt x="839" y="1170"/>
                    <a:pt x="1035" y="1045"/>
                    <a:pt x="1142" y="875"/>
                  </a:cubicBezTo>
                  <a:lnTo>
                    <a:pt x="1142" y="875"/>
                  </a:lnTo>
                  <a:cubicBezTo>
                    <a:pt x="1053" y="920"/>
                    <a:pt x="955" y="947"/>
                    <a:pt x="857" y="947"/>
                  </a:cubicBezTo>
                  <a:cubicBezTo>
                    <a:pt x="509" y="947"/>
                    <a:pt x="232" y="670"/>
                    <a:pt x="232" y="322"/>
                  </a:cubicBezTo>
                  <a:cubicBezTo>
                    <a:pt x="232" y="206"/>
                    <a:pt x="268" y="99"/>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2511400" y="1610725"/>
              <a:ext cx="24775" cy="24775"/>
            </a:xfrm>
            <a:custGeom>
              <a:avLst/>
              <a:gdLst/>
              <a:ahLst/>
              <a:cxnLst/>
              <a:rect l="l" t="t" r="r" b="b"/>
              <a:pathLst>
                <a:path w="991" h="991" extrusionOk="0">
                  <a:moveTo>
                    <a:pt x="491" y="0"/>
                  </a:moveTo>
                  <a:cubicBezTo>
                    <a:pt x="224" y="0"/>
                    <a:pt x="1" y="223"/>
                    <a:pt x="1" y="500"/>
                  </a:cubicBezTo>
                  <a:cubicBezTo>
                    <a:pt x="1" y="768"/>
                    <a:pt x="224" y="991"/>
                    <a:pt x="491" y="991"/>
                  </a:cubicBezTo>
                  <a:cubicBezTo>
                    <a:pt x="768" y="991"/>
                    <a:pt x="991" y="768"/>
                    <a:pt x="991" y="500"/>
                  </a:cubicBezTo>
                  <a:cubicBezTo>
                    <a:pt x="991" y="223"/>
                    <a:pt x="768"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597275" y="1610725"/>
              <a:ext cx="24775" cy="24775"/>
            </a:xfrm>
            <a:custGeom>
              <a:avLst/>
              <a:gdLst/>
              <a:ahLst/>
              <a:cxnLst/>
              <a:rect l="l" t="t" r="r" b="b"/>
              <a:pathLst>
                <a:path w="991" h="991" extrusionOk="0">
                  <a:moveTo>
                    <a:pt x="491" y="0"/>
                  </a:moveTo>
                  <a:cubicBezTo>
                    <a:pt x="223" y="0"/>
                    <a:pt x="0" y="223"/>
                    <a:pt x="0" y="500"/>
                  </a:cubicBezTo>
                  <a:cubicBezTo>
                    <a:pt x="0" y="768"/>
                    <a:pt x="223" y="991"/>
                    <a:pt x="491" y="991"/>
                  </a:cubicBezTo>
                  <a:cubicBezTo>
                    <a:pt x="767" y="991"/>
                    <a:pt x="990" y="768"/>
                    <a:pt x="990" y="500"/>
                  </a:cubicBezTo>
                  <a:cubicBezTo>
                    <a:pt x="990" y="223"/>
                    <a:pt x="767"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2524550" y="1654000"/>
              <a:ext cx="84125" cy="34800"/>
            </a:xfrm>
            <a:custGeom>
              <a:avLst/>
              <a:gdLst/>
              <a:ahLst/>
              <a:cxnLst/>
              <a:rect l="l" t="t" r="r" b="b"/>
              <a:pathLst>
                <a:path w="3365" h="1392" extrusionOk="0">
                  <a:moveTo>
                    <a:pt x="332" y="0"/>
                  </a:moveTo>
                  <a:cubicBezTo>
                    <a:pt x="287" y="0"/>
                    <a:pt x="241" y="11"/>
                    <a:pt x="197" y="36"/>
                  </a:cubicBezTo>
                  <a:cubicBezTo>
                    <a:pt x="55" y="107"/>
                    <a:pt x="1" y="277"/>
                    <a:pt x="72" y="419"/>
                  </a:cubicBezTo>
                  <a:cubicBezTo>
                    <a:pt x="394" y="1017"/>
                    <a:pt x="1009" y="1392"/>
                    <a:pt x="1687" y="1392"/>
                  </a:cubicBezTo>
                  <a:cubicBezTo>
                    <a:pt x="2365" y="1392"/>
                    <a:pt x="2981" y="1017"/>
                    <a:pt x="3293" y="419"/>
                  </a:cubicBezTo>
                  <a:cubicBezTo>
                    <a:pt x="3364" y="277"/>
                    <a:pt x="3311" y="107"/>
                    <a:pt x="3177" y="36"/>
                  </a:cubicBezTo>
                  <a:cubicBezTo>
                    <a:pt x="3133" y="11"/>
                    <a:pt x="3087" y="0"/>
                    <a:pt x="3042" y="0"/>
                  </a:cubicBezTo>
                  <a:cubicBezTo>
                    <a:pt x="2939" y="0"/>
                    <a:pt x="2840" y="59"/>
                    <a:pt x="2784" y="152"/>
                  </a:cubicBezTo>
                  <a:cubicBezTo>
                    <a:pt x="2570" y="562"/>
                    <a:pt x="2151" y="821"/>
                    <a:pt x="1687" y="821"/>
                  </a:cubicBezTo>
                  <a:cubicBezTo>
                    <a:pt x="1223" y="821"/>
                    <a:pt x="795" y="562"/>
                    <a:pt x="581" y="152"/>
                  </a:cubicBezTo>
                  <a:cubicBezTo>
                    <a:pt x="531" y="59"/>
                    <a:pt x="434" y="0"/>
                    <a:pt x="33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2426200" y="1751900"/>
              <a:ext cx="49775" cy="73175"/>
            </a:xfrm>
            <a:custGeom>
              <a:avLst/>
              <a:gdLst/>
              <a:ahLst/>
              <a:cxnLst/>
              <a:rect l="l" t="t" r="r" b="b"/>
              <a:pathLst>
                <a:path w="1991" h="2927" extrusionOk="0">
                  <a:moveTo>
                    <a:pt x="991" y="0"/>
                  </a:moveTo>
                  <a:lnTo>
                    <a:pt x="438" y="250"/>
                  </a:lnTo>
                  <a:lnTo>
                    <a:pt x="45" y="946"/>
                  </a:lnTo>
                  <a:cubicBezTo>
                    <a:pt x="10" y="1017"/>
                    <a:pt x="1" y="1107"/>
                    <a:pt x="28" y="1178"/>
                  </a:cubicBezTo>
                  <a:cubicBezTo>
                    <a:pt x="54" y="1258"/>
                    <a:pt x="117" y="1321"/>
                    <a:pt x="197" y="1347"/>
                  </a:cubicBezTo>
                  <a:lnTo>
                    <a:pt x="830" y="1597"/>
                  </a:lnTo>
                  <a:lnTo>
                    <a:pt x="500" y="2195"/>
                  </a:lnTo>
                  <a:cubicBezTo>
                    <a:pt x="465" y="2266"/>
                    <a:pt x="456" y="2356"/>
                    <a:pt x="483" y="2427"/>
                  </a:cubicBezTo>
                  <a:cubicBezTo>
                    <a:pt x="509" y="2507"/>
                    <a:pt x="572" y="2570"/>
                    <a:pt x="652" y="2596"/>
                  </a:cubicBezTo>
                  <a:lnTo>
                    <a:pt x="1500" y="2927"/>
                  </a:lnTo>
                  <a:lnTo>
                    <a:pt x="1981" y="2712"/>
                  </a:lnTo>
                  <a:cubicBezTo>
                    <a:pt x="1990" y="2588"/>
                    <a:pt x="1919" y="2472"/>
                    <a:pt x="1803" y="2427"/>
                  </a:cubicBezTo>
                  <a:lnTo>
                    <a:pt x="1161" y="2186"/>
                  </a:lnTo>
                  <a:lnTo>
                    <a:pt x="1491" y="1588"/>
                  </a:lnTo>
                  <a:cubicBezTo>
                    <a:pt x="1535" y="1517"/>
                    <a:pt x="1544" y="1428"/>
                    <a:pt x="1508" y="1347"/>
                  </a:cubicBezTo>
                  <a:cubicBezTo>
                    <a:pt x="1482" y="1267"/>
                    <a:pt x="1419" y="1214"/>
                    <a:pt x="1348" y="1178"/>
                  </a:cubicBezTo>
                  <a:lnTo>
                    <a:pt x="706" y="937"/>
                  </a:lnTo>
                  <a:lnTo>
                    <a:pt x="1036" y="339"/>
                  </a:lnTo>
                  <a:cubicBezTo>
                    <a:pt x="1098" y="223"/>
                    <a:pt x="1080" y="90"/>
                    <a:pt x="9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2663050" y="1758600"/>
              <a:ext cx="49325" cy="73175"/>
            </a:xfrm>
            <a:custGeom>
              <a:avLst/>
              <a:gdLst/>
              <a:ahLst/>
              <a:cxnLst/>
              <a:rect l="l" t="t" r="r" b="b"/>
              <a:pathLst>
                <a:path w="1973" h="2927" extrusionOk="0">
                  <a:moveTo>
                    <a:pt x="1384" y="0"/>
                  </a:moveTo>
                  <a:lnTo>
                    <a:pt x="643" y="286"/>
                  </a:lnTo>
                  <a:cubicBezTo>
                    <a:pt x="572" y="321"/>
                    <a:pt x="509" y="375"/>
                    <a:pt x="483" y="455"/>
                  </a:cubicBezTo>
                  <a:cubicBezTo>
                    <a:pt x="456" y="535"/>
                    <a:pt x="456" y="625"/>
                    <a:pt x="501" y="696"/>
                  </a:cubicBezTo>
                  <a:lnTo>
                    <a:pt x="831" y="1294"/>
                  </a:lnTo>
                  <a:lnTo>
                    <a:pt x="188" y="1534"/>
                  </a:lnTo>
                  <a:cubicBezTo>
                    <a:pt x="117" y="1570"/>
                    <a:pt x="54" y="1624"/>
                    <a:pt x="28" y="1704"/>
                  </a:cubicBezTo>
                  <a:cubicBezTo>
                    <a:pt x="1" y="1784"/>
                    <a:pt x="1" y="1873"/>
                    <a:pt x="46" y="1945"/>
                  </a:cubicBezTo>
                  <a:lnTo>
                    <a:pt x="501" y="2766"/>
                  </a:lnTo>
                  <a:lnTo>
                    <a:pt x="625" y="2819"/>
                  </a:lnTo>
                  <a:cubicBezTo>
                    <a:pt x="732" y="2864"/>
                    <a:pt x="840" y="2899"/>
                    <a:pt x="956" y="2926"/>
                  </a:cubicBezTo>
                  <a:cubicBezTo>
                    <a:pt x="1071" y="2837"/>
                    <a:pt x="1107" y="2676"/>
                    <a:pt x="1036" y="2551"/>
                  </a:cubicBezTo>
                  <a:lnTo>
                    <a:pt x="706" y="1954"/>
                  </a:lnTo>
                  <a:lnTo>
                    <a:pt x="1339" y="1704"/>
                  </a:lnTo>
                  <a:cubicBezTo>
                    <a:pt x="1419" y="1677"/>
                    <a:pt x="1482" y="1615"/>
                    <a:pt x="1509" y="1534"/>
                  </a:cubicBezTo>
                  <a:cubicBezTo>
                    <a:pt x="1535" y="1463"/>
                    <a:pt x="1526" y="1374"/>
                    <a:pt x="1491" y="1303"/>
                  </a:cubicBezTo>
                  <a:lnTo>
                    <a:pt x="1161" y="705"/>
                  </a:lnTo>
                  <a:lnTo>
                    <a:pt x="1794" y="455"/>
                  </a:lnTo>
                  <a:cubicBezTo>
                    <a:pt x="1883" y="428"/>
                    <a:pt x="1946" y="357"/>
                    <a:pt x="1973" y="268"/>
                  </a:cubicBezTo>
                  <a:cubicBezTo>
                    <a:pt x="1937" y="250"/>
                    <a:pt x="1901" y="232"/>
                    <a:pt x="1865" y="214"/>
                  </a:cubicBezTo>
                  <a:lnTo>
                    <a:pt x="13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2485750" y="1929200"/>
              <a:ext cx="72300" cy="33475"/>
            </a:xfrm>
            <a:custGeom>
              <a:avLst/>
              <a:gdLst/>
              <a:ahLst/>
              <a:cxnLst/>
              <a:rect l="l" t="t" r="r" b="b"/>
              <a:pathLst>
                <a:path w="2892" h="1339" extrusionOk="0">
                  <a:moveTo>
                    <a:pt x="1" y="1"/>
                  </a:moveTo>
                  <a:lnTo>
                    <a:pt x="1" y="705"/>
                  </a:lnTo>
                  <a:lnTo>
                    <a:pt x="518" y="1250"/>
                  </a:lnTo>
                  <a:cubicBezTo>
                    <a:pt x="572" y="1303"/>
                    <a:pt x="643" y="1339"/>
                    <a:pt x="723" y="1339"/>
                  </a:cubicBezTo>
                  <a:cubicBezTo>
                    <a:pt x="804" y="1339"/>
                    <a:pt x="884" y="1303"/>
                    <a:pt x="937" y="1250"/>
                  </a:cubicBezTo>
                  <a:lnTo>
                    <a:pt x="1446" y="705"/>
                  </a:lnTo>
                  <a:lnTo>
                    <a:pt x="1963" y="1250"/>
                  </a:lnTo>
                  <a:cubicBezTo>
                    <a:pt x="2017" y="1303"/>
                    <a:pt x="2088" y="1339"/>
                    <a:pt x="2169" y="1339"/>
                  </a:cubicBezTo>
                  <a:cubicBezTo>
                    <a:pt x="2249" y="1339"/>
                    <a:pt x="2329" y="1303"/>
                    <a:pt x="2383" y="1250"/>
                  </a:cubicBezTo>
                  <a:lnTo>
                    <a:pt x="2891" y="705"/>
                  </a:lnTo>
                  <a:lnTo>
                    <a:pt x="2891" y="1"/>
                  </a:lnTo>
                  <a:cubicBezTo>
                    <a:pt x="2820" y="1"/>
                    <a:pt x="2739" y="27"/>
                    <a:pt x="2686" y="90"/>
                  </a:cubicBezTo>
                  <a:lnTo>
                    <a:pt x="2169" y="634"/>
                  </a:lnTo>
                  <a:lnTo>
                    <a:pt x="1660" y="90"/>
                  </a:lnTo>
                  <a:cubicBezTo>
                    <a:pt x="1607" y="27"/>
                    <a:pt x="1526" y="1"/>
                    <a:pt x="1446" y="1"/>
                  </a:cubicBezTo>
                  <a:cubicBezTo>
                    <a:pt x="1366" y="1"/>
                    <a:pt x="1294" y="27"/>
                    <a:pt x="1241" y="90"/>
                  </a:cubicBezTo>
                  <a:lnTo>
                    <a:pt x="723" y="634"/>
                  </a:lnTo>
                  <a:lnTo>
                    <a:pt x="215" y="90"/>
                  </a:lnTo>
                  <a:cubicBezTo>
                    <a:pt x="152" y="27"/>
                    <a:pt x="81" y="1"/>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2575625" y="1929175"/>
              <a:ext cx="72300" cy="33500"/>
            </a:xfrm>
            <a:custGeom>
              <a:avLst/>
              <a:gdLst/>
              <a:ahLst/>
              <a:cxnLst/>
              <a:rect l="l" t="t" r="r" b="b"/>
              <a:pathLst>
                <a:path w="2892" h="1340" extrusionOk="0">
                  <a:moveTo>
                    <a:pt x="2867" y="0"/>
                  </a:moveTo>
                  <a:cubicBezTo>
                    <a:pt x="2795" y="0"/>
                    <a:pt x="2724" y="35"/>
                    <a:pt x="2668" y="91"/>
                  </a:cubicBezTo>
                  <a:lnTo>
                    <a:pt x="2178" y="626"/>
                  </a:lnTo>
                  <a:lnTo>
                    <a:pt x="1696" y="91"/>
                  </a:lnTo>
                  <a:cubicBezTo>
                    <a:pt x="1642" y="37"/>
                    <a:pt x="1562" y="2"/>
                    <a:pt x="1482" y="2"/>
                  </a:cubicBezTo>
                  <a:cubicBezTo>
                    <a:pt x="1402" y="2"/>
                    <a:pt x="1321" y="37"/>
                    <a:pt x="1268" y="91"/>
                  </a:cubicBezTo>
                  <a:lnTo>
                    <a:pt x="777" y="626"/>
                  </a:lnTo>
                  <a:lnTo>
                    <a:pt x="295" y="91"/>
                  </a:lnTo>
                  <a:cubicBezTo>
                    <a:pt x="235" y="31"/>
                    <a:pt x="160" y="1"/>
                    <a:pt x="81" y="1"/>
                  </a:cubicBezTo>
                  <a:cubicBezTo>
                    <a:pt x="54" y="1"/>
                    <a:pt x="28" y="4"/>
                    <a:pt x="1" y="11"/>
                  </a:cubicBezTo>
                  <a:lnTo>
                    <a:pt x="1" y="626"/>
                  </a:lnTo>
                  <a:lnTo>
                    <a:pt x="572" y="1251"/>
                  </a:lnTo>
                  <a:cubicBezTo>
                    <a:pt x="599" y="1277"/>
                    <a:pt x="625" y="1304"/>
                    <a:pt x="661" y="1313"/>
                  </a:cubicBezTo>
                  <a:cubicBezTo>
                    <a:pt x="697" y="1331"/>
                    <a:pt x="741" y="1340"/>
                    <a:pt x="777" y="1340"/>
                  </a:cubicBezTo>
                  <a:cubicBezTo>
                    <a:pt x="857" y="1340"/>
                    <a:pt x="938" y="1304"/>
                    <a:pt x="991" y="1251"/>
                  </a:cubicBezTo>
                  <a:lnTo>
                    <a:pt x="1482" y="715"/>
                  </a:lnTo>
                  <a:lnTo>
                    <a:pt x="1972" y="1251"/>
                  </a:lnTo>
                  <a:cubicBezTo>
                    <a:pt x="2026" y="1304"/>
                    <a:pt x="2097" y="1340"/>
                    <a:pt x="2178" y="1340"/>
                  </a:cubicBezTo>
                  <a:cubicBezTo>
                    <a:pt x="2258" y="1340"/>
                    <a:pt x="2338" y="1304"/>
                    <a:pt x="2392" y="1251"/>
                  </a:cubicBezTo>
                  <a:lnTo>
                    <a:pt x="2891" y="697"/>
                  </a:lnTo>
                  <a:lnTo>
                    <a:pt x="2891" y="2"/>
                  </a:lnTo>
                  <a:cubicBezTo>
                    <a:pt x="2883" y="1"/>
                    <a:pt x="2875" y="0"/>
                    <a:pt x="286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4"/>
          <p:cNvGrpSpPr/>
          <p:nvPr/>
        </p:nvGrpSpPr>
        <p:grpSpPr>
          <a:xfrm>
            <a:off x="2210688" y="1761938"/>
            <a:ext cx="273825" cy="474600"/>
            <a:chOff x="1968700" y="1527100"/>
            <a:chExt cx="273825" cy="474600"/>
          </a:xfrm>
        </p:grpSpPr>
        <p:sp>
          <p:nvSpPr>
            <p:cNvPr id="8245" name="Google Shape;8245;p64"/>
            <p:cNvSpPr/>
            <p:nvPr/>
          </p:nvSpPr>
          <p:spPr>
            <a:xfrm>
              <a:off x="2000000" y="1797625"/>
              <a:ext cx="212125" cy="73175"/>
            </a:xfrm>
            <a:custGeom>
              <a:avLst/>
              <a:gdLst/>
              <a:ahLst/>
              <a:cxnLst/>
              <a:rect l="l" t="t" r="r" b="b"/>
              <a:pathLst>
                <a:path w="8485" h="2927" extrusionOk="0">
                  <a:moveTo>
                    <a:pt x="1" y="0"/>
                  </a:moveTo>
                  <a:lnTo>
                    <a:pt x="1" y="2926"/>
                  </a:lnTo>
                  <a:lnTo>
                    <a:pt x="8485" y="2926"/>
                  </a:lnTo>
                  <a:lnTo>
                    <a:pt x="8485" y="0"/>
                  </a:ln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2000000" y="1797625"/>
              <a:ext cx="30575" cy="73175"/>
            </a:xfrm>
            <a:custGeom>
              <a:avLst/>
              <a:gdLst/>
              <a:ahLst/>
              <a:cxnLst/>
              <a:rect l="l" t="t" r="r" b="b"/>
              <a:pathLst>
                <a:path w="1223" h="2927" extrusionOk="0">
                  <a:moveTo>
                    <a:pt x="1" y="0"/>
                  </a:moveTo>
                  <a:lnTo>
                    <a:pt x="1" y="2926"/>
                  </a:lnTo>
                  <a:lnTo>
                    <a:pt x="1223" y="2926"/>
                  </a:lnTo>
                  <a:lnTo>
                    <a:pt x="1223" y="0"/>
                  </a:lnTo>
                  <a:close/>
                </a:path>
              </a:pathLst>
            </a:custGeom>
            <a:solidFill>
              <a:srgbClr val="E4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1971000" y="1870775"/>
              <a:ext cx="267900" cy="130925"/>
            </a:xfrm>
            <a:custGeom>
              <a:avLst/>
              <a:gdLst/>
              <a:ahLst/>
              <a:cxnLst/>
              <a:rect l="l" t="t" r="r" b="b"/>
              <a:pathLst>
                <a:path w="10716" h="5237" extrusionOk="0">
                  <a:moveTo>
                    <a:pt x="1303" y="0"/>
                  </a:moveTo>
                  <a:cubicBezTo>
                    <a:pt x="599" y="0"/>
                    <a:pt x="1" y="580"/>
                    <a:pt x="10" y="1285"/>
                  </a:cubicBezTo>
                  <a:cubicBezTo>
                    <a:pt x="28" y="1918"/>
                    <a:pt x="509" y="2436"/>
                    <a:pt x="1125" y="2516"/>
                  </a:cubicBezTo>
                  <a:cubicBezTo>
                    <a:pt x="1027" y="2891"/>
                    <a:pt x="1089" y="3346"/>
                    <a:pt x="1446" y="3783"/>
                  </a:cubicBezTo>
                  <a:cubicBezTo>
                    <a:pt x="1446" y="3783"/>
                    <a:pt x="1455" y="3792"/>
                    <a:pt x="1455" y="3792"/>
                  </a:cubicBezTo>
                  <a:cubicBezTo>
                    <a:pt x="1753" y="4011"/>
                    <a:pt x="2059" y="4106"/>
                    <a:pt x="2342" y="4106"/>
                  </a:cubicBezTo>
                  <a:cubicBezTo>
                    <a:pt x="2602" y="4106"/>
                    <a:pt x="2843" y="4026"/>
                    <a:pt x="3043" y="3890"/>
                  </a:cubicBezTo>
                  <a:cubicBezTo>
                    <a:pt x="3052" y="3890"/>
                    <a:pt x="3052" y="3890"/>
                    <a:pt x="3052" y="3899"/>
                  </a:cubicBezTo>
                  <a:lnTo>
                    <a:pt x="3052" y="3979"/>
                  </a:lnTo>
                  <a:cubicBezTo>
                    <a:pt x="3052" y="4675"/>
                    <a:pt x="3614" y="5237"/>
                    <a:pt x="4310" y="5237"/>
                  </a:cubicBezTo>
                  <a:cubicBezTo>
                    <a:pt x="4774" y="5237"/>
                    <a:pt x="5184" y="4987"/>
                    <a:pt x="5398" y="4621"/>
                  </a:cubicBezTo>
                  <a:lnTo>
                    <a:pt x="5407" y="4621"/>
                  </a:lnTo>
                  <a:cubicBezTo>
                    <a:pt x="5621" y="4987"/>
                    <a:pt x="6032" y="5237"/>
                    <a:pt x="6495" y="5237"/>
                  </a:cubicBezTo>
                  <a:cubicBezTo>
                    <a:pt x="7191" y="5237"/>
                    <a:pt x="7753" y="4675"/>
                    <a:pt x="7753" y="3979"/>
                  </a:cubicBezTo>
                  <a:cubicBezTo>
                    <a:pt x="7753" y="3951"/>
                    <a:pt x="7781" y="3929"/>
                    <a:pt x="7809" y="3929"/>
                  </a:cubicBezTo>
                  <a:cubicBezTo>
                    <a:pt x="7818" y="3929"/>
                    <a:pt x="7826" y="3931"/>
                    <a:pt x="7834" y="3934"/>
                  </a:cubicBezTo>
                  <a:cubicBezTo>
                    <a:pt x="8013" y="4042"/>
                    <a:pt x="8222" y="4103"/>
                    <a:pt x="8446" y="4103"/>
                  </a:cubicBezTo>
                  <a:cubicBezTo>
                    <a:pt x="8724" y="4103"/>
                    <a:pt x="9023" y="4009"/>
                    <a:pt x="9315" y="3792"/>
                  </a:cubicBezTo>
                  <a:cubicBezTo>
                    <a:pt x="9315" y="3792"/>
                    <a:pt x="9315" y="3783"/>
                    <a:pt x="9323" y="3783"/>
                  </a:cubicBezTo>
                  <a:cubicBezTo>
                    <a:pt x="9654" y="3364"/>
                    <a:pt x="9725" y="2935"/>
                    <a:pt x="9645" y="2561"/>
                  </a:cubicBezTo>
                  <a:cubicBezTo>
                    <a:pt x="9636" y="2534"/>
                    <a:pt x="9654" y="2507"/>
                    <a:pt x="9680" y="2507"/>
                  </a:cubicBezTo>
                  <a:cubicBezTo>
                    <a:pt x="10269" y="2409"/>
                    <a:pt x="10715" y="1892"/>
                    <a:pt x="10715" y="1258"/>
                  </a:cubicBezTo>
                  <a:cubicBezTo>
                    <a:pt x="10715" y="607"/>
                    <a:pt x="10233" y="72"/>
                    <a:pt x="9609" y="9"/>
                  </a:cubicBezTo>
                  <a:lnTo>
                    <a:pt x="9609"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1971450" y="1874775"/>
              <a:ext cx="130275" cy="126725"/>
            </a:xfrm>
            <a:custGeom>
              <a:avLst/>
              <a:gdLst/>
              <a:ahLst/>
              <a:cxnLst/>
              <a:rect l="l" t="t" r="r" b="b"/>
              <a:pathLst>
                <a:path w="5211" h="5069" extrusionOk="0">
                  <a:moveTo>
                    <a:pt x="670" y="1"/>
                  </a:moveTo>
                  <a:cubicBezTo>
                    <a:pt x="277" y="215"/>
                    <a:pt x="1" y="634"/>
                    <a:pt x="10" y="1116"/>
                  </a:cubicBezTo>
                  <a:cubicBezTo>
                    <a:pt x="19" y="1732"/>
                    <a:pt x="474" y="2240"/>
                    <a:pt x="1071" y="2338"/>
                  </a:cubicBezTo>
                  <a:cubicBezTo>
                    <a:pt x="1098" y="2338"/>
                    <a:pt x="1116" y="2365"/>
                    <a:pt x="1107" y="2392"/>
                  </a:cubicBezTo>
                  <a:cubicBezTo>
                    <a:pt x="1080" y="2526"/>
                    <a:pt x="1071" y="2659"/>
                    <a:pt x="1080" y="2802"/>
                  </a:cubicBezTo>
                  <a:cubicBezTo>
                    <a:pt x="1143" y="3400"/>
                    <a:pt x="1633" y="3890"/>
                    <a:pt x="2240" y="3926"/>
                  </a:cubicBezTo>
                  <a:cubicBezTo>
                    <a:pt x="2270" y="3928"/>
                    <a:pt x="2300" y="3929"/>
                    <a:pt x="2330" y="3929"/>
                  </a:cubicBezTo>
                  <a:cubicBezTo>
                    <a:pt x="2562" y="3929"/>
                    <a:pt x="2773" y="3868"/>
                    <a:pt x="2963" y="3766"/>
                  </a:cubicBezTo>
                  <a:cubicBezTo>
                    <a:pt x="2969" y="3761"/>
                    <a:pt x="2978" y="3759"/>
                    <a:pt x="2986" y="3759"/>
                  </a:cubicBezTo>
                  <a:cubicBezTo>
                    <a:pt x="3009" y="3759"/>
                    <a:pt x="3034" y="3777"/>
                    <a:pt x="3034" y="3810"/>
                  </a:cubicBezTo>
                  <a:cubicBezTo>
                    <a:pt x="3034" y="4506"/>
                    <a:pt x="3596" y="5068"/>
                    <a:pt x="4292" y="5068"/>
                  </a:cubicBezTo>
                  <a:cubicBezTo>
                    <a:pt x="4658" y="5068"/>
                    <a:pt x="4988" y="4907"/>
                    <a:pt x="5211" y="4658"/>
                  </a:cubicBezTo>
                  <a:cubicBezTo>
                    <a:pt x="4479" y="4649"/>
                    <a:pt x="3881" y="4042"/>
                    <a:pt x="3881" y="3302"/>
                  </a:cubicBezTo>
                  <a:cubicBezTo>
                    <a:pt x="3881" y="3269"/>
                    <a:pt x="3857" y="3250"/>
                    <a:pt x="3830" y="3250"/>
                  </a:cubicBezTo>
                  <a:cubicBezTo>
                    <a:pt x="3820" y="3250"/>
                    <a:pt x="3810" y="3252"/>
                    <a:pt x="3801" y="3257"/>
                  </a:cubicBezTo>
                  <a:cubicBezTo>
                    <a:pt x="3601" y="3369"/>
                    <a:pt x="3365" y="3438"/>
                    <a:pt x="3118" y="3438"/>
                  </a:cubicBezTo>
                  <a:cubicBezTo>
                    <a:pt x="3090" y="3438"/>
                    <a:pt x="3062" y="3437"/>
                    <a:pt x="3034" y="3435"/>
                  </a:cubicBezTo>
                  <a:cubicBezTo>
                    <a:pt x="2374" y="3391"/>
                    <a:pt x="1839" y="2865"/>
                    <a:pt x="1776" y="2213"/>
                  </a:cubicBezTo>
                  <a:cubicBezTo>
                    <a:pt x="1758" y="2062"/>
                    <a:pt x="1776" y="1910"/>
                    <a:pt x="1803" y="1776"/>
                  </a:cubicBezTo>
                  <a:cubicBezTo>
                    <a:pt x="1812" y="1740"/>
                    <a:pt x="1794" y="1714"/>
                    <a:pt x="1758" y="1714"/>
                  </a:cubicBezTo>
                  <a:cubicBezTo>
                    <a:pt x="1125" y="1607"/>
                    <a:pt x="634" y="1062"/>
                    <a:pt x="616" y="393"/>
                  </a:cubicBezTo>
                  <a:cubicBezTo>
                    <a:pt x="616" y="260"/>
                    <a:pt x="634" y="126"/>
                    <a:pt x="670"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1991525" y="1581625"/>
              <a:ext cx="228175" cy="145550"/>
            </a:xfrm>
            <a:custGeom>
              <a:avLst/>
              <a:gdLst/>
              <a:ahLst/>
              <a:cxnLst/>
              <a:rect l="l" t="t" r="r" b="b"/>
              <a:pathLst>
                <a:path w="9127" h="5822" extrusionOk="0">
                  <a:moveTo>
                    <a:pt x="4567" y="0"/>
                  </a:moveTo>
                  <a:cubicBezTo>
                    <a:pt x="4541" y="0"/>
                    <a:pt x="4515" y="5"/>
                    <a:pt x="4488" y="14"/>
                  </a:cubicBezTo>
                  <a:cubicBezTo>
                    <a:pt x="143" y="1905"/>
                    <a:pt x="1" y="5821"/>
                    <a:pt x="1" y="5821"/>
                  </a:cubicBezTo>
                  <a:lnTo>
                    <a:pt x="9127" y="5821"/>
                  </a:lnTo>
                  <a:cubicBezTo>
                    <a:pt x="9127" y="5821"/>
                    <a:pt x="8984" y="1905"/>
                    <a:pt x="4640" y="14"/>
                  </a:cubicBezTo>
                  <a:cubicBezTo>
                    <a:pt x="4617" y="5"/>
                    <a:pt x="4593" y="0"/>
                    <a:pt x="4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1991525" y="1581625"/>
              <a:ext cx="134300" cy="145550"/>
            </a:xfrm>
            <a:custGeom>
              <a:avLst/>
              <a:gdLst/>
              <a:ahLst/>
              <a:cxnLst/>
              <a:rect l="l" t="t" r="r" b="b"/>
              <a:pathLst>
                <a:path w="5372" h="5822" extrusionOk="0">
                  <a:moveTo>
                    <a:pt x="4567" y="0"/>
                  </a:moveTo>
                  <a:cubicBezTo>
                    <a:pt x="4541" y="0"/>
                    <a:pt x="4515" y="5"/>
                    <a:pt x="4488" y="14"/>
                  </a:cubicBezTo>
                  <a:cubicBezTo>
                    <a:pt x="143" y="1905"/>
                    <a:pt x="1" y="5821"/>
                    <a:pt x="1" y="5821"/>
                  </a:cubicBezTo>
                  <a:lnTo>
                    <a:pt x="1606" y="5821"/>
                  </a:lnTo>
                  <a:cubicBezTo>
                    <a:pt x="1606" y="5821"/>
                    <a:pt x="1731" y="2360"/>
                    <a:pt x="5371" y="370"/>
                  </a:cubicBezTo>
                  <a:cubicBezTo>
                    <a:pt x="5139" y="246"/>
                    <a:pt x="4898" y="130"/>
                    <a:pt x="4640" y="14"/>
                  </a:cubicBezTo>
                  <a:cubicBezTo>
                    <a:pt x="4617" y="5"/>
                    <a:pt x="4593" y="0"/>
                    <a:pt x="4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2072275" y="1527100"/>
              <a:ext cx="66700" cy="66475"/>
            </a:xfrm>
            <a:custGeom>
              <a:avLst/>
              <a:gdLst/>
              <a:ahLst/>
              <a:cxnLst/>
              <a:rect l="l" t="t" r="r" b="b"/>
              <a:pathLst>
                <a:path w="2668" h="2659" extrusionOk="0">
                  <a:moveTo>
                    <a:pt x="1338" y="0"/>
                  </a:moveTo>
                  <a:cubicBezTo>
                    <a:pt x="598" y="0"/>
                    <a:pt x="0" y="598"/>
                    <a:pt x="0" y="1329"/>
                  </a:cubicBezTo>
                  <a:cubicBezTo>
                    <a:pt x="0" y="2061"/>
                    <a:pt x="598" y="2659"/>
                    <a:pt x="1338" y="2659"/>
                  </a:cubicBezTo>
                  <a:cubicBezTo>
                    <a:pt x="2070" y="2659"/>
                    <a:pt x="2667" y="2061"/>
                    <a:pt x="2667" y="1329"/>
                  </a:cubicBezTo>
                  <a:cubicBezTo>
                    <a:pt x="2667" y="598"/>
                    <a:pt x="2070" y="0"/>
                    <a:pt x="1338"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2072275" y="1530875"/>
              <a:ext cx="61800" cy="62700"/>
            </a:xfrm>
            <a:custGeom>
              <a:avLst/>
              <a:gdLst/>
              <a:ahLst/>
              <a:cxnLst/>
              <a:rect l="l" t="t" r="r" b="b"/>
              <a:pathLst>
                <a:path w="2472" h="2508" extrusionOk="0">
                  <a:moveTo>
                    <a:pt x="714" y="1"/>
                  </a:moveTo>
                  <a:lnTo>
                    <a:pt x="714" y="1"/>
                  </a:lnTo>
                  <a:cubicBezTo>
                    <a:pt x="294" y="224"/>
                    <a:pt x="0" y="670"/>
                    <a:pt x="0" y="1178"/>
                  </a:cubicBezTo>
                  <a:cubicBezTo>
                    <a:pt x="0" y="1910"/>
                    <a:pt x="598" y="2508"/>
                    <a:pt x="1338" y="2508"/>
                  </a:cubicBezTo>
                  <a:cubicBezTo>
                    <a:pt x="1811" y="2508"/>
                    <a:pt x="2230" y="2258"/>
                    <a:pt x="2471" y="1874"/>
                  </a:cubicBezTo>
                  <a:lnTo>
                    <a:pt x="2471" y="1874"/>
                  </a:lnTo>
                  <a:cubicBezTo>
                    <a:pt x="2284" y="1972"/>
                    <a:pt x="2070" y="2026"/>
                    <a:pt x="1847" y="2026"/>
                  </a:cubicBezTo>
                  <a:cubicBezTo>
                    <a:pt x="1115" y="2026"/>
                    <a:pt x="518" y="1437"/>
                    <a:pt x="518" y="697"/>
                  </a:cubicBezTo>
                  <a:cubicBezTo>
                    <a:pt x="518" y="438"/>
                    <a:pt x="589" y="206"/>
                    <a:pt x="714"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2064900" y="1838650"/>
              <a:ext cx="81425" cy="81425"/>
            </a:xfrm>
            <a:custGeom>
              <a:avLst/>
              <a:gdLst/>
              <a:ahLst/>
              <a:cxnLst/>
              <a:rect l="l" t="t" r="r" b="b"/>
              <a:pathLst>
                <a:path w="3257" h="3257" extrusionOk="0">
                  <a:moveTo>
                    <a:pt x="1633" y="1"/>
                  </a:moveTo>
                  <a:cubicBezTo>
                    <a:pt x="732" y="1"/>
                    <a:pt x="1" y="732"/>
                    <a:pt x="1" y="1633"/>
                  </a:cubicBezTo>
                  <a:cubicBezTo>
                    <a:pt x="1" y="2525"/>
                    <a:pt x="732" y="3257"/>
                    <a:pt x="1633" y="3257"/>
                  </a:cubicBezTo>
                  <a:cubicBezTo>
                    <a:pt x="2525" y="3257"/>
                    <a:pt x="3257" y="2525"/>
                    <a:pt x="3257" y="1633"/>
                  </a:cubicBezTo>
                  <a:cubicBezTo>
                    <a:pt x="3257" y="732"/>
                    <a:pt x="2525" y="1"/>
                    <a:pt x="1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2064900" y="1843350"/>
              <a:ext cx="75425" cy="76725"/>
            </a:xfrm>
            <a:custGeom>
              <a:avLst/>
              <a:gdLst/>
              <a:ahLst/>
              <a:cxnLst/>
              <a:rect l="l" t="t" r="r" b="b"/>
              <a:pathLst>
                <a:path w="3017" h="3069" extrusionOk="0">
                  <a:moveTo>
                    <a:pt x="875" y="0"/>
                  </a:moveTo>
                  <a:lnTo>
                    <a:pt x="875" y="0"/>
                  </a:lnTo>
                  <a:cubicBezTo>
                    <a:pt x="358" y="277"/>
                    <a:pt x="1" y="821"/>
                    <a:pt x="1" y="1445"/>
                  </a:cubicBezTo>
                  <a:cubicBezTo>
                    <a:pt x="1" y="2337"/>
                    <a:pt x="732" y="3069"/>
                    <a:pt x="1633" y="3069"/>
                  </a:cubicBezTo>
                  <a:cubicBezTo>
                    <a:pt x="2213" y="3069"/>
                    <a:pt x="2731" y="2757"/>
                    <a:pt x="3016" y="2293"/>
                  </a:cubicBezTo>
                  <a:lnTo>
                    <a:pt x="3016" y="2293"/>
                  </a:lnTo>
                  <a:cubicBezTo>
                    <a:pt x="2793" y="2418"/>
                    <a:pt x="2534" y="2480"/>
                    <a:pt x="2258" y="2480"/>
                  </a:cubicBezTo>
                  <a:cubicBezTo>
                    <a:pt x="1357" y="2480"/>
                    <a:pt x="634" y="1757"/>
                    <a:pt x="634" y="856"/>
                  </a:cubicBezTo>
                  <a:cubicBezTo>
                    <a:pt x="634" y="544"/>
                    <a:pt x="723" y="250"/>
                    <a:pt x="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2040825" y="1821700"/>
              <a:ext cx="24550" cy="24775"/>
            </a:xfrm>
            <a:custGeom>
              <a:avLst/>
              <a:gdLst/>
              <a:ahLst/>
              <a:cxnLst/>
              <a:rect l="l" t="t" r="r" b="b"/>
              <a:pathLst>
                <a:path w="982" h="991" extrusionOk="0">
                  <a:moveTo>
                    <a:pt x="491" y="1"/>
                  </a:moveTo>
                  <a:cubicBezTo>
                    <a:pt x="214" y="1"/>
                    <a:pt x="0" y="224"/>
                    <a:pt x="0" y="491"/>
                  </a:cubicBezTo>
                  <a:cubicBezTo>
                    <a:pt x="0" y="768"/>
                    <a:pt x="214" y="991"/>
                    <a:pt x="491" y="991"/>
                  </a:cubicBezTo>
                  <a:cubicBezTo>
                    <a:pt x="767" y="991"/>
                    <a:pt x="982" y="768"/>
                    <a:pt x="982" y="491"/>
                  </a:cubicBezTo>
                  <a:cubicBezTo>
                    <a:pt x="982" y="224"/>
                    <a:pt x="767" y="1"/>
                    <a:pt x="491" y="1"/>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2145875" y="1821700"/>
              <a:ext cx="24550" cy="24775"/>
            </a:xfrm>
            <a:custGeom>
              <a:avLst/>
              <a:gdLst/>
              <a:ahLst/>
              <a:cxnLst/>
              <a:rect l="l" t="t" r="r" b="b"/>
              <a:pathLst>
                <a:path w="982" h="991" extrusionOk="0">
                  <a:moveTo>
                    <a:pt x="491" y="1"/>
                  </a:moveTo>
                  <a:cubicBezTo>
                    <a:pt x="214" y="1"/>
                    <a:pt x="0" y="224"/>
                    <a:pt x="0" y="491"/>
                  </a:cubicBezTo>
                  <a:cubicBezTo>
                    <a:pt x="0" y="768"/>
                    <a:pt x="214" y="991"/>
                    <a:pt x="491" y="991"/>
                  </a:cubicBezTo>
                  <a:cubicBezTo>
                    <a:pt x="767" y="991"/>
                    <a:pt x="981" y="768"/>
                    <a:pt x="981" y="491"/>
                  </a:cubicBezTo>
                  <a:cubicBezTo>
                    <a:pt x="981" y="224"/>
                    <a:pt x="767" y="1"/>
                    <a:pt x="491" y="1"/>
                  </a:cubicBezTo>
                  <a:close/>
                </a:path>
              </a:pathLst>
            </a:custGeom>
            <a:solidFill>
              <a:srgbClr val="2B3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1968700" y="1811175"/>
              <a:ext cx="31325" cy="38875"/>
            </a:xfrm>
            <a:custGeom>
              <a:avLst/>
              <a:gdLst/>
              <a:ahLst/>
              <a:cxnLst/>
              <a:rect l="l" t="t" r="r" b="b"/>
              <a:pathLst>
                <a:path w="1253" h="1555" extrusionOk="0">
                  <a:moveTo>
                    <a:pt x="1156" y="1"/>
                  </a:moveTo>
                  <a:cubicBezTo>
                    <a:pt x="1" y="1"/>
                    <a:pt x="111" y="779"/>
                    <a:pt x="111" y="779"/>
                  </a:cubicBezTo>
                  <a:cubicBezTo>
                    <a:pt x="191" y="1555"/>
                    <a:pt x="1253" y="1555"/>
                    <a:pt x="1253" y="1555"/>
                  </a:cubicBezTo>
                  <a:lnTo>
                    <a:pt x="1253" y="2"/>
                  </a:lnTo>
                  <a:cubicBezTo>
                    <a:pt x="1219" y="1"/>
                    <a:pt x="1187" y="1"/>
                    <a:pt x="1156"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2211200" y="1811175"/>
              <a:ext cx="31325" cy="38875"/>
            </a:xfrm>
            <a:custGeom>
              <a:avLst/>
              <a:gdLst/>
              <a:ahLst/>
              <a:cxnLst/>
              <a:rect l="l" t="t" r="r" b="b"/>
              <a:pathLst>
                <a:path w="1253" h="1555" extrusionOk="0">
                  <a:moveTo>
                    <a:pt x="98" y="1"/>
                  </a:moveTo>
                  <a:cubicBezTo>
                    <a:pt x="66" y="1"/>
                    <a:pt x="34" y="1"/>
                    <a:pt x="1" y="2"/>
                  </a:cubicBezTo>
                  <a:lnTo>
                    <a:pt x="1" y="1555"/>
                  </a:lnTo>
                  <a:cubicBezTo>
                    <a:pt x="1" y="1555"/>
                    <a:pt x="1063" y="1555"/>
                    <a:pt x="1134" y="779"/>
                  </a:cubicBezTo>
                  <a:cubicBezTo>
                    <a:pt x="1134" y="779"/>
                    <a:pt x="1252" y="1"/>
                    <a:pt x="98" y="1"/>
                  </a:cubicBezTo>
                  <a:close/>
                </a:path>
              </a:pathLst>
            </a:custGeom>
            <a:solidFill>
              <a:srgbClr val="EFC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1976800" y="1727150"/>
              <a:ext cx="258525" cy="70500"/>
            </a:xfrm>
            <a:custGeom>
              <a:avLst/>
              <a:gdLst/>
              <a:ahLst/>
              <a:cxnLst/>
              <a:rect l="l" t="t" r="r" b="b"/>
              <a:pathLst>
                <a:path w="10341" h="2820" extrusionOk="0">
                  <a:moveTo>
                    <a:pt x="715" y="0"/>
                  </a:moveTo>
                  <a:cubicBezTo>
                    <a:pt x="322" y="0"/>
                    <a:pt x="1" y="321"/>
                    <a:pt x="1" y="714"/>
                  </a:cubicBezTo>
                  <a:lnTo>
                    <a:pt x="1" y="2106"/>
                  </a:lnTo>
                  <a:cubicBezTo>
                    <a:pt x="1" y="2498"/>
                    <a:pt x="322" y="2819"/>
                    <a:pt x="715" y="2819"/>
                  </a:cubicBezTo>
                  <a:lnTo>
                    <a:pt x="9636" y="2819"/>
                  </a:lnTo>
                  <a:cubicBezTo>
                    <a:pt x="10019" y="2819"/>
                    <a:pt x="10340" y="2498"/>
                    <a:pt x="10340" y="2106"/>
                  </a:cubicBezTo>
                  <a:lnTo>
                    <a:pt x="10340" y="714"/>
                  </a:lnTo>
                  <a:cubicBezTo>
                    <a:pt x="10340" y="321"/>
                    <a:pt x="10019" y="0"/>
                    <a:pt x="9636"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1976800" y="1727150"/>
              <a:ext cx="53775" cy="70500"/>
            </a:xfrm>
            <a:custGeom>
              <a:avLst/>
              <a:gdLst/>
              <a:ahLst/>
              <a:cxnLst/>
              <a:rect l="l" t="t" r="r" b="b"/>
              <a:pathLst>
                <a:path w="2151" h="2820" extrusionOk="0">
                  <a:moveTo>
                    <a:pt x="706" y="0"/>
                  </a:moveTo>
                  <a:cubicBezTo>
                    <a:pt x="322" y="0"/>
                    <a:pt x="1" y="321"/>
                    <a:pt x="1" y="714"/>
                  </a:cubicBezTo>
                  <a:lnTo>
                    <a:pt x="1" y="2106"/>
                  </a:lnTo>
                  <a:cubicBezTo>
                    <a:pt x="1" y="2498"/>
                    <a:pt x="322" y="2819"/>
                    <a:pt x="706" y="2819"/>
                  </a:cubicBezTo>
                  <a:lnTo>
                    <a:pt x="2151" y="2819"/>
                  </a:lnTo>
                  <a:lnTo>
                    <a:pt x="215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264"/>
        <p:cNvGrpSpPr/>
        <p:nvPr/>
      </p:nvGrpSpPr>
      <p:grpSpPr>
        <a:xfrm>
          <a:off x="0" y="0"/>
          <a:ext cx="0" cy="0"/>
          <a:chOff x="0" y="0"/>
          <a:chExt cx="0" cy="0"/>
        </a:xfrm>
      </p:grpSpPr>
      <p:sp>
        <p:nvSpPr>
          <p:cNvPr id="8265" name="Google Shape;8265;p65"/>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ALTERNATIVE RESOURCES</a:t>
            </a:r>
            <a:endParaRPr/>
          </a:p>
        </p:txBody>
      </p:sp>
      <p:pic>
        <p:nvPicPr>
          <p:cNvPr id="8266" name="Google Shape;8266;p6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8267" name="Google Shape;8267;p6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8268" name="Google Shape;8268;p65">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8269" name="Google Shape;8269;p65">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8270" name="Google Shape;8270;p65">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8271" name="Google Shape;8271;p65">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grpSp>
        <p:nvGrpSpPr>
          <p:cNvPr id="8272" name="Google Shape;8272;p65"/>
          <p:cNvGrpSpPr/>
          <p:nvPr/>
        </p:nvGrpSpPr>
        <p:grpSpPr>
          <a:xfrm>
            <a:off x="2068460" y="1324196"/>
            <a:ext cx="720275" cy="1028894"/>
            <a:chOff x="3205650" y="2993700"/>
            <a:chExt cx="1137875" cy="1625425"/>
          </a:xfrm>
        </p:grpSpPr>
        <p:sp>
          <p:nvSpPr>
            <p:cNvPr id="8273" name="Google Shape;8273;p65"/>
            <p:cNvSpPr/>
            <p:nvPr/>
          </p:nvSpPr>
          <p:spPr>
            <a:xfrm>
              <a:off x="3351025" y="3877850"/>
              <a:ext cx="987500" cy="616350"/>
            </a:xfrm>
            <a:custGeom>
              <a:avLst/>
              <a:gdLst/>
              <a:ahLst/>
              <a:cxnLst/>
              <a:rect l="l" t="t" r="r" b="b"/>
              <a:pathLst>
                <a:path w="39500" h="24654" extrusionOk="0">
                  <a:moveTo>
                    <a:pt x="37369" y="1"/>
                  </a:moveTo>
                  <a:lnTo>
                    <a:pt x="9524" y="2858"/>
                  </a:lnTo>
                  <a:lnTo>
                    <a:pt x="1" y="3835"/>
                  </a:lnTo>
                  <a:lnTo>
                    <a:pt x="26" y="4688"/>
                  </a:lnTo>
                  <a:cubicBezTo>
                    <a:pt x="51" y="5214"/>
                    <a:pt x="76" y="5765"/>
                    <a:pt x="151" y="6292"/>
                  </a:cubicBezTo>
                  <a:cubicBezTo>
                    <a:pt x="427" y="8748"/>
                    <a:pt x="1128" y="11104"/>
                    <a:pt x="2206" y="13234"/>
                  </a:cubicBezTo>
                  <a:cubicBezTo>
                    <a:pt x="2582" y="14036"/>
                    <a:pt x="3033" y="14813"/>
                    <a:pt x="3534" y="15565"/>
                  </a:cubicBezTo>
                  <a:cubicBezTo>
                    <a:pt x="3985" y="16216"/>
                    <a:pt x="4462" y="16868"/>
                    <a:pt x="4988" y="17470"/>
                  </a:cubicBezTo>
                  <a:cubicBezTo>
                    <a:pt x="5414" y="17971"/>
                    <a:pt x="5840" y="18447"/>
                    <a:pt x="6316" y="18898"/>
                  </a:cubicBezTo>
                  <a:cubicBezTo>
                    <a:pt x="7118" y="19675"/>
                    <a:pt x="7996" y="20402"/>
                    <a:pt x="8923" y="21028"/>
                  </a:cubicBezTo>
                  <a:cubicBezTo>
                    <a:pt x="9349" y="21329"/>
                    <a:pt x="9800" y="21630"/>
                    <a:pt x="10251" y="21906"/>
                  </a:cubicBezTo>
                  <a:cubicBezTo>
                    <a:pt x="11204" y="22457"/>
                    <a:pt x="12206" y="22933"/>
                    <a:pt x="13259" y="23334"/>
                  </a:cubicBezTo>
                  <a:cubicBezTo>
                    <a:pt x="13710" y="23510"/>
                    <a:pt x="14186" y="23660"/>
                    <a:pt x="14662" y="23810"/>
                  </a:cubicBezTo>
                  <a:cubicBezTo>
                    <a:pt x="15715" y="24111"/>
                    <a:pt x="16818" y="24337"/>
                    <a:pt x="17945" y="24487"/>
                  </a:cubicBezTo>
                  <a:cubicBezTo>
                    <a:pt x="18171" y="24512"/>
                    <a:pt x="18397" y="24537"/>
                    <a:pt x="18622" y="24562"/>
                  </a:cubicBezTo>
                  <a:lnTo>
                    <a:pt x="18823" y="24562"/>
                  </a:lnTo>
                  <a:cubicBezTo>
                    <a:pt x="18948" y="24587"/>
                    <a:pt x="19098" y="24587"/>
                    <a:pt x="19224" y="24587"/>
                  </a:cubicBezTo>
                  <a:cubicBezTo>
                    <a:pt x="19324" y="24612"/>
                    <a:pt x="19424" y="24612"/>
                    <a:pt x="19524" y="24612"/>
                  </a:cubicBezTo>
                  <a:cubicBezTo>
                    <a:pt x="20200" y="24642"/>
                    <a:pt x="20849" y="24654"/>
                    <a:pt x="21473" y="24654"/>
                  </a:cubicBezTo>
                  <a:cubicBezTo>
                    <a:pt x="21914" y="24654"/>
                    <a:pt x="22342" y="24648"/>
                    <a:pt x="22758" y="24637"/>
                  </a:cubicBezTo>
                  <a:cubicBezTo>
                    <a:pt x="23133" y="24612"/>
                    <a:pt x="23484" y="24612"/>
                    <a:pt x="23810" y="24587"/>
                  </a:cubicBezTo>
                  <a:cubicBezTo>
                    <a:pt x="23860" y="24587"/>
                    <a:pt x="23885" y="24587"/>
                    <a:pt x="23910" y="24562"/>
                  </a:cubicBezTo>
                  <a:lnTo>
                    <a:pt x="24011" y="24562"/>
                  </a:lnTo>
                  <a:cubicBezTo>
                    <a:pt x="24286" y="24537"/>
                    <a:pt x="24562" y="24537"/>
                    <a:pt x="24838" y="24487"/>
                  </a:cubicBezTo>
                  <a:cubicBezTo>
                    <a:pt x="24963" y="24487"/>
                    <a:pt x="25088" y="24462"/>
                    <a:pt x="25239" y="24462"/>
                  </a:cubicBezTo>
                  <a:cubicBezTo>
                    <a:pt x="25514" y="24412"/>
                    <a:pt x="25790" y="24387"/>
                    <a:pt x="26041" y="24337"/>
                  </a:cubicBezTo>
                  <a:cubicBezTo>
                    <a:pt x="26367" y="24312"/>
                    <a:pt x="26667" y="24262"/>
                    <a:pt x="26943" y="24211"/>
                  </a:cubicBezTo>
                  <a:cubicBezTo>
                    <a:pt x="26993" y="24186"/>
                    <a:pt x="27043" y="24186"/>
                    <a:pt x="27068" y="24186"/>
                  </a:cubicBezTo>
                  <a:cubicBezTo>
                    <a:pt x="27469" y="24111"/>
                    <a:pt x="27845" y="24011"/>
                    <a:pt x="28221" y="23936"/>
                  </a:cubicBezTo>
                  <a:cubicBezTo>
                    <a:pt x="28246" y="23911"/>
                    <a:pt x="28296" y="23911"/>
                    <a:pt x="28347" y="23886"/>
                  </a:cubicBezTo>
                  <a:cubicBezTo>
                    <a:pt x="28447" y="23861"/>
                    <a:pt x="28572" y="23835"/>
                    <a:pt x="28672" y="23810"/>
                  </a:cubicBezTo>
                  <a:cubicBezTo>
                    <a:pt x="28898" y="23760"/>
                    <a:pt x="29098" y="23685"/>
                    <a:pt x="29324" y="23610"/>
                  </a:cubicBezTo>
                  <a:cubicBezTo>
                    <a:pt x="30652" y="23209"/>
                    <a:pt x="31805" y="22683"/>
                    <a:pt x="32783" y="22081"/>
                  </a:cubicBezTo>
                  <a:cubicBezTo>
                    <a:pt x="33209" y="21805"/>
                    <a:pt x="33585" y="21530"/>
                    <a:pt x="33961" y="21254"/>
                  </a:cubicBezTo>
                  <a:cubicBezTo>
                    <a:pt x="34136" y="21104"/>
                    <a:pt x="34311" y="20953"/>
                    <a:pt x="34487" y="20803"/>
                  </a:cubicBezTo>
                  <a:cubicBezTo>
                    <a:pt x="36141" y="19374"/>
                    <a:pt x="37169" y="17695"/>
                    <a:pt x="37996" y="16116"/>
                  </a:cubicBezTo>
                  <a:cubicBezTo>
                    <a:pt x="38121" y="15840"/>
                    <a:pt x="38246" y="15565"/>
                    <a:pt x="38372" y="15314"/>
                  </a:cubicBezTo>
                  <a:cubicBezTo>
                    <a:pt x="38522" y="14988"/>
                    <a:pt x="38647" y="14688"/>
                    <a:pt x="38773" y="14337"/>
                  </a:cubicBezTo>
                  <a:cubicBezTo>
                    <a:pt x="39499" y="12156"/>
                    <a:pt x="39474" y="9550"/>
                    <a:pt x="39149" y="7144"/>
                  </a:cubicBezTo>
                  <a:cubicBezTo>
                    <a:pt x="38647" y="3284"/>
                    <a:pt x="37369" y="1"/>
                    <a:pt x="37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3402400" y="4076125"/>
              <a:ext cx="52575" cy="190850"/>
            </a:xfrm>
            <a:custGeom>
              <a:avLst/>
              <a:gdLst/>
              <a:ahLst/>
              <a:cxnLst/>
              <a:rect l="l" t="t" r="r" b="b"/>
              <a:pathLst>
                <a:path w="2103" h="7634" extrusionOk="0">
                  <a:moveTo>
                    <a:pt x="1223" y="0"/>
                  </a:moveTo>
                  <a:cubicBezTo>
                    <a:pt x="1035" y="0"/>
                    <a:pt x="849" y="85"/>
                    <a:pt x="727" y="290"/>
                  </a:cubicBezTo>
                  <a:cubicBezTo>
                    <a:pt x="1" y="1468"/>
                    <a:pt x="101" y="2721"/>
                    <a:pt x="126" y="4025"/>
                  </a:cubicBezTo>
                  <a:cubicBezTo>
                    <a:pt x="126" y="4451"/>
                    <a:pt x="126" y="4877"/>
                    <a:pt x="151" y="5303"/>
                  </a:cubicBezTo>
                  <a:cubicBezTo>
                    <a:pt x="527" y="6105"/>
                    <a:pt x="978" y="6882"/>
                    <a:pt x="1479" y="7634"/>
                  </a:cubicBezTo>
                  <a:cubicBezTo>
                    <a:pt x="1454" y="6882"/>
                    <a:pt x="1404" y="6105"/>
                    <a:pt x="1379" y="5353"/>
                  </a:cubicBezTo>
                  <a:cubicBezTo>
                    <a:pt x="1354" y="4025"/>
                    <a:pt x="1078" y="2120"/>
                    <a:pt x="1805" y="942"/>
                  </a:cubicBezTo>
                  <a:cubicBezTo>
                    <a:pt x="2102" y="453"/>
                    <a:pt x="1656" y="0"/>
                    <a:pt x="1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3473825" y="4153150"/>
              <a:ext cx="37000" cy="197175"/>
            </a:xfrm>
            <a:custGeom>
              <a:avLst/>
              <a:gdLst/>
              <a:ahLst/>
              <a:cxnLst/>
              <a:rect l="l" t="t" r="r" b="b"/>
              <a:pathLst>
                <a:path w="1480" h="7887" extrusionOk="0">
                  <a:moveTo>
                    <a:pt x="873" y="1"/>
                  </a:moveTo>
                  <a:cubicBezTo>
                    <a:pt x="557" y="1"/>
                    <a:pt x="227" y="201"/>
                    <a:pt x="201" y="593"/>
                  </a:cubicBezTo>
                  <a:cubicBezTo>
                    <a:pt x="51" y="2548"/>
                    <a:pt x="1" y="4503"/>
                    <a:pt x="76" y="6458"/>
                  </a:cubicBezTo>
                  <a:cubicBezTo>
                    <a:pt x="502" y="6959"/>
                    <a:pt x="928" y="7435"/>
                    <a:pt x="1404" y="7886"/>
                  </a:cubicBezTo>
                  <a:cubicBezTo>
                    <a:pt x="1254" y="5455"/>
                    <a:pt x="1254" y="3024"/>
                    <a:pt x="1454" y="593"/>
                  </a:cubicBezTo>
                  <a:cubicBezTo>
                    <a:pt x="1479" y="195"/>
                    <a:pt x="1184"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5"/>
            <p:cNvSpPr/>
            <p:nvPr/>
          </p:nvSpPr>
          <p:spPr>
            <a:xfrm>
              <a:off x="3567200" y="4209950"/>
              <a:ext cx="40125" cy="215550"/>
            </a:xfrm>
            <a:custGeom>
              <a:avLst/>
              <a:gdLst/>
              <a:ahLst/>
              <a:cxnLst/>
              <a:rect l="l" t="t" r="r" b="b"/>
              <a:pathLst>
                <a:path w="1605" h="8622" extrusionOk="0">
                  <a:moveTo>
                    <a:pt x="859" y="0"/>
                  </a:moveTo>
                  <a:cubicBezTo>
                    <a:pt x="545" y="0"/>
                    <a:pt x="213" y="201"/>
                    <a:pt x="176" y="602"/>
                  </a:cubicBezTo>
                  <a:cubicBezTo>
                    <a:pt x="0" y="3008"/>
                    <a:pt x="25" y="5389"/>
                    <a:pt x="276" y="7744"/>
                  </a:cubicBezTo>
                  <a:cubicBezTo>
                    <a:pt x="702" y="8045"/>
                    <a:pt x="1153" y="8346"/>
                    <a:pt x="1604" y="8622"/>
                  </a:cubicBezTo>
                  <a:cubicBezTo>
                    <a:pt x="1278" y="5965"/>
                    <a:pt x="1228" y="3283"/>
                    <a:pt x="1429" y="602"/>
                  </a:cubicBezTo>
                  <a:cubicBezTo>
                    <a:pt x="1466" y="201"/>
                    <a:pt x="1172"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5"/>
            <p:cNvSpPr/>
            <p:nvPr/>
          </p:nvSpPr>
          <p:spPr>
            <a:xfrm>
              <a:off x="3650200" y="4221225"/>
              <a:ext cx="67400" cy="251900"/>
            </a:xfrm>
            <a:custGeom>
              <a:avLst/>
              <a:gdLst/>
              <a:ahLst/>
              <a:cxnLst/>
              <a:rect l="l" t="t" r="r" b="b"/>
              <a:pathLst>
                <a:path w="2696" h="10076" extrusionOk="0">
                  <a:moveTo>
                    <a:pt x="609" y="0"/>
                  </a:moveTo>
                  <a:cubicBezTo>
                    <a:pt x="295" y="0"/>
                    <a:pt x="1" y="201"/>
                    <a:pt x="39" y="602"/>
                  </a:cubicBezTo>
                  <a:cubicBezTo>
                    <a:pt x="339" y="3609"/>
                    <a:pt x="665" y="6642"/>
                    <a:pt x="1292" y="9599"/>
                  </a:cubicBezTo>
                  <a:cubicBezTo>
                    <a:pt x="1743" y="9775"/>
                    <a:pt x="2219" y="9925"/>
                    <a:pt x="2695" y="10075"/>
                  </a:cubicBezTo>
                  <a:cubicBezTo>
                    <a:pt x="1968" y="6968"/>
                    <a:pt x="1618" y="3785"/>
                    <a:pt x="1292" y="602"/>
                  </a:cubicBezTo>
                  <a:cubicBezTo>
                    <a:pt x="1254" y="201"/>
                    <a:pt x="922" y="0"/>
                    <a:pt x="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4238975" y="4103400"/>
              <a:ext cx="81375" cy="177375"/>
            </a:xfrm>
            <a:custGeom>
              <a:avLst/>
              <a:gdLst/>
              <a:ahLst/>
              <a:cxnLst/>
              <a:rect l="l" t="t" r="r" b="b"/>
              <a:pathLst>
                <a:path w="3255" h="7095" extrusionOk="0">
                  <a:moveTo>
                    <a:pt x="760" y="1"/>
                  </a:moveTo>
                  <a:cubicBezTo>
                    <a:pt x="370" y="1"/>
                    <a:pt x="0" y="299"/>
                    <a:pt x="197" y="753"/>
                  </a:cubicBezTo>
                  <a:cubicBezTo>
                    <a:pt x="1049" y="2833"/>
                    <a:pt x="1901" y="4914"/>
                    <a:pt x="2478" y="7094"/>
                  </a:cubicBezTo>
                  <a:cubicBezTo>
                    <a:pt x="2603" y="6818"/>
                    <a:pt x="2728" y="6543"/>
                    <a:pt x="2854" y="6292"/>
                  </a:cubicBezTo>
                  <a:cubicBezTo>
                    <a:pt x="3004" y="5966"/>
                    <a:pt x="3129" y="5666"/>
                    <a:pt x="3255" y="5315"/>
                  </a:cubicBezTo>
                  <a:cubicBezTo>
                    <a:pt x="2728" y="3661"/>
                    <a:pt x="2077" y="2057"/>
                    <a:pt x="1400" y="427"/>
                  </a:cubicBezTo>
                  <a:cubicBezTo>
                    <a:pt x="1281" y="129"/>
                    <a:pt x="1016" y="1"/>
                    <a:pt x="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3752150" y="4257100"/>
              <a:ext cx="79475" cy="235450"/>
            </a:xfrm>
            <a:custGeom>
              <a:avLst/>
              <a:gdLst/>
              <a:ahLst/>
              <a:cxnLst/>
              <a:rect l="l" t="t" r="r" b="b"/>
              <a:pathLst>
                <a:path w="3179" h="9418" extrusionOk="0">
                  <a:moveTo>
                    <a:pt x="763" y="0"/>
                  </a:moveTo>
                  <a:cubicBezTo>
                    <a:pt x="386" y="0"/>
                    <a:pt x="1" y="304"/>
                    <a:pt x="121" y="771"/>
                  </a:cubicBezTo>
                  <a:cubicBezTo>
                    <a:pt x="923" y="3578"/>
                    <a:pt x="1525" y="6435"/>
                    <a:pt x="1900" y="9317"/>
                  </a:cubicBezTo>
                  <a:cubicBezTo>
                    <a:pt x="2201" y="9342"/>
                    <a:pt x="2477" y="9367"/>
                    <a:pt x="2778" y="9392"/>
                  </a:cubicBezTo>
                  <a:cubicBezTo>
                    <a:pt x="2903" y="9417"/>
                    <a:pt x="3053" y="9417"/>
                    <a:pt x="3179" y="9417"/>
                  </a:cubicBezTo>
                  <a:cubicBezTo>
                    <a:pt x="2778" y="6385"/>
                    <a:pt x="2176" y="3402"/>
                    <a:pt x="1349" y="445"/>
                  </a:cubicBezTo>
                  <a:cubicBezTo>
                    <a:pt x="1259" y="135"/>
                    <a:pt x="1013" y="0"/>
                    <a:pt x="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5"/>
            <p:cNvSpPr/>
            <p:nvPr/>
          </p:nvSpPr>
          <p:spPr>
            <a:xfrm>
              <a:off x="3886475" y="4275925"/>
              <a:ext cx="64825" cy="217875"/>
            </a:xfrm>
            <a:custGeom>
              <a:avLst/>
              <a:gdLst/>
              <a:ahLst/>
              <a:cxnLst/>
              <a:rect l="l" t="t" r="r" b="b"/>
              <a:pathLst>
                <a:path w="2593" h="8715" extrusionOk="0">
                  <a:moveTo>
                    <a:pt x="770" y="1"/>
                  </a:moveTo>
                  <a:cubicBezTo>
                    <a:pt x="393" y="1"/>
                    <a:pt x="1" y="311"/>
                    <a:pt x="137" y="795"/>
                  </a:cubicBezTo>
                  <a:cubicBezTo>
                    <a:pt x="813" y="3401"/>
                    <a:pt x="1214" y="6033"/>
                    <a:pt x="1340" y="8714"/>
                  </a:cubicBezTo>
                  <a:cubicBezTo>
                    <a:pt x="1766" y="8689"/>
                    <a:pt x="2192" y="8664"/>
                    <a:pt x="2593" y="8639"/>
                  </a:cubicBezTo>
                  <a:cubicBezTo>
                    <a:pt x="2467" y="5882"/>
                    <a:pt x="2041" y="3151"/>
                    <a:pt x="1340" y="444"/>
                  </a:cubicBezTo>
                  <a:cubicBezTo>
                    <a:pt x="1260" y="135"/>
                    <a:pt x="1018" y="1"/>
                    <a:pt x="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5"/>
            <p:cNvSpPr/>
            <p:nvPr/>
          </p:nvSpPr>
          <p:spPr>
            <a:xfrm>
              <a:off x="3981825" y="4243125"/>
              <a:ext cx="76000" cy="240025"/>
            </a:xfrm>
            <a:custGeom>
              <a:avLst/>
              <a:gdLst/>
              <a:ahLst/>
              <a:cxnLst/>
              <a:rect l="l" t="t" r="r" b="b"/>
              <a:pathLst>
                <a:path w="3040" h="9601" extrusionOk="0">
                  <a:moveTo>
                    <a:pt x="752" y="1"/>
                  </a:moveTo>
                  <a:cubicBezTo>
                    <a:pt x="367" y="1"/>
                    <a:pt x="1" y="299"/>
                    <a:pt x="182" y="753"/>
                  </a:cubicBezTo>
                  <a:cubicBezTo>
                    <a:pt x="1310" y="3610"/>
                    <a:pt x="1811" y="6543"/>
                    <a:pt x="1711" y="9600"/>
                  </a:cubicBezTo>
                  <a:cubicBezTo>
                    <a:pt x="2162" y="9500"/>
                    <a:pt x="2563" y="9425"/>
                    <a:pt x="2989" y="9325"/>
                  </a:cubicBezTo>
                  <a:cubicBezTo>
                    <a:pt x="3039" y="6267"/>
                    <a:pt x="2513" y="3310"/>
                    <a:pt x="1385" y="427"/>
                  </a:cubicBezTo>
                  <a:cubicBezTo>
                    <a:pt x="1266" y="129"/>
                    <a:pt x="1005"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4127975" y="4227650"/>
              <a:ext cx="72075" cy="202250"/>
            </a:xfrm>
            <a:custGeom>
              <a:avLst/>
              <a:gdLst/>
              <a:ahLst/>
              <a:cxnLst/>
              <a:rect l="l" t="t" r="r" b="b"/>
              <a:pathLst>
                <a:path w="2883" h="8090" extrusionOk="0">
                  <a:moveTo>
                    <a:pt x="751" y="0"/>
                  </a:moveTo>
                  <a:cubicBezTo>
                    <a:pt x="374" y="0"/>
                    <a:pt x="0" y="304"/>
                    <a:pt x="151" y="771"/>
                  </a:cubicBezTo>
                  <a:cubicBezTo>
                    <a:pt x="978" y="3152"/>
                    <a:pt x="1504" y="5583"/>
                    <a:pt x="1705" y="8089"/>
                  </a:cubicBezTo>
                  <a:cubicBezTo>
                    <a:pt x="2131" y="7813"/>
                    <a:pt x="2507" y="7538"/>
                    <a:pt x="2883" y="7262"/>
                  </a:cubicBezTo>
                  <a:cubicBezTo>
                    <a:pt x="2632" y="4931"/>
                    <a:pt x="2131" y="2676"/>
                    <a:pt x="1354" y="445"/>
                  </a:cubicBezTo>
                  <a:cubicBezTo>
                    <a:pt x="1254" y="135"/>
                    <a:pt x="1002"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3807175" y="4374100"/>
              <a:ext cx="196125" cy="245025"/>
            </a:xfrm>
            <a:custGeom>
              <a:avLst/>
              <a:gdLst/>
              <a:ahLst/>
              <a:cxnLst/>
              <a:rect l="l" t="t" r="r" b="b"/>
              <a:pathLst>
                <a:path w="7845" h="9801" extrusionOk="0">
                  <a:moveTo>
                    <a:pt x="301" y="0"/>
                  </a:moveTo>
                  <a:cubicBezTo>
                    <a:pt x="301" y="1"/>
                    <a:pt x="0" y="2256"/>
                    <a:pt x="376" y="4712"/>
                  </a:cubicBezTo>
                  <a:cubicBezTo>
                    <a:pt x="677" y="6642"/>
                    <a:pt x="1429" y="8672"/>
                    <a:pt x="3108" y="9800"/>
                  </a:cubicBezTo>
                  <a:cubicBezTo>
                    <a:pt x="3108" y="9800"/>
                    <a:pt x="4486" y="9700"/>
                    <a:pt x="5790" y="8497"/>
                  </a:cubicBezTo>
                  <a:cubicBezTo>
                    <a:pt x="6391" y="7945"/>
                    <a:pt x="6968" y="7143"/>
                    <a:pt x="7394" y="6041"/>
                  </a:cubicBezTo>
                  <a:cubicBezTo>
                    <a:pt x="7569" y="5589"/>
                    <a:pt x="7720" y="5088"/>
                    <a:pt x="7845" y="4537"/>
                  </a:cubicBezTo>
                  <a:lnTo>
                    <a:pt x="7795" y="4487"/>
                  </a:lnTo>
                  <a:cubicBezTo>
                    <a:pt x="7720" y="4412"/>
                    <a:pt x="7519" y="4136"/>
                    <a:pt x="7193" y="3785"/>
                  </a:cubicBezTo>
                  <a:cubicBezTo>
                    <a:pt x="6692" y="3259"/>
                    <a:pt x="5940" y="2507"/>
                    <a:pt x="4938" y="1805"/>
                  </a:cubicBezTo>
                  <a:cubicBezTo>
                    <a:pt x="3710" y="953"/>
                    <a:pt x="2131" y="176"/>
                    <a:pt x="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3973200" y="4452425"/>
              <a:ext cx="102800" cy="88075"/>
            </a:xfrm>
            <a:custGeom>
              <a:avLst/>
              <a:gdLst/>
              <a:ahLst/>
              <a:cxnLst/>
              <a:rect l="l" t="t" r="r" b="b"/>
              <a:pathLst>
                <a:path w="4112" h="3523" extrusionOk="0">
                  <a:moveTo>
                    <a:pt x="1638" y="1"/>
                  </a:moveTo>
                  <a:cubicBezTo>
                    <a:pt x="1386" y="1"/>
                    <a:pt x="1141" y="66"/>
                    <a:pt x="928" y="226"/>
                  </a:cubicBezTo>
                  <a:cubicBezTo>
                    <a:pt x="1" y="903"/>
                    <a:pt x="201" y="2908"/>
                    <a:pt x="1279" y="3284"/>
                  </a:cubicBezTo>
                  <a:cubicBezTo>
                    <a:pt x="1656" y="3395"/>
                    <a:pt x="2040" y="3522"/>
                    <a:pt x="2411" y="3522"/>
                  </a:cubicBezTo>
                  <a:cubicBezTo>
                    <a:pt x="2706" y="3522"/>
                    <a:pt x="2992" y="3442"/>
                    <a:pt x="3259" y="3208"/>
                  </a:cubicBezTo>
                  <a:cubicBezTo>
                    <a:pt x="3735" y="2807"/>
                    <a:pt x="4111" y="2256"/>
                    <a:pt x="3986" y="1680"/>
                  </a:cubicBezTo>
                  <a:cubicBezTo>
                    <a:pt x="3886" y="1279"/>
                    <a:pt x="3334" y="752"/>
                    <a:pt x="2933" y="477"/>
                  </a:cubicBezTo>
                  <a:cubicBezTo>
                    <a:pt x="2577" y="218"/>
                    <a:pt x="2096" y="1"/>
                    <a:pt x="163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5"/>
            <p:cNvSpPr/>
            <p:nvPr/>
          </p:nvSpPr>
          <p:spPr>
            <a:xfrm>
              <a:off x="4027725" y="4302675"/>
              <a:ext cx="229975" cy="244525"/>
            </a:xfrm>
            <a:custGeom>
              <a:avLst/>
              <a:gdLst/>
              <a:ahLst/>
              <a:cxnLst/>
              <a:rect l="l" t="t" r="r" b="b"/>
              <a:pathLst>
                <a:path w="9199" h="9781" extrusionOk="0">
                  <a:moveTo>
                    <a:pt x="5865" y="0"/>
                  </a:moveTo>
                  <a:cubicBezTo>
                    <a:pt x="1153" y="176"/>
                    <a:pt x="0" y="7168"/>
                    <a:pt x="0" y="7168"/>
                  </a:cubicBezTo>
                  <a:cubicBezTo>
                    <a:pt x="0" y="7168"/>
                    <a:pt x="2594" y="9781"/>
                    <a:pt x="5926" y="9781"/>
                  </a:cubicBezTo>
                  <a:cubicBezTo>
                    <a:pt x="6497" y="9781"/>
                    <a:pt x="7090" y="9704"/>
                    <a:pt x="7695" y="9524"/>
                  </a:cubicBezTo>
                  <a:cubicBezTo>
                    <a:pt x="9198" y="6266"/>
                    <a:pt x="5865" y="0"/>
                    <a:pt x="5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3871450" y="4467950"/>
              <a:ext cx="108050" cy="61875"/>
            </a:xfrm>
            <a:custGeom>
              <a:avLst/>
              <a:gdLst/>
              <a:ahLst/>
              <a:cxnLst/>
              <a:rect l="l" t="t" r="r" b="b"/>
              <a:pathLst>
                <a:path w="4322" h="2475" extrusionOk="0">
                  <a:moveTo>
                    <a:pt x="218" y="0"/>
                  </a:moveTo>
                  <a:cubicBezTo>
                    <a:pt x="51" y="0"/>
                    <a:pt x="1" y="260"/>
                    <a:pt x="186" y="307"/>
                  </a:cubicBezTo>
                  <a:cubicBezTo>
                    <a:pt x="1464" y="607"/>
                    <a:pt x="2743" y="908"/>
                    <a:pt x="4021" y="1209"/>
                  </a:cubicBezTo>
                  <a:cubicBezTo>
                    <a:pt x="3118" y="1535"/>
                    <a:pt x="2241" y="1835"/>
                    <a:pt x="1339" y="2161"/>
                  </a:cubicBezTo>
                  <a:cubicBezTo>
                    <a:pt x="1183" y="2228"/>
                    <a:pt x="1225" y="2474"/>
                    <a:pt x="1378" y="2474"/>
                  </a:cubicBezTo>
                  <a:cubicBezTo>
                    <a:pt x="1397" y="2474"/>
                    <a:pt x="1417" y="2470"/>
                    <a:pt x="1439" y="2462"/>
                  </a:cubicBezTo>
                  <a:cubicBezTo>
                    <a:pt x="2342" y="2136"/>
                    <a:pt x="3244" y="1810"/>
                    <a:pt x="4171" y="1485"/>
                  </a:cubicBezTo>
                  <a:cubicBezTo>
                    <a:pt x="4321" y="1434"/>
                    <a:pt x="4296" y="1184"/>
                    <a:pt x="4146" y="1184"/>
                  </a:cubicBezTo>
                  <a:cubicBezTo>
                    <a:pt x="4221" y="1109"/>
                    <a:pt x="4221" y="933"/>
                    <a:pt x="4096" y="908"/>
                  </a:cubicBezTo>
                  <a:cubicBezTo>
                    <a:pt x="2818" y="607"/>
                    <a:pt x="1540" y="307"/>
                    <a:pt x="261" y="6"/>
                  </a:cubicBezTo>
                  <a:cubicBezTo>
                    <a:pt x="246" y="2"/>
                    <a:pt x="231"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4002025" y="4426375"/>
              <a:ext cx="141625" cy="112825"/>
            </a:xfrm>
            <a:custGeom>
              <a:avLst/>
              <a:gdLst/>
              <a:ahLst/>
              <a:cxnLst/>
              <a:rect l="l" t="t" r="r" b="b"/>
              <a:pathLst>
                <a:path w="5665" h="4513" extrusionOk="0">
                  <a:moveTo>
                    <a:pt x="4618" y="0"/>
                  </a:moveTo>
                  <a:cubicBezTo>
                    <a:pt x="4582" y="0"/>
                    <a:pt x="4545" y="12"/>
                    <a:pt x="4512" y="40"/>
                  </a:cubicBezTo>
                  <a:cubicBezTo>
                    <a:pt x="3936" y="666"/>
                    <a:pt x="3334" y="1243"/>
                    <a:pt x="2682" y="1794"/>
                  </a:cubicBezTo>
                  <a:cubicBezTo>
                    <a:pt x="2657" y="1819"/>
                    <a:pt x="2632" y="1844"/>
                    <a:pt x="2632" y="1869"/>
                  </a:cubicBezTo>
                  <a:cubicBezTo>
                    <a:pt x="2081" y="1118"/>
                    <a:pt x="1104" y="717"/>
                    <a:pt x="201" y="717"/>
                  </a:cubicBezTo>
                  <a:cubicBezTo>
                    <a:pt x="1" y="717"/>
                    <a:pt x="1" y="1017"/>
                    <a:pt x="201" y="1017"/>
                  </a:cubicBezTo>
                  <a:cubicBezTo>
                    <a:pt x="978" y="1042"/>
                    <a:pt x="1730" y="1318"/>
                    <a:pt x="2256" y="1894"/>
                  </a:cubicBezTo>
                  <a:cubicBezTo>
                    <a:pt x="2858" y="2571"/>
                    <a:pt x="3033" y="3799"/>
                    <a:pt x="2006" y="4200"/>
                  </a:cubicBezTo>
                  <a:cubicBezTo>
                    <a:pt x="1850" y="4267"/>
                    <a:pt x="1892" y="4513"/>
                    <a:pt x="2045" y="4513"/>
                  </a:cubicBezTo>
                  <a:cubicBezTo>
                    <a:pt x="2064" y="4513"/>
                    <a:pt x="2084" y="4509"/>
                    <a:pt x="2106" y="4501"/>
                  </a:cubicBezTo>
                  <a:cubicBezTo>
                    <a:pt x="2958" y="4175"/>
                    <a:pt x="3259" y="3248"/>
                    <a:pt x="2933" y="2396"/>
                  </a:cubicBezTo>
                  <a:cubicBezTo>
                    <a:pt x="2908" y="2321"/>
                    <a:pt x="2858" y="2270"/>
                    <a:pt x="2833" y="2195"/>
                  </a:cubicBezTo>
                  <a:cubicBezTo>
                    <a:pt x="3710" y="2095"/>
                    <a:pt x="4587" y="2020"/>
                    <a:pt x="5464" y="1920"/>
                  </a:cubicBezTo>
                  <a:cubicBezTo>
                    <a:pt x="5658" y="1895"/>
                    <a:pt x="5665" y="1592"/>
                    <a:pt x="5486" y="1592"/>
                  </a:cubicBezTo>
                  <a:cubicBezTo>
                    <a:pt x="5479" y="1592"/>
                    <a:pt x="5472" y="1593"/>
                    <a:pt x="5464" y="1594"/>
                  </a:cubicBezTo>
                  <a:cubicBezTo>
                    <a:pt x="4662" y="1694"/>
                    <a:pt x="3860" y="1769"/>
                    <a:pt x="3058" y="1869"/>
                  </a:cubicBezTo>
                  <a:cubicBezTo>
                    <a:pt x="3660" y="1368"/>
                    <a:pt x="4211" y="842"/>
                    <a:pt x="4738" y="265"/>
                  </a:cubicBezTo>
                  <a:cubicBezTo>
                    <a:pt x="4855" y="148"/>
                    <a:pt x="4744" y="0"/>
                    <a:pt x="4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3339750" y="3402925"/>
              <a:ext cx="1003775" cy="923750"/>
            </a:xfrm>
            <a:custGeom>
              <a:avLst/>
              <a:gdLst/>
              <a:ahLst/>
              <a:cxnLst/>
              <a:rect l="l" t="t" r="r" b="b"/>
              <a:pathLst>
                <a:path w="40151" h="36950" extrusionOk="0">
                  <a:moveTo>
                    <a:pt x="19224" y="0"/>
                  </a:moveTo>
                  <a:cubicBezTo>
                    <a:pt x="18246" y="25"/>
                    <a:pt x="17244" y="100"/>
                    <a:pt x="16266" y="276"/>
                  </a:cubicBezTo>
                  <a:cubicBezTo>
                    <a:pt x="16191" y="301"/>
                    <a:pt x="16091" y="301"/>
                    <a:pt x="16016" y="326"/>
                  </a:cubicBezTo>
                  <a:cubicBezTo>
                    <a:pt x="15990" y="326"/>
                    <a:pt x="15965" y="326"/>
                    <a:pt x="15940" y="351"/>
                  </a:cubicBezTo>
                  <a:cubicBezTo>
                    <a:pt x="15865" y="351"/>
                    <a:pt x="15790" y="376"/>
                    <a:pt x="15715" y="401"/>
                  </a:cubicBezTo>
                  <a:cubicBezTo>
                    <a:pt x="14587" y="652"/>
                    <a:pt x="13459" y="1028"/>
                    <a:pt x="12331" y="1604"/>
                  </a:cubicBezTo>
                  <a:cubicBezTo>
                    <a:pt x="12231" y="1654"/>
                    <a:pt x="12131" y="1679"/>
                    <a:pt x="12056" y="1755"/>
                  </a:cubicBezTo>
                  <a:cubicBezTo>
                    <a:pt x="11955" y="1780"/>
                    <a:pt x="11855" y="1830"/>
                    <a:pt x="11780" y="1880"/>
                  </a:cubicBezTo>
                  <a:cubicBezTo>
                    <a:pt x="11554" y="2005"/>
                    <a:pt x="11304" y="2156"/>
                    <a:pt x="11078" y="2281"/>
                  </a:cubicBezTo>
                  <a:cubicBezTo>
                    <a:pt x="11053" y="2306"/>
                    <a:pt x="11028" y="2331"/>
                    <a:pt x="11003" y="2356"/>
                  </a:cubicBezTo>
                  <a:cubicBezTo>
                    <a:pt x="10427" y="2707"/>
                    <a:pt x="9875" y="3108"/>
                    <a:pt x="9324" y="3559"/>
                  </a:cubicBezTo>
                  <a:cubicBezTo>
                    <a:pt x="9223" y="3634"/>
                    <a:pt x="9148" y="3709"/>
                    <a:pt x="9073" y="3785"/>
                  </a:cubicBezTo>
                  <a:cubicBezTo>
                    <a:pt x="8171" y="4562"/>
                    <a:pt x="7319" y="5464"/>
                    <a:pt x="6467" y="6516"/>
                  </a:cubicBezTo>
                  <a:cubicBezTo>
                    <a:pt x="6391" y="6617"/>
                    <a:pt x="6341" y="6692"/>
                    <a:pt x="6266" y="6792"/>
                  </a:cubicBezTo>
                  <a:lnTo>
                    <a:pt x="6241" y="6792"/>
                  </a:lnTo>
                  <a:cubicBezTo>
                    <a:pt x="6166" y="6892"/>
                    <a:pt x="5514" y="7694"/>
                    <a:pt x="4637" y="9023"/>
                  </a:cubicBezTo>
                  <a:cubicBezTo>
                    <a:pt x="4562" y="9123"/>
                    <a:pt x="4512" y="9223"/>
                    <a:pt x="4436" y="9324"/>
                  </a:cubicBezTo>
                  <a:cubicBezTo>
                    <a:pt x="3785" y="10326"/>
                    <a:pt x="3033" y="11604"/>
                    <a:pt x="2331" y="13058"/>
                  </a:cubicBezTo>
                  <a:cubicBezTo>
                    <a:pt x="2131" y="13484"/>
                    <a:pt x="1955" y="13910"/>
                    <a:pt x="1755" y="14336"/>
                  </a:cubicBezTo>
                  <a:cubicBezTo>
                    <a:pt x="1730" y="14461"/>
                    <a:pt x="1680" y="14562"/>
                    <a:pt x="1629" y="14662"/>
                  </a:cubicBezTo>
                  <a:cubicBezTo>
                    <a:pt x="1078" y="16065"/>
                    <a:pt x="602" y="17594"/>
                    <a:pt x="351" y="19148"/>
                  </a:cubicBezTo>
                  <a:cubicBezTo>
                    <a:pt x="0" y="21153"/>
                    <a:pt x="0" y="23208"/>
                    <a:pt x="577" y="25238"/>
                  </a:cubicBezTo>
                  <a:cubicBezTo>
                    <a:pt x="577" y="25238"/>
                    <a:pt x="577" y="25263"/>
                    <a:pt x="602" y="25289"/>
                  </a:cubicBezTo>
                  <a:cubicBezTo>
                    <a:pt x="2782" y="32983"/>
                    <a:pt x="12432" y="36767"/>
                    <a:pt x="21605" y="36943"/>
                  </a:cubicBezTo>
                  <a:cubicBezTo>
                    <a:pt x="21811" y="36947"/>
                    <a:pt x="22017" y="36949"/>
                    <a:pt x="22223" y="36949"/>
                  </a:cubicBezTo>
                  <a:cubicBezTo>
                    <a:pt x="23219" y="36949"/>
                    <a:pt x="24208" y="36900"/>
                    <a:pt x="25163" y="36817"/>
                  </a:cubicBezTo>
                  <a:cubicBezTo>
                    <a:pt x="33409" y="36116"/>
                    <a:pt x="38096" y="31304"/>
                    <a:pt x="39600" y="26141"/>
                  </a:cubicBezTo>
                  <a:cubicBezTo>
                    <a:pt x="39950" y="24988"/>
                    <a:pt x="40101" y="23785"/>
                    <a:pt x="40126" y="22632"/>
                  </a:cubicBezTo>
                  <a:cubicBezTo>
                    <a:pt x="40151" y="18672"/>
                    <a:pt x="38497" y="12532"/>
                    <a:pt x="36141" y="8045"/>
                  </a:cubicBezTo>
                  <a:cubicBezTo>
                    <a:pt x="35815" y="7419"/>
                    <a:pt x="35464" y="6817"/>
                    <a:pt x="35113" y="6266"/>
                  </a:cubicBezTo>
                  <a:cubicBezTo>
                    <a:pt x="35013" y="6115"/>
                    <a:pt x="34913" y="5965"/>
                    <a:pt x="34813" y="5815"/>
                  </a:cubicBezTo>
                  <a:cubicBezTo>
                    <a:pt x="33610" y="4060"/>
                    <a:pt x="32306" y="2832"/>
                    <a:pt x="30978" y="2506"/>
                  </a:cubicBezTo>
                  <a:cubicBezTo>
                    <a:pt x="30853" y="2456"/>
                    <a:pt x="30702" y="2431"/>
                    <a:pt x="30552" y="2381"/>
                  </a:cubicBezTo>
                  <a:cubicBezTo>
                    <a:pt x="30452" y="2356"/>
                    <a:pt x="30326" y="2331"/>
                    <a:pt x="30226" y="2281"/>
                  </a:cubicBezTo>
                  <a:cubicBezTo>
                    <a:pt x="29975" y="2231"/>
                    <a:pt x="29750" y="2156"/>
                    <a:pt x="29474" y="2055"/>
                  </a:cubicBezTo>
                  <a:cubicBezTo>
                    <a:pt x="28848" y="1855"/>
                    <a:pt x="28121" y="1629"/>
                    <a:pt x="27369" y="1404"/>
                  </a:cubicBezTo>
                  <a:cubicBezTo>
                    <a:pt x="27244" y="1379"/>
                    <a:pt x="27143" y="1328"/>
                    <a:pt x="27018" y="1303"/>
                  </a:cubicBezTo>
                  <a:cubicBezTo>
                    <a:pt x="25915" y="978"/>
                    <a:pt x="24712" y="652"/>
                    <a:pt x="23459" y="426"/>
                  </a:cubicBezTo>
                  <a:cubicBezTo>
                    <a:pt x="23334" y="401"/>
                    <a:pt x="23234" y="376"/>
                    <a:pt x="23108" y="351"/>
                  </a:cubicBezTo>
                  <a:cubicBezTo>
                    <a:pt x="21955" y="151"/>
                    <a:pt x="20777" y="25"/>
                    <a:pt x="195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3280225" y="3184400"/>
              <a:ext cx="826475" cy="583200"/>
            </a:xfrm>
            <a:custGeom>
              <a:avLst/>
              <a:gdLst/>
              <a:ahLst/>
              <a:cxnLst/>
              <a:rect l="l" t="t" r="r" b="b"/>
              <a:pathLst>
                <a:path w="33059" h="23328" extrusionOk="0">
                  <a:moveTo>
                    <a:pt x="14353" y="1"/>
                  </a:moveTo>
                  <a:cubicBezTo>
                    <a:pt x="13722" y="1"/>
                    <a:pt x="13102" y="57"/>
                    <a:pt x="12482" y="170"/>
                  </a:cubicBezTo>
                  <a:cubicBezTo>
                    <a:pt x="11504" y="370"/>
                    <a:pt x="10552" y="721"/>
                    <a:pt x="9675" y="1172"/>
                  </a:cubicBezTo>
                  <a:cubicBezTo>
                    <a:pt x="9574" y="1222"/>
                    <a:pt x="9499" y="1272"/>
                    <a:pt x="9424" y="1323"/>
                  </a:cubicBezTo>
                  <a:cubicBezTo>
                    <a:pt x="8422" y="1874"/>
                    <a:pt x="7494" y="2576"/>
                    <a:pt x="6642" y="3428"/>
                  </a:cubicBezTo>
                  <a:cubicBezTo>
                    <a:pt x="3033" y="6937"/>
                    <a:pt x="727" y="12526"/>
                    <a:pt x="251" y="17263"/>
                  </a:cubicBezTo>
                  <a:lnTo>
                    <a:pt x="251" y="17288"/>
                  </a:lnTo>
                  <a:cubicBezTo>
                    <a:pt x="0" y="19618"/>
                    <a:pt x="226" y="21774"/>
                    <a:pt x="903" y="23328"/>
                  </a:cubicBezTo>
                  <a:lnTo>
                    <a:pt x="3183" y="22425"/>
                  </a:lnTo>
                  <a:lnTo>
                    <a:pt x="3509" y="22300"/>
                  </a:lnTo>
                  <a:lnTo>
                    <a:pt x="4712" y="21799"/>
                  </a:lnTo>
                  <a:lnTo>
                    <a:pt x="8597" y="20220"/>
                  </a:lnTo>
                  <a:lnTo>
                    <a:pt x="8923" y="20095"/>
                  </a:lnTo>
                  <a:lnTo>
                    <a:pt x="10752" y="19343"/>
                  </a:lnTo>
                  <a:lnTo>
                    <a:pt x="12858" y="17137"/>
                  </a:lnTo>
                  <a:lnTo>
                    <a:pt x="18497" y="15182"/>
                  </a:lnTo>
                  <a:lnTo>
                    <a:pt x="20151" y="15533"/>
                  </a:lnTo>
                  <a:lnTo>
                    <a:pt x="20452" y="15433"/>
                  </a:lnTo>
                  <a:lnTo>
                    <a:pt x="22757" y="14481"/>
                  </a:lnTo>
                  <a:lnTo>
                    <a:pt x="23058" y="14380"/>
                  </a:lnTo>
                  <a:lnTo>
                    <a:pt x="26442" y="13002"/>
                  </a:lnTo>
                  <a:lnTo>
                    <a:pt x="26717" y="12877"/>
                  </a:lnTo>
                  <a:lnTo>
                    <a:pt x="29700" y="11699"/>
                  </a:lnTo>
                  <a:lnTo>
                    <a:pt x="30001" y="11573"/>
                  </a:lnTo>
                  <a:lnTo>
                    <a:pt x="31855" y="10796"/>
                  </a:lnTo>
                  <a:lnTo>
                    <a:pt x="32507" y="10546"/>
                  </a:lnTo>
                  <a:lnTo>
                    <a:pt x="32808" y="10420"/>
                  </a:lnTo>
                  <a:lnTo>
                    <a:pt x="33058" y="10320"/>
                  </a:lnTo>
                  <a:cubicBezTo>
                    <a:pt x="33058" y="10320"/>
                    <a:pt x="32933" y="10170"/>
                    <a:pt x="32682" y="9869"/>
                  </a:cubicBezTo>
                  <a:cubicBezTo>
                    <a:pt x="32557" y="9719"/>
                    <a:pt x="32407" y="9543"/>
                    <a:pt x="32231" y="9343"/>
                  </a:cubicBezTo>
                  <a:cubicBezTo>
                    <a:pt x="31730" y="8791"/>
                    <a:pt x="31003" y="8014"/>
                    <a:pt x="30076" y="7162"/>
                  </a:cubicBezTo>
                  <a:cubicBezTo>
                    <a:pt x="27519" y="4806"/>
                    <a:pt x="23459" y="1774"/>
                    <a:pt x="18346" y="546"/>
                  </a:cubicBezTo>
                  <a:cubicBezTo>
                    <a:pt x="17820" y="420"/>
                    <a:pt x="17294" y="320"/>
                    <a:pt x="16767" y="220"/>
                  </a:cubicBezTo>
                  <a:cubicBezTo>
                    <a:pt x="16667" y="220"/>
                    <a:pt x="16567" y="195"/>
                    <a:pt x="16467" y="195"/>
                  </a:cubicBezTo>
                  <a:cubicBezTo>
                    <a:pt x="16442" y="170"/>
                    <a:pt x="16417" y="170"/>
                    <a:pt x="16417" y="170"/>
                  </a:cubicBezTo>
                  <a:cubicBezTo>
                    <a:pt x="16166" y="145"/>
                    <a:pt x="15940" y="120"/>
                    <a:pt x="15715" y="95"/>
                  </a:cubicBezTo>
                  <a:cubicBezTo>
                    <a:pt x="15464" y="69"/>
                    <a:pt x="15239" y="44"/>
                    <a:pt x="14988" y="19"/>
                  </a:cubicBezTo>
                  <a:cubicBezTo>
                    <a:pt x="14775" y="7"/>
                    <a:pt x="14563" y="1"/>
                    <a:pt x="14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3416300" y="3220650"/>
              <a:ext cx="138850" cy="292575"/>
            </a:xfrm>
            <a:custGeom>
              <a:avLst/>
              <a:gdLst/>
              <a:ahLst/>
              <a:cxnLst/>
              <a:rect l="l" t="t" r="r" b="b"/>
              <a:pathLst>
                <a:path w="5554" h="11703" extrusionOk="0">
                  <a:moveTo>
                    <a:pt x="4552" y="0"/>
                  </a:moveTo>
                  <a:cubicBezTo>
                    <a:pt x="4506" y="0"/>
                    <a:pt x="4462" y="22"/>
                    <a:pt x="4432" y="73"/>
                  </a:cubicBezTo>
                  <a:cubicBezTo>
                    <a:pt x="3755" y="1401"/>
                    <a:pt x="3204" y="2730"/>
                    <a:pt x="2803" y="4108"/>
                  </a:cubicBezTo>
                  <a:cubicBezTo>
                    <a:pt x="2327" y="4033"/>
                    <a:pt x="1901" y="3833"/>
                    <a:pt x="1525" y="3482"/>
                  </a:cubicBezTo>
                  <a:cubicBezTo>
                    <a:pt x="1490" y="3446"/>
                    <a:pt x="1450" y="3432"/>
                    <a:pt x="1412" y="3432"/>
                  </a:cubicBezTo>
                  <a:cubicBezTo>
                    <a:pt x="1289" y="3432"/>
                    <a:pt x="1184" y="3586"/>
                    <a:pt x="1299" y="3682"/>
                  </a:cubicBezTo>
                  <a:cubicBezTo>
                    <a:pt x="1700" y="4083"/>
                    <a:pt x="2202" y="4334"/>
                    <a:pt x="2728" y="4409"/>
                  </a:cubicBezTo>
                  <a:cubicBezTo>
                    <a:pt x="2477" y="5286"/>
                    <a:pt x="2302" y="6163"/>
                    <a:pt x="2151" y="7041"/>
                  </a:cubicBezTo>
                  <a:cubicBezTo>
                    <a:pt x="1450" y="6965"/>
                    <a:pt x="723" y="6514"/>
                    <a:pt x="347" y="5787"/>
                  </a:cubicBezTo>
                  <a:cubicBezTo>
                    <a:pt x="318" y="5736"/>
                    <a:pt x="273" y="5715"/>
                    <a:pt x="228" y="5715"/>
                  </a:cubicBezTo>
                  <a:cubicBezTo>
                    <a:pt x="117" y="5715"/>
                    <a:pt x="0" y="5839"/>
                    <a:pt x="71" y="5963"/>
                  </a:cubicBezTo>
                  <a:cubicBezTo>
                    <a:pt x="522" y="6765"/>
                    <a:pt x="1299" y="7266"/>
                    <a:pt x="2126" y="7366"/>
                  </a:cubicBezTo>
                  <a:cubicBezTo>
                    <a:pt x="1926" y="8720"/>
                    <a:pt x="1876" y="10123"/>
                    <a:pt x="1951" y="11552"/>
                  </a:cubicBezTo>
                  <a:cubicBezTo>
                    <a:pt x="1951" y="11652"/>
                    <a:pt x="2032" y="11702"/>
                    <a:pt x="2114" y="11702"/>
                  </a:cubicBezTo>
                  <a:cubicBezTo>
                    <a:pt x="2195" y="11702"/>
                    <a:pt x="2277" y="11652"/>
                    <a:pt x="2277" y="11552"/>
                  </a:cubicBezTo>
                  <a:cubicBezTo>
                    <a:pt x="2177" y="10123"/>
                    <a:pt x="2252" y="8745"/>
                    <a:pt x="2427" y="7366"/>
                  </a:cubicBezTo>
                  <a:cubicBezTo>
                    <a:pt x="3279" y="7366"/>
                    <a:pt x="4106" y="6890"/>
                    <a:pt x="4482" y="5863"/>
                  </a:cubicBezTo>
                  <a:cubicBezTo>
                    <a:pt x="4527" y="5744"/>
                    <a:pt x="4440" y="5669"/>
                    <a:pt x="4346" y="5669"/>
                  </a:cubicBezTo>
                  <a:cubicBezTo>
                    <a:pt x="4281" y="5669"/>
                    <a:pt x="4212" y="5705"/>
                    <a:pt x="4182" y="5787"/>
                  </a:cubicBezTo>
                  <a:cubicBezTo>
                    <a:pt x="3881" y="6665"/>
                    <a:pt x="3179" y="7041"/>
                    <a:pt x="2477" y="7066"/>
                  </a:cubicBezTo>
                  <a:cubicBezTo>
                    <a:pt x="2603" y="6188"/>
                    <a:pt x="2778" y="5311"/>
                    <a:pt x="3029" y="4459"/>
                  </a:cubicBezTo>
                  <a:cubicBezTo>
                    <a:pt x="3154" y="4459"/>
                    <a:pt x="3279" y="4459"/>
                    <a:pt x="3405" y="4434"/>
                  </a:cubicBezTo>
                  <a:cubicBezTo>
                    <a:pt x="4282" y="4359"/>
                    <a:pt x="4883" y="3833"/>
                    <a:pt x="5460" y="3181"/>
                  </a:cubicBezTo>
                  <a:cubicBezTo>
                    <a:pt x="5554" y="3068"/>
                    <a:pt x="5450" y="2927"/>
                    <a:pt x="5340" y="2927"/>
                  </a:cubicBezTo>
                  <a:cubicBezTo>
                    <a:pt x="5303" y="2927"/>
                    <a:pt x="5265" y="2943"/>
                    <a:pt x="5234" y="2980"/>
                  </a:cubicBezTo>
                  <a:cubicBezTo>
                    <a:pt x="4733" y="3532"/>
                    <a:pt x="4257" y="4008"/>
                    <a:pt x="3480" y="4108"/>
                  </a:cubicBezTo>
                  <a:cubicBezTo>
                    <a:pt x="3354" y="4133"/>
                    <a:pt x="3254" y="4133"/>
                    <a:pt x="3129" y="4133"/>
                  </a:cubicBezTo>
                  <a:cubicBezTo>
                    <a:pt x="3530" y="2805"/>
                    <a:pt x="4056" y="1502"/>
                    <a:pt x="4708" y="249"/>
                  </a:cubicBezTo>
                  <a:cubicBezTo>
                    <a:pt x="4779" y="124"/>
                    <a:pt x="4662" y="0"/>
                    <a:pt x="4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3556650" y="3194450"/>
              <a:ext cx="90375" cy="267200"/>
            </a:xfrm>
            <a:custGeom>
              <a:avLst/>
              <a:gdLst/>
              <a:ahLst/>
              <a:cxnLst/>
              <a:rect l="l" t="t" r="r" b="b"/>
              <a:pathLst>
                <a:path w="3615" h="10688" extrusionOk="0">
                  <a:moveTo>
                    <a:pt x="1653" y="1"/>
                  </a:moveTo>
                  <a:cubicBezTo>
                    <a:pt x="1592" y="1"/>
                    <a:pt x="1535" y="36"/>
                    <a:pt x="1525" y="119"/>
                  </a:cubicBezTo>
                  <a:cubicBezTo>
                    <a:pt x="1324" y="1397"/>
                    <a:pt x="1249" y="2700"/>
                    <a:pt x="1274" y="3978"/>
                  </a:cubicBezTo>
                  <a:cubicBezTo>
                    <a:pt x="823" y="4129"/>
                    <a:pt x="422" y="4379"/>
                    <a:pt x="96" y="4730"/>
                  </a:cubicBezTo>
                  <a:cubicBezTo>
                    <a:pt x="0" y="4846"/>
                    <a:pt x="111" y="5005"/>
                    <a:pt x="224" y="5005"/>
                  </a:cubicBezTo>
                  <a:cubicBezTo>
                    <a:pt x="258" y="5005"/>
                    <a:pt x="293" y="4991"/>
                    <a:pt x="322" y="4956"/>
                  </a:cubicBezTo>
                  <a:cubicBezTo>
                    <a:pt x="598" y="4655"/>
                    <a:pt x="923" y="4454"/>
                    <a:pt x="1274" y="4304"/>
                  </a:cubicBezTo>
                  <a:cubicBezTo>
                    <a:pt x="1274" y="4956"/>
                    <a:pt x="1299" y="5607"/>
                    <a:pt x="1375" y="6234"/>
                  </a:cubicBezTo>
                  <a:cubicBezTo>
                    <a:pt x="798" y="6459"/>
                    <a:pt x="347" y="6835"/>
                    <a:pt x="297" y="7437"/>
                  </a:cubicBezTo>
                  <a:cubicBezTo>
                    <a:pt x="284" y="7537"/>
                    <a:pt x="360" y="7587"/>
                    <a:pt x="438" y="7587"/>
                  </a:cubicBezTo>
                  <a:cubicBezTo>
                    <a:pt x="516" y="7587"/>
                    <a:pt x="598" y="7537"/>
                    <a:pt x="598" y="7437"/>
                  </a:cubicBezTo>
                  <a:cubicBezTo>
                    <a:pt x="648" y="7061"/>
                    <a:pt x="1024" y="6785"/>
                    <a:pt x="1400" y="6610"/>
                  </a:cubicBezTo>
                  <a:cubicBezTo>
                    <a:pt x="1550" y="7938"/>
                    <a:pt x="1776" y="9266"/>
                    <a:pt x="2152" y="10570"/>
                  </a:cubicBezTo>
                  <a:cubicBezTo>
                    <a:pt x="2172" y="10652"/>
                    <a:pt x="2235" y="10688"/>
                    <a:pt x="2298" y="10688"/>
                  </a:cubicBezTo>
                  <a:cubicBezTo>
                    <a:pt x="2389" y="10688"/>
                    <a:pt x="2482" y="10613"/>
                    <a:pt x="2452" y="10495"/>
                  </a:cubicBezTo>
                  <a:cubicBezTo>
                    <a:pt x="2076" y="9166"/>
                    <a:pt x="1826" y="7813"/>
                    <a:pt x="1700" y="6485"/>
                  </a:cubicBezTo>
                  <a:cubicBezTo>
                    <a:pt x="1776" y="6459"/>
                    <a:pt x="1851" y="6434"/>
                    <a:pt x="1901" y="6409"/>
                  </a:cubicBezTo>
                  <a:cubicBezTo>
                    <a:pt x="2127" y="6353"/>
                    <a:pt x="2342" y="6327"/>
                    <a:pt x="2557" y="6327"/>
                  </a:cubicBezTo>
                  <a:cubicBezTo>
                    <a:pt x="2819" y="6327"/>
                    <a:pt x="3079" y="6366"/>
                    <a:pt x="3355" y="6434"/>
                  </a:cubicBezTo>
                  <a:cubicBezTo>
                    <a:pt x="3368" y="6438"/>
                    <a:pt x="3381" y="6440"/>
                    <a:pt x="3393" y="6440"/>
                  </a:cubicBezTo>
                  <a:cubicBezTo>
                    <a:pt x="3544" y="6440"/>
                    <a:pt x="3615" y="6180"/>
                    <a:pt x="3430" y="6134"/>
                  </a:cubicBezTo>
                  <a:cubicBezTo>
                    <a:pt x="3214" y="6074"/>
                    <a:pt x="2942" y="6043"/>
                    <a:pt x="2651" y="6043"/>
                  </a:cubicBezTo>
                  <a:cubicBezTo>
                    <a:pt x="2332" y="6043"/>
                    <a:pt x="1990" y="6080"/>
                    <a:pt x="1675" y="6159"/>
                  </a:cubicBezTo>
                  <a:cubicBezTo>
                    <a:pt x="1600" y="5507"/>
                    <a:pt x="1575" y="4855"/>
                    <a:pt x="1575" y="4204"/>
                  </a:cubicBezTo>
                  <a:cubicBezTo>
                    <a:pt x="1785" y="4156"/>
                    <a:pt x="1998" y="4130"/>
                    <a:pt x="2213" y="4130"/>
                  </a:cubicBezTo>
                  <a:cubicBezTo>
                    <a:pt x="2561" y="4130"/>
                    <a:pt x="2913" y="4199"/>
                    <a:pt x="3254" y="4354"/>
                  </a:cubicBezTo>
                  <a:cubicBezTo>
                    <a:pt x="3277" y="4364"/>
                    <a:pt x="3299" y="4368"/>
                    <a:pt x="3319" y="4368"/>
                  </a:cubicBezTo>
                  <a:cubicBezTo>
                    <a:pt x="3463" y="4368"/>
                    <a:pt x="3558" y="4166"/>
                    <a:pt x="3405" y="4078"/>
                  </a:cubicBezTo>
                  <a:cubicBezTo>
                    <a:pt x="3024" y="3904"/>
                    <a:pt x="2633" y="3820"/>
                    <a:pt x="2244" y="3820"/>
                  </a:cubicBezTo>
                  <a:cubicBezTo>
                    <a:pt x="2019" y="3820"/>
                    <a:pt x="1796" y="3848"/>
                    <a:pt x="1575" y="3903"/>
                  </a:cubicBezTo>
                  <a:cubicBezTo>
                    <a:pt x="1575" y="2675"/>
                    <a:pt x="1650" y="1422"/>
                    <a:pt x="1826" y="194"/>
                  </a:cubicBezTo>
                  <a:cubicBezTo>
                    <a:pt x="1840" y="75"/>
                    <a:pt x="1742" y="1"/>
                    <a:pt x="1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5"/>
            <p:cNvSpPr/>
            <p:nvPr/>
          </p:nvSpPr>
          <p:spPr>
            <a:xfrm>
              <a:off x="3637400" y="3190250"/>
              <a:ext cx="130150" cy="227725"/>
            </a:xfrm>
            <a:custGeom>
              <a:avLst/>
              <a:gdLst/>
              <a:ahLst/>
              <a:cxnLst/>
              <a:rect l="l" t="t" r="r" b="b"/>
              <a:pathLst>
                <a:path w="5206" h="9109" extrusionOk="0">
                  <a:moveTo>
                    <a:pt x="771" y="0"/>
                  </a:moveTo>
                  <a:cubicBezTo>
                    <a:pt x="674" y="0"/>
                    <a:pt x="580" y="79"/>
                    <a:pt x="626" y="186"/>
                  </a:cubicBezTo>
                  <a:cubicBezTo>
                    <a:pt x="1052" y="1189"/>
                    <a:pt x="1578" y="2116"/>
                    <a:pt x="2029" y="3094"/>
                  </a:cubicBezTo>
                  <a:cubicBezTo>
                    <a:pt x="1428" y="3094"/>
                    <a:pt x="851" y="2968"/>
                    <a:pt x="300" y="2668"/>
                  </a:cubicBezTo>
                  <a:cubicBezTo>
                    <a:pt x="274" y="2653"/>
                    <a:pt x="248" y="2646"/>
                    <a:pt x="224" y="2646"/>
                  </a:cubicBezTo>
                  <a:cubicBezTo>
                    <a:pt x="87" y="2646"/>
                    <a:pt x="0" y="2858"/>
                    <a:pt x="150" y="2943"/>
                  </a:cubicBezTo>
                  <a:cubicBezTo>
                    <a:pt x="731" y="3246"/>
                    <a:pt x="1378" y="3397"/>
                    <a:pt x="2009" y="3397"/>
                  </a:cubicBezTo>
                  <a:cubicBezTo>
                    <a:pt x="2058" y="3397"/>
                    <a:pt x="2106" y="3396"/>
                    <a:pt x="2155" y="3394"/>
                  </a:cubicBezTo>
                  <a:cubicBezTo>
                    <a:pt x="2255" y="3670"/>
                    <a:pt x="2380" y="3971"/>
                    <a:pt x="2455" y="4272"/>
                  </a:cubicBezTo>
                  <a:cubicBezTo>
                    <a:pt x="2556" y="4597"/>
                    <a:pt x="2656" y="4898"/>
                    <a:pt x="2731" y="5199"/>
                  </a:cubicBezTo>
                  <a:cubicBezTo>
                    <a:pt x="2636" y="5204"/>
                    <a:pt x="2539" y="5207"/>
                    <a:pt x="2441" y="5207"/>
                  </a:cubicBezTo>
                  <a:cubicBezTo>
                    <a:pt x="2051" y="5207"/>
                    <a:pt x="1658" y="5159"/>
                    <a:pt x="1378" y="4998"/>
                  </a:cubicBezTo>
                  <a:cubicBezTo>
                    <a:pt x="1357" y="4989"/>
                    <a:pt x="1336" y="4986"/>
                    <a:pt x="1316" y="4986"/>
                  </a:cubicBezTo>
                  <a:cubicBezTo>
                    <a:pt x="1166" y="4986"/>
                    <a:pt x="1048" y="5208"/>
                    <a:pt x="1202" y="5274"/>
                  </a:cubicBezTo>
                  <a:cubicBezTo>
                    <a:pt x="1553" y="5459"/>
                    <a:pt x="1971" y="5521"/>
                    <a:pt x="2388" y="5521"/>
                  </a:cubicBezTo>
                  <a:cubicBezTo>
                    <a:pt x="2537" y="5521"/>
                    <a:pt x="2686" y="5513"/>
                    <a:pt x="2831" y="5500"/>
                  </a:cubicBezTo>
                  <a:cubicBezTo>
                    <a:pt x="3207" y="6678"/>
                    <a:pt x="3633" y="7856"/>
                    <a:pt x="4110" y="9008"/>
                  </a:cubicBezTo>
                  <a:cubicBezTo>
                    <a:pt x="4139" y="9078"/>
                    <a:pt x="4205" y="9108"/>
                    <a:pt x="4268" y="9108"/>
                  </a:cubicBezTo>
                  <a:cubicBezTo>
                    <a:pt x="4364" y="9108"/>
                    <a:pt x="4456" y="9039"/>
                    <a:pt x="4410" y="8933"/>
                  </a:cubicBezTo>
                  <a:cubicBezTo>
                    <a:pt x="3959" y="7780"/>
                    <a:pt x="3533" y="6627"/>
                    <a:pt x="3157" y="5475"/>
                  </a:cubicBezTo>
                  <a:cubicBezTo>
                    <a:pt x="3282" y="5450"/>
                    <a:pt x="3408" y="5424"/>
                    <a:pt x="3533" y="5399"/>
                  </a:cubicBezTo>
                  <a:cubicBezTo>
                    <a:pt x="4210" y="5274"/>
                    <a:pt x="4811" y="4923"/>
                    <a:pt x="5137" y="4297"/>
                  </a:cubicBezTo>
                  <a:cubicBezTo>
                    <a:pt x="5206" y="4177"/>
                    <a:pt x="5099" y="4057"/>
                    <a:pt x="5000" y="4057"/>
                  </a:cubicBezTo>
                  <a:cubicBezTo>
                    <a:pt x="4954" y="4057"/>
                    <a:pt x="4910" y="4083"/>
                    <a:pt x="4886" y="4146"/>
                  </a:cubicBezTo>
                  <a:cubicBezTo>
                    <a:pt x="4586" y="4698"/>
                    <a:pt x="4059" y="4973"/>
                    <a:pt x="3458" y="5099"/>
                  </a:cubicBezTo>
                  <a:cubicBezTo>
                    <a:pt x="3333" y="5124"/>
                    <a:pt x="3207" y="5149"/>
                    <a:pt x="3057" y="5174"/>
                  </a:cubicBezTo>
                  <a:cubicBezTo>
                    <a:pt x="2957" y="4848"/>
                    <a:pt x="2856" y="4522"/>
                    <a:pt x="2756" y="4196"/>
                  </a:cubicBezTo>
                  <a:cubicBezTo>
                    <a:pt x="2681" y="3896"/>
                    <a:pt x="2581" y="3645"/>
                    <a:pt x="2480" y="3369"/>
                  </a:cubicBezTo>
                  <a:cubicBezTo>
                    <a:pt x="2932" y="3294"/>
                    <a:pt x="3383" y="3169"/>
                    <a:pt x="3784" y="2943"/>
                  </a:cubicBezTo>
                  <a:cubicBezTo>
                    <a:pt x="3954" y="2858"/>
                    <a:pt x="3853" y="2646"/>
                    <a:pt x="3711" y="2646"/>
                  </a:cubicBezTo>
                  <a:cubicBezTo>
                    <a:pt x="3686" y="2646"/>
                    <a:pt x="3660" y="2653"/>
                    <a:pt x="3633" y="2668"/>
                  </a:cubicBezTo>
                  <a:cubicBezTo>
                    <a:pt x="3232" y="2893"/>
                    <a:pt x="2781" y="3018"/>
                    <a:pt x="2355" y="3069"/>
                  </a:cubicBezTo>
                  <a:cubicBezTo>
                    <a:pt x="1929" y="2066"/>
                    <a:pt x="1353" y="1164"/>
                    <a:pt x="927" y="111"/>
                  </a:cubicBezTo>
                  <a:cubicBezTo>
                    <a:pt x="897" y="33"/>
                    <a:pt x="833" y="0"/>
                    <a:pt x="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3657275" y="3173925"/>
              <a:ext cx="281200" cy="213925"/>
            </a:xfrm>
            <a:custGeom>
              <a:avLst/>
              <a:gdLst/>
              <a:ahLst/>
              <a:cxnLst/>
              <a:rect l="l" t="t" r="r" b="b"/>
              <a:pathLst>
                <a:path w="11248" h="8557" extrusionOk="0">
                  <a:moveTo>
                    <a:pt x="178" y="0"/>
                  </a:moveTo>
                  <a:cubicBezTo>
                    <a:pt x="43" y="0"/>
                    <a:pt x="0" y="246"/>
                    <a:pt x="157" y="313"/>
                  </a:cubicBezTo>
                  <a:cubicBezTo>
                    <a:pt x="1861" y="990"/>
                    <a:pt x="3465" y="1867"/>
                    <a:pt x="4944" y="2869"/>
                  </a:cubicBezTo>
                  <a:cubicBezTo>
                    <a:pt x="4568" y="3095"/>
                    <a:pt x="4317" y="3446"/>
                    <a:pt x="4292" y="3972"/>
                  </a:cubicBezTo>
                  <a:cubicBezTo>
                    <a:pt x="4279" y="4072"/>
                    <a:pt x="4355" y="4123"/>
                    <a:pt x="4433" y="4123"/>
                  </a:cubicBezTo>
                  <a:cubicBezTo>
                    <a:pt x="4511" y="4123"/>
                    <a:pt x="4593" y="4072"/>
                    <a:pt x="4593" y="3972"/>
                  </a:cubicBezTo>
                  <a:cubicBezTo>
                    <a:pt x="4618" y="3496"/>
                    <a:pt x="4893" y="3220"/>
                    <a:pt x="5219" y="3070"/>
                  </a:cubicBezTo>
                  <a:cubicBezTo>
                    <a:pt x="5871" y="3521"/>
                    <a:pt x="6497" y="3997"/>
                    <a:pt x="7074" y="4498"/>
                  </a:cubicBezTo>
                  <a:cubicBezTo>
                    <a:pt x="6648" y="4724"/>
                    <a:pt x="6272" y="5025"/>
                    <a:pt x="5996" y="5451"/>
                  </a:cubicBezTo>
                  <a:cubicBezTo>
                    <a:pt x="5925" y="5576"/>
                    <a:pt x="6044" y="5688"/>
                    <a:pt x="6155" y="5688"/>
                  </a:cubicBezTo>
                  <a:cubicBezTo>
                    <a:pt x="6200" y="5688"/>
                    <a:pt x="6243" y="5670"/>
                    <a:pt x="6272" y="5626"/>
                  </a:cubicBezTo>
                  <a:cubicBezTo>
                    <a:pt x="6548" y="5200"/>
                    <a:pt x="6924" y="4899"/>
                    <a:pt x="7350" y="4724"/>
                  </a:cubicBezTo>
                  <a:cubicBezTo>
                    <a:pt x="8628" y="5852"/>
                    <a:pt x="9831" y="7105"/>
                    <a:pt x="10883" y="8483"/>
                  </a:cubicBezTo>
                  <a:cubicBezTo>
                    <a:pt x="10921" y="8536"/>
                    <a:pt x="10971" y="8557"/>
                    <a:pt x="11021" y="8557"/>
                  </a:cubicBezTo>
                  <a:cubicBezTo>
                    <a:pt x="11137" y="8557"/>
                    <a:pt x="11247" y="8439"/>
                    <a:pt x="11159" y="8333"/>
                  </a:cubicBezTo>
                  <a:cubicBezTo>
                    <a:pt x="10107" y="6980"/>
                    <a:pt x="8954" y="5727"/>
                    <a:pt x="7675" y="4624"/>
                  </a:cubicBezTo>
                  <a:cubicBezTo>
                    <a:pt x="7879" y="4580"/>
                    <a:pt x="8083" y="4553"/>
                    <a:pt x="8287" y="4553"/>
                  </a:cubicBezTo>
                  <a:cubicBezTo>
                    <a:pt x="8434" y="4553"/>
                    <a:pt x="8581" y="4567"/>
                    <a:pt x="8728" y="4599"/>
                  </a:cubicBezTo>
                  <a:cubicBezTo>
                    <a:pt x="8741" y="4603"/>
                    <a:pt x="8754" y="4604"/>
                    <a:pt x="8767" y="4604"/>
                  </a:cubicBezTo>
                  <a:cubicBezTo>
                    <a:pt x="8917" y="4604"/>
                    <a:pt x="8988" y="4344"/>
                    <a:pt x="8803" y="4298"/>
                  </a:cubicBezTo>
                  <a:cubicBezTo>
                    <a:pt x="8628" y="4261"/>
                    <a:pt x="8454" y="4245"/>
                    <a:pt x="8280" y="4245"/>
                  </a:cubicBezTo>
                  <a:cubicBezTo>
                    <a:pt x="7981" y="4245"/>
                    <a:pt x="7685" y="4294"/>
                    <a:pt x="7400" y="4373"/>
                  </a:cubicBezTo>
                  <a:cubicBezTo>
                    <a:pt x="6823" y="3872"/>
                    <a:pt x="6222" y="3396"/>
                    <a:pt x="5595" y="2945"/>
                  </a:cubicBezTo>
                  <a:cubicBezTo>
                    <a:pt x="5771" y="2915"/>
                    <a:pt x="5956" y="2903"/>
                    <a:pt x="6139" y="2903"/>
                  </a:cubicBezTo>
                  <a:cubicBezTo>
                    <a:pt x="6269" y="2903"/>
                    <a:pt x="6398" y="2909"/>
                    <a:pt x="6523" y="2920"/>
                  </a:cubicBezTo>
                  <a:cubicBezTo>
                    <a:pt x="6535" y="2923"/>
                    <a:pt x="6547" y="2925"/>
                    <a:pt x="6559" y="2925"/>
                  </a:cubicBezTo>
                  <a:cubicBezTo>
                    <a:pt x="6711" y="2925"/>
                    <a:pt x="6784" y="2642"/>
                    <a:pt x="6598" y="2619"/>
                  </a:cubicBezTo>
                  <a:cubicBezTo>
                    <a:pt x="6463" y="2603"/>
                    <a:pt x="6323" y="2595"/>
                    <a:pt x="6181" y="2595"/>
                  </a:cubicBezTo>
                  <a:cubicBezTo>
                    <a:pt x="5875" y="2595"/>
                    <a:pt x="5561" y="2633"/>
                    <a:pt x="5269" y="2719"/>
                  </a:cubicBezTo>
                  <a:cubicBezTo>
                    <a:pt x="3716" y="1641"/>
                    <a:pt x="2036" y="739"/>
                    <a:pt x="232" y="12"/>
                  </a:cubicBezTo>
                  <a:cubicBezTo>
                    <a:pt x="213" y="4"/>
                    <a:pt x="195" y="0"/>
                    <a:pt x="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3205650" y="3352000"/>
              <a:ext cx="1086500" cy="529650"/>
            </a:xfrm>
            <a:custGeom>
              <a:avLst/>
              <a:gdLst/>
              <a:ahLst/>
              <a:cxnLst/>
              <a:rect l="l" t="t" r="r" b="b"/>
              <a:pathLst>
                <a:path w="43460" h="21186" extrusionOk="0">
                  <a:moveTo>
                    <a:pt x="27075" y="0"/>
                  </a:moveTo>
                  <a:cubicBezTo>
                    <a:pt x="26154" y="0"/>
                    <a:pt x="25237" y="41"/>
                    <a:pt x="24337" y="82"/>
                  </a:cubicBezTo>
                  <a:cubicBezTo>
                    <a:pt x="24237" y="107"/>
                    <a:pt x="24136" y="107"/>
                    <a:pt x="24011" y="107"/>
                  </a:cubicBezTo>
                  <a:cubicBezTo>
                    <a:pt x="22958" y="208"/>
                    <a:pt x="21906" y="308"/>
                    <a:pt x="20928" y="483"/>
                  </a:cubicBezTo>
                  <a:lnTo>
                    <a:pt x="20903" y="483"/>
                  </a:lnTo>
                  <a:cubicBezTo>
                    <a:pt x="20803" y="508"/>
                    <a:pt x="20703" y="508"/>
                    <a:pt x="20628" y="533"/>
                  </a:cubicBezTo>
                  <a:cubicBezTo>
                    <a:pt x="20603" y="533"/>
                    <a:pt x="20603" y="558"/>
                    <a:pt x="20603" y="558"/>
                  </a:cubicBezTo>
                  <a:cubicBezTo>
                    <a:pt x="20402" y="584"/>
                    <a:pt x="20227" y="609"/>
                    <a:pt x="20026" y="659"/>
                  </a:cubicBezTo>
                  <a:cubicBezTo>
                    <a:pt x="19049" y="859"/>
                    <a:pt x="18121" y="1110"/>
                    <a:pt x="17244" y="1360"/>
                  </a:cubicBezTo>
                  <a:cubicBezTo>
                    <a:pt x="17194" y="1360"/>
                    <a:pt x="17169" y="1360"/>
                    <a:pt x="17119" y="1386"/>
                  </a:cubicBezTo>
                  <a:cubicBezTo>
                    <a:pt x="17069" y="1411"/>
                    <a:pt x="16994" y="1411"/>
                    <a:pt x="16918" y="1436"/>
                  </a:cubicBezTo>
                  <a:cubicBezTo>
                    <a:pt x="16593" y="1536"/>
                    <a:pt x="16267" y="1636"/>
                    <a:pt x="15941" y="1761"/>
                  </a:cubicBezTo>
                  <a:cubicBezTo>
                    <a:pt x="15841" y="1787"/>
                    <a:pt x="15740" y="1812"/>
                    <a:pt x="15640" y="1862"/>
                  </a:cubicBezTo>
                  <a:cubicBezTo>
                    <a:pt x="15114" y="2012"/>
                    <a:pt x="14613" y="2213"/>
                    <a:pt x="14111" y="2388"/>
                  </a:cubicBezTo>
                  <a:cubicBezTo>
                    <a:pt x="14011" y="2438"/>
                    <a:pt x="13911" y="2488"/>
                    <a:pt x="13811" y="2513"/>
                  </a:cubicBezTo>
                  <a:cubicBezTo>
                    <a:pt x="12658" y="2990"/>
                    <a:pt x="11630" y="3466"/>
                    <a:pt x="10678" y="3967"/>
                  </a:cubicBezTo>
                  <a:cubicBezTo>
                    <a:pt x="10628" y="4017"/>
                    <a:pt x="10552" y="4042"/>
                    <a:pt x="10502" y="4092"/>
                  </a:cubicBezTo>
                  <a:cubicBezTo>
                    <a:pt x="10452" y="4092"/>
                    <a:pt x="10402" y="4142"/>
                    <a:pt x="10352" y="4168"/>
                  </a:cubicBezTo>
                  <a:cubicBezTo>
                    <a:pt x="10302" y="4193"/>
                    <a:pt x="10252" y="4218"/>
                    <a:pt x="10202" y="4243"/>
                  </a:cubicBezTo>
                  <a:cubicBezTo>
                    <a:pt x="9224" y="4794"/>
                    <a:pt x="8372" y="5371"/>
                    <a:pt x="7620" y="5947"/>
                  </a:cubicBezTo>
                  <a:cubicBezTo>
                    <a:pt x="7520" y="6022"/>
                    <a:pt x="7445" y="6072"/>
                    <a:pt x="7344" y="6147"/>
                  </a:cubicBezTo>
                  <a:cubicBezTo>
                    <a:pt x="5415" y="7651"/>
                    <a:pt x="4186" y="9155"/>
                    <a:pt x="3435" y="10258"/>
                  </a:cubicBezTo>
                  <a:cubicBezTo>
                    <a:pt x="3359" y="10358"/>
                    <a:pt x="3284" y="10458"/>
                    <a:pt x="3234" y="10559"/>
                  </a:cubicBezTo>
                  <a:cubicBezTo>
                    <a:pt x="3234" y="10559"/>
                    <a:pt x="3234" y="10584"/>
                    <a:pt x="3234" y="10584"/>
                  </a:cubicBezTo>
                  <a:cubicBezTo>
                    <a:pt x="2633" y="11511"/>
                    <a:pt x="2432" y="12112"/>
                    <a:pt x="2432" y="12112"/>
                  </a:cubicBezTo>
                  <a:cubicBezTo>
                    <a:pt x="2432" y="12112"/>
                    <a:pt x="1" y="18002"/>
                    <a:pt x="5715" y="21185"/>
                  </a:cubicBezTo>
                  <a:cubicBezTo>
                    <a:pt x="5715" y="21185"/>
                    <a:pt x="6367" y="19706"/>
                    <a:pt x="7946" y="17726"/>
                  </a:cubicBezTo>
                  <a:cubicBezTo>
                    <a:pt x="8021" y="17651"/>
                    <a:pt x="8096" y="17576"/>
                    <a:pt x="8146" y="17476"/>
                  </a:cubicBezTo>
                  <a:cubicBezTo>
                    <a:pt x="9099" y="16348"/>
                    <a:pt x="10352" y="15095"/>
                    <a:pt x="11956" y="13892"/>
                  </a:cubicBezTo>
                  <a:cubicBezTo>
                    <a:pt x="12031" y="13817"/>
                    <a:pt x="12106" y="13767"/>
                    <a:pt x="12207" y="13691"/>
                  </a:cubicBezTo>
                  <a:cubicBezTo>
                    <a:pt x="12683" y="13340"/>
                    <a:pt x="13184" y="12990"/>
                    <a:pt x="13735" y="12639"/>
                  </a:cubicBezTo>
                  <a:cubicBezTo>
                    <a:pt x="13861" y="12564"/>
                    <a:pt x="13986" y="12488"/>
                    <a:pt x="14136" y="12413"/>
                  </a:cubicBezTo>
                  <a:cubicBezTo>
                    <a:pt x="14212" y="12363"/>
                    <a:pt x="14312" y="12288"/>
                    <a:pt x="14412" y="12238"/>
                  </a:cubicBezTo>
                  <a:cubicBezTo>
                    <a:pt x="15014" y="11887"/>
                    <a:pt x="15640" y="11561"/>
                    <a:pt x="16317" y="11235"/>
                  </a:cubicBezTo>
                  <a:cubicBezTo>
                    <a:pt x="16618" y="11110"/>
                    <a:pt x="16918" y="10960"/>
                    <a:pt x="17219" y="10834"/>
                  </a:cubicBezTo>
                  <a:cubicBezTo>
                    <a:pt x="17319" y="10784"/>
                    <a:pt x="17420" y="10734"/>
                    <a:pt x="17545" y="10709"/>
                  </a:cubicBezTo>
                  <a:cubicBezTo>
                    <a:pt x="18447" y="10308"/>
                    <a:pt x="19425" y="9982"/>
                    <a:pt x="20477" y="9681"/>
                  </a:cubicBezTo>
                  <a:cubicBezTo>
                    <a:pt x="20577" y="9656"/>
                    <a:pt x="20703" y="9606"/>
                    <a:pt x="20803" y="9581"/>
                  </a:cubicBezTo>
                  <a:cubicBezTo>
                    <a:pt x="21229" y="9481"/>
                    <a:pt x="21630" y="9381"/>
                    <a:pt x="22081" y="9280"/>
                  </a:cubicBezTo>
                  <a:cubicBezTo>
                    <a:pt x="22457" y="9180"/>
                    <a:pt x="22833" y="9105"/>
                    <a:pt x="23209" y="9030"/>
                  </a:cubicBezTo>
                  <a:cubicBezTo>
                    <a:pt x="23334" y="9030"/>
                    <a:pt x="23435" y="9005"/>
                    <a:pt x="23535" y="8980"/>
                  </a:cubicBezTo>
                  <a:cubicBezTo>
                    <a:pt x="24287" y="8854"/>
                    <a:pt x="25064" y="8754"/>
                    <a:pt x="25866" y="8654"/>
                  </a:cubicBezTo>
                  <a:cubicBezTo>
                    <a:pt x="25966" y="8654"/>
                    <a:pt x="26066" y="8654"/>
                    <a:pt x="26166" y="8629"/>
                  </a:cubicBezTo>
                  <a:cubicBezTo>
                    <a:pt x="27294" y="8528"/>
                    <a:pt x="28497" y="8478"/>
                    <a:pt x="29750" y="8478"/>
                  </a:cubicBezTo>
                  <a:lnTo>
                    <a:pt x="30076" y="8478"/>
                  </a:lnTo>
                  <a:cubicBezTo>
                    <a:pt x="30928" y="8503"/>
                    <a:pt x="31806" y="8528"/>
                    <a:pt x="32708" y="8604"/>
                  </a:cubicBezTo>
                  <a:cubicBezTo>
                    <a:pt x="32808" y="8604"/>
                    <a:pt x="32908" y="8629"/>
                    <a:pt x="33009" y="8629"/>
                  </a:cubicBezTo>
                  <a:cubicBezTo>
                    <a:pt x="33886" y="8704"/>
                    <a:pt x="34763" y="8804"/>
                    <a:pt x="35690" y="8929"/>
                  </a:cubicBezTo>
                  <a:cubicBezTo>
                    <a:pt x="35791" y="8929"/>
                    <a:pt x="35891" y="8954"/>
                    <a:pt x="35991" y="8980"/>
                  </a:cubicBezTo>
                  <a:cubicBezTo>
                    <a:pt x="37294" y="9155"/>
                    <a:pt x="38648" y="9406"/>
                    <a:pt x="40051" y="9731"/>
                  </a:cubicBezTo>
                  <a:cubicBezTo>
                    <a:pt x="40152" y="9757"/>
                    <a:pt x="40252" y="9782"/>
                    <a:pt x="40352" y="9782"/>
                  </a:cubicBezTo>
                  <a:cubicBezTo>
                    <a:pt x="40728" y="9882"/>
                    <a:pt x="41104" y="9982"/>
                    <a:pt x="41505" y="10082"/>
                  </a:cubicBezTo>
                  <a:cubicBezTo>
                    <a:pt x="41605" y="10082"/>
                    <a:pt x="41705" y="10132"/>
                    <a:pt x="41831" y="10158"/>
                  </a:cubicBezTo>
                  <a:cubicBezTo>
                    <a:pt x="41831" y="10158"/>
                    <a:pt x="43460" y="6348"/>
                    <a:pt x="39725" y="3115"/>
                  </a:cubicBezTo>
                  <a:cubicBezTo>
                    <a:pt x="39575" y="2990"/>
                    <a:pt x="39425" y="2864"/>
                    <a:pt x="39249" y="2739"/>
                  </a:cubicBezTo>
                  <a:cubicBezTo>
                    <a:pt x="38949" y="2488"/>
                    <a:pt x="38623" y="2263"/>
                    <a:pt x="38247" y="2037"/>
                  </a:cubicBezTo>
                  <a:cubicBezTo>
                    <a:pt x="37445" y="1536"/>
                    <a:pt x="36292" y="1135"/>
                    <a:pt x="34913" y="809"/>
                  </a:cubicBezTo>
                  <a:cubicBezTo>
                    <a:pt x="34788" y="784"/>
                    <a:pt x="34688" y="759"/>
                    <a:pt x="34563" y="734"/>
                  </a:cubicBezTo>
                  <a:cubicBezTo>
                    <a:pt x="34086" y="634"/>
                    <a:pt x="33585" y="533"/>
                    <a:pt x="33059" y="458"/>
                  </a:cubicBezTo>
                  <a:cubicBezTo>
                    <a:pt x="32608" y="383"/>
                    <a:pt x="32157" y="333"/>
                    <a:pt x="31705" y="283"/>
                  </a:cubicBezTo>
                  <a:cubicBezTo>
                    <a:pt x="31580" y="258"/>
                    <a:pt x="31455" y="258"/>
                    <a:pt x="31329" y="233"/>
                  </a:cubicBezTo>
                  <a:cubicBezTo>
                    <a:pt x="30352" y="132"/>
                    <a:pt x="29299" y="57"/>
                    <a:pt x="28247" y="32"/>
                  </a:cubicBezTo>
                  <a:lnTo>
                    <a:pt x="28021" y="32"/>
                  </a:lnTo>
                  <a:cubicBezTo>
                    <a:pt x="27971" y="7"/>
                    <a:pt x="27896" y="7"/>
                    <a:pt x="27846" y="7"/>
                  </a:cubicBezTo>
                  <a:lnTo>
                    <a:pt x="27695" y="7"/>
                  </a:lnTo>
                  <a:cubicBezTo>
                    <a:pt x="27488" y="2"/>
                    <a:pt x="27281" y="0"/>
                    <a:pt x="27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3988875" y="3357800"/>
              <a:ext cx="49525" cy="209925"/>
            </a:xfrm>
            <a:custGeom>
              <a:avLst/>
              <a:gdLst/>
              <a:ahLst/>
              <a:cxnLst/>
              <a:rect l="l" t="t" r="r" b="b"/>
              <a:pathLst>
                <a:path w="1981" h="8397" extrusionOk="0">
                  <a:moveTo>
                    <a:pt x="0" y="1"/>
                  </a:moveTo>
                  <a:lnTo>
                    <a:pt x="0" y="1"/>
                  </a:lnTo>
                  <a:cubicBezTo>
                    <a:pt x="1203" y="2632"/>
                    <a:pt x="1680" y="5489"/>
                    <a:pt x="1379" y="8372"/>
                  </a:cubicBezTo>
                  <a:cubicBezTo>
                    <a:pt x="1479" y="8372"/>
                    <a:pt x="1579" y="8397"/>
                    <a:pt x="1680" y="8397"/>
                  </a:cubicBezTo>
                  <a:cubicBezTo>
                    <a:pt x="1980" y="5514"/>
                    <a:pt x="1529" y="2682"/>
                    <a:pt x="376" y="26"/>
                  </a:cubicBezTo>
                  <a:cubicBezTo>
                    <a:pt x="251" y="26"/>
                    <a:pt x="126" y="2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4069700" y="3370325"/>
              <a:ext cx="43875" cy="206175"/>
            </a:xfrm>
            <a:custGeom>
              <a:avLst/>
              <a:gdLst/>
              <a:ahLst/>
              <a:cxnLst/>
              <a:rect l="l" t="t" r="r" b="b"/>
              <a:pathLst>
                <a:path w="1755" h="8247" extrusionOk="0">
                  <a:moveTo>
                    <a:pt x="1" y="1"/>
                  </a:moveTo>
                  <a:lnTo>
                    <a:pt x="1" y="1"/>
                  </a:lnTo>
                  <a:cubicBezTo>
                    <a:pt x="1078" y="2607"/>
                    <a:pt x="1454" y="5389"/>
                    <a:pt x="1128" y="8196"/>
                  </a:cubicBezTo>
                  <a:cubicBezTo>
                    <a:pt x="1229" y="8221"/>
                    <a:pt x="1329" y="8221"/>
                    <a:pt x="1429" y="8247"/>
                  </a:cubicBezTo>
                  <a:cubicBezTo>
                    <a:pt x="1755" y="5440"/>
                    <a:pt x="1404" y="2683"/>
                    <a:pt x="351" y="76"/>
                  </a:cubicBezTo>
                  <a:cubicBezTo>
                    <a:pt x="226" y="51"/>
                    <a:pt x="126" y="2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a:off x="4186875" y="3420450"/>
              <a:ext cx="35100" cy="176725"/>
            </a:xfrm>
            <a:custGeom>
              <a:avLst/>
              <a:gdLst/>
              <a:ahLst/>
              <a:cxnLst/>
              <a:rect l="l" t="t" r="r" b="b"/>
              <a:pathLst>
                <a:path w="1404" h="7069" extrusionOk="0">
                  <a:moveTo>
                    <a:pt x="0" y="1"/>
                  </a:moveTo>
                  <a:cubicBezTo>
                    <a:pt x="827" y="2232"/>
                    <a:pt x="1103" y="4612"/>
                    <a:pt x="802" y="6993"/>
                  </a:cubicBezTo>
                  <a:cubicBezTo>
                    <a:pt x="903" y="7019"/>
                    <a:pt x="1003" y="7044"/>
                    <a:pt x="1103" y="7069"/>
                  </a:cubicBezTo>
                  <a:cubicBezTo>
                    <a:pt x="1404" y="4788"/>
                    <a:pt x="1178" y="2532"/>
                    <a:pt x="476" y="377"/>
                  </a:cubicBezTo>
                  <a:cubicBezTo>
                    <a:pt x="326" y="252"/>
                    <a:pt x="176" y="12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3898025" y="3352175"/>
              <a:ext cx="59550" cy="211800"/>
            </a:xfrm>
            <a:custGeom>
              <a:avLst/>
              <a:gdLst/>
              <a:ahLst/>
              <a:cxnLst/>
              <a:rect l="l" t="t" r="r" b="b"/>
              <a:pathLst>
                <a:path w="2382" h="8472" extrusionOk="0">
                  <a:moveTo>
                    <a:pt x="0" y="0"/>
                  </a:moveTo>
                  <a:cubicBezTo>
                    <a:pt x="1003" y="2757"/>
                    <a:pt x="1680" y="5589"/>
                    <a:pt x="2055" y="8471"/>
                  </a:cubicBezTo>
                  <a:lnTo>
                    <a:pt x="2381" y="8471"/>
                  </a:lnTo>
                  <a:cubicBezTo>
                    <a:pt x="2005" y="5589"/>
                    <a:pt x="1329" y="2757"/>
                    <a:pt x="326" y="25"/>
                  </a:cubicBezTo>
                  <a:cubicBezTo>
                    <a:pt x="226" y="0"/>
                    <a:pt x="101"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3805925" y="3354050"/>
              <a:ext cx="53900" cy="214300"/>
            </a:xfrm>
            <a:custGeom>
              <a:avLst/>
              <a:gdLst/>
              <a:ahLst/>
              <a:cxnLst/>
              <a:rect l="l" t="t" r="r" b="b"/>
              <a:pathLst>
                <a:path w="2156" h="8572" extrusionOk="0">
                  <a:moveTo>
                    <a:pt x="326" y="0"/>
                  </a:moveTo>
                  <a:cubicBezTo>
                    <a:pt x="226" y="25"/>
                    <a:pt x="125" y="25"/>
                    <a:pt x="0" y="25"/>
                  </a:cubicBezTo>
                  <a:cubicBezTo>
                    <a:pt x="526" y="1730"/>
                    <a:pt x="1028" y="3459"/>
                    <a:pt x="1379" y="5188"/>
                  </a:cubicBezTo>
                  <a:cubicBezTo>
                    <a:pt x="1579" y="6316"/>
                    <a:pt x="1679" y="7469"/>
                    <a:pt x="1855" y="8572"/>
                  </a:cubicBezTo>
                  <a:cubicBezTo>
                    <a:pt x="1955" y="8572"/>
                    <a:pt x="2055" y="8572"/>
                    <a:pt x="2155" y="8547"/>
                  </a:cubicBezTo>
                  <a:cubicBezTo>
                    <a:pt x="1980" y="7419"/>
                    <a:pt x="1905" y="6241"/>
                    <a:pt x="1679" y="5113"/>
                  </a:cubicBezTo>
                  <a:cubicBezTo>
                    <a:pt x="1328" y="3384"/>
                    <a:pt x="827" y="1705"/>
                    <a:pt x="3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3720700" y="3364075"/>
              <a:ext cx="73325" cy="213675"/>
            </a:xfrm>
            <a:custGeom>
              <a:avLst/>
              <a:gdLst/>
              <a:ahLst/>
              <a:cxnLst/>
              <a:rect l="l" t="t" r="r" b="b"/>
              <a:pathLst>
                <a:path w="2933" h="8547" extrusionOk="0">
                  <a:moveTo>
                    <a:pt x="301" y="0"/>
                  </a:moveTo>
                  <a:cubicBezTo>
                    <a:pt x="201" y="25"/>
                    <a:pt x="101" y="50"/>
                    <a:pt x="1" y="75"/>
                  </a:cubicBezTo>
                  <a:cubicBezTo>
                    <a:pt x="677" y="2958"/>
                    <a:pt x="1554" y="5790"/>
                    <a:pt x="2607" y="8547"/>
                  </a:cubicBezTo>
                  <a:cubicBezTo>
                    <a:pt x="2732" y="8547"/>
                    <a:pt x="2833" y="8522"/>
                    <a:pt x="2933" y="8497"/>
                  </a:cubicBezTo>
                  <a:cubicBezTo>
                    <a:pt x="1855" y="5715"/>
                    <a:pt x="978" y="2908"/>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3628600" y="3386000"/>
              <a:ext cx="97150" cy="208050"/>
            </a:xfrm>
            <a:custGeom>
              <a:avLst/>
              <a:gdLst/>
              <a:ahLst/>
              <a:cxnLst/>
              <a:rect l="l" t="t" r="r" b="b"/>
              <a:pathLst>
                <a:path w="3886" h="8322" extrusionOk="0">
                  <a:moveTo>
                    <a:pt x="326" y="0"/>
                  </a:moveTo>
                  <a:cubicBezTo>
                    <a:pt x="201" y="26"/>
                    <a:pt x="101" y="51"/>
                    <a:pt x="0" y="76"/>
                  </a:cubicBezTo>
                  <a:cubicBezTo>
                    <a:pt x="351" y="3158"/>
                    <a:pt x="1780" y="5815"/>
                    <a:pt x="3559" y="8321"/>
                  </a:cubicBezTo>
                  <a:cubicBezTo>
                    <a:pt x="3659" y="8296"/>
                    <a:pt x="3785" y="8246"/>
                    <a:pt x="3885" y="8221"/>
                  </a:cubicBezTo>
                  <a:cubicBezTo>
                    <a:pt x="2081" y="5740"/>
                    <a:pt x="652" y="3083"/>
                    <a:pt x="3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3550900" y="3411700"/>
              <a:ext cx="93375" cy="211175"/>
            </a:xfrm>
            <a:custGeom>
              <a:avLst/>
              <a:gdLst/>
              <a:ahLst/>
              <a:cxnLst/>
              <a:rect l="l" t="t" r="r" b="b"/>
              <a:pathLst>
                <a:path w="3735" h="8447" extrusionOk="0">
                  <a:moveTo>
                    <a:pt x="301" y="0"/>
                  </a:moveTo>
                  <a:cubicBezTo>
                    <a:pt x="201" y="50"/>
                    <a:pt x="101" y="100"/>
                    <a:pt x="1" y="125"/>
                  </a:cubicBezTo>
                  <a:cubicBezTo>
                    <a:pt x="201" y="3258"/>
                    <a:pt x="1379" y="6115"/>
                    <a:pt x="3409" y="8446"/>
                  </a:cubicBezTo>
                  <a:cubicBezTo>
                    <a:pt x="3509" y="8396"/>
                    <a:pt x="3610" y="8346"/>
                    <a:pt x="3735" y="8321"/>
                  </a:cubicBezTo>
                  <a:cubicBezTo>
                    <a:pt x="1680" y="5990"/>
                    <a:pt x="502" y="3158"/>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3460675" y="3454300"/>
              <a:ext cx="105300" cy="208050"/>
            </a:xfrm>
            <a:custGeom>
              <a:avLst/>
              <a:gdLst/>
              <a:ahLst/>
              <a:cxnLst/>
              <a:rect l="l" t="t" r="r" b="b"/>
              <a:pathLst>
                <a:path w="4212" h="8322" extrusionOk="0">
                  <a:moveTo>
                    <a:pt x="301" y="0"/>
                  </a:moveTo>
                  <a:cubicBezTo>
                    <a:pt x="201" y="50"/>
                    <a:pt x="101" y="101"/>
                    <a:pt x="1" y="151"/>
                  </a:cubicBezTo>
                  <a:cubicBezTo>
                    <a:pt x="427" y="3233"/>
                    <a:pt x="1780" y="6040"/>
                    <a:pt x="3935" y="8321"/>
                  </a:cubicBezTo>
                  <a:cubicBezTo>
                    <a:pt x="4011" y="8271"/>
                    <a:pt x="4111" y="8196"/>
                    <a:pt x="4211" y="8146"/>
                  </a:cubicBezTo>
                  <a:cubicBezTo>
                    <a:pt x="2031" y="5890"/>
                    <a:pt x="702" y="3058"/>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3389250" y="3500650"/>
              <a:ext cx="121575" cy="198650"/>
            </a:xfrm>
            <a:custGeom>
              <a:avLst/>
              <a:gdLst/>
              <a:ahLst/>
              <a:cxnLst/>
              <a:rect l="l" t="t" r="r" b="b"/>
              <a:pathLst>
                <a:path w="4863" h="7946" extrusionOk="0">
                  <a:moveTo>
                    <a:pt x="276" y="1"/>
                  </a:moveTo>
                  <a:cubicBezTo>
                    <a:pt x="176" y="76"/>
                    <a:pt x="101" y="126"/>
                    <a:pt x="0" y="201"/>
                  </a:cubicBezTo>
                  <a:cubicBezTo>
                    <a:pt x="827" y="3134"/>
                    <a:pt x="2406" y="5790"/>
                    <a:pt x="4612" y="7946"/>
                  </a:cubicBezTo>
                  <a:cubicBezTo>
                    <a:pt x="4687" y="7871"/>
                    <a:pt x="4762" y="7821"/>
                    <a:pt x="4863" y="7745"/>
                  </a:cubicBezTo>
                  <a:cubicBezTo>
                    <a:pt x="2657" y="5590"/>
                    <a:pt x="1078" y="2933"/>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3286500" y="3608425"/>
              <a:ext cx="122825" cy="186750"/>
            </a:xfrm>
            <a:custGeom>
              <a:avLst/>
              <a:gdLst/>
              <a:ahLst/>
              <a:cxnLst/>
              <a:rect l="l" t="t" r="r" b="b"/>
              <a:pathLst>
                <a:path w="4913" h="7470" extrusionOk="0">
                  <a:moveTo>
                    <a:pt x="201" y="1"/>
                  </a:moveTo>
                  <a:cubicBezTo>
                    <a:pt x="125" y="101"/>
                    <a:pt x="50" y="201"/>
                    <a:pt x="0" y="302"/>
                  </a:cubicBezTo>
                  <a:cubicBezTo>
                    <a:pt x="0" y="302"/>
                    <a:pt x="0" y="327"/>
                    <a:pt x="0" y="327"/>
                  </a:cubicBezTo>
                  <a:cubicBezTo>
                    <a:pt x="727" y="2181"/>
                    <a:pt x="1729" y="3885"/>
                    <a:pt x="2932" y="5464"/>
                  </a:cubicBezTo>
                  <a:cubicBezTo>
                    <a:pt x="3208" y="5790"/>
                    <a:pt x="3484" y="6116"/>
                    <a:pt x="3759" y="6442"/>
                  </a:cubicBezTo>
                  <a:cubicBezTo>
                    <a:pt x="4060" y="6793"/>
                    <a:pt x="4386" y="7144"/>
                    <a:pt x="4712" y="7469"/>
                  </a:cubicBezTo>
                  <a:cubicBezTo>
                    <a:pt x="4787" y="7394"/>
                    <a:pt x="4862" y="7319"/>
                    <a:pt x="4912" y="7244"/>
                  </a:cubicBezTo>
                  <a:cubicBezTo>
                    <a:pt x="4561" y="6868"/>
                    <a:pt x="4236" y="6517"/>
                    <a:pt x="3885" y="6116"/>
                  </a:cubicBezTo>
                  <a:cubicBezTo>
                    <a:pt x="3684" y="5865"/>
                    <a:pt x="3459" y="5615"/>
                    <a:pt x="3258" y="5339"/>
                  </a:cubicBezTo>
                  <a:cubicBezTo>
                    <a:pt x="1980" y="3710"/>
                    <a:pt x="952" y="1931"/>
                    <a:pt x="2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5"/>
            <p:cNvSpPr/>
            <p:nvPr/>
          </p:nvSpPr>
          <p:spPr>
            <a:xfrm>
              <a:off x="3384550" y="2993700"/>
              <a:ext cx="449575" cy="280175"/>
            </a:xfrm>
            <a:custGeom>
              <a:avLst/>
              <a:gdLst/>
              <a:ahLst/>
              <a:cxnLst/>
              <a:rect l="l" t="t" r="r" b="b"/>
              <a:pathLst>
                <a:path w="17983" h="11207" extrusionOk="0">
                  <a:moveTo>
                    <a:pt x="9582" y="1"/>
                  </a:moveTo>
                  <a:cubicBezTo>
                    <a:pt x="8008" y="1"/>
                    <a:pt x="9111" y="6398"/>
                    <a:pt x="9161" y="6770"/>
                  </a:cubicBezTo>
                  <a:cubicBezTo>
                    <a:pt x="9042" y="6462"/>
                    <a:pt x="7150" y="1305"/>
                    <a:pt x="5291" y="1305"/>
                  </a:cubicBezTo>
                  <a:cubicBezTo>
                    <a:pt x="5185" y="1305"/>
                    <a:pt x="5080" y="1322"/>
                    <a:pt x="4975" y="1357"/>
                  </a:cubicBezTo>
                  <a:cubicBezTo>
                    <a:pt x="4324" y="1557"/>
                    <a:pt x="4349" y="2284"/>
                    <a:pt x="4675" y="3161"/>
                  </a:cubicBezTo>
                  <a:cubicBezTo>
                    <a:pt x="5326" y="4941"/>
                    <a:pt x="7231" y="7372"/>
                    <a:pt x="7356" y="7547"/>
                  </a:cubicBezTo>
                  <a:cubicBezTo>
                    <a:pt x="7150" y="7362"/>
                    <a:pt x="3729" y="4536"/>
                    <a:pt x="1959" y="4536"/>
                  </a:cubicBezTo>
                  <a:cubicBezTo>
                    <a:pt x="1575" y="4536"/>
                    <a:pt x="1269" y="4669"/>
                    <a:pt x="1091" y="4991"/>
                  </a:cubicBezTo>
                  <a:cubicBezTo>
                    <a:pt x="264" y="6469"/>
                    <a:pt x="3998" y="8199"/>
                    <a:pt x="5502" y="8800"/>
                  </a:cubicBezTo>
                  <a:cubicBezTo>
                    <a:pt x="5802" y="8951"/>
                    <a:pt x="6028" y="9026"/>
                    <a:pt x="6078" y="9051"/>
                  </a:cubicBezTo>
                  <a:cubicBezTo>
                    <a:pt x="6003" y="9026"/>
                    <a:pt x="5702" y="8976"/>
                    <a:pt x="5251" y="8951"/>
                  </a:cubicBezTo>
                  <a:cubicBezTo>
                    <a:pt x="4624" y="8876"/>
                    <a:pt x="3727" y="8794"/>
                    <a:pt x="2854" y="8794"/>
                  </a:cubicBezTo>
                  <a:cubicBezTo>
                    <a:pt x="1393" y="8794"/>
                    <a:pt x="0" y="9024"/>
                    <a:pt x="63" y="9903"/>
                  </a:cubicBezTo>
                  <a:cubicBezTo>
                    <a:pt x="88" y="10479"/>
                    <a:pt x="1066" y="10855"/>
                    <a:pt x="2469" y="11056"/>
                  </a:cubicBezTo>
                  <a:cubicBezTo>
                    <a:pt x="3146" y="11156"/>
                    <a:pt x="3948" y="11206"/>
                    <a:pt x="4775" y="11206"/>
                  </a:cubicBezTo>
                  <a:lnTo>
                    <a:pt x="5101" y="11206"/>
                  </a:lnTo>
                  <a:cubicBezTo>
                    <a:pt x="6128" y="11206"/>
                    <a:pt x="7181" y="11156"/>
                    <a:pt x="8158" y="11031"/>
                  </a:cubicBezTo>
                  <a:cubicBezTo>
                    <a:pt x="8259" y="11006"/>
                    <a:pt x="8359" y="11006"/>
                    <a:pt x="8459" y="10981"/>
                  </a:cubicBezTo>
                  <a:cubicBezTo>
                    <a:pt x="8760" y="10931"/>
                    <a:pt x="9036" y="10905"/>
                    <a:pt x="9286" y="10855"/>
                  </a:cubicBezTo>
                  <a:cubicBezTo>
                    <a:pt x="9612" y="10780"/>
                    <a:pt x="9913" y="10705"/>
                    <a:pt x="10188" y="10630"/>
                  </a:cubicBezTo>
                  <a:cubicBezTo>
                    <a:pt x="10289" y="10605"/>
                    <a:pt x="10364" y="10580"/>
                    <a:pt x="10464" y="10555"/>
                  </a:cubicBezTo>
                  <a:cubicBezTo>
                    <a:pt x="10965" y="10404"/>
                    <a:pt x="11391" y="10204"/>
                    <a:pt x="11667" y="10003"/>
                  </a:cubicBezTo>
                  <a:lnTo>
                    <a:pt x="11692" y="10003"/>
                  </a:lnTo>
                  <a:cubicBezTo>
                    <a:pt x="11717" y="9978"/>
                    <a:pt x="11792" y="9928"/>
                    <a:pt x="11943" y="9828"/>
                  </a:cubicBezTo>
                  <a:cubicBezTo>
                    <a:pt x="12244" y="9602"/>
                    <a:pt x="12845" y="9201"/>
                    <a:pt x="13522" y="8675"/>
                  </a:cubicBezTo>
                  <a:cubicBezTo>
                    <a:pt x="13622" y="8625"/>
                    <a:pt x="13697" y="8550"/>
                    <a:pt x="13797" y="8474"/>
                  </a:cubicBezTo>
                  <a:cubicBezTo>
                    <a:pt x="13923" y="8374"/>
                    <a:pt x="14048" y="8274"/>
                    <a:pt x="14173" y="8174"/>
                  </a:cubicBezTo>
                  <a:cubicBezTo>
                    <a:pt x="15978" y="6745"/>
                    <a:pt x="17983" y="4865"/>
                    <a:pt x="17031" y="4139"/>
                  </a:cubicBezTo>
                  <a:cubicBezTo>
                    <a:pt x="16872" y="4016"/>
                    <a:pt x="16694" y="3960"/>
                    <a:pt x="16501" y="3960"/>
                  </a:cubicBezTo>
                  <a:cubicBezTo>
                    <a:pt x="15199" y="3960"/>
                    <a:pt x="13239" y="6481"/>
                    <a:pt x="12344" y="7748"/>
                  </a:cubicBezTo>
                  <a:cubicBezTo>
                    <a:pt x="12319" y="7773"/>
                    <a:pt x="12294" y="7773"/>
                    <a:pt x="12294" y="7823"/>
                  </a:cubicBezTo>
                  <a:cubicBezTo>
                    <a:pt x="12244" y="7873"/>
                    <a:pt x="12193" y="7948"/>
                    <a:pt x="12168" y="7998"/>
                  </a:cubicBezTo>
                  <a:cubicBezTo>
                    <a:pt x="12068" y="8149"/>
                    <a:pt x="11968" y="8274"/>
                    <a:pt x="11918" y="8349"/>
                  </a:cubicBezTo>
                  <a:cubicBezTo>
                    <a:pt x="11968" y="8249"/>
                    <a:pt x="12043" y="8124"/>
                    <a:pt x="12143" y="7973"/>
                  </a:cubicBezTo>
                  <a:cubicBezTo>
                    <a:pt x="12168" y="7923"/>
                    <a:pt x="12193" y="7873"/>
                    <a:pt x="12244" y="7798"/>
                  </a:cubicBezTo>
                  <a:cubicBezTo>
                    <a:pt x="12244" y="7773"/>
                    <a:pt x="12269" y="7748"/>
                    <a:pt x="12294" y="7723"/>
                  </a:cubicBezTo>
                  <a:cubicBezTo>
                    <a:pt x="13221" y="6043"/>
                    <a:pt x="15301" y="2033"/>
                    <a:pt x="13823" y="1331"/>
                  </a:cubicBezTo>
                  <a:cubicBezTo>
                    <a:pt x="13707" y="1277"/>
                    <a:pt x="13594" y="1251"/>
                    <a:pt x="13486" y="1251"/>
                  </a:cubicBezTo>
                  <a:cubicBezTo>
                    <a:pt x="11902" y="1251"/>
                    <a:pt x="11086" y="6705"/>
                    <a:pt x="11015" y="7221"/>
                  </a:cubicBezTo>
                  <a:cubicBezTo>
                    <a:pt x="11041" y="6695"/>
                    <a:pt x="11266" y="154"/>
                    <a:pt x="9637" y="3"/>
                  </a:cubicBezTo>
                  <a:cubicBezTo>
                    <a:pt x="9618" y="1"/>
                    <a:pt x="9600" y="1"/>
                    <a:pt x="9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5"/>
            <p:cNvSpPr/>
            <p:nvPr/>
          </p:nvSpPr>
          <p:spPr>
            <a:xfrm>
              <a:off x="3542775" y="3202500"/>
              <a:ext cx="30050" cy="19275"/>
            </a:xfrm>
            <a:custGeom>
              <a:avLst/>
              <a:gdLst/>
              <a:ahLst/>
              <a:cxnLst/>
              <a:rect l="l" t="t" r="r" b="b"/>
              <a:pathLst>
                <a:path w="1202" h="771" extrusionOk="0">
                  <a:moveTo>
                    <a:pt x="248" y="1"/>
                  </a:moveTo>
                  <a:cubicBezTo>
                    <a:pt x="105" y="1"/>
                    <a:pt x="1" y="213"/>
                    <a:pt x="150" y="298"/>
                  </a:cubicBezTo>
                  <a:cubicBezTo>
                    <a:pt x="401" y="448"/>
                    <a:pt x="651" y="599"/>
                    <a:pt x="877" y="749"/>
                  </a:cubicBezTo>
                  <a:cubicBezTo>
                    <a:pt x="903" y="764"/>
                    <a:pt x="929" y="771"/>
                    <a:pt x="955" y="771"/>
                  </a:cubicBezTo>
                  <a:cubicBezTo>
                    <a:pt x="1097" y="771"/>
                    <a:pt x="1202" y="558"/>
                    <a:pt x="1052" y="473"/>
                  </a:cubicBezTo>
                  <a:cubicBezTo>
                    <a:pt x="802" y="323"/>
                    <a:pt x="551" y="173"/>
                    <a:pt x="326" y="22"/>
                  </a:cubicBezTo>
                  <a:cubicBezTo>
                    <a:pt x="299" y="7"/>
                    <a:pt x="273" y="1"/>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3572850" y="3196850"/>
              <a:ext cx="24975" cy="16200"/>
            </a:xfrm>
            <a:custGeom>
              <a:avLst/>
              <a:gdLst/>
              <a:ahLst/>
              <a:cxnLst/>
              <a:rect l="l" t="t" r="r" b="b"/>
              <a:pathLst>
                <a:path w="999" h="648" extrusionOk="0">
                  <a:moveTo>
                    <a:pt x="224" y="1"/>
                  </a:moveTo>
                  <a:cubicBezTo>
                    <a:pt x="87" y="1"/>
                    <a:pt x="1" y="213"/>
                    <a:pt x="150" y="298"/>
                  </a:cubicBezTo>
                  <a:cubicBezTo>
                    <a:pt x="326" y="399"/>
                    <a:pt x="526" y="524"/>
                    <a:pt x="701" y="624"/>
                  </a:cubicBezTo>
                  <a:cubicBezTo>
                    <a:pt x="730" y="640"/>
                    <a:pt x="758" y="647"/>
                    <a:pt x="783" y="647"/>
                  </a:cubicBezTo>
                  <a:cubicBezTo>
                    <a:pt x="917" y="647"/>
                    <a:pt x="999" y="458"/>
                    <a:pt x="852" y="373"/>
                  </a:cubicBezTo>
                  <a:cubicBezTo>
                    <a:pt x="676" y="248"/>
                    <a:pt x="476" y="148"/>
                    <a:pt x="300" y="23"/>
                  </a:cubicBezTo>
                  <a:cubicBezTo>
                    <a:pt x="274" y="8"/>
                    <a:pt x="249" y="1"/>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3686875" y="3071475"/>
              <a:ext cx="18075" cy="28825"/>
            </a:xfrm>
            <a:custGeom>
              <a:avLst/>
              <a:gdLst/>
              <a:ahLst/>
              <a:cxnLst/>
              <a:rect l="l" t="t" r="r" b="b"/>
              <a:pathLst>
                <a:path w="723" h="1153" extrusionOk="0">
                  <a:moveTo>
                    <a:pt x="499" y="0"/>
                  </a:moveTo>
                  <a:cubicBezTo>
                    <a:pt x="465" y="0"/>
                    <a:pt x="430" y="15"/>
                    <a:pt x="401" y="50"/>
                  </a:cubicBezTo>
                  <a:cubicBezTo>
                    <a:pt x="151" y="301"/>
                    <a:pt x="25" y="627"/>
                    <a:pt x="0" y="1002"/>
                  </a:cubicBezTo>
                  <a:cubicBezTo>
                    <a:pt x="0" y="1103"/>
                    <a:pt x="75" y="1153"/>
                    <a:pt x="154" y="1153"/>
                  </a:cubicBezTo>
                  <a:cubicBezTo>
                    <a:pt x="232" y="1153"/>
                    <a:pt x="313" y="1103"/>
                    <a:pt x="326" y="1002"/>
                  </a:cubicBezTo>
                  <a:cubicBezTo>
                    <a:pt x="326" y="727"/>
                    <a:pt x="426" y="476"/>
                    <a:pt x="627" y="276"/>
                  </a:cubicBezTo>
                  <a:cubicBezTo>
                    <a:pt x="723" y="160"/>
                    <a:pt x="612"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3695500" y="3082675"/>
              <a:ext cx="17550" cy="30425"/>
            </a:xfrm>
            <a:custGeom>
              <a:avLst/>
              <a:gdLst/>
              <a:ahLst/>
              <a:cxnLst/>
              <a:rect l="l" t="t" r="r" b="b"/>
              <a:pathLst>
                <a:path w="702" h="1217" extrusionOk="0">
                  <a:moveTo>
                    <a:pt x="487" y="0"/>
                  </a:moveTo>
                  <a:cubicBezTo>
                    <a:pt x="438" y="0"/>
                    <a:pt x="389" y="23"/>
                    <a:pt x="357" y="78"/>
                  </a:cubicBezTo>
                  <a:cubicBezTo>
                    <a:pt x="207" y="379"/>
                    <a:pt x="106" y="680"/>
                    <a:pt x="31" y="1031"/>
                  </a:cubicBezTo>
                  <a:cubicBezTo>
                    <a:pt x="1" y="1138"/>
                    <a:pt x="100" y="1217"/>
                    <a:pt x="194" y="1217"/>
                  </a:cubicBezTo>
                  <a:cubicBezTo>
                    <a:pt x="254" y="1217"/>
                    <a:pt x="312" y="1184"/>
                    <a:pt x="332" y="1106"/>
                  </a:cubicBezTo>
                  <a:cubicBezTo>
                    <a:pt x="382" y="805"/>
                    <a:pt x="482" y="504"/>
                    <a:pt x="633" y="229"/>
                  </a:cubicBezTo>
                  <a:cubicBezTo>
                    <a:pt x="701" y="108"/>
                    <a:pt x="594"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3375200" y="3687925"/>
              <a:ext cx="23825" cy="24200"/>
            </a:xfrm>
            <a:custGeom>
              <a:avLst/>
              <a:gdLst/>
              <a:ahLst/>
              <a:cxnLst/>
              <a:rect l="l" t="t" r="r" b="b"/>
              <a:pathLst>
                <a:path w="953" h="968" extrusionOk="0">
                  <a:moveTo>
                    <a:pt x="216" y="1"/>
                  </a:moveTo>
                  <a:cubicBezTo>
                    <a:pt x="103" y="1"/>
                    <a:pt x="0" y="109"/>
                    <a:pt x="86" y="229"/>
                  </a:cubicBezTo>
                  <a:cubicBezTo>
                    <a:pt x="262" y="455"/>
                    <a:pt x="437" y="680"/>
                    <a:pt x="612" y="906"/>
                  </a:cubicBezTo>
                  <a:cubicBezTo>
                    <a:pt x="641" y="949"/>
                    <a:pt x="685" y="968"/>
                    <a:pt x="729" y="968"/>
                  </a:cubicBezTo>
                  <a:cubicBezTo>
                    <a:pt x="838" y="968"/>
                    <a:pt x="952" y="855"/>
                    <a:pt x="863" y="731"/>
                  </a:cubicBezTo>
                  <a:cubicBezTo>
                    <a:pt x="713" y="505"/>
                    <a:pt x="537" y="279"/>
                    <a:pt x="362" y="79"/>
                  </a:cubicBezTo>
                  <a:cubicBezTo>
                    <a:pt x="322" y="24"/>
                    <a:pt x="268" y="1"/>
                    <a:pt x="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3391275" y="3680425"/>
              <a:ext cx="24700" cy="27650"/>
            </a:xfrm>
            <a:custGeom>
              <a:avLst/>
              <a:gdLst/>
              <a:ahLst/>
              <a:cxnLst/>
              <a:rect l="l" t="t" r="r" b="b"/>
              <a:pathLst>
                <a:path w="988" h="1106" extrusionOk="0">
                  <a:moveTo>
                    <a:pt x="218" y="1"/>
                  </a:moveTo>
                  <a:cubicBezTo>
                    <a:pt x="110" y="1"/>
                    <a:pt x="1" y="115"/>
                    <a:pt x="70" y="254"/>
                  </a:cubicBezTo>
                  <a:cubicBezTo>
                    <a:pt x="220" y="554"/>
                    <a:pt x="421" y="830"/>
                    <a:pt x="646" y="1056"/>
                  </a:cubicBezTo>
                  <a:cubicBezTo>
                    <a:pt x="681" y="1091"/>
                    <a:pt x="720" y="1105"/>
                    <a:pt x="758" y="1105"/>
                  </a:cubicBezTo>
                  <a:cubicBezTo>
                    <a:pt x="881" y="1105"/>
                    <a:pt x="987" y="945"/>
                    <a:pt x="872" y="830"/>
                  </a:cubicBezTo>
                  <a:cubicBezTo>
                    <a:pt x="646" y="630"/>
                    <a:pt x="471" y="379"/>
                    <a:pt x="345" y="78"/>
                  </a:cubicBezTo>
                  <a:cubicBezTo>
                    <a:pt x="314" y="24"/>
                    <a:pt x="266"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3747025" y="3377850"/>
              <a:ext cx="14275" cy="31425"/>
            </a:xfrm>
            <a:custGeom>
              <a:avLst/>
              <a:gdLst/>
              <a:ahLst/>
              <a:cxnLst/>
              <a:rect l="l" t="t" r="r" b="b"/>
              <a:pathLst>
                <a:path w="571" h="1257" extrusionOk="0">
                  <a:moveTo>
                    <a:pt x="207" y="1"/>
                  </a:moveTo>
                  <a:cubicBezTo>
                    <a:pt x="126" y="1"/>
                    <a:pt x="38" y="51"/>
                    <a:pt x="25" y="151"/>
                  </a:cubicBezTo>
                  <a:cubicBezTo>
                    <a:pt x="0" y="502"/>
                    <a:pt x="50" y="853"/>
                    <a:pt x="226" y="1179"/>
                  </a:cubicBezTo>
                  <a:cubicBezTo>
                    <a:pt x="257" y="1234"/>
                    <a:pt x="306" y="1257"/>
                    <a:pt x="356" y="1257"/>
                  </a:cubicBezTo>
                  <a:cubicBezTo>
                    <a:pt x="462" y="1257"/>
                    <a:pt x="570" y="1148"/>
                    <a:pt x="501" y="1028"/>
                  </a:cubicBezTo>
                  <a:cubicBezTo>
                    <a:pt x="351" y="727"/>
                    <a:pt x="301" y="452"/>
                    <a:pt x="351" y="151"/>
                  </a:cubicBezTo>
                  <a:cubicBezTo>
                    <a:pt x="364" y="51"/>
                    <a:pt x="288" y="1"/>
                    <a:pt x="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3762175" y="3377600"/>
              <a:ext cx="15425" cy="24525"/>
            </a:xfrm>
            <a:custGeom>
              <a:avLst/>
              <a:gdLst/>
              <a:ahLst/>
              <a:cxnLst/>
              <a:rect l="l" t="t" r="r" b="b"/>
              <a:pathLst>
                <a:path w="617" h="981" extrusionOk="0">
                  <a:moveTo>
                    <a:pt x="202" y="0"/>
                  </a:moveTo>
                  <a:cubicBezTo>
                    <a:pt x="103" y="0"/>
                    <a:pt x="0" y="79"/>
                    <a:pt x="46" y="186"/>
                  </a:cubicBezTo>
                  <a:cubicBezTo>
                    <a:pt x="121" y="412"/>
                    <a:pt x="196" y="637"/>
                    <a:pt x="271" y="863"/>
                  </a:cubicBezTo>
                  <a:cubicBezTo>
                    <a:pt x="302" y="945"/>
                    <a:pt x="371" y="981"/>
                    <a:pt x="436" y="981"/>
                  </a:cubicBezTo>
                  <a:cubicBezTo>
                    <a:pt x="530" y="981"/>
                    <a:pt x="617" y="906"/>
                    <a:pt x="572" y="788"/>
                  </a:cubicBezTo>
                  <a:cubicBezTo>
                    <a:pt x="497" y="562"/>
                    <a:pt x="422" y="336"/>
                    <a:pt x="347" y="111"/>
                  </a:cubicBezTo>
                  <a:cubicBezTo>
                    <a:pt x="327" y="33"/>
                    <a:pt x="265"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4052150" y="3510050"/>
              <a:ext cx="13075" cy="27250"/>
            </a:xfrm>
            <a:custGeom>
              <a:avLst/>
              <a:gdLst/>
              <a:ahLst/>
              <a:cxnLst/>
              <a:rect l="l" t="t" r="r" b="b"/>
              <a:pathLst>
                <a:path w="523" h="1090" extrusionOk="0">
                  <a:moveTo>
                    <a:pt x="154" y="1"/>
                  </a:moveTo>
                  <a:cubicBezTo>
                    <a:pt x="76" y="1"/>
                    <a:pt x="1" y="51"/>
                    <a:pt x="1" y="151"/>
                  </a:cubicBezTo>
                  <a:cubicBezTo>
                    <a:pt x="26" y="452"/>
                    <a:pt x="76" y="728"/>
                    <a:pt x="176" y="978"/>
                  </a:cubicBezTo>
                  <a:cubicBezTo>
                    <a:pt x="206" y="1057"/>
                    <a:pt x="269" y="1089"/>
                    <a:pt x="332" y="1089"/>
                  </a:cubicBezTo>
                  <a:cubicBezTo>
                    <a:pt x="429" y="1089"/>
                    <a:pt x="523" y="1010"/>
                    <a:pt x="477" y="903"/>
                  </a:cubicBezTo>
                  <a:cubicBezTo>
                    <a:pt x="402" y="653"/>
                    <a:pt x="327" y="402"/>
                    <a:pt x="327" y="151"/>
                  </a:cubicBezTo>
                  <a:cubicBezTo>
                    <a:pt x="314" y="51"/>
                    <a:pt x="233" y="1"/>
                    <a:pt x="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4069700" y="3511500"/>
              <a:ext cx="12400" cy="24950"/>
            </a:xfrm>
            <a:custGeom>
              <a:avLst/>
              <a:gdLst/>
              <a:ahLst/>
              <a:cxnLst/>
              <a:rect l="l" t="t" r="r" b="b"/>
              <a:pathLst>
                <a:path w="496" h="998" extrusionOk="0">
                  <a:moveTo>
                    <a:pt x="179" y="0"/>
                  </a:moveTo>
                  <a:cubicBezTo>
                    <a:pt x="117" y="0"/>
                    <a:pt x="61" y="36"/>
                    <a:pt x="51" y="118"/>
                  </a:cubicBezTo>
                  <a:cubicBezTo>
                    <a:pt x="1" y="394"/>
                    <a:pt x="51" y="645"/>
                    <a:pt x="176" y="920"/>
                  </a:cubicBezTo>
                  <a:cubicBezTo>
                    <a:pt x="199" y="975"/>
                    <a:pt x="242" y="998"/>
                    <a:pt x="286" y="998"/>
                  </a:cubicBezTo>
                  <a:cubicBezTo>
                    <a:pt x="386" y="998"/>
                    <a:pt x="496" y="883"/>
                    <a:pt x="427" y="745"/>
                  </a:cubicBezTo>
                  <a:cubicBezTo>
                    <a:pt x="351" y="569"/>
                    <a:pt x="326" y="394"/>
                    <a:pt x="351" y="194"/>
                  </a:cubicBezTo>
                  <a:cubicBezTo>
                    <a:pt x="366" y="75"/>
                    <a:pt x="267"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5"/>
            <p:cNvSpPr/>
            <p:nvPr/>
          </p:nvSpPr>
          <p:spPr>
            <a:xfrm>
              <a:off x="4126600" y="3426900"/>
              <a:ext cx="12425" cy="30375"/>
            </a:xfrm>
            <a:custGeom>
              <a:avLst/>
              <a:gdLst/>
              <a:ahLst/>
              <a:cxnLst/>
              <a:rect l="l" t="t" r="r" b="b"/>
              <a:pathLst>
                <a:path w="497" h="1215" extrusionOk="0">
                  <a:moveTo>
                    <a:pt x="185" y="1"/>
                  </a:moveTo>
                  <a:cubicBezTo>
                    <a:pt x="94" y="1"/>
                    <a:pt x="1" y="76"/>
                    <a:pt x="30" y="194"/>
                  </a:cubicBezTo>
                  <a:lnTo>
                    <a:pt x="181" y="1096"/>
                  </a:lnTo>
                  <a:cubicBezTo>
                    <a:pt x="191" y="1178"/>
                    <a:pt x="247" y="1214"/>
                    <a:pt x="309" y="1214"/>
                  </a:cubicBezTo>
                  <a:cubicBezTo>
                    <a:pt x="397" y="1214"/>
                    <a:pt x="496" y="1140"/>
                    <a:pt x="481" y="1021"/>
                  </a:cubicBezTo>
                  <a:cubicBezTo>
                    <a:pt x="431" y="720"/>
                    <a:pt x="381" y="420"/>
                    <a:pt x="331" y="119"/>
                  </a:cubicBezTo>
                  <a:cubicBezTo>
                    <a:pt x="311" y="37"/>
                    <a:pt x="248" y="1"/>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4144425" y="3440775"/>
              <a:ext cx="15025" cy="23375"/>
            </a:xfrm>
            <a:custGeom>
              <a:avLst/>
              <a:gdLst/>
              <a:ahLst/>
              <a:cxnLst/>
              <a:rect l="l" t="t" r="r" b="b"/>
              <a:pathLst>
                <a:path w="601" h="935" extrusionOk="0">
                  <a:moveTo>
                    <a:pt x="214" y="1"/>
                  </a:moveTo>
                  <a:cubicBezTo>
                    <a:pt x="108" y="1"/>
                    <a:pt x="1" y="121"/>
                    <a:pt x="69" y="241"/>
                  </a:cubicBezTo>
                  <a:cubicBezTo>
                    <a:pt x="169" y="416"/>
                    <a:pt x="220" y="617"/>
                    <a:pt x="270" y="817"/>
                  </a:cubicBezTo>
                  <a:cubicBezTo>
                    <a:pt x="290" y="899"/>
                    <a:pt x="353" y="935"/>
                    <a:pt x="416" y="935"/>
                  </a:cubicBezTo>
                  <a:cubicBezTo>
                    <a:pt x="507" y="935"/>
                    <a:pt x="600" y="860"/>
                    <a:pt x="570" y="742"/>
                  </a:cubicBezTo>
                  <a:cubicBezTo>
                    <a:pt x="520" y="516"/>
                    <a:pt x="445" y="291"/>
                    <a:pt x="345" y="90"/>
                  </a:cubicBezTo>
                  <a:cubicBezTo>
                    <a:pt x="313" y="27"/>
                    <a:pt x="264"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3675600" y="3858975"/>
              <a:ext cx="43875" cy="65350"/>
            </a:xfrm>
            <a:custGeom>
              <a:avLst/>
              <a:gdLst/>
              <a:ahLst/>
              <a:cxnLst/>
              <a:rect l="l" t="t" r="r" b="b"/>
              <a:pathLst>
                <a:path w="1755" h="2614" extrusionOk="0">
                  <a:moveTo>
                    <a:pt x="758" y="1"/>
                  </a:moveTo>
                  <a:cubicBezTo>
                    <a:pt x="739" y="1"/>
                    <a:pt x="721" y="2"/>
                    <a:pt x="702" y="4"/>
                  </a:cubicBezTo>
                  <a:cubicBezTo>
                    <a:pt x="276" y="54"/>
                    <a:pt x="0" y="706"/>
                    <a:pt x="100" y="1407"/>
                  </a:cubicBezTo>
                  <a:cubicBezTo>
                    <a:pt x="196" y="2102"/>
                    <a:pt x="590" y="2614"/>
                    <a:pt x="996" y="2614"/>
                  </a:cubicBezTo>
                  <a:cubicBezTo>
                    <a:pt x="1015" y="2614"/>
                    <a:pt x="1034" y="2613"/>
                    <a:pt x="1053" y="2610"/>
                  </a:cubicBezTo>
                  <a:cubicBezTo>
                    <a:pt x="1504" y="2560"/>
                    <a:pt x="1754" y="1909"/>
                    <a:pt x="1654" y="1207"/>
                  </a:cubicBezTo>
                  <a:cubicBezTo>
                    <a:pt x="1558" y="512"/>
                    <a:pt x="1165" y="1"/>
                    <a:pt x="758"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4090375" y="3790050"/>
              <a:ext cx="43875" cy="65450"/>
            </a:xfrm>
            <a:custGeom>
              <a:avLst/>
              <a:gdLst/>
              <a:ahLst/>
              <a:cxnLst/>
              <a:rect l="l" t="t" r="r" b="b"/>
              <a:pathLst>
                <a:path w="1755" h="2618" extrusionOk="0">
                  <a:moveTo>
                    <a:pt x="737" y="1"/>
                  </a:moveTo>
                  <a:cubicBezTo>
                    <a:pt x="717" y="1"/>
                    <a:pt x="697" y="2"/>
                    <a:pt x="677" y="4"/>
                  </a:cubicBezTo>
                  <a:cubicBezTo>
                    <a:pt x="251" y="79"/>
                    <a:pt x="1" y="706"/>
                    <a:pt x="101" y="1407"/>
                  </a:cubicBezTo>
                  <a:cubicBezTo>
                    <a:pt x="195" y="2090"/>
                    <a:pt x="576" y="2617"/>
                    <a:pt x="975" y="2617"/>
                  </a:cubicBezTo>
                  <a:cubicBezTo>
                    <a:pt x="1001" y="2617"/>
                    <a:pt x="1027" y="2615"/>
                    <a:pt x="1053" y="2611"/>
                  </a:cubicBezTo>
                  <a:cubicBezTo>
                    <a:pt x="1479" y="2560"/>
                    <a:pt x="1755" y="1934"/>
                    <a:pt x="1655" y="1207"/>
                  </a:cubicBezTo>
                  <a:cubicBezTo>
                    <a:pt x="1559" y="512"/>
                    <a:pt x="1165" y="1"/>
                    <a:pt x="737"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3627350" y="3930975"/>
              <a:ext cx="81475" cy="71125"/>
            </a:xfrm>
            <a:custGeom>
              <a:avLst/>
              <a:gdLst/>
              <a:ahLst/>
              <a:cxnLst/>
              <a:rect l="l" t="t" r="r" b="b"/>
              <a:pathLst>
                <a:path w="3259" h="2845" extrusionOk="0">
                  <a:moveTo>
                    <a:pt x="1635" y="0"/>
                  </a:moveTo>
                  <a:cubicBezTo>
                    <a:pt x="1102" y="0"/>
                    <a:pt x="588" y="298"/>
                    <a:pt x="351" y="808"/>
                  </a:cubicBezTo>
                  <a:cubicBezTo>
                    <a:pt x="0" y="1535"/>
                    <a:pt x="301" y="2362"/>
                    <a:pt x="1028" y="2713"/>
                  </a:cubicBezTo>
                  <a:cubicBezTo>
                    <a:pt x="1220" y="2802"/>
                    <a:pt x="1423" y="2844"/>
                    <a:pt x="1623" y="2844"/>
                  </a:cubicBezTo>
                  <a:cubicBezTo>
                    <a:pt x="2156" y="2844"/>
                    <a:pt x="2671" y="2546"/>
                    <a:pt x="2907" y="2036"/>
                  </a:cubicBezTo>
                  <a:cubicBezTo>
                    <a:pt x="3258" y="1309"/>
                    <a:pt x="2958" y="457"/>
                    <a:pt x="2231" y="131"/>
                  </a:cubicBezTo>
                  <a:cubicBezTo>
                    <a:pt x="2039" y="42"/>
                    <a:pt x="1836" y="0"/>
                    <a:pt x="1635"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4121075" y="3846375"/>
              <a:ext cx="81475" cy="71125"/>
            </a:xfrm>
            <a:custGeom>
              <a:avLst/>
              <a:gdLst/>
              <a:ahLst/>
              <a:cxnLst/>
              <a:rect l="l" t="t" r="r" b="b"/>
              <a:pathLst>
                <a:path w="3259" h="2845" extrusionOk="0">
                  <a:moveTo>
                    <a:pt x="1636" y="1"/>
                  </a:moveTo>
                  <a:cubicBezTo>
                    <a:pt x="1103" y="1"/>
                    <a:pt x="588" y="299"/>
                    <a:pt x="352" y="809"/>
                  </a:cubicBezTo>
                  <a:cubicBezTo>
                    <a:pt x="1" y="1510"/>
                    <a:pt x="301" y="2363"/>
                    <a:pt x="1028" y="2713"/>
                  </a:cubicBezTo>
                  <a:cubicBezTo>
                    <a:pt x="1220" y="2803"/>
                    <a:pt x="1423" y="2845"/>
                    <a:pt x="1624" y="2845"/>
                  </a:cubicBezTo>
                  <a:cubicBezTo>
                    <a:pt x="2157" y="2845"/>
                    <a:pt x="2671" y="2547"/>
                    <a:pt x="2908" y="2037"/>
                  </a:cubicBezTo>
                  <a:cubicBezTo>
                    <a:pt x="3259" y="1310"/>
                    <a:pt x="2958" y="458"/>
                    <a:pt x="2231" y="132"/>
                  </a:cubicBezTo>
                  <a:cubicBezTo>
                    <a:pt x="2039" y="43"/>
                    <a:pt x="1836" y="1"/>
                    <a:pt x="163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3676225" y="3958675"/>
              <a:ext cx="156025" cy="97775"/>
            </a:xfrm>
            <a:custGeom>
              <a:avLst/>
              <a:gdLst/>
              <a:ahLst/>
              <a:cxnLst/>
              <a:rect l="l" t="t" r="r" b="b"/>
              <a:pathLst>
                <a:path w="6241" h="3911" extrusionOk="0">
                  <a:moveTo>
                    <a:pt x="0" y="1"/>
                  </a:moveTo>
                  <a:lnTo>
                    <a:pt x="0" y="1"/>
                  </a:lnTo>
                  <a:cubicBezTo>
                    <a:pt x="176" y="627"/>
                    <a:pt x="526" y="1179"/>
                    <a:pt x="978" y="1680"/>
                  </a:cubicBezTo>
                  <a:cubicBezTo>
                    <a:pt x="1404" y="2181"/>
                    <a:pt x="1930" y="2607"/>
                    <a:pt x="2481" y="2933"/>
                  </a:cubicBezTo>
                  <a:cubicBezTo>
                    <a:pt x="3058" y="3259"/>
                    <a:pt x="3684" y="3510"/>
                    <a:pt x="4311" y="3685"/>
                  </a:cubicBezTo>
                  <a:cubicBezTo>
                    <a:pt x="4612" y="3760"/>
                    <a:pt x="4937" y="3810"/>
                    <a:pt x="5263" y="3861"/>
                  </a:cubicBezTo>
                  <a:cubicBezTo>
                    <a:pt x="5589" y="3886"/>
                    <a:pt x="5915" y="3911"/>
                    <a:pt x="6241" y="3911"/>
                  </a:cubicBezTo>
                  <a:cubicBezTo>
                    <a:pt x="5915" y="3810"/>
                    <a:pt x="5614" y="3735"/>
                    <a:pt x="5313" y="3660"/>
                  </a:cubicBezTo>
                  <a:cubicBezTo>
                    <a:pt x="5013" y="3560"/>
                    <a:pt x="4687" y="3485"/>
                    <a:pt x="4411" y="3359"/>
                  </a:cubicBezTo>
                  <a:cubicBezTo>
                    <a:pt x="4110" y="3259"/>
                    <a:pt x="3810" y="3159"/>
                    <a:pt x="3534" y="3008"/>
                  </a:cubicBezTo>
                  <a:cubicBezTo>
                    <a:pt x="3233" y="2883"/>
                    <a:pt x="2983" y="2733"/>
                    <a:pt x="2707" y="2582"/>
                  </a:cubicBezTo>
                  <a:cubicBezTo>
                    <a:pt x="2156" y="2257"/>
                    <a:pt x="1654" y="1881"/>
                    <a:pt x="1203" y="1455"/>
                  </a:cubicBezTo>
                  <a:cubicBezTo>
                    <a:pt x="752" y="1028"/>
                    <a:pt x="326" y="552"/>
                    <a:pt x="0"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3840375" y="3849025"/>
              <a:ext cx="436125" cy="177350"/>
            </a:xfrm>
            <a:custGeom>
              <a:avLst/>
              <a:gdLst/>
              <a:ahLst/>
              <a:cxnLst/>
              <a:rect l="l" t="t" r="r" b="b"/>
              <a:pathLst>
                <a:path w="17445" h="7094" extrusionOk="0">
                  <a:moveTo>
                    <a:pt x="1053" y="1"/>
                  </a:moveTo>
                  <a:cubicBezTo>
                    <a:pt x="1053" y="1"/>
                    <a:pt x="326" y="1003"/>
                    <a:pt x="151" y="2482"/>
                  </a:cubicBezTo>
                  <a:cubicBezTo>
                    <a:pt x="1" y="3785"/>
                    <a:pt x="276" y="5465"/>
                    <a:pt x="1955" y="7094"/>
                  </a:cubicBezTo>
                  <a:lnTo>
                    <a:pt x="17269" y="1680"/>
                  </a:lnTo>
                  <a:lnTo>
                    <a:pt x="17444" y="1630"/>
                  </a:lnTo>
                  <a:lnTo>
                    <a:pt x="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3844125" y="3849025"/>
              <a:ext cx="432375" cy="62075"/>
            </a:xfrm>
            <a:custGeom>
              <a:avLst/>
              <a:gdLst/>
              <a:ahLst/>
              <a:cxnLst/>
              <a:rect l="l" t="t" r="r" b="b"/>
              <a:pathLst>
                <a:path w="17295" h="2483" extrusionOk="0">
                  <a:moveTo>
                    <a:pt x="903" y="1"/>
                  </a:moveTo>
                  <a:cubicBezTo>
                    <a:pt x="903" y="1"/>
                    <a:pt x="176" y="1003"/>
                    <a:pt x="1" y="2482"/>
                  </a:cubicBezTo>
                  <a:lnTo>
                    <a:pt x="17119" y="1680"/>
                  </a:lnTo>
                  <a:lnTo>
                    <a:pt x="17294" y="1630"/>
                  </a:lnTo>
                  <a:lnTo>
                    <a:pt x="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3438125" y="3769450"/>
              <a:ext cx="8175" cy="50775"/>
            </a:xfrm>
            <a:custGeom>
              <a:avLst/>
              <a:gdLst/>
              <a:ahLst/>
              <a:cxnLst/>
              <a:rect l="l" t="t" r="r" b="b"/>
              <a:pathLst>
                <a:path w="327" h="2031" extrusionOk="0">
                  <a:moveTo>
                    <a:pt x="163" y="1"/>
                  </a:moveTo>
                  <a:cubicBezTo>
                    <a:pt x="82" y="1"/>
                    <a:pt x="0" y="51"/>
                    <a:pt x="0" y="151"/>
                  </a:cubicBezTo>
                  <a:lnTo>
                    <a:pt x="0" y="1881"/>
                  </a:lnTo>
                  <a:cubicBezTo>
                    <a:pt x="0" y="1981"/>
                    <a:pt x="82" y="2031"/>
                    <a:pt x="163" y="2031"/>
                  </a:cubicBezTo>
                  <a:cubicBezTo>
                    <a:pt x="245" y="2031"/>
                    <a:pt x="326" y="1981"/>
                    <a:pt x="326" y="1881"/>
                  </a:cubicBezTo>
                  <a:lnTo>
                    <a:pt x="326" y="151"/>
                  </a:lnTo>
                  <a:cubicBezTo>
                    <a:pt x="326" y="51"/>
                    <a:pt x="245"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3453150" y="3780750"/>
              <a:ext cx="8175" cy="39475"/>
            </a:xfrm>
            <a:custGeom>
              <a:avLst/>
              <a:gdLst/>
              <a:ahLst/>
              <a:cxnLst/>
              <a:rect l="l" t="t" r="r" b="b"/>
              <a:pathLst>
                <a:path w="327" h="1579" extrusionOk="0">
                  <a:moveTo>
                    <a:pt x="164" y="0"/>
                  </a:moveTo>
                  <a:cubicBezTo>
                    <a:pt x="82" y="0"/>
                    <a:pt x="1" y="50"/>
                    <a:pt x="1" y="150"/>
                  </a:cubicBezTo>
                  <a:lnTo>
                    <a:pt x="1" y="1429"/>
                  </a:lnTo>
                  <a:cubicBezTo>
                    <a:pt x="1" y="1529"/>
                    <a:pt x="82" y="1579"/>
                    <a:pt x="164" y="1579"/>
                  </a:cubicBezTo>
                  <a:cubicBezTo>
                    <a:pt x="245" y="1579"/>
                    <a:pt x="327" y="1529"/>
                    <a:pt x="327" y="1429"/>
                  </a:cubicBezTo>
                  <a:lnTo>
                    <a:pt x="327" y="150"/>
                  </a:lnTo>
                  <a:cubicBezTo>
                    <a:pt x="327" y="50"/>
                    <a:pt x="24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3807175" y="3636000"/>
              <a:ext cx="7525" cy="37625"/>
            </a:xfrm>
            <a:custGeom>
              <a:avLst/>
              <a:gdLst/>
              <a:ahLst/>
              <a:cxnLst/>
              <a:rect l="l" t="t" r="r" b="b"/>
              <a:pathLst>
                <a:path w="301" h="1505" extrusionOk="0">
                  <a:moveTo>
                    <a:pt x="151" y="1"/>
                  </a:moveTo>
                  <a:cubicBezTo>
                    <a:pt x="75" y="1"/>
                    <a:pt x="0" y="51"/>
                    <a:pt x="0" y="151"/>
                  </a:cubicBezTo>
                  <a:lnTo>
                    <a:pt x="0" y="1354"/>
                  </a:lnTo>
                  <a:cubicBezTo>
                    <a:pt x="0" y="1454"/>
                    <a:pt x="75" y="1504"/>
                    <a:pt x="151" y="1504"/>
                  </a:cubicBezTo>
                  <a:cubicBezTo>
                    <a:pt x="226" y="1504"/>
                    <a:pt x="301" y="1454"/>
                    <a:pt x="301" y="1354"/>
                  </a:cubicBezTo>
                  <a:lnTo>
                    <a:pt x="301" y="151"/>
                  </a:lnTo>
                  <a:cubicBezTo>
                    <a:pt x="301" y="51"/>
                    <a:pt x="226" y="1"/>
                    <a:pt x="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3827850" y="3645400"/>
              <a:ext cx="7550" cy="30100"/>
            </a:xfrm>
            <a:custGeom>
              <a:avLst/>
              <a:gdLst/>
              <a:ahLst/>
              <a:cxnLst/>
              <a:rect l="l" t="t" r="r" b="b"/>
              <a:pathLst>
                <a:path w="302" h="1204" extrusionOk="0">
                  <a:moveTo>
                    <a:pt x="151" y="0"/>
                  </a:moveTo>
                  <a:cubicBezTo>
                    <a:pt x="75" y="0"/>
                    <a:pt x="0" y="51"/>
                    <a:pt x="0" y="151"/>
                  </a:cubicBezTo>
                  <a:lnTo>
                    <a:pt x="0" y="1053"/>
                  </a:lnTo>
                  <a:cubicBezTo>
                    <a:pt x="0" y="1153"/>
                    <a:pt x="75" y="1203"/>
                    <a:pt x="151" y="1203"/>
                  </a:cubicBezTo>
                  <a:cubicBezTo>
                    <a:pt x="226" y="1203"/>
                    <a:pt x="301" y="1153"/>
                    <a:pt x="301" y="1053"/>
                  </a:cubicBezTo>
                  <a:lnTo>
                    <a:pt x="301" y="151"/>
                  </a:lnTo>
                  <a:cubicBezTo>
                    <a:pt x="301" y="51"/>
                    <a:pt x="226"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4094025" y="4102350"/>
              <a:ext cx="10800" cy="26150"/>
            </a:xfrm>
            <a:custGeom>
              <a:avLst/>
              <a:gdLst/>
              <a:ahLst/>
              <a:cxnLst/>
              <a:rect l="l" t="t" r="r" b="b"/>
              <a:pathLst>
                <a:path w="432" h="1046" extrusionOk="0">
                  <a:moveTo>
                    <a:pt x="185" y="1"/>
                  </a:moveTo>
                  <a:cubicBezTo>
                    <a:pt x="93" y="1"/>
                    <a:pt x="0" y="75"/>
                    <a:pt x="30" y="194"/>
                  </a:cubicBezTo>
                  <a:cubicBezTo>
                    <a:pt x="105" y="419"/>
                    <a:pt x="130" y="670"/>
                    <a:pt x="105" y="896"/>
                  </a:cubicBezTo>
                  <a:cubicBezTo>
                    <a:pt x="93" y="996"/>
                    <a:pt x="162" y="1046"/>
                    <a:pt x="237" y="1046"/>
                  </a:cubicBezTo>
                  <a:cubicBezTo>
                    <a:pt x="312" y="1046"/>
                    <a:pt x="393" y="996"/>
                    <a:pt x="406" y="896"/>
                  </a:cubicBezTo>
                  <a:cubicBezTo>
                    <a:pt x="431" y="620"/>
                    <a:pt x="406" y="369"/>
                    <a:pt x="331" y="119"/>
                  </a:cubicBezTo>
                  <a:cubicBezTo>
                    <a:pt x="310" y="36"/>
                    <a:pt x="248" y="1"/>
                    <a:pt x="1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4114675" y="4102175"/>
              <a:ext cx="10825" cy="32225"/>
            </a:xfrm>
            <a:custGeom>
              <a:avLst/>
              <a:gdLst/>
              <a:ahLst/>
              <a:cxnLst/>
              <a:rect l="l" t="t" r="r" b="b"/>
              <a:pathLst>
                <a:path w="433" h="1289" extrusionOk="0">
                  <a:moveTo>
                    <a:pt x="238" y="0"/>
                  </a:moveTo>
                  <a:cubicBezTo>
                    <a:pt x="163" y="0"/>
                    <a:pt x="94" y="50"/>
                    <a:pt x="106" y="151"/>
                  </a:cubicBezTo>
                  <a:cubicBezTo>
                    <a:pt x="131" y="476"/>
                    <a:pt x="106" y="777"/>
                    <a:pt x="31" y="1103"/>
                  </a:cubicBezTo>
                  <a:cubicBezTo>
                    <a:pt x="1" y="1210"/>
                    <a:pt x="100" y="1289"/>
                    <a:pt x="194" y="1289"/>
                  </a:cubicBezTo>
                  <a:cubicBezTo>
                    <a:pt x="254" y="1289"/>
                    <a:pt x="312" y="1256"/>
                    <a:pt x="332" y="1178"/>
                  </a:cubicBezTo>
                  <a:cubicBezTo>
                    <a:pt x="407" y="852"/>
                    <a:pt x="432" y="501"/>
                    <a:pt x="407" y="151"/>
                  </a:cubicBezTo>
                  <a:cubicBezTo>
                    <a:pt x="395" y="50"/>
                    <a:pt x="313" y="0"/>
                    <a:pt x="2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3636700" y="4137800"/>
              <a:ext cx="15100" cy="37700"/>
            </a:xfrm>
            <a:custGeom>
              <a:avLst/>
              <a:gdLst/>
              <a:ahLst/>
              <a:cxnLst/>
              <a:rect l="l" t="t" r="r" b="b"/>
              <a:pathLst>
                <a:path w="604" h="1508" extrusionOk="0">
                  <a:moveTo>
                    <a:pt x="214" y="1"/>
                  </a:moveTo>
                  <a:cubicBezTo>
                    <a:pt x="114" y="1"/>
                    <a:pt x="1" y="109"/>
                    <a:pt x="52" y="229"/>
                  </a:cubicBezTo>
                  <a:cubicBezTo>
                    <a:pt x="228" y="605"/>
                    <a:pt x="303" y="981"/>
                    <a:pt x="253" y="1357"/>
                  </a:cubicBezTo>
                  <a:cubicBezTo>
                    <a:pt x="253" y="1457"/>
                    <a:pt x="328" y="1508"/>
                    <a:pt x="406" y="1508"/>
                  </a:cubicBezTo>
                  <a:cubicBezTo>
                    <a:pt x="485" y="1508"/>
                    <a:pt x="566" y="1457"/>
                    <a:pt x="579" y="1357"/>
                  </a:cubicBezTo>
                  <a:cubicBezTo>
                    <a:pt x="604" y="906"/>
                    <a:pt x="528" y="480"/>
                    <a:pt x="328" y="79"/>
                  </a:cubicBezTo>
                  <a:cubicBezTo>
                    <a:pt x="304" y="24"/>
                    <a:pt x="261"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3669200" y="4143700"/>
              <a:ext cx="15925" cy="39775"/>
            </a:xfrm>
            <a:custGeom>
              <a:avLst/>
              <a:gdLst/>
              <a:ahLst/>
              <a:cxnLst/>
              <a:rect l="l" t="t" r="r" b="b"/>
              <a:pathLst>
                <a:path w="637" h="1591" extrusionOk="0">
                  <a:moveTo>
                    <a:pt x="185" y="1"/>
                  </a:moveTo>
                  <a:cubicBezTo>
                    <a:pt x="94" y="1"/>
                    <a:pt x="1" y="75"/>
                    <a:pt x="30" y="194"/>
                  </a:cubicBezTo>
                  <a:cubicBezTo>
                    <a:pt x="131" y="620"/>
                    <a:pt x="206" y="1046"/>
                    <a:pt x="306" y="1472"/>
                  </a:cubicBezTo>
                  <a:cubicBezTo>
                    <a:pt x="327" y="1554"/>
                    <a:pt x="389" y="1590"/>
                    <a:pt x="452" y="1590"/>
                  </a:cubicBezTo>
                  <a:cubicBezTo>
                    <a:pt x="544" y="1590"/>
                    <a:pt x="637" y="1515"/>
                    <a:pt x="607" y="1397"/>
                  </a:cubicBezTo>
                  <a:cubicBezTo>
                    <a:pt x="507" y="971"/>
                    <a:pt x="431" y="545"/>
                    <a:pt x="331" y="119"/>
                  </a:cubicBezTo>
                  <a:cubicBezTo>
                    <a:pt x="311" y="37"/>
                    <a:pt x="248" y="1"/>
                    <a:pt x="1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65"/>
          <p:cNvGrpSpPr/>
          <p:nvPr/>
        </p:nvGrpSpPr>
        <p:grpSpPr>
          <a:xfrm>
            <a:off x="1070171" y="1265327"/>
            <a:ext cx="766690" cy="1049118"/>
            <a:chOff x="1628575" y="2900700"/>
            <a:chExt cx="1211200" cy="1657375"/>
          </a:xfrm>
        </p:grpSpPr>
        <p:sp>
          <p:nvSpPr>
            <p:cNvPr id="8335" name="Google Shape;8335;p65"/>
            <p:cNvSpPr/>
            <p:nvPr/>
          </p:nvSpPr>
          <p:spPr>
            <a:xfrm>
              <a:off x="1729475" y="3220325"/>
              <a:ext cx="1095875" cy="1337750"/>
            </a:xfrm>
            <a:custGeom>
              <a:avLst/>
              <a:gdLst/>
              <a:ahLst/>
              <a:cxnLst/>
              <a:rect l="l" t="t" r="r" b="b"/>
              <a:pathLst>
                <a:path w="43835" h="53510" extrusionOk="0">
                  <a:moveTo>
                    <a:pt x="15005" y="1"/>
                  </a:moveTo>
                  <a:cubicBezTo>
                    <a:pt x="14617" y="1"/>
                    <a:pt x="14232" y="18"/>
                    <a:pt x="13860" y="36"/>
                  </a:cubicBezTo>
                  <a:lnTo>
                    <a:pt x="13835" y="36"/>
                  </a:lnTo>
                  <a:cubicBezTo>
                    <a:pt x="12657" y="136"/>
                    <a:pt x="11479" y="387"/>
                    <a:pt x="10276" y="813"/>
                  </a:cubicBezTo>
                  <a:cubicBezTo>
                    <a:pt x="10050" y="888"/>
                    <a:pt x="9850" y="963"/>
                    <a:pt x="9649" y="1064"/>
                  </a:cubicBezTo>
                  <a:cubicBezTo>
                    <a:pt x="9574" y="1089"/>
                    <a:pt x="9524" y="1114"/>
                    <a:pt x="9449" y="1139"/>
                  </a:cubicBezTo>
                  <a:cubicBezTo>
                    <a:pt x="8972" y="1339"/>
                    <a:pt x="8496" y="1590"/>
                    <a:pt x="8070" y="1840"/>
                  </a:cubicBezTo>
                  <a:cubicBezTo>
                    <a:pt x="6366" y="2868"/>
                    <a:pt x="5013" y="4272"/>
                    <a:pt x="3910" y="5926"/>
                  </a:cubicBezTo>
                  <a:cubicBezTo>
                    <a:pt x="3810" y="6076"/>
                    <a:pt x="3734" y="6201"/>
                    <a:pt x="3634" y="6352"/>
                  </a:cubicBezTo>
                  <a:cubicBezTo>
                    <a:pt x="3108" y="7204"/>
                    <a:pt x="2657" y="8131"/>
                    <a:pt x="2281" y="9084"/>
                  </a:cubicBezTo>
                  <a:cubicBezTo>
                    <a:pt x="2231" y="9209"/>
                    <a:pt x="2180" y="9359"/>
                    <a:pt x="2130" y="9485"/>
                  </a:cubicBezTo>
                  <a:cubicBezTo>
                    <a:pt x="1729" y="10487"/>
                    <a:pt x="1429" y="11515"/>
                    <a:pt x="1153" y="12567"/>
                  </a:cubicBezTo>
                  <a:cubicBezTo>
                    <a:pt x="1128" y="12693"/>
                    <a:pt x="1103" y="12818"/>
                    <a:pt x="1053" y="12968"/>
                  </a:cubicBezTo>
                  <a:cubicBezTo>
                    <a:pt x="852" y="13795"/>
                    <a:pt x="702" y="14648"/>
                    <a:pt x="551" y="15500"/>
                  </a:cubicBezTo>
                  <a:cubicBezTo>
                    <a:pt x="526" y="15625"/>
                    <a:pt x="526" y="15750"/>
                    <a:pt x="501" y="15876"/>
                  </a:cubicBezTo>
                  <a:cubicBezTo>
                    <a:pt x="351" y="16878"/>
                    <a:pt x="251" y="17906"/>
                    <a:pt x="150" y="18908"/>
                  </a:cubicBezTo>
                  <a:cubicBezTo>
                    <a:pt x="150" y="19034"/>
                    <a:pt x="150" y="19159"/>
                    <a:pt x="125" y="19284"/>
                  </a:cubicBezTo>
                  <a:cubicBezTo>
                    <a:pt x="75" y="20161"/>
                    <a:pt x="25" y="21014"/>
                    <a:pt x="0" y="21866"/>
                  </a:cubicBezTo>
                  <a:cubicBezTo>
                    <a:pt x="0" y="21991"/>
                    <a:pt x="0" y="22116"/>
                    <a:pt x="0" y="22242"/>
                  </a:cubicBezTo>
                  <a:cubicBezTo>
                    <a:pt x="0" y="23144"/>
                    <a:pt x="0" y="24021"/>
                    <a:pt x="0" y="24873"/>
                  </a:cubicBezTo>
                  <a:cubicBezTo>
                    <a:pt x="25" y="24998"/>
                    <a:pt x="25" y="25124"/>
                    <a:pt x="25" y="25224"/>
                  </a:cubicBezTo>
                  <a:cubicBezTo>
                    <a:pt x="50" y="26477"/>
                    <a:pt x="125" y="27630"/>
                    <a:pt x="201" y="28658"/>
                  </a:cubicBezTo>
                  <a:cubicBezTo>
                    <a:pt x="226" y="28783"/>
                    <a:pt x="226" y="28908"/>
                    <a:pt x="251" y="29009"/>
                  </a:cubicBezTo>
                  <a:cubicBezTo>
                    <a:pt x="426" y="31289"/>
                    <a:pt x="677" y="32943"/>
                    <a:pt x="777" y="33495"/>
                  </a:cubicBezTo>
                  <a:cubicBezTo>
                    <a:pt x="802" y="33620"/>
                    <a:pt x="802" y="33695"/>
                    <a:pt x="802" y="33695"/>
                  </a:cubicBezTo>
                  <a:lnTo>
                    <a:pt x="802" y="33846"/>
                  </a:lnTo>
                  <a:cubicBezTo>
                    <a:pt x="802" y="34222"/>
                    <a:pt x="802" y="35500"/>
                    <a:pt x="927" y="37179"/>
                  </a:cubicBezTo>
                  <a:cubicBezTo>
                    <a:pt x="952" y="37279"/>
                    <a:pt x="952" y="37405"/>
                    <a:pt x="977" y="37530"/>
                  </a:cubicBezTo>
                  <a:cubicBezTo>
                    <a:pt x="1003" y="37881"/>
                    <a:pt x="1053" y="38282"/>
                    <a:pt x="1103" y="38683"/>
                  </a:cubicBezTo>
                  <a:cubicBezTo>
                    <a:pt x="1679" y="43470"/>
                    <a:pt x="3484" y="50312"/>
                    <a:pt x="8897" y="52167"/>
                  </a:cubicBezTo>
                  <a:cubicBezTo>
                    <a:pt x="11630" y="53093"/>
                    <a:pt x="14913" y="53510"/>
                    <a:pt x="18342" y="53510"/>
                  </a:cubicBezTo>
                  <a:cubicBezTo>
                    <a:pt x="18717" y="53510"/>
                    <a:pt x="19095" y="53505"/>
                    <a:pt x="19474" y="53495"/>
                  </a:cubicBezTo>
                  <a:cubicBezTo>
                    <a:pt x="20226" y="53470"/>
                    <a:pt x="20952" y="53445"/>
                    <a:pt x="21679" y="53395"/>
                  </a:cubicBezTo>
                  <a:cubicBezTo>
                    <a:pt x="24837" y="53169"/>
                    <a:pt x="28020" y="52618"/>
                    <a:pt x="30877" y="51816"/>
                  </a:cubicBezTo>
                  <a:cubicBezTo>
                    <a:pt x="33835" y="50989"/>
                    <a:pt x="36466" y="49911"/>
                    <a:pt x="38421" y="48608"/>
                  </a:cubicBezTo>
                  <a:cubicBezTo>
                    <a:pt x="41679" y="46477"/>
                    <a:pt x="43258" y="41766"/>
                    <a:pt x="43659" y="36728"/>
                  </a:cubicBezTo>
                  <a:cubicBezTo>
                    <a:pt x="43659" y="36603"/>
                    <a:pt x="43684" y="36477"/>
                    <a:pt x="43684" y="36377"/>
                  </a:cubicBezTo>
                  <a:cubicBezTo>
                    <a:pt x="43835" y="34046"/>
                    <a:pt x="43760" y="31665"/>
                    <a:pt x="43484" y="29435"/>
                  </a:cubicBezTo>
                  <a:cubicBezTo>
                    <a:pt x="43459" y="29259"/>
                    <a:pt x="43434" y="29059"/>
                    <a:pt x="43409" y="28883"/>
                  </a:cubicBezTo>
                  <a:cubicBezTo>
                    <a:pt x="43384" y="28783"/>
                    <a:pt x="43384" y="28658"/>
                    <a:pt x="43359" y="28532"/>
                  </a:cubicBezTo>
                  <a:cubicBezTo>
                    <a:pt x="43158" y="27204"/>
                    <a:pt x="42882" y="25926"/>
                    <a:pt x="42557" y="24748"/>
                  </a:cubicBezTo>
                  <a:cubicBezTo>
                    <a:pt x="42532" y="24648"/>
                    <a:pt x="42481" y="24522"/>
                    <a:pt x="42456" y="24422"/>
                  </a:cubicBezTo>
                  <a:cubicBezTo>
                    <a:pt x="42256" y="23745"/>
                    <a:pt x="42030" y="23119"/>
                    <a:pt x="41805" y="22542"/>
                  </a:cubicBezTo>
                  <a:cubicBezTo>
                    <a:pt x="41479" y="21790"/>
                    <a:pt x="41053" y="20913"/>
                    <a:pt x="40501" y="19911"/>
                  </a:cubicBezTo>
                  <a:cubicBezTo>
                    <a:pt x="40451" y="19811"/>
                    <a:pt x="40376" y="19710"/>
                    <a:pt x="40326" y="19610"/>
                  </a:cubicBezTo>
                  <a:cubicBezTo>
                    <a:pt x="39624" y="18382"/>
                    <a:pt x="38747" y="17003"/>
                    <a:pt x="37720" y="15550"/>
                  </a:cubicBezTo>
                  <a:cubicBezTo>
                    <a:pt x="37644" y="15450"/>
                    <a:pt x="37569" y="15349"/>
                    <a:pt x="37519" y="15249"/>
                  </a:cubicBezTo>
                  <a:cubicBezTo>
                    <a:pt x="36993" y="14547"/>
                    <a:pt x="36441" y="13820"/>
                    <a:pt x="35865" y="13069"/>
                  </a:cubicBezTo>
                  <a:cubicBezTo>
                    <a:pt x="35790" y="12968"/>
                    <a:pt x="35689" y="12893"/>
                    <a:pt x="35614" y="12793"/>
                  </a:cubicBezTo>
                  <a:cubicBezTo>
                    <a:pt x="34912" y="11891"/>
                    <a:pt x="34161" y="11013"/>
                    <a:pt x="33334" y="10136"/>
                  </a:cubicBezTo>
                  <a:cubicBezTo>
                    <a:pt x="33258" y="10061"/>
                    <a:pt x="33183" y="9961"/>
                    <a:pt x="33083" y="9861"/>
                  </a:cubicBezTo>
                  <a:cubicBezTo>
                    <a:pt x="32431" y="9159"/>
                    <a:pt x="31729" y="8457"/>
                    <a:pt x="31028" y="7805"/>
                  </a:cubicBezTo>
                  <a:cubicBezTo>
                    <a:pt x="30927" y="7705"/>
                    <a:pt x="30827" y="7605"/>
                    <a:pt x="30727" y="7530"/>
                  </a:cubicBezTo>
                  <a:cubicBezTo>
                    <a:pt x="30526" y="7329"/>
                    <a:pt x="30301" y="7129"/>
                    <a:pt x="30075" y="6928"/>
                  </a:cubicBezTo>
                  <a:cubicBezTo>
                    <a:pt x="29900" y="6778"/>
                    <a:pt x="29724" y="6627"/>
                    <a:pt x="29549" y="6477"/>
                  </a:cubicBezTo>
                  <a:cubicBezTo>
                    <a:pt x="29148" y="6101"/>
                    <a:pt x="28747" y="5775"/>
                    <a:pt x="28321" y="5450"/>
                  </a:cubicBezTo>
                  <a:cubicBezTo>
                    <a:pt x="28221" y="5349"/>
                    <a:pt x="28095" y="5274"/>
                    <a:pt x="27970" y="5174"/>
                  </a:cubicBezTo>
                  <a:cubicBezTo>
                    <a:pt x="27193" y="4547"/>
                    <a:pt x="26366" y="3971"/>
                    <a:pt x="25539" y="3444"/>
                  </a:cubicBezTo>
                  <a:cubicBezTo>
                    <a:pt x="25389" y="3369"/>
                    <a:pt x="25263" y="3269"/>
                    <a:pt x="25113" y="3194"/>
                  </a:cubicBezTo>
                  <a:cubicBezTo>
                    <a:pt x="24060" y="2542"/>
                    <a:pt x="22983" y="1966"/>
                    <a:pt x="21880" y="1515"/>
                  </a:cubicBezTo>
                  <a:cubicBezTo>
                    <a:pt x="21704" y="1439"/>
                    <a:pt x="21529" y="1364"/>
                    <a:pt x="21354" y="1289"/>
                  </a:cubicBezTo>
                  <a:cubicBezTo>
                    <a:pt x="19449" y="537"/>
                    <a:pt x="17494" y="61"/>
                    <a:pt x="15489" y="11"/>
                  </a:cubicBezTo>
                  <a:cubicBezTo>
                    <a:pt x="15327" y="4"/>
                    <a:pt x="15166" y="1"/>
                    <a:pt x="15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1870950" y="3450125"/>
              <a:ext cx="14050" cy="27425"/>
            </a:xfrm>
            <a:custGeom>
              <a:avLst/>
              <a:gdLst/>
              <a:ahLst/>
              <a:cxnLst/>
              <a:rect l="l" t="t" r="r" b="b"/>
              <a:pathLst>
                <a:path w="562" h="1097" extrusionOk="0">
                  <a:moveTo>
                    <a:pt x="222" y="1"/>
                  </a:moveTo>
                  <a:cubicBezTo>
                    <a:pt x="114" y="1"/>
                    <a:pt x="0" y="82"/>
                    <a:pt x="30" y="217"/>
                  </a:cubicBezTo>
                  <a:cubicBezTo>
                    <a:pt x="80" y="468"/>
                    <a:pt x="131" y="719"/>
                    <a:pt x="181" y="969"/>
                  </a:cubicBezTo>
                  <a:cubicBezTo>
                    <a:pt x="200" y="1058"/>
                    <a:pt x="267" y="1096"/>
                    <a:pt x="337" y="1096"/>
                  </a:cubicBezTo>
                  <a:cubicBezTo>
                    <a:pt x="445" y="1096"/>
                    <a:pt x="562" y="1006"/>
                    <a:pt x="532" y="869"/>
                  </a:cubicBezTo>
                  <a:cubicBezTo>
                    <a:pt x="481" y="618"/>
                    <a:pt x="431" y="368"/>
                    <a:pt x="381" y="117"/>
                  </a:cubicBezTo>
                  <a:cubicBezTo>
                    <a:pt x="361" y="37"/>
                    <a:pt x="293" y="1"/>
                    <a:pt x="222"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1891750" y="3453825"/>
              <a:ext cx="11800" cy="27200"/>
            </a:xfrm>
            <a:custGeom>
              <a:avLst/>
              <a:gdLst/>
              <a:ahLst/>
              <a:cxnLst/>
              <a:rect l="l" t="t" r="r" b="b"/>
              <a:pathLst>
                <a:path w="472" h="1088" extrusionOk="0">
                  <a:moveTo>
                    <a:pt x="245" y="1"/>
                  </a:moveTo>
                  <a:cubicBezTo>
                    <a:pt x="157" y="1"/>
                    <a:pt x="63" y="57"/>
                    <a:pt x="50" y="170"/>
                  </a:cubicBezTo>
                  <a:cubicBezTo>
                    <a:pt x="0" y="420"/>
                    <a:pt x="25" y="696"/>
                    <a:pt x="101" y="972"/>
                  </a:cubicBezTo>
                  <a:cubicBezTo>
                    <a:pt x="121" y="1052"/>
                    <a:pt x="189" y="1088"/>
                    <a:pt x="259" y="1088"/>
                  </a:cubicBezTo>
                  <a:cubicBezTo>
                    <a:pt x="363" y="1088"/>
                    <a:pt x="471" y="1007"/>
                    <a:pt x="426" y="871"/>
                  </a:cubicBezTo>
                  <a:cubicBezTo>
                    <a:pt x="376" y="646"/>
                    <a:pt x="376" y="395"/>
                    <a:pt x="401" y="170"/>
                  </a:cubicBezTo>
                  <a:cubicBezTo>
                    <a:pt x="414" y="57"/>
                    <a:pt x="332" y="1"/>
                    <a:pt x="24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2685925" y="4220750"/>
              <a:ext cx="11300" cy="29150"/>
            </a:xfrm>
            <a:custGeom>
              <a:avLst/>
              <a:gdLst/>
              <a:ahLst/>
              <a:cxnLst/>
              <a:rect l="l" t="t" r="r" b="b"/>
              <a:pathLst>
                <a:path w="452" h="1166" extrusionOk="0">
                  <a:moveTo>
                    <a:pt x="170" y="0"/>
                  </a:moveTo>
                  <a:cubicBezTo>
                    <a:pt x="82" y="0"/>
                    <a:pt x="0" y="57"/>
                    <a:pt x="13" y="170"/>
                  </a:cubicBezTo>
                  <a:cubicBezTo>
                    <a:pt x="38" y="445"/>
                    <a:pt x="63" y="721"/>
                    <a:pt x="88" y="997"/>
                  </a:cubicBezTo>
                  <a:cubicBezTo>
                    <a:pt x="101" y="1109"/>
                    <a:pt x="195" y="1166"/>
                    <a:pt x="282" y="1166"/>
                  </a:cubicBezTo>
                  <a:cubicBezTo>
                    <a:pt x="370" y="1166"/>
                    <a:pt x="451" y="1109"/>
                    <a:pt x="439" y="997"/>
                  </a:cubicBezTo>
                  <a:cubicBezTo>
                    <a:pt x="414" y="721"/>
                    <a:pt x="389" y="445"/>
                    <a:pt x="364" y="170"/>
                  </a:cubicBezTo>
                  <a:cubicBezTo>
                    <a:pt x="351" y="57"/>
                    <a:pt x="257" y="0"/>
                    <a:pt x="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2701400" y="4217375"/>
              <a:ext cx="13675" cy="35675"/>
            </a:xfrm>
            <a:custGeom>
              <a:avLst/>
              <a:gdLst/>
              <a:ahLst/>
              <a:cxnLst/>
              <a:rect l="l" t="t" r="r" b="b"/>
              <a:pathLst>
                <a:path w="547" h="1427" extrusionOk="0">
                  <a:moveTo>
                    <a:pt x="212" y="0"/>
                  </a:moveTo>
                  <a:cubicBezTo>
                    <a:pt x="108" y="0"/>
                    <a:pt x="1" y="84"/>
                    <a:pt x="46" y="204"/>
                  </a:cubicBezTo>
                  <a:cubicBezTo>
                    <a:pt x="146" y="555"/>
                    <a:pt x="196" y="906"/>
                    <a:pt x="196" y="1257"/>
                  </a:cubicBezTo>
                  <a:cubicBezTo>
                    <a:pt x="196" y="1370"/>
                    <a:pt x="284" y="1426"/>
                    <a:pt x="371" y="1426"/>
                  </a:cubicBezTo>
                  <a:cubicBezTo>
                    <a:pt x="459" y="1426"/>
                    <a:pt x="547" y="1370"/>
                    <a:pt x="547" y="1257"/>
                  </a:cubicBezTo>
                  <a:cubicBezTo>
                    <a:pt x="547" y="881"/>
                    <a:pt x="497" y="480"/>
                    <a:pt x="371" y="129"/>
                  </a:cubicBezTo>
                  <a:cubicBezTo>
                    <a:pt x="351" y="38"/>
                    <a:pt x="282" y="0"/>
                    <a:pt x="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2698775" y="4174375"/>
              <a:ext cx="11650" cy="33975"/>
            </a:xfrm>
            <a:custGeom>
              <a:avLst/>
              <a:gdLst/>
              <a:ahLst/>
              <a:cxnLst/>
              <a:rect l="l" t="t" r="r" b="b"/>
              <a:pathLst>
                <a:path w="466" h="1359" extrusionOk="0">
                  <a:moveTo>
                    <a:pt x="201" y="1"/>
                  </a:moveTo>
                  <a:cubicBezTo>
                    <a:pt x="113" y="1"/>
                    <a:pt x="25" y="57"/>
                    <a:pt x="25" y="170"/>
                  </a:cubicBezTo>
                  <a:cubicBezTo>
                    <a:pt x="0" y="521"/>
                    <a:pt x="50" y="872"/>
                    <a:pt x="100" y="1223"/>
                  </a:cubicBezTo>
                  <a:cubicBezTo>
                    <a:pt x="121" y="1317"/>
                    <a:pt x="191" y="1359"/>
                    <a:pt x="262" y="1359"/>
                  </a:cubicBezTo>
                  <a:cubicBezTo>
                    <a:pt x="362" y="1359"/>
                    <a:pt x="466" y="1278"/>
                    <a:pt x="451" y="1147"/>
                  </a:cubicBezTo>
                  <a:cubicBezTo>
                    <a:pt x="376" y="822"/>
                    <a:pt x="351" y="496"/>
                    <a:pt x="376" y="170"/>
                  </a:cubicBezTo>
                  <a:cubicBezTo>
                    <a:pt x="376" y="57"/>
                    <a:pt x="288" y="1"/>
                    <a:pt x="2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5"/>
            <p:cNvSpPr/>
            <p:nvPr/>
          </p:nvSpPr>
          <p:spPr>
            <a:xfrm>
              <a:off x="1929700" y="4421375"/>
              <a:ext cx="18575" cy="29600"/>
            </a:xfrm>
            <a:custGeom>
              <a:avLst/>
              <a:gdLst/>
              <a:ahLst/>
              <a:cxnLst/>
              <a:rect l="l" t="t" r="r" b="b"/>
              <a:pathLst>
                <a:path w="743" h="1184" extrusionOk="0">
                  <a:moveTo>
                    <a:pt x="237" y="1"/>
                  </a:moveTo>
                  <a:cubicBezTo>
                    <a:pt x="115" y="1"/>
                    <a:pt x="0" y="127"/>
                    <a:pt x="86" y="265"/>
                  </a:cubicBezTo>
                  <a:cubicBezTo>
                    <a:pt x="237" y="516"/>
                    <a:pt x="337" y="766"/>
                    <a:pt x="387" y="1067"/>
                  </a:cubicBezTo>
                  <a:cubicBezTo>
                    <a:pt x="407" y="1147"/>
                    <a:pt x="471" y="1183"/>
                    <a:pt x="538" y="1183"/>
                  </a:cubicBezTo>
                  <a:cubicBezTo>
                    <a:pt x="638" y="1183"/>
                    <a:pt x="743" y="1102"/>
                    <a:pt x="713" y="967"/>
                  </a:cubicBezTo>
                  <a:cubicBezTo>
                    <a:pt x="663" y="641"/>
                    <a:pt x="537" y="365"/>
                    <a:pt x="387" y="89"/>
                  </a:cubicBezTo>
                  <a:cubicBezTo>
                    <a:pt x="348" y="27"/>
                    <a:pt x="292"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1947675" y="4427025"/>
              <a:ext cx="22300" cy="25650"/>
            </a:xfrm>
            <a:custGeom>
              <a:avLst/>
              <a:gdLst/>
              <a:ahLst/>
              <a:cxnLst/>
              <a:rect l="l" t="t" r="r" b="b"/>
              <a:pathLst>
                <a:path w="892" h="1026" extrusionOk="0">
                  <a:moveTo>
                    <a:pt x="236" y="0"/>
                  </a:moveTo>
                  <a:cubicBezTo>
                    <a:pt x="121" y="0"/>
                    <a:pt x="0" y="127"/>
                    <a:pt x="69" y="264"/>
                  </a:cubicBezTo>
                  <a:cubicBezTo>
                    <a:pt x="219" y="515"/>
                    <a:pt x="370" y="741"/>
                    <a:pt x="545" y="966"/>
                  </a:cubicBezTo>
                  <a:cubicBezTo>
                    <a:pt x="575" y="1008"/>
                    <a:pt x="613" y="1026"/>
                    <a:pt x="650" y="1026"/>
                  </a:cubicBezTo>
                  <a:cubicBezTo>
                    <a:pt x="769" y="1026"/>
                    <a:pt x="891" y="849"/>
                    <a:pt x="796" y="716"/>
                  </a:cubicBezTo>
                  <a:cubicBezTo>
                    <a:pt x="645" y="515"/>
                    <a:pt x="495" y="315"/>
                    <a:pt x="370" y="89"/>
                  </a:cubicBezTo>
                  <a:cubicBezTo>
                    <a:pt x="339" y="26"/>
                    <a:pt x="288"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1952875" y="4390675"/>
              <a:ext cx="20225" cy="28975"/>
            </a:xfrm>
            <a:custGeom>
              <a:avLst/>
              <a:gdLst/>
              <a:ahLst/>
              <a:cxnLst/>
              <a:rect l="l" t="t" r="r" b="b"/>
              <a:pathLst>
                <a:path w="809" h="1159" extrusionOk="0">
                  <a:moveTo>
                    <a:pt x="237" y="1"/>
                  </a:moveTo>
                  <a:cubicBezTo>
                    <a:pt x="116" y="1"/>
                    <a:pt x="0" y="127"/>
                    <a:pt x="87" y="265"/>
                  </a:cubicBezTo>
                  <a:cubicBezTo>
                    <a:pt x="237" y="515"/>
                    <a:pt x="362" y="766"/>
                    <a:pt x="437" y="1042"/>
                  </a:cubicBezTo>
                  <a:cubicBezTo>
                    <a:pt x="468" y="1122"/>
                    <a:pt x="538" y="1158"/>
                    <a:pt x="606" y="1158"/>
                  </a:cubicBezTo>
                  <a:cubicBezTo>
                    <a:pt x="709" y="1158"/>
                    <a:pt x="808" y="1077"/>
                    <a:pt x="763" y="942"/>
                  </a:cubicBezTo>
                  <a:cubicBezTo>
                    <a:pt x="688" y="641"/>
                    <a:pt x="563" y="365"/>
                    <a:pt x="387" y="89"/>
                  </a:cubicBezTo>
                  <a:cubicBezTo>
                    <a:pt x="348" y="27"/>
                    <a:pt x="292"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1819050" y="3380750"/>
              <a:ext cx="862200" cy="1176950"/>
            </a:xfrm>
            <a:custGeom>
              <a:avLst/>
              <a:gdLst/>
              <a:ahLst/>
              <a:cxnLst/>
              <a:rect l="l" t="t" r="r" b="b"/>
              <a:pathLst>
                <a:path w="34488" h="47078" extrusionOk="0">
                  <a:moveTo>
                    <a:pt x="14735" y="0"/>
                  </a:moveTo>
                  <a:cubicBezTo>
                    <a:pt x="14072" y="0"/>
                    <a:pt x="13404" y="39"/>
                    <a:pt x="12733" y="110"/>
                  </a:cubicBezTo>
                  <a:cubicBezTo>
                    <a:pt x="10978" y="286"/>
                    <a:pt x="9299" y="787"/>
                    <a:pt x="7796" y="1664"/>
                  </a:cubicBezTo>
                  <a:cubicBezTo>
                    <a:pt x="3009" y="4446"/>
                    <a:pt x="1" y="11013"/>
                    <a:pt x="1906" y="23093"/>
                  </a:cubicBezTo>
                  <a:cubicBezTo>
                    <a:pt x="4587" y="39885"/>
                    <a:pt x="11555" y="45323"/>
                    <a:pt x="15891" y="47078"/>
                  </a:cubicBezTo>
                  <a:cubicBezTo>
                    <a:pt x="16643" y="47053"/>
                    <a:pt x="17369" y="47028"/>
                    <a:pt x="18096" y="46978"/>
                  </a:cubicBezTo>
                  <a:cubicBezTo>
                    <a:pt x="21254" y="46752"/>
                    <a:pt x="24437" y="46201"/>
                    <a:pt x="27294" y="45399"/>
                  </a:cubicBezTo>
                  <a:cubicBezTo>
                    <a:pt x="34262" y="40737"/>
                    <a:pt x="34487" y="30336"/>
                    <a:pt x="31229" y="18105"/>
                  </a:cubicBezTo>
                  <a:cubicBezTo>
                    <a:pt x="27427" y="3831"/>
                    <a:pt x="21309" y="0"/>
                    <a:pt x="14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2009850" y="4037150"/>
              <a:ext cx="15250" cy="35375"/>
            </a:xfrm>
            <a:custGeom>
              <a:avLst/>
              <a:gdLst/>
              <a:ahLst/>
              <a:cxnLst/>
              <a:rect l="l" t="t" r="r" b="b"/>
              <a:pathLst>
                <a:path w="610" h="1415" extrusionOk="0">
                  <a:moveTo>
                    <a:pt x="170" y="1"/>
                  </a:moveTo>
                  <a:cubicBezTo>
                    <a:pt x="82" y="1"/>
                    <a:pt x="1" y="57"/>
                    <a:pt x="13" y="170"/>
                  </a:cubicBezTo>
                  <a:cubicBezTo>
                    <a:pt x="38" y="546"/>
                    <a:pt x="113" y="922"/>
                    <a:pt x="239" y="1298"/>
                  </a:cubicBezTo>
                  <a:cubicBezTo>
                    <a:pt x="269" y="1378"/>
                    <a:pt x="339" y="1414"/>
                    <a:pt x="408" y="1414"/>
                  </a:cubicBezTo>
                  <a:cubicBezTo>
                    <a:pt x="510" y="1414"/>
                    <a:pt x="610" y="1333"/>
                    <a:pt x="565" y="1198"/>
                  </a:cubicBezTo>
                  <a:cubicBezTo>
                    <a:pt x="464" y="872"/>
                    <a:pt x="389" y="521"/>
                    <a:pt x="364" y="170"/>
                  </a:cubicBezTo>
                  <a:cubicBezTo>
                    <a:pt x="351" y="57"/>
                    <a:pt x="257" y="1"/>
                    <a:pt x="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2027700" y="4049075"/>
              <a:ext cx="19950" cy="37075"/>
            </a:xfrm>
            <a:custGeom>
              <a:avLst/>
              <a:gdLst/>
              <a:ahLst/>
              <a:cxnLst/>
              <a:rect l="l" t="t" r="r" b="b"/>
              <a:pathLst>
                <a:path w="798" h="1483" extrusionOk="0">
                  <a:moveTo>
                    <a:pt x="176" y="0"/>
                  </a:moveTo>
                  <a:cubicBezTo>
                    <a:pt x="89" y="0"/>
                    <a:pt x="1" y="57"/>
                    <a:pt x="1" y="169"/>
                  </a:cubicBezTo>
                  <a:cubicBezTo>
                    <a:pt x="1" y="646"/>
                    <a:pt x="151" y="1047"/>
                    <a:pt x="452" y="1422"/>
                  </a:cubicBezTo>
                  <a:cubicBezTo>
                    <a:pt x="482" y="1465"/>
                    <a:pt x="519" y="1482"/>
                    <a:pt x="557" y="1482"/>
                  </a:cubicBezTo>
                  <a:cubicBezTo>
                    <a:pt x="676" y="1482"/>
                    <a:pt x="798" y="1305"/>
                    <a:pt x="703" y="1172"/>
                  </a:cubicBezTo>
                  <a:cubicBezTo>
                    <a:pt x="477" y="896"/>
                    <a:pt x="352" y="545"/>
                    <a:pt x="352" y="169"/>
                  </a:cubicBezTo>
                  <a:cubicBezTo>
                    <a:pt x="352" y="57"/>
                    <a:pt x="264"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2460525" y="4038225"/>
              <a:ext cx="16575" cy="30225"/>
            </a:xfrm>
            <a:custGeom>
              <a:avLst/>
              <a:gdLst/>
              <a:ahLst/>
              <a:cxnLst/>
              <a:rect l="l" t="t" r="r" b="b"/>
              <a:pathLst>
                <a:path w="663" h="1209" extrusionOk="0">
                  <a:moveTo>
                    <a:pt x="215" y="0"/>
                  </a:moveTo>
                  <a:cubicBezTo>
                    <a:pt x="109" y="0"/>
                    <a:pt x="1" y="91"/>
                    <a:pt x="31" y="227"/>
                  </a:cubicBezTo>
                  <a:cubicBezTo>
                    <a:pt x="107" y="503"/>
                    <a:pt x="207" y="804"/>
                    <a:pt x="282" y="1080"/>
                  </a:cubicBezTo>
                  <a:cubicBezTo>
                    <a:pt x="312" y="1170"/>
                    <a:pt x="383" y="1208"/>
                    <a:pt x="454" y="1208"/>
                  </a:cubicBezTo>
                  <a:cubicBezTo>
                    <a:pt x="558" y="1208"/>
                    <a:pt x="663" y="1124"/>
                    <a:pt x="633" y="1004"/>
                  </a:cubicBezTo>
                  <a:cubicBezTo>
                    <a:pt x="533" y="704"/>
                    <a:pt x="457" y="403"/>
                    <a:pt x="382" y="127"/>
                  </a:cubicBezTo>
                  <a:cubicBezTo>
                    <a:pt x="353" y="38"/>
                    <a:pt x="284" y="0"/>
                    <a:pt x="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2475700" y="4035900"/>
              <a:ext cx="15550" cy="28400"/>
            </a:xfrm>
            <a:custGeom>
              <a:avLst/>
              <a:gdLst/>
              <a:ahLst/>
              <a:cxnLst/>
              <a:rect l="l" t="t" r="r" b="b"/>
              <a:pathLst>
                <a:path w="622" h="1136" extrusionOk="0">
                  <a:moveTo>
                    <a:pt x="176" y="1"/>
                  </a:moveTo>
                  <a:cubicBezTo>
                    <a:pt x="89" y="1"/>
                    <a:pt x="1" y="57"/>
                    <a:pt x="1" y="170"/>
                  </a:cubicBezTo>
                  <a:cubicBezTo>
                    <a:pt x="1" y="471"/>
                    <a:pt x="76" y="772"/>
                    <a:pt x="251" y="1047"/>
                  </a:cubicBezTo>
                  <a:cubicBezTo>
                    <a:pt x="283" y="1110"/>
                    <a:pt x="334" y="1136"/>
                    <a:pt x="386" y="1136"/>
                  </a:cubicBezTo>
                  <a:cubicBezTo>
                    <a:pt x="500" y="1136"/>
                    <a:pt x="621" y="1010"/>
                    <a:pt x="552" y="872"/>
                  </a:cubicBezTo>
                  <a:cubicBezTo>
                    <a:pt x="402" y="646"/>
                    <a:pt x="352" y="421"/>
                    <a:pt x="352" y="170"/>
                  </a:cubicBezTo>
                  <a:cubicBezTo>
                    <a:pt x="352" y="57"/>
                    <a:pt x="264" y="1"/>
                    <a:pt x="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2475875" y="3972125"/>
              <a:ext cx="16275" cy="23600"/>
            </a:xfrm>
            <a:custGeom>
              <a:avLst/>
              <a:gdLst/>
              <a:ahLst/>
              <a:cxnLst/>
              <a:rect l="l" t="t" r="r" b="b"/>
              <a:pathLst>
                <a:path w="651" h="944" extrusionOk="0">
                  <a:moveTo>
                    <a:pt x="236" y="1"/>
                  </a:moveTo>
                  <a:cubicBezTo>
                    <a:pt x="121" y="1"/>
                    <a:pt x="0" y="127"/>
                    <a:pt x="69" y="265"/>
                  </a:cubicBezTo>
                  <a:cubicBezTo>
                    <a:pt x="169" y="440"/>
                    <a:pt x="244" y="616"/>
                    <a:pt x="269" y="816"/>
                  </a:cubicBezTo>
                  <a:cubicBezTo>
                    <a:pt x="289" y="905"/>
                    <a:pt x="356" y="943"/>
                    <a:pt x="426" y="943"/>
                  </a:cubicBezTo>
                  <a:cubicBezTo>
                    <a:pt x="534" y="943"/>
                    <a:pt x="651" y="853"/>
                    <a:pt x="620" y="716"/>
                  </a:cubicBezTo>
                  <a:cubicBezTo>
                    <a:pt x="570" y="490"/>
                    <a:pt x="495" y="290"/>
                    <a:pt x="370" y="89"/>
                  </a:cubicBezTo>
                  <a:cubicBezTo>
                    <a:pt x="338" y="27"/>
                    <a:pt x="288" y="1"/>
                    <a:pt x="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2231425" y="4283025"/>
              <a:ext cx="22175" cy="36175"/>
            </a:xfrm>
            <a:custGeom>
              <a:avLst/>
              <a:gdLst/>
              <a:ahLst/>
              <a:cxnLst/>
              <a:rect l="l" t="t" r="r" b="b"/>
              <a:pathLst>
                <a:path w="887" h="1447" extrusionOk="0">
                  <a:moveTo>
                    <a:pt x="214" y="0"/>
                  </a:moveTo>
                  <a:cubicBezTo>
                    <a:pt x="108" y="0"/>
                    <a:pt x="1" y="86"/>
                    <a:pt x="47" y="210"/>
                  </a:cubicBezTo>
                  <a:cubicBezTo>
                    <a:pt x="198" y="586"/>
                    <a:pt x="348" y="962"/>
                    <a:pt x="499" y="1338"/>
                  </a:cubicBezTo>
                  <a:cubicBezTo>
                    <a:pt x="527" y="1414"/>
                    <a:pt x="596" y="1447"/>
                    <a:pt x="665" y="1447"/>
                  </a:cubicBezTo>
                  <a:cubicBezTo>
                    <a:pt x="776" y="1447"/>
                    <a:pt x="886" y="1361"/>
                    <a:pt x="824" y="1237"/>
                  </a:cubicBezTo>
                  <a:cubicBezTo>
                    <a:pt x="674" y="862"/>
                    <a:pt x="524" y="486"/>
                    <a:pt x="373" y="110"/>
                  </a:cubicBezTo>
                  <a:cubicBezTo>
                    <a:pt x="345" y="33"/>
                    <a:pt x="279" y="0"/>
                    <a:pt x="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2262200" y="4295450"/>
              <a:ext cx="20450" cy="28475"/>
            </a:xfrm>
            <a:custGeom>
              <a:avLst/>
              <a:gdLst/>
              <a:ahLst/>
              <a:cxnLst/>
              <a:rect l="l" t="t" r="r" b="b"/>
              <a:pathLst>
                <a:path w="818" h="1139" extrusionOk="0">
                  <a:moveTo>
                    <a:pt x="236" y="0"/>
                  </a:moveTo>
                  <a:cubicBezTo>
                    <a:pt x="121" y="0"/>
                    <a:pt x="1" y="126"/>
                    <a:pt x="70" y="264"/>
                  </a:cubicBezTo>
                  <a:cubicBezTo>
                    <a:pt x="170" y="540"/>
                    <a:pt x="295" y="791"/>
                    <a:pt x="446" y="1066"/>
                  </a:cubicBezTo>
                  <a:cubicBezTo>
                    <a:pt x="475" y="1118"/>
                    <a:pt x="521" y="1139"/>
                    <a:pt x="570" y="1139"/>
                  </a:cubicBezTo>
                  <a:cubicBezTo>
                    <a:pt x="688" y="1139"/>
                    <a:pt x="817" y="1015"/>
                    <a:pt x="746" y="891"/>
                  </a:cubicBezTo>
                  <a:cubicBezTo>
                    <a:pt x="596" y="615"/>
                    <a:pt x="471" y="365"/>
                    <a:pt x="370" y="89"/>
                  </a:cubicBezTo>
                  <a:cubicBezTo>
                    <a:pt x="339" y="26"/>
                    <a:pt x="288" y="0"/>
                    <a:pt x="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2270500" y="4242050"/>
              <a:ext cx="20200" cy="31725"/>
            </a:xfrm>
            <a:custGeom>
              <a:avLst/>
              <a:gdLst/>
              <a:ahLst/>
              <a:cxnLst/>
              <a:rect l="l" t="t" r="r" b="b"/>
              <a:pathLst>
                <a:path w="808" h="1269" extrusionOk="0">
                  <a:moveTo>
                    <a:pt x="170" y="1"/>
                  </a:moveTo>
                  <a:cubicBezTo>
                    <a:pt x="82" y="1"/>
                    <a:pt x="1" y="57"/>
                    <a:pt x="13" y="170"/>
                  </a:cubicBezTo>
                  <a:cubicBezTo>
                    <a:pt x="13" y="571"/>
                    <a:pt x="164" y="922"/>
                    <a:pt x="439" y="1222"/>
                  </a:cubicBezTo>
                  <a:cubicBezTo>
                    <a:pt x="472" y="1255"/>
                    <a:pt x="509" y="1269"/>
                    <a:pt x="546" y="1269"/>
                  </a:cubicBezTo>
                  <a:cubicBezTo>
                    <a:pt x="680" y="1269"/>
                    <a:pt x="808" y="1089"/>
                    <a:pt x="690" y="972"/>
                  </a:cubicBezTo>
                  <a:cubicBezTo>
                    <a:pt x="464" y="746"/>
                    <a:pt x="364" y="470"/>
                    <a:pt x="364" y="170"/>
                  </a:cubicBezTo>
                  <a:cubicBezTo>
                    <a:pt x="352" y="57"/>
                    <a:pt x="258" y="1"/>
                    <a:pt x="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2006400" y="3765450"/>
              <a:ext cx="36375" cy="50650"/>
            </a:xfrm>
            <a:custGeom>
              <a:avLst/>
              <a:gdLst/>
              <a:ahLst/>
              <a:cxnLst/>
              <a:rect l="l" t="t" r="r" b="b"/>
              <a:pathLst>
                <a:path w="1455" h="2026" extrusionOk="0">
                  <a:moveTo>
                    <a:pt x="567" y="1"/>
                  </a:moveTo>
                  <a:cubicBezTo>
                    <a:pt x="537" y="1"/>
                    <a:pt x="507" y="4"/>
                    <a:pt x="477" y="11"/>
                  </a:cubicBezTo>
                  <a:cubicBezTo>
                    <a:pt x="151" y="86"/>
                    <a:pt x="1" y="612"/>
                    <a:pt x="126" y="1163"/>
                  </a:cubicBezTo>
                  <a:cubicBezTo>
                    <a:pt x="241" y="1668"/>
                    <a:pt x="565" y="2025"/>
                    <a:pt x="869" y="2025"/>
                  </a:cubicBezTo>
                  <a:cubicBezTo>
                    <a:pt x="897" y="2025"/>
                    <a:pt x="925" y="2022"/>
                    <a:pt x="953" y="2016"/>
                  </a:cubicBezTo>
                  <a:cubicBezTo>
                    <a:pt x="1279" y="1940"/>
                    <a:pt x="1454" y="1414"/>
                    <a:pt x="1329" y="863"/>
                  </a:cubicBezTo>
                  <a:cubicBezTo>
                    <a:pt x="1192" y="358"/>
                    <a:pt x="886" y="1"/>
                    <a:pt x="567"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2330350" y="3688400"/>
              <a:ext cx="36350" cy="50625"/>
            </a:xfrm>
            <a:custGeom>
              <a:avLst/>
              <a:gdLst/>
              <a:ahLst/>
              <a:cxnLst/>
              <a:rect l="l" t="t" r="r" b="b"/>
              <a:pathLst>
                <a:path w="1454" h="2025" extrusionOk="0">
                  <a:moveTo>
                    <a:pt x="566" y="0"/>
                  </a:moveTo>
                  <a:cubicBezTo>
                    <a:pt x="536" y="0"/>
                    <a:pt x="506" y="3"/>
                    <a:pt x="476" y="10"/>
                  </a:cubicBezTo>
                  <a:cubicBezTo>
                    <a:pt x="151" y="85"/>
                    <a:pt x="0" y="611"/>
                    <a:pt x="126" y="1163"/>
                  </a:cubicBezTo>
                  <a:cubicBezTo>
                    <a:pt x="240" y="1667"/>
                    <a:pt x="564" y="2024"/>
                    <a:pt x="868" y="2024"/>
                  </a:cubicBezTo>
                  <a:cubicBezTo>
                    <a:pt x="896" y="2024"/>
                    <a:pt x="925" y="2021"/>
                    <a:pt x="953" y="2015"/>
                  </a:cubicBezTo>
                  <a:cubicBezTo>
                    <a:pt x="1278" y="1940"/>
                    <a:pt x="1454" y="1413"/>
                    <a:pt x="1329" y="862"/>
                  </a:cubicBezTo>
                  <a:cubicBezTo>
                    <a:pt x="1191" y="358"/>
                    <a:pt x="886" y="0"/>
                    <a:pt x="56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2106275" y="3742650"/>
              <a:ext cx="210925" cy="105075"/>
            </a:xfrm>
            <a:custGeom>
              <a:avLst/>
              <a:gdLst/>
              <a:ahLst/>
              <a:cxnLst/>
              <a:rect l="l" t="t" r="r" b="b"/>
              <a:pathLst>
                <a:path w="8437" h="4203" extrusionOk="0">
                  <a:moveTo>
                    <a:pt x="4035" y="1"/>
                  </a:moveTo>
                  <a:cubicBezTo>
                    <a:pt x="3268" y="1"/>
                    <a:pt x="2529" y="346"/>
                    <a:pt x="2046" y="973"/>
                  </a:cubicBezTo>
                  <a:lnTo>
                    <a:pt x="317" y="3203"/>
                  </a:lnTo>
                  <a:cubicBezTo>
                    <a:pt x="1" y="3632"/>
                    <a:pt x="314" y="4203"/>
                    <a:pt x="782" y="4203"/>
                  </a:cubicBezTo>
                  <a:cubicBezTo>
                    <a:pt x="834" y="4203"/>
                    <a:pt x="888" y="4196"/>
                    <a:pt x="943" y="4181"/>
                  </a:cubicBezTo>
                  <a:lnTo>
                    <a:pt x="7810" y="2476"/>
                  </a:lnTo>
                  <a:cubicBezTo>
                    <a:pt x="8387" y="2326"/>
                    <a:pt x="8437" y="1524"/>
                    <a:pt x="7886" y="1298"/>
                  </a:cubicBezTo>
                  <a:lnTo>
                    <a:pt x="4953" y="171"/>
                  </a:lnTo>
                  <a:cubicBezTo>
                    <a:pt x="4652" y="56"/>
                    <a:pt x="4341" y="1"/>
                    <a:pt x="4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1971950" y="3827100"/>
              <a:ext cx="82725" cy="82100"/>
            </a:xfrm>
            <a:custGeom>
              <a:avLst/>
              <a:gdLst/>
              <a:ahLst/>
              <a:cxnLst/>
              <a:rect l="l" t="t" r="r" b="b"/>
              <a:pathLst>
                <a:path w="3309" h="3284" extrusionOk="0">
                  <a:moveTo>
                    <a:pt x="1654" y="1"/>
                  </a:moveTo>
                  <a:cubicBezTo>
                    <a:pt x="752" y="1"/>
                    <a:pt x="0" y="727"/>
                    <a:pt x="0" y="1630"/>
                  </a:cubicBezTo>
                  <a:cubicBezTo>
                    <a:pt x="0" y="2557"/>
                    <a:pt x="752" y="3284"/>
                    <a:pt x="1654" y="3284"/>
                  </a:cubicBezTo>
                  <a:cubicBezTo>
                    <a:pt x="2582" y="3284"/>
                    <a:pt x="3309" y="2557"/>
                    <a:pt x="3309" y="1630"/>
                  </a:cubicBezTo>
                  <a:cubicBezTo>
                    <a:pt x="3309" y="727"/>
                    <a:pt x="2582" y="1"/>
                    <a:pt x="165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2352900" y="3736250"/>
              <a:ext cx="82725" cy="82725"/>
            </a:xfrm>
            <a:custGeom>
              <a:avLst/>
              <a:gdLst/>
              <a:ahLst/>
              <a:cxnLst/>
              <a:rect l="l" t="t" r="r" b="b"/>
              <a:pathLst>
                <a:path w="3309" h="3309" extrusionOk="0">
                  <a:moveTo>
                    <a:pt x="1655" y="1"/>
                  </a:moveTo>
                  <a:cubicBezTo>
                    <a:pt x="752" y="1"/>
                    <a:pt x="0" y="752"/>
                    <a:pt x="0" y="1655"/>
                  </a:cubicBezTo>
                  <a:cubicBezTo>
                    <a:pt x="0" y="2582"/>
                    <a:pt x="752" y="3309"/>
                    <a:pt x="1655" y="3309"/>
                  </a:cubicBezTo>
                  <a:cubicBezTo>
                    <a:pt x="2582" y="3309"/>
                    <a:pt x="3309" y="2582"/>
                    <a:pt x="3309" y="1655"/>
                  </a:cubicBezTo>
                  <a:cubicBezTo>
                    <a:pt x="3309" y="752"/>
                    <a:pt x="2582" y="1"/>
                    <a:pt x="1655"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1735425" y="2900700"/>
              <a:ext cx="445825" cy="229675"/>
            </a:xfrm>
            <a:custGeom>
              <a:avLst/>
              <a:gdLst/>
              <a:ahLst/>
              <a:cxnLst/>
              <a:rect l="l" t="t" r="r" b="b"/>
              <a:pathLst>
                <a:path w="17833" h="9187" extrusionOk="0">
                  <a:moveTo>
                    <a:pt x="11711" y="0"/>
                  </a:moveTo>
                  <a:cubicBezTo>
                    <a:pt x="9805" y="0"/>
                    <a:pt x="9211" y="6204"/>
                    <a:pt x="9211" y="6204"/>
                  </a:cubicBezTo>
                  <a:cubicBezTo>
                    <a:pt x="9211" y="6204"/>
                    <a:pt x="9056" y="513"/>
                    <a:pt x="7216" y="513"/>
                  </a:cubicBezTo>
                  <a:cubicBezTo>
                    <a:pt x="7095" y="513"/>
                    <a:pt x="6966" y="538"/>
                    <a:pt x="6830" y="590"/>
                  </a:cubicBezTo>
                  <a:cubicBezTo>
                    <a:pt x="4724" y="1417"/>
                    <a:pt x="7206" y="6255"/>
                    <a:pt x="7456" y="6681"/>
                  </a:cubicBezTo>
                  <a:cubicBezTo>
                    <a:pt x="7196" y="6290"/>
                    <a:pt x="4723" y="2300"/>
                    <a:pt x="3525" y="2300"/>
                  </a:cubicBezTo>
                  <a:cubicBezTo>
                    <a:pt x="3338" y="2300"/>
                    <a:pt x="3182" y="2397"/>
                    <a:pt x="3070" y="2620"/>
                  </a:cubicBezTo>
                  <a:cubicBezTo>
                    <a:pt x="2243" y="4300"/>
                    <a:pt x="6354" y="7608"/>
                    <a:pt x="6579" y="7808"/>
                  </a:cubicBezTo>
                  <a:cubicBezTo>
                    <a:pt x="6529" y="7783"/>
                    <a:pt x="6203" y="7608"/>
                    <a:pt x="5752" y="7407"/>
                  </a:cubicBezTo>
                  <a:cubicBezTo>
                    <a:pt x="5025" y="7057"/>
                    <a:pt x="3947" y="6580"/>
                    <a:pt x="2895" y="6229"/>
                  </a:cubicBezTo>
                  <a:cubicBezTo>
                    <a:pt x="2136" y="5977"/>
                    <a:pt x="1403" y="5794"/>
                    <a:pt x="866" y="5794"/>
                  </a:cubicBezTo>
                  <a:cubicBezTo>
                    <a:pt x="339" y="5794"/>
                    <a:pt x="0" y="5970"/>
                    <a:pt x="13" y="6430"/>
                  </a:cubicBezTo>
                  <a:cubicBezTo>
                    <a:pt x="13" y="6731"/>
                    <a:pt x="238" y="7006"/>
                    <a:pt x="589" y="7257"/>
                  </a:cubicBezTo>
                  <a:cubicBezTo>
                    <a:pt x="1867" y="8184"/>
                    <a:pt x="5025" y="8711"/>
                    <a:pt x="7080" y="8986"/>
                  </a:cubicBezTo>
                  <a:lnTo>
                    <a:pt x="7181" y="8986"/>
                  </a:lnTo>
                  <a:cubicBezTo>
                    <a:pt x="8233" y="9137"/>
                    <a:pt x="8960" y="9187"/>
                    <a:pt x="8960" y="9187"/>
                  </a:cubicBezTo>
                  <a:cubicBezTo>
                    <a:pt x="9110" y="9162"/>
                    <a:pt x="9286" y="9112"/>
                    <a:pt x="9486" y="9036"/>
                  </a:cubicBezTo>
                  <a:cubicBezTo>
                    <a:pt x="9587" y="9011"/>
                    <a:pt x="9712" y="8961"/>
                    <a:pt x="9812" y="8911"/>
                  </a:cubicBezTo>
                  <a:cubicBezTo>
                    <a:pt x="10664" y="8560"/>
                    <a:pt x="11592" y="8009"/>
                    <a:pt x="12519" y="7357"/>
                  </a:cubicBezTo>
                  <a:cubicBezTo>
                    <a:pt x="15301" y="5402"/>
                    <a:pt x="17832" y="2495"/>
                    <a:pt x="16303" y="1743"/>
                  </a:cubicBezTo>
                  <a:cubicBezTo>
                    <a:pt x="16115" y="1650"/>
                    <a:pt x="15920" y="1608"/>
                    <a:pt x="15720" y="1608"/>
                  </a:cubicBezTo>
                  <a:cubicBezTo>
                    <a:pt x="13655" y="1608"/>
                    <a:pt x="11100" y="6133"/>
                    <a:pt x="10940" y="6430"/>
                  </a:cubicBezTo>
                  <a:cubicBezTo>
                    <a:pt x="11090" y="6104"/>
                    <a:pt x="13822" y="340"/>
                    <a:pt x="11867" y="14"/>
                  </a:cubicBezTo>
                  <a:cubicBezTo>
                    <a:pt x="11814" y="5"/>
                    <a:pt x="11762" y="0"/>
                    <a:pt x="11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1844750" y="4323350"/>
              <a:ext cx="75225" cy="75200"/>
            </a:xfrm>
            <a:custGeom>
              <a:avLst/>
              <a:gdLst/>
              <a:ahLst/>
              <a:cxnLst/>
              <a:rect l="l" t="t" r="r" b="b"/>
              <a:pathLst>
                <a:path w="3009" h="3008" extrusionOk="0">
                  <a:moveTo>
                    <a:pt x="1504" y="0"/>
                  </a:moveTo>
                  <a:cubicBezTo>
                    <a:pt x="677" y="0"/>
                    <a:pt x="1" y="677"/>
                    <a:pt x="1" y="1504"/>
                  </a:cubicBezTo>
                  <a:cubicBezTo>
                    <a:pt x="1" y="2331"/>
                    <a:pt x="677" y="3008"/>
                    <a:pt x="1504" y="3008"/>
                  </a:cubicBezTo>
                  <a:cubicBezTo>
                    <a:pt x="2356" y="3008"/>
                    <a:pt x="3008" y="2331"/>
                    <a:pt x="3008" y="1504"/>
                  </a:cubicBezTo>
                  <a:cubicBezTo>
                    <a:pt x="3008" y="677"/>
                    <a:pt x="2356" y="0"/>
                    <a:pt x="1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2746375" y="4093400"/>
              <a:ext cx="75225" cy="75200"/>
            </a:xfrm>
            <a:custGeom>
              <a:avLst/>
              <a:gdLst/>
              <a:ahLst/>
              <a:cxnLst/>
              <a:rect l="l" t="t" r="r" b="b"/>
              <a:pathLst>
                <a:path w="3009" h="3008" extrusionOk="0">
                  <a:moveTo>
                    <a:pt x="1505" y="0"/>
                  </a:moveTo>
                  <a:cubicBezTo>
                    <a:pt x="678" y="0"/>
                    <a:pt x="1" y="677"/>
                    <a:pt x="1" y="1504"/>
                  </a:cubicBezTo>
                  <a:cubicBezTo>
                    <a:pt x="1" y="2331"/>
                    <a:pt x="678" y="3008"/>
                    <a:pt x="1505" y="3008"/>
                  </a:cubicBezTo>
                  <a:cubicBezTo>
                    <a:pt x="2332" y="3008"/>
                    <a:pt x="3008" y="2331"/>
                    <a:pt x="3008" y="1504"/>
                  </a:cubicBezTo>
                  <a:cubicBezTo>
                    <a:pt x="3008" y="677"/>
                    <a:pt x="2332" y="0"/>
                    <a:pt x="15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1628575" y="3083300"/>
              <a:ext cx="1211200" cy="1277675"/>
            </a:xfrm>
            <a:custGeom>
              <a:avLst/>
              <a:gdLst/>
              <a:ahLst/>
              <a:cxnLst/>
              <a:rect l="l" t="t" r="r" b="b"/>
              <a:pathLst>
                <a:path w="48448" h="51107" extrusionOk="0">
                  <a:moveTo>
                    <a:pt x="18354" y="0"/>
                  </a:moveTo>
                  <a:cubicBezTo>
                    <a:pt x="17840" y="0"/>
                    <a:pt x="17320" y="18"/>
                    <a:pt x="16793" y="53"/>
                  </a:cubicBezTo>
                  <a:cubicBezTo>
                    <a:pt x="15790" y="128"/>
                    <a:pt x="14738" y="254"/>
                    <a:pt x="13685" y="479"/>
                  </a:cubicBezTo>
                  <a:cubicBezTo>
                    <a:pt x="12958" y="605"/>
                    <a:pt x="12156" y="1156"/>
                    <a:pt x="11455" y="1682"/>
                  </a:cubicBezTo>
                  <a:cubicBezTo>
                    <a:pt x="11430" y="1707"/>
                    <a:pt x="11404" y="1732"/>
                    <a:pt x="11379" y="1732"/>
                  </a:cubicBezTo>
                  <a:cubicBezTo>
                    <a:pt x="11054" y="1983"/>
                    <a:pt x="10753" y="2234"/>
                    <a:pt x="10477" y="2434"/>
                  </a:cubicBezTo>
                  <a:cubicBezTo>
                    <a:pt x="9149" y="3412"/>
                    <a:pt x="7946" y="4540"/>
                    <a:pt x="6843" y="5768"/>
                  </a:cubicBezTo>
                  <a:cubicBezTo>
                    <a:pt x="6693" y="5918"/>
                    <a:pt x="6542" y="6093"/>
                    <a:pt x="6417" y="6244"/>
                  </a:cubicBezTo>
                  <a:cubicBezTo>
                    <a:pt x="5690" y="7096"/>
                    <a:pt x="5039" y="7973"/>
                    <a:pt x="4437" y="8875"/>
                  </a:cubicBezTo>
                  <a:cubicBezTo>
                    <a:pt x="4362" y="9001"/>
                    <a:pt x="4287" y="9126"/>
                    <a:pt x="4186" y="9251"/>
                  </a:cubicBezTo>
                  <a:cubicBezTo>
                    <a:pt x="4186" y="9276"/>
                    <a:pt x="4161" y="9301"/>
                    <a:pt x="4161" y="9301"/>
                  </a:cubicBezTo>
                  <a:cubicBezTo>
                    <a:pt x="3434" y="10479"/>
                    <a:pt x="2833" y="11657"/>
                    <a:pt x="2307" y="12910"/>
                  </a:cubicBezTo>
                  <a:cubicBezTo>
                    <a:pt x="2257" y="13036"/>
                    <a:pt x="2181" y="13186"/>
                    <a:pt x="2131" y="13311"/>
                  </a:cubicBezTo>
                  <a:cubicBezTo>
                    <a:pt x="1780" y="14189"/>
                    <a:pt x="1480" y="15091"/>
                    <a:pt x="1229" y="16018"/>
                  </a:cubicBezTo>
                  <a:cubicBezTo>
                    <a:pt x="1179" y="16144"/>
                    <a:pt x="1154" y="16269"/>
                    <a:pt x="1104" y="16394"/>
                  </a:cubicBezTo>
                  <a:cubicBezTo>
                    <a:pt x="853" y="17372"/>
                    <a:pt x="627" y="18374"/>
                    <a:pt x="452" y="19377"/>
                  </a:cubicBezTo>
                  <a:cubicBezTo>
                    <a:pt x="452" y="19502"/>
                    <a:pt x="427" y="19627"/>
                    <a:pt x="402" y="19753"/>
                  </a:cubicBezTo>
                  <a:cubicBezTo>
                    <a:pt x="277" y="20580"/>
                    <a:pt x="176" y="21407"/>
                    <a:pt x="101" y="22259"/>
                  </a:cubicBezTo>
                  <a:cubicBezTo>
                    <a:pt x="101" y="22384"/>
                    <a:pt x="101" y="22510"/>
                    <a:pt x="76" y="22635"/>
                  </a:cubicBezTo>
                  <a:cubicBezTo>
                    <a:pt x="26" y="23562"/>
                    <a:pt x="1" y="24489"/>
                    <a:pt x="1" y="25417"/>
                  </a:cubicBezTo>
                  <a:cubicBezTo>
                    <a:pt x="1" y="25542"/>
                    <a:pt x="1" y="25667"/>
                    <a:pt x="1" y="25768"/>
                  </a:cubicBezTo>
                  <a:cubicBezTo>
                    <a:pt x="1" y="26620"/>
                    <a:pt x="51" y="27472"/>
                    <a:pt x="101" y="28324"/>
                  </a:cubicBezTo>
                  <a:cubicBezTo>
                    <a:pt x="101" y="28449"/>
                    <a:pt x="126" y="28550"/>
                    <a:pt x="126" y="28675"/>
                  </a:cubicBezTo>
                  <a:cubicBezTo>
                    <a:pt x="201" y="29502"/>
                    <a:pt x="302" y="30354"/>
                    <a:pt x="402" y="31181"/>
                  </a:cubicBezTo>
                  <a:cubicBezTo>
                    <a:pt x="427" y="31307"/>
                    <a:pt x="452" y="31407"/>
                    <a:pt x="452" y="31532"/>
                  </a:cubicBezTo>
                  <a:cubicBezTo>
                    <a:pt x="602" y="32610"/>
                    <a:pt x="803" y="33688"/>
                    <a:pt x="1028" y="34765"/>
                  </a:cubicBezTo>
                  <a:cubicBezTo>
                    <a:pt x="1054" y="34865"/>
                    <a:pt x="1079" y="34991"/>
                    <a:pt x="1104" y="35116"/>
                  </a:cubicBezTo>
                  <a:cubicBezTo>
                    <a:pt x="1429" y="36595"/>
                    <a:pt x="1830" y="38048"/>
                    <a:pt x="2257" y="39477"/>
                  </a:cubicBezTo>
                  <a:cubicBezTo>
                    <a:pt x="2307" y="39602"/>
                    <a:pt x="2332" y="39703"/>
                    <a:pt x="2382" y="39803"/>
                  </a:cubicBezTo>
                  <a:cubicBezTo>
                    <a:pt x="2482" y="40179"/>
                    <a:pt x="2607" y="40530"/>
                    <a:pt x="2733" y="40881"/>
                  </a:cubicBezTo>
                  <a:cubicBezTo>
                    <a:pt x="2758" y="40981"/>
                    <a:pt x="2783" y="41081"/>
                    <a:pt x="2833" y="41181"/>
                  </a:cubicBezTo>
                  <a:cubicBezTo>
                    <a:pt x="3033" y="41808"/>
                    <a:pt x="3334" y="42409"/>
                    <a:pt x="3685" y="42911"/>
                  </a:cubicBezTo>
                  <a:cubicBezTo>
                    <a:pt x="3760" y="43011"/>
                    <a:pt x="3836" y="43111"/>
                    <a:pt x="3911" y="43211"/>
                  </a:cubicBezTo>
                  <a:cubicBezTo>
                    <a:pt x="4262" y="43637"/>
                    <a:pt x="4663" y="43963"/>
                    <a:pt x="5139" y="44164"/>
                  </a:cubicBezTo>
                  <a:cubicBezTo>
                    <a:pt x="5364" y="44264"/>
                    <a:pt x="5590" y="44314"/>
                    <a:pt x="5866" y="44339"/>
                  </a:cubicBezTo>
                  <a:cubicBezTo>
                    <a:pt x="6392" y="45367"/>
                    <a:pt x="7971" y="48399"/>
                    <a:pt x="9124" y="50028"/>
                  </a:cubicBezTo>
                  <a:cubicBezTo>
                    <a:pt x="9550" y="50655"/>
                    <a:pt x="9926" y="51081"/>
                    <a:pt x="10151" y="51106"/>
                  </a:cubicBezTo>
                  <a:lnTo>
                    <a:pt x="9876" y="49627"/>
                  </a:lnTo>
                  <a:lnTo>
                    <a:pt x="8673" y="43236"/>
                  </a:lnTo>
                  <a:cubicBezTo>
                    <a:pt x="8973" y="42936"/>
                    <a:pt x="9199" y="42585"/>
                    <a:pt x="9349" y="42184"/>
                  </a:cubicBezTo>
                  <a:cubicBezTo>
                    <a:pt x="9399" y="42059"/>
                    <a:pt x="9450" y="41933"/>
                    <a:pt x="9475" y="41783"/>
                  </a:cubicBezTo>
                  <a:cubicBezTo>
                    <a:pt x="9750" y="40855"/>
                    <a:pt x="9725" y="39678"/>
                    <a:pt x="9525" y="38374"/>
                  </a:cubicBezTo>
                  <a:cubicBezTo>
                    <a:pt x="9500" y="38249"/>
                    <a:pt x="9475" y="38149"/>
                    <a:pt x="9450" y="38023"/>
                  </a:cubicBezTo>
                  <a:cubicBezTo>
                    <a:pt x="9199" y="36720"/>
                    <a:pt x="8773" y="35292"/>
                    <a:pt x="8221" y="33738"/>
                  </a:cubicBezTo>
                  <a:cubicBezTo>
                    <a:pt x="8196" y="33637"/>
                    <a:pt x="8146" y="33537"/>
                    <a:pt x="8121" y="33412"/>
                  </a:cubicBezTo>
                  <a:cubicBezTo>
                    <a:pt x="7720" y="32359"/>
                    <a:pt x="7294" y="31231"/>
                    <a:pt x="6818" y="30078"/>
                  </a:cubicBezTo>
                  <a:cubicBezTo>
                    <a:pt x="6768" y="29978"/>
                    <a:pt x="6743" y="29853"/>
                    <a:pt x="6693" y="29753"/>
                  </a:cubicBezTo>
                  <a:cubicBezTo>
                    <a:pt x="6367" y="28976"/>
                    <a:pt x="6141" y="28124"/>
                    <a:pt x="5991" y="27246"/>
                  </a:cubicBezTo>
                  <a:cubicBezTo>
                    <a:pt x="5966" y="27121"/>
                    <a:pt x="5941" y="26996"/>
                    <a:pt x="5941" y="26896"/>
                  </a:cubicBezTo>
                  <a:cubicBezTo>
                    <a:pt x="5815" y="26068"/>
                    <a:pt x="5765" y="25216"/>
                    <a:pt x="5790" y="24339"/>
                  </a:cubicBezTo>
                  <a:cubicBezTo>
                    <a:pt x="5790" y="24239"/>
                    <a:pt x="5790" y="24114"/>
                    <a:pt x="5790" y="23988"/>
                  </a:cubicBezTo>
                  <a:cubicBezTo>
                    <a:pt x="5841" y="22986"/>
                    <a:pt x="5991" y="21933"/>
                    <a:pt x="6191" y="20906"/>
                  </a:cubicBezTo>
                  <a:cubicBezTo>
                    <a:pt x="6242" y="20780"/>
                    <a:pt x="6267" y="20655"/>
                    <a:pt x="6292" y="20530"/>
                  </a:cubicBezTo>
                  <a:cubicBezTo>
                    <a:pt x="6517" y="19627"/>
                    <a:pt x="6793" y="18725"/>
                    <a:pt x="7144" y="17873"/>
                  </a:cubicBezTo>
                  <a:cubicBezTo>
                    <a:pt x="7219" y="17723"/>
                    <a:pt x="7269" y="17597"/>
                    <a:pt x="7319" y="17447"/>
                  </a:cubicBezTo>
                  <a:cubicBezTo>
                    <a:pt x="7846" y="16269"/>
                    <a:pt x="8497" y="15116"/>
                    <a:pt x="9299" y="14088"/>
                  </a:cubicBezTo>
                  <a:cubicBezTo>
                    <a:pt x="9425" y="13938"/>
                    <a:pt x="9525" y="13788"/>
                    <a:pt x="9650" y="13637"/>
                  </a:cubicBezTo>
                  <a:cubicBezTo>
                    <a:pt x="10878" y="12159"/>
                    <a:pt x="12432" y="10905"/>
                    <a:pt x="14262" y="10078"/>
                  </a:cubicBezTo>
                  <a:cubicBezTo>
                    <a:pt x="14387" y="10028"/>
                    <a:pt x="14537" y="9953"/>
                    <a:pt x="14688" y="9903"/>
                  </a:cubicBezTo>
                  <a:cubicBezTo>
                    <a:pt x="15765" y="9477"/>
                    <a:pt x="16918" y="9176"/>
                    <a:pt x="18171" y="9051"/>
                  </a:cubicBezTo>
                  <a:lnTo>
                    <a:pt x="18247" y="9051"/>
                  </a:lnTo>
                  <a:cubicBezTo>
                    <a:pt x="19089" y="8966"/>
                    <a:pt x="19900" y="8924"/>
                    <a:pt x="20683" y="8924"/>
                  </a:cubicBezTo>
                  <a:cubicBezTo>
                    <a:pt x="22440" y="8924"/>
                    <a:pt x="24056" y="9136"/>
                    <a:pt x="25565" y="9552"/>
                  </a:cubicBezTo>
                  <a:cubicBezTo>
                    <a:pt x="25791" y="9602"/>
                    <a:pt x="26016" y="9652"/>
                    <a:pt x="26217" y="9728"/>
                  </a:cubicBezTo>
                  <a:cubicBezTo>
                    <a:pt x="27470" y="10129"/>
                    <a:pt x="28623" y="10630"/>
                    <a:pt x="29675" y="11281"/>
                  </a:cubicBezTo>
                  <a:cubicBezTo>
                    <a:pt x="29826" y="11382"/>
                    <a:pt x="29951" y="11457"/>
                    <a:pt x="30076" y="11532"/>
                  </a:cubicBezTo>
                  <a:cubicBezTo>
                    <a:pt x="31004" y="12134"/>
                    <a:pt x="31856" y="12835"/>
                    <a:pt x="32658" y="13612"/>
                  </a:cubicBezTo>
                  <a:cubicBezTo>
                    <a:pt x="32758" y="13712"/>
                    <a:pt x="32833" y="13813"/>
                    <a:pt x="32933" y="13913"/>
                  </a:cubicBezTo>
                  <a:cubicBezTo>
                    <a:pt x="33585" y="14565"/>
                    <a:pt x="34187" y="15291"/>
                    <a:pt x="34738" y="16043"/>
                  </a:cubicBezTo>
                  <a:cubicBezTo>
                    <a:pt x="34813" y="16144"/>
                    <a:pt x="34888" y="16244"/>
                    <a:pt x="34963" y="16344"/>
                  </a:cubicBezTo>
                  <a:cubicBezTo>
                    <a:pt x="35565" y="17196"/>
                    <a:pt x="36116" y="18098"/>
                    <a:pt x="36618" y="19051"/>
                  </a:cubicBezTo>
                  <a:cubicBezTo>
                    <a:pt x="36693" y="19176"/>
                    <a:pt x="36743" y="19276"/>
                    <a:pt x="36793" y="19377"/>
                  </a:cubicBezTo>
                  <a:cubicBezTo>
                    <a:pt x="37194" y="20154"/>
                    <a:pt x="37570" y="20956"/>
                    <a:pt x="37921" y="21808"/>
                  </a:cubicBezTo>
                  <a:cubicBezTo>
                    <a:pt x="37971" y="21908"/>
                    <a:pt x="38021" y="22008"/>
                    <a:pt x="38071" y="22134"/>
                  </a:cubicBezTo>
                  <a:cubicBezTo>
                    <a:pt x="38222" y="22484"/>
                    <a:pt x="38372" y="22860"/>
                    <a:pt x="38497" y="23261"/>
                  </a:cubicBezTo>
                  <a:cubicBezTo>
                    <a:pt x="38923" y="24339"/>
                    <a:pt x="39274" y="25367"/>
                    <a:pt x="39625" y="26294"/>
                  </a:cubicBezTo>
                  <a:cubicBezTo>
                    <a:pt x="39650" y="26394"/>
                    <a:pt x="39700" y="26495"/>
                    <a:pt x="39725" y="26595"/>
                  </a:cubicBezTo>
                  <a:cubicBezTo>
                    <a:pt x="40352" y="28374"/>
                    <a:pt x="40878" y="29878"/>
                    <a:pt x="41380" y="31081"/>
                  </a:cubicBezTo>
                  <a:cubicBezTo>
                    <a:pt x="41430" y="31206"/>
                    <a:pt x="41455" y="31307"/>
                    <a:pt x="41505" y="31407"/>
                  </a:cubicBezTo>
                  <a:cubicBezTo>
                    <a:pt x="42257" y="33186"/>
                    <a:pt x="42959" y="34314"/>
                    <a:pt x="43911" y="34891"/>
                  </a:cubicBezTo>
                  <a:cubicBezTo>
                    <a:pt x="44061" y="34991"/>
                    <a:pt x="44237" y="35066"/>
                    <a:pt x="44412" y="35116"/>
                  </a:cubicBezTo>
                  <a:cubicBezTo>
                    <a:pt x="44763" y="35241"/>
                    <a:pt x="45139" y="35292"/>
                    <a:pt x="45565" y="35292"/>
                  </a:cubicBezTo>
                  <a:lnTo>
                    <a:pt x="46066" y="40429"/>
                  </a:lnTo>
                  <a:lnTo>
                    <a:pt x="46217" y="41908"/>
                  </a:lnTo>
                  <a:cubicBezTo>
                    <a:pt x="46217" y="41908"/>
                    <a:pt x="46342" y="41307"/>
                    <a:pt x="46492" y="40429"/>
                  </a:cubicBezTo>
                  <a:cubicBezTo>
                    <a:pt x="46768" y="38901"/>
                    <a:pt x="47169" y="36495"/>
                    <a:pt x="47269" y="35016"/>
                  </a:cubicBezTo>
                  <a:cubicBezTo>
                    <a:pt x="47269" y="35016"/>
                    <a:pt x="47294" y="35016"/>
                    <a:pt x="47294" y="34991"/>
                  </a:cubicBezTo>
                  <a:cubicBezTo>
                    <a:pt x="47370" y="34991"/>
                    <a:pt x="47445" y="34941"/>
                    <a:pt x="47520" y="34916"/>
                  </a:cubicBezTo>
                  <a:cubicBezTo>
                    <a:pt x="47746" y="34790"/>
                    <a:pt x="47946" y="34540"/>
                    <a:pt x="48071" y="34214"/>
                  </a:cubicBezTo>
                  <a:cubicBezTo>
                    <a:pt x="48121" y="34089"/>
                    <a:pt x="48172" y="33963"/>
                    <a:pt x="48197" y="33813"/>
                  </a:cubicBezTo>
                  <a:cubicBezTo>
                    <a:pt x="48447" y="32911"/>
                    <a:pt x="48397" y="31557"/>
                    <a:pt x="48121" y="29878"/>
                  </a:cubicBezTo>
                  <a:cubicBezTo>
                    <a:pt x="48096" y="29778"/>
                    <a:pt x="48071" y="29652"/>
                    <a:pt x="48046" y="29527"/>
                  </a:cubicBezTo>
                  <a:cubicBezTo>
                    <a:pt x="47771" y="28149"/>
                    <a:pt x="47345" y="26570"/>
                    <a:pt x="46743" y="24890"/>
                  </a:cubicBezTo>
                  <a:cubicBezTo>
                    <a:pt x="46718" y="24790"/>
                    <a:pt x="46668" y="24690"/>
                    <a:pt x="46643" y="24565"/>
                  </a:cubicBezTo>
                  <a:cubicBezTo>
                    <a:pt x="46116" y="23161"/>
                    <a:pt x="45490" y="21657"/>
                    <a:pt x="44738" y="20129"/>
                  </a:cubicBezTo>
                  <a:cubicBezTo>
                    <a:pt x="44688" y="20028"/>
                    <a:pt x="44638" y="19928"/>
                    <a:pt x="44588" y="19803"/>
                  </a:cubicBezTo>
                  <a:cubicBezTo>
                    <a:pt x="44212" y="19076"/>
                    <a:pt x="43836" y="18349"/>
                    <a:pt x="43435" y="17622"/>
                  </a:cubicBezTo>
                  <a:cubicBezTo>
                    <a:pt x="43360" y="17522"/>
                    <a:pt x="43309" y="17422"/>
                    <a:pt x="43234" y="17296"/>
                  </a:cubicBezTo>
                  <a:cubicBezTo>
                    <a:pt x="42683" y="16319"/>
                    <a:pt x="42081" y="15367"/>
                    <a:pt x="41455" y="14389"/>
                  </a:cubicBezTo>
                  <a:cubicBezTo>
                    <a:pt x="41380" y="14289"/>
                    <a:pt x="41304" y="14189"/>
                    <a:pt x="41229" y="14088"/>
                  </a:cubicBezTo>
                  <a:cubicBezTo>
                    <a:pt x="40728" y="13337"/>
                    <a:pt x="40177" y="12585"/>
                    <a:pt x="39625" y="11858"/>
                  </a:cubicBezTo>
                  <a:cubicBezTo>
                    <a:pt x="39550" y="11758"/>
                    <a:pt x="39475" y="11657"/>
                    <a:pt x="39375" y="11582"/>
                  </a:cubicBezTo>
                  <a:cubicBezTo>
                    <a:pt x="38823" y="10855"/>
                    <a:pt x="38247" y="10154"/>
                    <a:pt x="37620" y="9502"/>
                  </a:cubicBezTo>
                  <a:cubicBezTo>
                    <a:pt x="37545" y="9402"/>
                    <a:pt x="37445" y="9301"/>
                    <a:pt x="37370" y="9201"/>
                  </a:cubicBezTo>
                  <a:cubicBezTo>
                    <a:pt x="36818" y="8625"/>
                    <a:pt x="36267" y="8073"/>
                    <a:pt x="35715" y="7522"/>
                  </a:cubicBezTo>
                  <a:cubicBezTo>
                    <a:pt x="35590" y="7422"/>
                    <a:pt x="35490" y="7321"/>
                    <a:pt x="35390" y="7221"/>
                  </a:cubicBezTo>
                  <a:cubicBezTo>
                    <a:pt x="34588" y="6494"/>
                    <a:pt x="33760" y="5793"/>
                    <a:pt x="32883" y="5141"/>
                  </a:cubicBezTo>
                  <a:cubicBezTo>
                    <a:pt x="32783" y="5041"/>
                    <a:pt x="32658" y="4941"/>
                    <a:pt x="32532" y="4865"/>
                  </a:cubicBezTo>
                  <a:cubicBezTo>
                    <a:pt x="31630" y="4189"/>
                    <a:pt x="30678" y="3587"/>
                    <a:pt x="29700" y="3036"/>
                  </a:cubicBezTo>
                  <a:cubicBezTo>
                    <a:pt x="29525" y="2935"/>
                    <a:pt x="29374" y="2860"/>
                    <a:pt x="29224" y="2785"/>
                  </a:cubicBezTo>
                  <a:cubicBezTo>
                    <a:pt x="28096" y="2184"/>
                    <a:pt x="26943" y="1657"/>
                    <a:pt x="25715" y="1256"/>
                  </a:cubicBezTo>
                  <a:cubicBezTo>
                    <a:pt x="25515" y="1181"/>
                    <a:pt x="25314" y="1106"/>
                    <a:pt x="25089" y="1031"/>
                  </a:cubicBezTo>
                  <a:cubicBezTo>
                    <a:pt x="22967" y="372"/>
                    <a:pt x="20727" y="0"/>
                    <a:pt x="18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1788975" y="3109050"/>
              <a:ext cx="482500" cy="130350"/>
            </a:xfrm>
            <a:custGeom>
              <a:avLst/>
              <a:gdLst/>
              <a:ahLst/>
              <a:cxnLst/>
              <a:rect l="l" t="t" r="r" b="b"/>
              <a:pathLst>
                <a:path w="19300" h="5214" extrusionOk="0">
                  <a:moveTo>
                    <a:pt x="18673" y="1"/>
                  </a:moveTo>
                  <a:cubicBezTo>
                    <a:pt x="14537" y="978"/>
                    <a:pt x="10427" y="2031"/>
                    <a:pt x="6292" y="3109"/>
                  </a:cubicBezTo>
                  <a:cubicBezTo>
                    <a:pt x="4337" y="3635"/>
                    <a:pt x="2382" y="4186"/>
                    <a:pt x="427" y="4738"/>
                  </a:cubicBezTo>
                  <a:cubicBezTo>
                    <a:pt x="277" y="4888"/>
                    <a:pt x="126" y="5063"/>
                    <a:pt x="1" y="5214"/>
                  </a:cubicBezTo>
                  <a:cubicBezTo>
                    <a:pt x="2131" y="4612"/>
                    <a:pt x="4287" y="4036"/>
                    <a:pt x="6442" y="3434"/>
                  </a:cubicBezTo>
                  <a:cubicBezTo>
                    <a:pt x="10728" y="2306"/>
                    <a:pt x="15014" y="1229"/>
                    <a:pt x="19299" y="226"/>
                  </a:cubicBezTo>
                  <a:cubicBezTo>
                    <a:pt x="19099" y="151"/>
                    <a:pt x="18898" y="76"/>
                    <a:pt x="18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1732600" y="3152925"/>
              <a:ext cx="638500" cy="162925"/>
            </a:xfrm>
            <a:custGeom>
              <a:avLst/>
              <a:gdLst/>
              <a:ahLst/>
              <a:cxnLst/>
              <a:rect l="l" t="t" r="r" b="b"/>
              <a:pathLst>
                <a:path w="25540" h="6517" extrusionOk="0">
                  <a:moveTo>
                    <a:pt x="25063" y="0"/>
                  </a:moveTo>
                  <a:cubicBezTo>
                    <a:pt x="21279" y="902"/>
                    <a:pt x="17494" y="1830"/>
                    <a:pt x="13735" y="2732"/>
                  </a:cubicBezTo>
                  <a:lnTo>
                    <a:pt x="13710" y="2732"/>
                  </a:lnTo>
                  <a:lnTo>
                    <a:pt x="9524" y="3785"/>
                  </a:lnTo>
                  <a:cubicBezTo>
                    <a:pt x="9449" y="3785"/>
                    <a:pt x="9399" y="3810"/>
                    <a:pt x="9324" y="3835"/>
                  </a:cubicBezTo>
                  <a:cubicBezTo>
                    <a:pt x="6291" y="4587"/>
                    <a:pt x="3284" y="5338"/>
                    <a:pt x="276" y="6090"/>
                  </a:cubicBezTo>
                  <a:cubicBezTo>
                    <a:pt x="201" y="6216"/>
                    <a:pt x="126" y="6341"/>
                    <a:pt x="25" y="6466"/>
                  </a:cubicBezTo>
                  <a:cubicBezTo>
                    <a:pt x="25" y="6491"/>
                    <a:pt x="0" y="6516"/>
                    <a:pt x="0" y="6516"/>
                  </a:cubicBezTo>
                  <a:cubicBezTo>
                    <a:pt x="2657" y="5865"/>
                    <a:pt x="5289" y="5188"/>
                    <a:pt x="7945" y="4536"/>
                  </a:cubicBezTo>
                  <a:cubicBezTo>
                    <a:pt x="8522" y="4386"/>
                    <a:pt x="9073" y="4261"/>
                    <a:pt x="9649" y="4110"/>
                  </a:cubicBezTo>
                  <a:cubicBezTo>
                    <a:pt x="11554" y="3634"/>
                    <a:pt x="13459" y="3183"/>
                    <a:pt x="15364" y="2707"/>
                  </a:cubicBezTo>
                  <a:cubicBezTo>
                    <a:pt x="18747" y="1880"/>
                    <a:pt x="22131" y="1053"/>
                    <a:pt x="25539" y="251"/>
                  </a:cubicBezTo>
                  <a:cubicBezTo>
                    <a:pt x="25364" y="150"/>
                    <a:pt x="25213" y="75"/>
                    <a:pt x="25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1681850" y="3204925"/>
              <a:ext cx="768825" cy="211175"/>
            </a:xfrm>
            <a:custGeom>
              <a:avLst/>
              <a:gdLst/>
              <a:ahLst/>
              <a:cxnLst/>
              <a:rect l="l" t="t" r="r" b="b"/>
              <a:pathLst>
                <a:path w="30753" h="8447" extrusionOk="0">
                  <a:moveTo>
                    <a:pt x="30401" y="0"/>
                  </a:moveTo>
                  <a:cubicBezTo>
                    <a:pt x="28020" y="627"/>
                    <a:pt x="25639" y="1279"/>
                    <a:pt x="23259" y="1905"/>
                  </a:cubicBezTo>
                  <a:cubicBezTo>
                    <a:pt x="19675" y="2857"/>
                    <a:pt x="16065" y="3810"/>
                    <a:pt x="12482" y="4762"/>
                  </a:cubicBezTo>
                  <a:cubicBezTo>
                    <a:pt x="10276" y="5364"/>
                    <a:pt x="8045" y="5940"/>
                    <a:pt x="5815" y="6542"/>
                  </a:cubicBezTo>
                  <a:cubicBezTo>
                    <a:pt x="3935" y="7043"/>
                    <a:pt x="2055" y="7544"/>
                    <a:pt x="176" y="8045"/>
                  </a:cubicBezTo>
                  <a:cubicBezTo>
                    <a:pt x="126" y="8171"/>
                    <a:pt x="50" y="8321"/>
                    <a:pt x="0" y="8446"/>
                  </a:cubicBezTo>
                  <a:cubicBezTo>
                    <a:pt x="1855" y="7970"/>
                    <a:pt x="3710" y="7469"/>
                    <a:pt x="5539" y="6968"/>
                  </a:cubicBezTo>
                  <a:cubicBezTo>
                    <a:pt x="7745" y="6391"/>
                    <a:pt x="9925" y="5815"/>
                    <a:pt x="12131" y="5213"/>
                  </a:cubicBezTo>
                  <a:cubicBezTo>
                    <a:pt x="12256" y="5163"/>
                    <a:pt x="12406" y="5088"/>
                    <a:pt x="12557" y="5038"/>
                  </a:cubicBezTo>
                  <a:cubicBezTo>
                    <a:pt x="13634" y="4612"/>
                    <a:pt x="14787" y="4311"/>
                    <a:pt x="16040" y="4186"/>
                  </a:cubicBezTo>
                  <a:cubicBezTo>
                    <a:pt x="18622" y="3484"/>
                    <a:pt x="21203" y="2807"/>
                    <a:pt x="23785" y="2131"/>
                  </a:cubicBezTo>
                  <a:cubicBezTo>
                    <a:pt x="26116" y="1504"/>
                    <a:pt x="28447" y="878"/>
                    <a:pt x="30752" y="276"/>
                  </a:cubicBezTo>
                  <a:cubicBezTo>
                    <a:pt x="30652" y="176"/>
                    <a:pt x="30527" y="76"/>
                    <a:pt x="30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1656150" y="3424225"/>
              <a:ext cx="213700" cy="68950"/>
            </a:xfrm>
            <a:custGeom>
              <a:avLst/>
              <a:gdLst/>
              <a:ahLst/>
              <a:cxnLst/>
              <a:rect l="l" t="t" r="r" b="b"/>
              <a:pathLst>
                <a:path w="8548" h="2758" extrusionOk="0">
                  <a:moveTo>
                    <a:pt x="8547" y="0"/>
                  </a:moveTo>
                  <a:lnTo>
                    <a:pt x="8547" y="0"/>
                  </a:lnTo>
                  <a:cubicBezTo>
                    <a:pt x="7444" y="301"/>
                    <a:pt x="6316" y="627"/>
                    <a:pt x="5214" y="928"/>
                  </a:cubicBezTo>
                  <a:cubicBezTo>
                    <a:pt x="3509" y="1404"/>
                    <a:pt x="1805" y="1880"/>
                    <a:pt x="126" y="2381"/>
                  </a:cubicBezTo>
                  <a:cubicBezTo>
                    <a:pt x="76" y="2507"/>
                    <a:pt x="51" y="2632"/>
                    <a:pt x="1" y="2757"/>
                  </a:cubicBezTo>
                  <a:cubicBezTo>
                    <a:pt x="1680" y="2281"/>
                    <a:pt x="3359" y="1805"/>
                    <a:pt x="5063" y="1329"/>
                  </a:cubicBezTo>
                  <a:cubicBezTo>
                    <a:pt x="6091" y="1028"/>
                    <a:pt x="7144" y="752"/>
                    <a:pt x="8196" y="451"/>
                  </a:cubicBezTo>
                  <a:cubicBezTo>
                    <a:pt x="8322" y="301"/>
                    <a:pt x="8422" y="151"/>
                    <a:pt x="8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2267675" y="3263825"/>
              <a:ext cx="253800" cy="62675"/>
            </a:xfrm>
            <a:custGeom>
              <a:avLst/>
              <a:gdLst/>
              <a:ahLst/>
              <a:cxnLst/>
              <a:rect l="l" t="t" r="r" b="b"/>
              <a:pathLst>
                <a:path w="10152" h="2507" extrusionOk="0">
                  <a:moveTo>
                    <a:pt x="9826" y="0"/>
                  </a:moveTo>
                  <a:cubicBezTo>
                    <a:pt x="6542" y="752"/>
                    <a:pt x="3259" y="1529"/>
                    <a:pt x="1" y="2331"/>
                  </a:cubicBezTo>
                  <a:cubicBezTo>
                    <a:pt x="227" y="2381"/>
                    <a:pt x="452" y="2431"/>
                    <a:pt x="653" y="2507"/>
                  </a:cubicBezTo>
                  <a:cubicBezTo>
                    <a:pt x="1906" y="2206"/>
                    <a:pt x="3134" y="1905"/>
                    <a:pt x="4362" y="1629"/>
                  </a:cubicBezTo>
                  <a:cubicBezTo>
                    <a:pt x="6292" y="1178"/>
                    <a:pt x="8222" y="727"/>
                    <a:pt x="10151" y="301"/>
                  </a:cubicBezTo>
                  <a:cubicBezTo>
                    <a:pt x="10026" y="201"/>
                    <a:pt x="9926" y="100"/>
                    <a:pt x="9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1638600" y="3519450"/>
              <a:ext cx="172975" cy="57675"/>
            </a:xfrm>
            <a:custGeom>
              <a:avLst/>
              <a:gdLst/>
              <a:ahLst/>
              <a:cxnLst/>
              <a:rect l="l" t="t" r="r" b="b"/>
              <a:pathLst>
                <a:path w="6919" h="2307" extrusionOk="0">
                  <a:moveTo>
                    <a:pt x="6918" y="1"/>
                  </a:moveTo>
                  <a:lnTo>
                    <a:pt x="6918" y="1"/>
                  </a:lnTo>
                  <a:cubicBezTo>
                    <a:pt x="6216" y="201"/>
                    <a:pt x="5515" y="402"/>
                    <a:pt x="4788" y="602"/>
                  </a:cubicBezTo>
                  <a:cubicBezTo>
                    <a:pt x="3209" y="1028"/>
                    <a:pt x="1630" y="1480"/>
                    <a:pt x="51" y="1931"/>
                  </a:cubicBezTo>
                  <a:cubicBezTo>
                    <a:pt x="51" y="2056"/>
                    <a:pt x="26" y="2181"/>
                    <a:pt x="1" y="2307"/>
                  </a:cubicBezTo>
                  <a:cubicBezTo>
                    <a:pt x="1555" y="1855"/>
                    <a:pt x="3134" y="1429"/>
                    <a:pt x="4688" y="1003"/>
                  </a:cubicBezTo>
                  <a:cubicBezTo>
                    <a:pt x="5389" y="803"/>
                    <a:pt x="6066" y="602"/>
                    <a:pt x="6743" y="427"/>
                  </a:cubicBezTo>
                  <a:cubicBezTo>
                    <a:pt x="6818" y="277"/>
                    <a:pt x="6868" y="151"/>
                    <a:pt x="69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5"/>
            <p:cNvSpPr/>
            <p:nvPr/>
          </p:nvSpPr>
          <p:spPr>
            <a:xfrm>
              <a:off x="2370450" y="3313325"/>
              <a:ext cx="198650" cy="58300"/>
            </a:xfrm>
            <a:custGeom>
              <a:avLst/>
              <a:gdLst/>
              <a:ahLst/>
              <a:cxnLst/>
              <a:rect l="l" t="t" r="r" b="b"/>
              <a:pathLst>
                <a:path w="7946" h="2332" extrusionOk="0">
                  <a:moveTo>
                    <a:pt x="7695" y="0"/>
                  </a:moveTo>
                  <a:cubicBezTo>
                    <a:pt x="5138" y="702"/>
                    <a:pt x="2557" y="1404"/>
                    <a:pt x="0" y="2080"/>
                  </a:cubicBezTo>
                  <a:cubicBezTo>
                    <a:pt x="151" y="2181"/>
                    <a:pt x="276" y="2256"/>
                    <a:pt x="401" y="2331"/>
                  </a:cubicBezTo>
                  <a:cubicBezTo>
                    <a:pt x="2908" y="1654"/>
                    <a:pt x="5439" y="978"/>
                    <a:pt x="7945" y="301"/>
                  </a:cubicBezTo>
                  <a:cubicBezTo>
                    <a:pt x="7870" y="201"/>
                    <a:pt x="7770" y="100"/>
                    <a:pt x="7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1630475" y="3596525"/>
              <a:ext cx="155400" cy="52650"/>
            </a:xfrm>
            <a:custGeom>
              <a:avLst/>
              <a:gdLst/>
              <a:ahLst/>
              <a:cxnLst/>
              <a:rect l="l" t="t" r="r" b="b"/>
              <a:pathLst>
                <a:path w="6216" h="2106" extrusionOk="0">
                  <a:moveTo>
                    <a:pt x="6216" y="1"/>
                  </a:moveTo>
                  <a:lnTo>
                    <a:pt x="6216" y="1"/>
                  </a:lnTo>
                  <a:cubicBezTo>
                    <a:pt x="5664" y="151"/>
                    <a:pt x="5088" y="301"/>
                    <a:pt x="4511" y="452"/>
                  </a:cubicBezTo>
                  <a:cubicBezTo>
                    <a:pt x="3033" y="853"/>
                    <a:pt x="1529" y="1279"/>
                    <a:pt x="25" y="1730"/>
                  </a:cubicBezTo>
                  <a:cubicBezTo>
                    <a:pt x="25" y="1855"/>
                    <a:pt x="25" y="1981"/>
                    <a:pt x="0" y="2106"/>
                  </a:cubicBezTo>
                  <a:cubicBezTo>
                    <a:pt x="1479" y="1655"/>
                    <a:pt x="2983" y="1254"/>
                    <a:pt x="4461" y="828"/>
                  </a:cubicBezTo>
                  <a:cubicBezTo>
                    <a:pt x="5013" y="677"/>
                    <a:pt x="5564" y="527"/>
                    <a:pt x="6115" y="377"/>
                  </a:cubicBezTo>
                  <a:cubicBezTo>
                    <a:pt x="6166" y="251"/>
                    <a:pt x="6191" y="126"/>
                    <a:pt x="62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2445000" y="3372850"/>
              <a:ext cx="174225" cy="58275"/>
            </a:xfrm>
            <a:custGeom>
              <a:avLst/>
              <a:gdLst/>
              <a:ahLst/>
              <a:cxnLst/>
              <a:rect l="l" t="t" r="r" b="b"/>
              <a:pathLst>
                <a:path w="6969" h="2331" extrusionOk="0">
                  <a:moveTo>
                    <a:pt x="6718" y="0"/>
                  </a:moveTo>
                  <a:cubicBezTo>
                    <a:pt x="4487" y="727"/>
                    <a:pt x="2256" y="1379"/>
                    <a:pt x="1" y="2030"/>
                  </a:cubicBezTo>
                  <a:cubicBezTo>
                    <a:pt x="101" y="2130"/>
                    <a:pt x="176" y="2231"/>
                    <a:pt x="276" y="2331"/>
                  </a:cubicBezTo>
                  <a:cubicBezTo>
                    <a:pt x="2507" y="1679"/>
                    <a:pt x="4738" y="1003"/>
                    <a:pt x="6968" y="276"/>
                  </a:cubicBezTo>
                  <a:cubicBezTo>
                    <a:pt x="6893" y="176"/>
                    <a:pt x="6818" y="75"/>
                    <a:pt x="6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1628575" y="3683000"/>
              <a:ext cx="144775" cy="44500"/>
            </a:xfrm>
            <a:custGeom>
              <a:avLst/>
              <a:gdLst/>
              <a:ahLst/>
              <a:cxnLst/>
              <a:rect l="l" t="t" r="r" b="b"/>
              <a:pathLst>
                <a:path w="5791" h="1780" extrusionOk="0">
                  <a:moveTo>
                    <a:pt x="5790" y="0"/>
                  </a:moveTo>
                  <a:cubicBezTo>
                    <a:pt x="5264" y="126"/>
                    <a:pt x="4738" y="276"/>
                    <a:pt x="4186" y="401"/>
                  </a:cubicBezTo>
                  <a:cubicBezTo>
                    <a:pt x="2783" y="752"/>
                    <a:pt x="1404" y="1103"/>
                    <a:pt x="1" y="1429"/>
                  </a:cubicBezTo>
                  <a:cubicBezTo>
                    <a:pt x="1" y="1554"/>
                    <a:pt x="1" y="1679"/>
                    <a:pt x="1" y="1780"/>
                  </a:cubicBezTo>
                  <a:cubicBezTo>
                    <a:pt x="1404" y="1454"/>
                    <a:pt x="2783" y="1103"/>
                    <a:pt x="4161" y="777"/>
                  </a:cubicBezTo>
                  <a:cubicBezTo>
                    <a:pt x="4713" y="627"/>
                    <a:pt x="5239" y="501"/>
                    <a:pt x="5790" y="351"/>
                  </a:cubicBezTo>
                  <a:cubicBezTo>
                    <a:pt x="5790" y="251"/>
                    <a:pt x="5790" y="126"/>
                    <a:pt x="5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2497000" y="3435500"/>
              <a:ext cx="167950" cy="56425"/>
            </a:xfrm>
            <a:custGeom>
              <a:avLst/>
              <a:gdLst/>
              <a:ahLst/>
              <a:cxnLst/>
              <a:rect l="l" t="t" r="r" b="b"/>
              <a:pathLst>
                <a:path w="6718" h="2257" extrusionOk="0">
                  <a:moveTo>
                    <a:pt x="6492" y="0"/>
                  </a:moveTo>
                  <a:cubicBezTo>
                    <a:pt x="4337" y="677"/>
                    <a:pt x="2181" y="1329"/>
                    <a:pt x="1" y="1955"/>
                  </a:cubicBezTo>
                  <a:cubicBezTo>
                    <a:pt x="76" y="2056"/>
                    <a:pt x="151" y="2156"/>
                    <a:pt x="226" y="2256"/>
                  </a:cubicBezTo>
                  <a:cubicBezTo>
                    <a:pt x="2382" y="1630"/>
                    <a:pt x="4562" y="978"/>
                    <a:pt x="6718" y="301"/>
                  </a:cubicBezTo>
                  <a:cubicBezTo>
                    <a:pt x="6643" y="201"/>
                    <a:pt x="6567" y="101"/>
                    <a:pt x="64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1631100" y="3755675"/>
              <a:ext cx="147250" cy="44500"/>
            </a:xfrm>
            <a:custGeom>
              <a:avLst/>
              <a:gdLst/>
              <a:ahLst/>
              <a:cxnLst/>
              <a:rect l="l" t="t" r="r" b="b"/>
              <a:pathLst>
                <a:path w="5890" h="1780" extrusionOk="0">
                  <a:moveTo>
                    <a:pt x="5840" y="1"/>
                  </a:moveTo>
                  <a:cubicBezTo>
                    <a:pt x="5213" y="151"/>
                    <a:pt x="4587" y="301"/>
                    <a:pt x="3935" y="452"/>
                  </a:cubicBezTo>
                  <a:cubicBezTo>
                    <a:pt x="2632" y="777"/>
                    <a:pt x="1328" y="1103"/>
                    <a:pt x="0" y="1429"/>
                  </a:cubicBezTo>
                  <a:cubicBezTo>
                    <a:pt x="25" y="1554"/>
                    <a:pt x="25" y="1655"/>
                    <a:pt x="25" y="1780"/>
                  </a:cubicBezTo>
                  <a:cubicBezTo>
                    <a:pt x="1328" y="1454"/>
                    <a:pt x="2632" y="1153"/>
                    <a:pt x="3935" y="828"/>
                  </a:cubicBezTo>
                  <a:cubicBezTo>
                    <a:pt x="4587" y="677"/>
                    <a:pt x="5238" y="502"/>
                    <a:pt x="5890" y="351"/>
                  </a:cubicBezTo>
                  <a:cubicBezTo>
                    <a:pt x="5865" y="226"/>
                    <a:pt x="5840" y="101"/>
                    <a:pt x="58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2544000" y="3515700"/>
              <a:ext cx="170450" cy="52025"/>
            </a:xfrm>
            <a:custGeom>
              <a:avLst/>
              <a:gdLst/>
              <a:ahLst/>
              <a:cxnLst/>
              <a:rect l="l" t="t" r="r" b="b"/>
              <a:pathLst>
                <a:path w="6818" h="2081" extrusionOk="0">
                  <a:moveTo>
                    <a:pt x="6617" y="0"/>
                  </a:moveTo>
                  <a:cubicBezTo>
                    <a:pt x="4437" y="602"/>
                    <a:pt x="2231" y="1178"/>
                    <a:pt x="1" y="1755"/>
                  </a:cubicBezTo>
                  <a:cubicBezTo>
                    <a:pt x="76" y="1855"/>
                    <a:pt x="126" y="1980"/>
                    <a:pt x="176" y="2081"/>
                  </a:cubicBezTo>
                  <a:cubicBezTo>
                    <a:pt x="2382" y="1504"/>
                    <a:pt x="4612" y="928"/>
                    <a:pt x="6818" y="326"/>
                  </a:cubicBezTo>
                  <a:cubicBezTo>
                    <a:pt x="6743" y="226"/>
                    <a:pt x="6692" y="126"/>
                    <a:pt x="6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1638600" y="3827100"/>
              <a:ext cx="160425" cy="44525"/>
            </a:xfrm>
            <a:custGeom>
              <a:avLst/>
              <a:gdLst/>
              <a:ahLst/>
              <a:cxnLst/>
              <a:rect l="l" t="t" r="r" b="b"/>
              <a:pathLst>
                <a:path w="6417" h="1781" extrusionOk="0">
                  <a:moveTo>
                    <a:pt x="6292" y="1"/>
                  </a:moveTo>
                  <a:cubicBezTo>
                    <a:pt x="5414" y="201"/>
                    <a:pt x="4537" y="402"/>
                    <a:pt x="3635" y="602"/>
                  </a:cubicBezTo>
                  <a:cubicBezTo>
                    <a:pt x="2432" y="878"/>
                    <a:pt x="1229" y="1154"/>
                    <a:pt x="1" y="1429"/>
                  </a:cubicBezTo>
                  <a:cubicBezTo>
                    <a:pt x="26" y="1555"/>
                    <a:pt x="51" y="1655"/>
                    <a:pt x="51" y="1780"/>
                  </a:cubicBezTo>
                  <a:cubicBezTo>
                    <a:pt x="1254" y="1504"/>
                    <a:pt x="2457" y="1229"/>
                    <a:pt x="3660" y="953"/>
                  </a:cubicBezTo>
                  <a:cubicBezTo>
                    <a:pt x="4587" y="753"/>
                    <a:pt x="5490" y="552"/>
                    <a:pt x="6417" y="326"/>
                  </a:cubicBezTo>
                  <a:cubicBezTo>
                    <a:pt x="6367" y="226"/>
                    <a:pt x="6342" y="101"/>
                    <a:pt x="6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2576575" y="3578350"/>
              <a:ext cx="170450" cy="58300"/>
            </a:xfrm>
            <a:custGeom>
              <a:avLst/>
              <a:gdLst/>
              <a:ahLst/>
              <a:cxnLst/>
              <a:rect l="l" t="t" r="r" b="b"/>
              <a:pathLst>
                <a:path w="6818" h="2332" extrusionOk="0">
                  <a:moveTo>
                    <a:pt x="6668" y="1"/>
                  </a:moveTo>
                  <a:cubicBezTo>
                    <a:pt x="4462" y="703"/>
                    <a:pt x="2231" y="1354"/>
                    <a:pt x="1" y="2006"/>
                  </a:cubicBezTo>
                  <a:cubicBezTo>
                    <a:pt x="51" y="2106"/>
                    <a:pt x="101" y="2206"/>
                    <a:pt x="151" y="2332"/>
                  </a:cubicBezTo>
                  <a:cubicBezTo>
                    <a:pt x="2382" y="1680"/>
                    <a:pt x="4587" y="1003"/>
                    <a:pt x="6818" y="327"/>
                  </a:cubicBezTo>
                  <a:cubicBezTo>
                    <a:pt x="6768" y="226"/>
                    <a:pt x="6718" y="126"/>
                    <a:pt x="6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1654275" y="3918575"/>
              <a:ext cx="179850" cy="42650"/>
            </a:xfrm>
            <a:custGeom>
              <a:avLst/>
              <a:gdLst/>
              <a:ahLst/>
              <a:cxnLst/>
              <a:rect l="l" t="t" r="r" b="b"/>
              <a:pathLst>
                <a:path w="7194" h="1706" extrusionOk="0">
                  <a:moveTo>
                    <a:pt x="7093" y="1"/>
                  </a:moveTo>
                  <a:cubicBezTo>
                    <a:pt x="5790" y="251"/>
                    <a:pt x="4512" y="502"/>
                    <a:pt x="3209" y="728"/>
                  </a:cubicBezTo>
                  <a:cubicBezTo>
                    <a:pt x="2156" y="953"/>
                    <a:pt x="1078" y="1154"/>
                    <a:pt x="0" y="1354"/>
                  </a:cubicBezTo>
                  <a:cubicBezTo>
                    <a:pt x="26" y="1454"/>
                    <a:pt x="51" y="1580"/>
                    <a:pt x="76" y="1705"/>
                  </a:cubicBezTo>
                  <a:cubicBezTo>
                    <a:pt x="1128" y="1505"/>
                    <a:pt x="2206" y="1304"/>
                    <a:pt x="3259" y="1079"/>
                  </a:cubicBezTo>
                  <a:cubicBezTo>
                    <a:pt x="4562" y="853"/>
                    <a:pt x="5890" y="577"/>
                    <a:pt x="7193" y="327"/>
                  </a:cubicBezTo>
                  <a:cubicBezTo>
                    <a:pt x="7168" y="226"/>
                    <a:pt x="7118" y="126"/>
                    <a:pt x="70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2619200" y="3697400"/>
              <a:ext cx="177950" cy="50775"/>
            </a:xfrm>
            <a:custGeom>
              <a:avLst/>
              <a:gdLst/>
              <a:ahLst/>
              <a:cxnLst/>
              <a:rect l="l" t="t" r="r" b="b"/>
              <a:pathLst>
                <a:path w="7118" h="2031" extrusionOk="0">
                  <a:moveTo>
                    <a:pt x="7018" y="1"/>
                  </a:moveTo>
                  <a:cubicBezTo>
                    <a:pt x="4662" y="527"/>
                    <a:pt x="2331" y="1103"/>
                    <a:pt x="0" y="1730"/>
                  </a:cubicBezTo>
                  <a:cubicBezTo>
                    <a:pt x="25" y="1830"/>
                    <a:pt x="75" y="1931"/>
                    <a:pt x="100" y="2031"/>
                  </a:cubicBezTo>
                  <a:cubicBezTo>
                    <a:pt x="2431" y="1429"/>
                    <a:pt x="4762" y="828"/>
                    <a:pt x="7118" y="326"/>
                  </a:cubicBezTo>
                  <a:cubicBezTo>
                    <a:pt x="7093" y="226"/>
                    <a:pt x="7043" y="126"/>
                    <a:pt x="7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1685600" y="4033875"/>
              <a:ext cx="181100" cy="44500"/>
            </a:xfrm>
            <a:custGeom>
              <a:avLst/>
              <a:gdLst/>
              <a:ahLst/>
              <a:cxnLst/>
              <a:rect l="l" t="t" r="r" b="b"/>
              <a:pathLst>
                <a:path w="7244" h="1780" extrusionOk="0">
                  <a:moveTo>
                    <a:pt x="7169" y="0"/>
                  </a:moveTo>
                  <a:cubicBezTo>
                    <a:pt x="5615" y="326"/>
                    <a:pt x="4086" y="627"/>
                    <a:pt x="2532" y="953"/>
                  </a:cubicBezTo>
                  <a:cubicBezTo>
                    <a:pt x="1680" y="1128"/>
                    <a:pt x="828" y="1279"/>
                    <a:pt x="1" y="1454"/>
                  </a:cubicBezTo>
                  <a:cubicBezTo>
                    <a:pt x="26" y="1579"/>
                    <a:pt x="51" y="1680"/>
                    <a:pt x="101" y="1780"/>
                  </a:cubicBezTo>
                  <a:cubicBezTo>
                    <a:pt x="928" y="1629"/>
                    <a:pt x="1755" y="1454"/>
                    <a:pt x="2557" y="1304"/>
                  </a:cubicBezTo>
                  <a:cubicBezTo>
                    <a:pt x="4111" y="978"/>
                    <a:pt x="5665" y="677"/>
                    <a:pt x="7244" y="351"/>
                  </a:cubicBezTo>
                  <a:cubicBezTo>
                    <a:pt x="7219" y="226"/>
                    <a:pt x="7194" y="126"/>
                    <a:pt x="7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2663050" y="3821475"/>
              <a:ext cx="168575" cy="47000"/>
            </a:xfrm>
            <a:custGeom>
              <a:avLst/>
              <a:gdLst/>
              <a:ahLst/>
              <a:cxnLst/>
              <a:rect l="l" t="t" r="r" b="b"/>
              <a:pathLst>
                <a:path w="6743" h="1880" extrusionOk="0">
                  <a:moveTo>
                    <a:pt x="6667" y="0"/>
                  </a:moveTo>
                  <a:cubicBezTo>
                    <a:pt x="4437" y="526"/>
                    <a:pt x="2231" y="1053"/>
                    <a:pt x="1" y="1554"/>
                  </a:cubicBezTo>
                  <a:cubicBezTo>
                    <a:pt x="51" y="1679"/>
                    <a:pt x="76" y="1780"/>
                    <a:pt x="126" y="1880"/>
                  </a:cubicBezTo>
                  <a:cubicBezTo>
                    <a:pt x="2331" y="1379"/>
                    <a:pt x="4537" y="877"/>
                    <a:pt x="6742" y="351"/>
                  </a:cubicBezTo>
                  <a:cubicBezTo>
                    <a:pt x="6717" y="251"/>
                    <a:pt x="6692" y="125"/>
                    <a:pt x="6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1720700" y="4127850"/>
              <a:ext cx="144750" cy="35750"/>
            </a:xfrm>
            <a:custGeom>
              <a:avLst/>
              <a:gdLst/>
              <a:ahLst/>
              <a:cxnLst/>
              <a:rect l="l" t="t" r="r" b="b"/>
              <a:pathLst>
                <a:path w="5790" h="1430" extrusionOk="0">
                  <a:moveTo>
                    <a:pt x="5790" y="1"/>
                  </a:moveTo>
                  <a:lnTo>
                    <a:pt x="5790" y="1"/>
                  </a:lnTo>
                  <a:cubicBezTo>
                    <a:pt x="4286" y="302"/>
                    <a:pt x="2782" y="577"/>
                    <a:pt x="1278" y="878"/>
                  </a:cubicBezTo>
                  <a:cubicBezTo>
                    <a:pt x="852" y="953"/>
                    <a:pt x="426" y="1028"/>
                    <a:pt x="0" y="1129"/>
                  </a:cubicBezTo>
                  <a:cubicBezTo>
                    <a:pt x="75" y="1229"/>
                    <a:pt x="151" y="1329"/>
                    <a:pt x="226" y="1429"/>
                  </a:cubicBezTo>
                  <a:cubicBezTo>
                    <a:pt x="602" y="1354"/>
                    <a:pt x="953" y="1279"/>
                    <a:pt x="1328" y="1229"/>
                  </a:cubicBezTo>
                  <a:cubicBezTo>
                    <a:pt x="2757" y="928"/>
                    <a:pt x="4211" y="652"/>
                    <a:pt x="5664" y="402"/>
                  </a:cubicBezTo>
                  <a:cubicBezTo>
                    <a:pt x="5714" y="277"/>
                    <a:pt x="5765" y="151"/>
                    <a:pt x="57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2726325" y="3928600"/>
              <a:ext cx="107175" cy="32625"/>
            </a:xfrm>
            <a:custGeom>
              <a:avLst/>
              <a:gdLst/>
              <a:ahLst/>
              <a:cxnLst/>
              <a:rect l="l" t="t" r="r" b="b"/>
              <a:pathLst>
                <a:path w="4287" h="1305" extrusionOk="0">
                  <a:moveTo>
                    <a:pt x="4287" y="1"/>
                  </a:moveTo>
                  <a:lnTo>
                    <a:pt x="4287" y="1"/>
                  </a:lnTo>
                  <a:cubicBezTo>
                    <a:pt x="2858" y="377"/>
                    <a:pt x="1429" y="728"/>
                    <a:pt x="1" y="1079"/>
                  </a:cubicBezTo>
                  <a:cubicBezTo>
                    <a:pt x="151" y="1179"/>
                    <a:pt x="327" y="1254"/>
                    <a:pt x="502" y="1304"/>
                  </a:cubicBezTo>
                  <a:cubicBezTo>
                    <a:pt x="1730" y="1003"/>
                    <a:pt x="2958" y="703"/>
                    <a:pt x="4161" y="402"/>
                  </a:cubicBezTo>
                  <a:cubicBezTo>
                    <a:pt x="4211" y="277"/>
                    <a:pt x="4262" y="15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1765800" y="3315975"/>
              <a:ext cx="8800" cy="24150"/>
            </a:xfrm>
            <a:custGeom>
              <a:avLst/>
              <a:gdLst/>
              <a:ahLst/>
              <a:cxnLst/>
              <a:rect l="l" t="t" r="r" b="b"/>
              <a:pathLst>
                <a:path w="352" h="966" extrusionOk="0">
                  <a:moveTo>
                    <a:pt x="176" y="1"/>
                  </a:moveTo>
                  <a:cubicBezTo>
                    <a:pt x="88" y="1"/>
                    <a:pt x="1" y="57"/>
                    <a:pt x="1" y="170"/>
                  </a:cubicBezTo>
                  <a:lnTo>
                    <a:pt x="1" y="796"/>
                  </a:lnTo>
                  <a:cubicBezTo>
                    <a:pt x="1" y="909"/>
                    <a:pt x="88" y="966"/>
                    <a:pt x="176" y="966"/>
                  </a:cubicBezTo>
                  <a:cubicBezTo>
                    <a:pt x="264" y="966"/>
                    <a:pt x="352" y="909"/>
                    <a:pt x="352" y="796"/>
                  </a:cubicBezTo>
                  <a:lnTo>
                    <a:pt x="352" y="170"/>
                  </a:lnTo>
                  <a:cubicBezTo>
                    <a:pt x="352" y="57"/>
                    <a:pt x="264" y="1"/>
                    <a:pt x="17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1789625" y="3325175"/>
              <a:ext cx="11175" cy="23300"/>
            </a:xfrm>
            <a:custGeom>
              <a:avLst/>
              <a:gdLst/>
              <a:ahLst/>
              <a:cxnLst/>
              <a:rect l="l" t="t" r="r" b="b"/>
              <a:pathLst>
                <a:path w="447" h="932" extrusionOk="0">
                  <a:moveTo>
                    <a:pt x="230" y="1"/>
                  </a:moveTo>
                  <a:cubicBezTo>
                    <a:pt x="161" y="1"/>
                    <a:pt x="95" y="39"/>
                    <a:pt x="75" y="128"/>
                  </a:cubicBezTo>
                  <a:cubicBezTo>
                    <a:pt x="0" y="353"/>
                    <a:pt x="0" y="579"/>
                    <a:pt x="25" y="804"/>
                  </a:cubicBezTo>
                  <a:cubicBezTo>
                    <a:pt x="35" y="893"/>
                    <a:pt x="95" y="932"/>
                    <a:pt x="162" y="932"/>
                  </a:cubicBezTo>
                  <a:cubicBezTo>
                    <a:pt x="264" y="932"/>
                    <a:pt x="381" y="841"/>
                    <a:pt x="351" y="704"/>
                  </a:cubicBezTo>
                  <a:cubicBezTo>
                    <a:pt x="326" y="529"/>
                    <a:pt x="351" y="378"/>
                    <a:pt x="401" y="228"/>
                  </a:cubicBezTo>
                  <a:cubicBezTo>
                    <a:pt x="447" y="91"/>
                    <a:pt x="336" y="1"/>
                    <a:pt x="23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1972575" y="3119225"/>
              <a:ext cx="8175" cy="22900"/>
            </a:xfrm>
            <a:custGeom>
              <a:avLst/>
              <a:gdLst/>
              <a:ahLst/>
              <a:cxnLst/>
              <a:rect l="l" t="t" r="r" b="b"/>
              <a:pathLst>
                <a:path w="327" h="916" extrusionOk="0">
                  <a:moveTo>
                    <a:pt x="163" y="1"/>
                  </a:moveTo>
                  <a:cubicBezTo>
                    <a:pt x="82" y="1"/>
                    <a:pt x="0" y="57"/>
                    <a:pt x="0" y="170"/>
                  </a:cubicBezTo>
                  <a:lnTo>
                    <a:pt x="0" y="747"/>
                  </a:lnTo>
                  <a:cubicBezTo>
                    <a:pt x="0" y="859"/>
                    <a:pt x="82" y="916"/>
                    <a:pt x="163" y="916"/>
                  </a:cubicBezTo>
                  <a:cubicBezTo>
                    <a:pt x="245" y="916"/>
                    <a:pt x="326" y="859"/>
                    <a:pt x="326" y="747"/>
                  </a:cubicBezTo>
                  <a:lnTo>
                    <a:pt x="326" y="170"/>
                  </a:lnTo>
                  <a:cubicBezTo>
                    <a:pt x="326" y="57"/>
                    <a:pt x="245" y="1"/>
                    <a:pt x="16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1993250" y="3125500"/>
              <a:ext cx="8800" cy="21025"/>
            </a:xfrm>
            <a:custGeom>
              <a:avLst/>
              <a:gdLst/>
              <a:ahLst/>
              <a:cxnLst/>
              <a:rect l="l" t="t" r="r" b="b"/>
              <a:pathLst>
                <a:path w="352" h="841" extrusionOk="0">
                  <a:moveTo>
                    <a:pt x="176" y="1"/>
                  </a:moveTo>
                  <a:cubicBezTo>
                    <a:pt x="88" y="1"/>
                    <a:pt x="0" y="57"/>
                    <a:pt x="0" y="170"/>
                  </a:cubicBezTo>
                  <a:lnTo>
                    <a:pt x="0" y="671"/>
                  </a:lnTo>
                  <a:cubicBezTo>
                    <a:pt x="0" y="784"/>
                    <a:pt x="88" y="840"/>
                    <a:pt x="176" y="840"/>
                  </a:cubicBezTo>
                  <a:cubicBezTo>
                    <a:pt x="264" y="840"/>
                    <a:pt x="351" y="784"/>
                    <a:pt x="351" y="671"/>
                  </a:cubicBezTo>
                  <a:lnTo>
                    <a:pt x="351" y="170"/>
                  </a:lnTo>
                  <a:cubicBezTo>
                    <a:pt x="351" y="57"/>
                    <a:pt x="264" y="1"/>
                    <a:pt x="17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1691400" y="3966500"/>
              <a:ext cx="18500" cy="25125"/>
            </a:xfrm>
            <a:custGeom>
              <a:avLst/>
              <a:gdLst/>
              <a:ahLst/>
              <a:cxnLst/>
              <a:rect l="l" t="t" r="r" b="b"/>
              <a:pathLst>
                <a:path w="740" h="1005" extrusionOk="0">
                  <a:moveTo>
                    <a:pt x="236" y="0"/>
                  </a:moveTo>
                  <a:cubicBezTo>
                    <a:pt x="121" y="0"/>
                    <a:pt x="0" y="126"/>
                    <a:pt x="69" y="264"/>
                  </a:cubicBezTo>
                  <a:lnTo>
                    <a:pt x="370" y="916"/>
                  </a:lnTo>
                  <a:cubicBezTo>
                    <a:pt x="401" y="979"/>
                    <a:pt x="452" y="1004"/>
                    <a:pt x="504" y="1004"/>
                  </a:cubicBezTo>
                  <a:cubicBezTo>
                    <a:pt x="619" y="1004"/>
                    <a:pt x="740" y="878"/>
                    <a:pt x="671" y="741"/>
                  </a:cubicBezTo>
                  <a:cubicBezTo>
                    <a:pt x="571" y="515"/>
                    <a:pt x="470" y="289"/>
                    <a:pt x="370" y="89"/>
                  </a:cubicBezTo>
                  <a:cubicBezTo>
                    <a:pt x="339" y="26"/>
                    <a:pt x="288" y="0"/>
                    <a:pt x="23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1707700" y="3966500"/>
              <a:ext cx="28325" cy="37650"/>
            </a:xfrm>
            <a:custGeom>
              <a:avLst/>
              <a:gdLst/>
              <a:ahLst/>
              <a:cxnLst/>
              <a:rect l="l" t="t" r="r" b="b"/>
              <a:pathLst>
                <a:path w="1133" h="1506" extrusionOk="0">
                  <a:moveTo>
                    <a:pt x="236" y="0"/>
                  </a:moveTo>
                  <a:cubicBezTo>
                    <a:pt x="121" y="0"/>
                    <a:pt x="0" y="126"/>
                    <a:pt x="69" y="264"/>
                  </a:cubicBezTo>
                  <a:cubicBezTo>
                    <a:pt x="269" y="665"/>
                    <a:pt x="495" y="1041"/>
                    <a:pt x="746" y="1417"/>
                  </a:cubicBezTo>
                  <a:cubicBezTo>
                    <a:pt x="785" y="1480"/>
                    <a:pt x="841" y="1506"/>
                    <a:pt x="896" y="1506"/>
                  </a:cubicBezTo>
                  <a:cubicBezTo>
                    <a:pt x="1017" y="1506"/>
                    <a:pt x="1133" y="1380"/>
                    <a:pt x="1046" y="1242"/>
                  </a:cubicBezTo>
                  <a:cubicBezTo>
                    <a:pt x="796" y="866"/>
                    <a:pt x="570" y="490"/>
                    <a:pt x="370" y="89"/>
                  </a:cubicBezTo>
                  <a:cubicBezTo>
                    <a:pt x="338" y="26"/>
                    <a:pt x="288" y="0"/>
                    <a:pt x="23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1696600" y="3898200"/>
              <a:ext cx="23775" cy="28875"/>
            </a:xfrm>
            <a:custGeom>
              <a:avLst/>
              <a:gdLst/>
              <a:ahLst/>
              <a:cxnLst/>
              <a:rect l="l" t="t" r="r" b="b"/>
              <a:pathLst>
                <a:path w="951" h="1155" extrusionOk="0">
                  <a:moveTo>
                    <a:pt x="248" y="0"/>
                  </a:moveTo>
                  <a:cubicBezTo>
                    <a:pt x="128" y="0"/>
                    <a:pt x="1" y="127"/>
                    <a:pt x="87" y="264"/>
                  </a:cubicBezTo>
                  <a:cubicBezTo>
                    <a:pt x="262" y="540"/>
                    <a:pt x="413" y="791"/>
                    <a:pt x="563" y="1066"/>
                  </a:cubicBezTo>
                  <a:cubicBezTo>
                    <a:pt x="602" y="1129"/>
                    <a:pt x="658" y="1155"/>
                    <a:pt x="713" y="1155"/>
                  </a:cubicBezTo>
                  <a:cubicBezTo>
                    <a:pt x="835" y="1155"/>
                    <a:pt x="950" y="1029"/>
                    <a:pt x="864" y="891"/>
                  </a:cubicBezTo>
                  <a:lnTo>
                    <a:pt x="388" y="89"/>
                  </a:lnTo>
                  <a:cubicBezTo>
                    <a:pt x="356" y="26"/>
                    <a:pt x="303" y="0"/>
                    <a:pt x="24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2443125" y="3369875"/>
              <a:ext cx="10050" cy="21625"/>
            </a:xfrm>
            <a:custGeom>
              <a:avLst/>
              <a:gdLst/>
              <a:ahLst/>
              <a:cxnLst/>
              <a:rect l="l" t="t" r="r" b="b"/>
              <a:pathLst>
                <a:path w="402" h="865" extrusionOk="0">
                  <a:moveTo>
                    <a:pt x="176" y="0"/>
                  </a:moveTo>
                  <a:cubicBezTo>
                    <a:pt x="88" y="0"/>
                    <a:pt x="1" y="56"/>
                    <a:pt x="1" y="169"/>
                  </a:cubicBezTo>
                  <a:cubicBezTo>
                    <a:pt x="26" y="345"/>
                    <a:pt x="26" y="520"/>
                    <a:pt x="51" y="696"/>
                  </a:cubicBezTo>
                  <a:cubicBezTo>
                    <a:pt x="51" y="808"/>
                    <a:pt x="138" y="865"/>
                    <a:pt x="226" y="865"/>
                  </a:cubicBezTo>
                  <a:cubicBezTo>
                    <a:pt x="314" y="865"/>
                    <a:pt x="402" y="808"/>
                    <a:pt x="402" y="696"/>
                  </a:cubicBezTo>
                  <a:cubicBezTo>
                    <a:pt x="376" y="520"/>
                    <a:pt x="376" y="345"/>
                    <a:pt x="351" y="169"/>
                  </a:cubicBezTo>
                  <a:cubicBezTo>
                    <a:pt x="351" y="56"/>
                    <a:pt x="264" y="0"/>
                    <a:pt x="17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2466925" y="3369925"/>
              <a:ext cx="16050" cy="28250"/>
            </a:xfrm>
            <a:custGeom>
              <a:avLst/>
              <a:gdLst/>
              <a:ahLst/>
              <a:cxnLst/>
              <a:rect l="l" t="t" r="r" b="b"/>
              <a:pathLst>
                <a:path w="642" h="1130" extrusionOk="0">
                  <a:moveTo>
                    <a:pt x="247" y="1"/>
                  </a:moveTo>
                  <a:cubicBezTo>
                    <a:pt x="176" y="1"/>
                    <a:pt x="106" y="37"/>
                    <a:pt x="76" y="117"/>
                  </a:cubicBezTo>
                  <a:cubicBezTo>
                    <a:pt x="1" y="468"/>
                    <a:pt x="76" y="794"/>
                    <a:pt x="302" y="1070"/>
                  </a:cubicBezTo>
                  <a:cubicBezTo>
                    <a:pt x="332" y="1112"/>
                    <a:pt x="369" y="1129"/>
                    <a:pt x="406" y="1129"/>
                  </a:cubicBezTo>
                  <a:cubicBezTo>
                    <a:pt x="524" y="1129"/>
                    <a:pt x="642" y="952"/>
                    <a:pt x="527" y="819"/>
                  </a:cubicBezTo>
                  <a:cubicBezTo>
                    <a:pt x="402" y="643"/>
                    <a:pt x="377" y="418"/>
                    <a:pt x="427" y="217"/>
                  </a:cubicBezTo>
                  <a:cubicBezTo>
                    <a:pt x="457" y="82"/>
                    <a:pt x="352" y="1"/>
                    <a:pt x="24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2677125" y="3747600"/>
              <a:ext cx="21375" cy="23075"/>
            </a:xfrm>
            <a:custGeom>
              <a:avLst/>
              <a:gdLst/>
              <a:ahLst/>
              <a:cxnLst/>
              <a:rect l="l" t="t" r="r" b="b"/>
              <a:pathLst>
                <a:path w="855" h="923" extrusionOk="0">
                  <a:moveTo>
                    <a:pt x="252" y="1"/>
                  </a:moveTo>
                  <a:cubicBezTo>
                    <a:pt x="126" y="1"/>
                    <a:pt x="0" y="131"/>
                    <a:pt x="89" y="273"/>
                  </a:cubicBezTo>
                  <a:cubicBezTo>
                    <a:pt x="215" y="449"/>
                    <a:pt x="340" y="649"/>
                    <a:pt x="465" y="850"/>
                  </a:cubicBezTo>
                  <a:cubicBezTo>
                    <a:pt x="502" y="901"/>
                    <a:pt x="554" y="923"/>
                    <a:pt x="605" y="923"/>
                  </a:cubicBezTo>
                  <a:cubicBezTo>
                    <a:pt x="730" y="923"/>
                    <a:pt x="855" y="798"/>
                    <a:pt x="766" y="674"/>
                  </a:cubicBezTo>
                  <a:cubicBezTo>
                    <a:pt x="641" y="474"/>
                    <a:pt x="515" y="273"/>
                    <a:pt x="390" y="73"/>
                  </a:cubicBezTo>
                  <a:cubicBezTo>
                    <a:pt x="354" y="22"/>
                    <a:pt x="303" y="1"/>
                    <a:pt x="25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2702675" y="3750950"/>
              <a:ext cx="24025" cy="28500"/>
            </a:xfrm>
            <a:custGeom>
              <a:avLst/>
              <a:gdLst/>
              <a:ahLst/>
              <a:cxnLst/>
              <a:rect l="l" t="t" r="r" b="b"/>
              <a:pathLst>
                <a:path w="961" h="1140" extrusionOk="0">
                  <a:moveTo>
                    <a:pt x="236" y="1"/>
                  </a:moveTo>
                  <a:cubicBezTo>
                    <a:pt x="122" y="1"/>
                    <a:pt x="1" y="127"/>
                    <a:pt x="70" y="265"/>
                  </a:cubicBezTo>
                  <a:cubicBezTo>
                    <a:pt x="220" y="540"/>
                    <a:pt x="396" y="816"/>
                    <a:pt x="571" y="1067"/>
                  </a:cubicBezTo>
                  <a:cubicBezTo>
                    <a:pt x="608" y="1118"/>
                    <a:pt x="659" y="1139"/>
                    <a:pt x="711" y="1139"/>
                  </a:cubicBezTo>
                  <a:cubicBezTo>
                    <a:pt x="836" y="1139"/>
                    <a:pt x="960" y="1015"/>
                    <a:pt x="872" y="891"/>
                  </a:cubicBezTo>
                  <a:cubicBezTo>
                    <a:pt x="696" y="641"/>
                    <a:pt x="521" y="365"/>
                    <a:pt x="370" y="89"/>
                  </a:cubicBezTo>
                  <a:cubicBezTo>
                    <a:pt x="339" y="27"/>
                    <a:pt x="288" y="1"/>
                    <a:pt x="23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2729600" y="3731475"/>
              <a:ext cx="17300" cy="25875"/>
            </a:xfrm>
            <a:custGeom>
              <a:avLst/>
              <a:gdLst/>
              <a:ahLst/>
              <a:cxnLst/>
              <a:rect l="l" t="t" r="r" b="b"/>
              <a:pathLst>
                <a:path w="692" h="1035" extrusionOk="0">
                  <a:moveTo>
                    <a:pt x="202" y="0"/>
                  </a:moveTo>
                  <a:cubicBezTo>
                    <a:pt x="99" y="0"/>
                    <a:pt x="0" y="81"/>
                    <a:pt x="45" y="217"/>
                  </a:cubicBezTo>
                  <a:cubicBezTo>
                    <a:pt x="121" y="442"/>
                    <a:pt x="221" y="693"/>
                    <a:pt x="296" y="918"/>
                  </a:cubicBezTo>
                  <a:cubicBezTo>
                    <a:pt x="326" y="999"/>
                    <a:pt x="400" y="1035"/>
                    <a:pt x="474" y="1035"/>
                  </a:cubicBezTo>
                  <a:cubicBezTo>
                    <a:pt x="584" y="1035"/>
                    <a:pt x="692" y="953"/>
                    <a:pt x="647" y="818"/>
                  </a:cubicBezTo>
                  <a:cubicBezTo>
                    <a:pt x="547" y="593"/>
                    <a:pt x="471" y="367"/>
                    <a:pt x="371" y="116"/>
                  </a:cubicBezTo>
                  <a:cubicBezTo>
                    <a:pt x="341" y="36"/>
                    <a:pt x="271" y="0"/>
                    <a:pt x="20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1703150" y="3485150"/>
              <a:ext cx="13650" cy="26525"/>
            </a:xfrm>
            <a:custGeom>
              <a:avLst/>
              <a:gdLst/>
              <a:ahLst/>
              <a:cxnLst/>
              <a:rect l="l" t="t" r="r" b="b"/>
              <a:pathLst>
                <a:path w="546" h="1061" extrusionOk="0">
                  <a:moveTo>
                    <a:pt x="201" y="1"/>
                  </a:moveTo>
                  <a:cubicBezTo>
                    <a:pt x="113" y="1"/>
                    <a:pt x="25" y="57"/>
                    <a:pt x="25" y="170"/>
                  </a:cubicBezTo>
                  <a:cubicBezTo>
                    <a:pt x="0" y="446"/>
                    <a:pt x="50" y="721"/>
                    <a:pt x="176" y="972"/>
                  </a:cubicBezTo>
                  <a:cubicBezTo>
                    <a:pt x="207" y="1034"/>
                    <a:pt x="258" y="1060"/>
                    <a:pt x="310" y="1060"/>
                  </a:cubicBezTo>
                  <a:cubicBezTo>
                    <a:pt x="425" y="1060"/>
                    <a:pt x="546" y="934"/>
                    <a:pt x="477" y="796"/>
                  </a:cubicBezTo>
                  <a:cubicBezTo>
                    <a:pt x="376" y="596"/>
                    <a:pt x="351" y="395"/>
                    <a:pt x="376" y="170"/>
                  </a:cubicBezTo>
                  <a:cubicBezTo>
                    <a:pt x="376" y="57"/>
                    <a:pt x="289" y="1"/>
                    <a:pt x="20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1718975" y="3492800"/>
              <a:ext cx="25400" cy="39550"/>
            </a:xfrm>
            <a:custGeom>
              <a:avLst/>
              <a:gdLst/>
              <a:ahLst/>
              <a:cxnLst/>
              <a:rect l="l" t="t" r="r" b="b"/>
              <a:pathLst>
                <a:path w="1016" h="1582" extrusionOk="0">
                  <a:moveTo>
                    <a:pt x="236" y="1"/>
                  </a:moveTo>
                  <a:cubicBezTo>
                    <a:pt x="121" y="1"/>
                    <a:pt x="0" y="127"/>
                    <a:pt x="69" y="265"/>
                  </a:cubicBezTo>
                  <a:cubicBezTo>
                    <a:pt x="245" y="666"/>
                    <a:pt x="445" y="1092"/>
                    <a:pt x="646" y="1493"/>
                  </a:cubicBezTo>
                  <a:cubicBezTo>
                    <a:pt x="677" y="1555"/>
                    <a:pt x="728" y="1581"/>
                    <a:pt x="780" y="1581"/>
                  </a:cubicBezTo>
                  <a:cubicBezTo>
                    <a:pt x="895" y="1581"/>
                    <a:pt x="1015" y="1455"/>
                    <a:pt x="946" y="1317"/>
                  </a:cubicBezTo>
                  <a:lnTo>
                    <a:pt x="370" y="89"/>
                  </a:lnTo>
                  <a:cubicBezTo>
                    <a:pt x="339" y="27"/>
                    <a:pt x="288" y="1"/>
                    <a:pt x="23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65"/>
          <p:cNvGrpSpPr/>
          <p:nvPr/>
        </p:nvGrpSpPr>
        <p:grpSpPr>
          <a:xfrm>
            <a:off x="3020372" y="1336806"/>
            <a:ext cx="993145" cy="1003780"/>
            <a:chOff x="3183725" y="905750"/>
            <a:chExt cx="1568950" cy="1585750"/>
          </a:xfrm>
        </p:grpSpPr>
        <p:sp>
          <p:nvSpPr>
            <p:cNvPr id="8398" name="Google Shape;8398;p65"/>
            <p:cNvSpPr/>
            <p:nvPr/>
          </p:nvSpPr>
          <p:spPr>
            <a:xfrm>
              <a:off x="3563425" y="905750"/>
              <a:ext cx="976850" cy="609800"/>
            </a:xfrm>
            <a:custGeom>
              <a:avLst/>
              <a:gdLst/>
              <a:ahLst/>
              <a:cxnLst/>
              <a:rect l="l" t="t" r="r" b="b"/>
              <a:pathLst>
                <a:path w="39074" h="24392" extrusionOk="0">
                  <a:moveTo>
                    <a:pt x="19299" y="1"/>
                  </a:moveTo>
                  <a:cubicBezTo>
                    <a:pt x="19207" y="1"/>
                    <a:pt x="19115" y="4"/>
                    <a:pt x="19023" y="12"/>
                  </a:cubicBezTo>
                  <a:cubicBezTo>
                    <a:pt x="5364" y="137"/>
                    <a:pt x="903" y="9461"/>
                    <a:pt x="126" y="11390"/>
                  </a:cubicBezTo>
                  <a:cubicBezTo>
                    <a:pt x="26" y="11616"/>
                    <a:pt x="1" y="11741"/>
                    <a:pt x="1" y="11741"/>
                  </a:cubicBezTo>
                  <a:cubicBezTo>
                    <a:pt x="1" y="11741"/>
                    <a:pt x="1830" y="12719"/>
                    <a:pt x="4637" y="14097"/>
                  </a:cubicBezTo>
                  <a:cubicBezTo>
                    <a:pt x="6016" y="14799"/>
                    <a:pt x="7620" y="15576"/>
                    <a:pt x="9374" y="16403"/>
                  </a:cubicBezTo>
                  <a:cubicBezTo>
                    <a:pt x="10051" y="16729"/>
                    <a:pt x="10753" y="17080"/>
                    <a:pt x="11454" y="17406"/>
                  </a:cubicBezTo>
                  <a:cubicBezTo>
                    <a:pt x="12908" y="18082"/>
                    <a:pt x="14412" y="18759"/>
                    <a:pt x="15941" y="19436"/>
                  </a:cubicBezTo>
                  <a:cubicBezTo>
                    <a:pt x="19023" y="20789"/>
                    <a:pt x="22131" y="22067"/>
                    <a:pt x="24813" y="22969"/>
                  </a:cubicBezTo>
                  <a:cubicBezTo>
                    <a:pt x="26267" y="23471"/>
                    <a:pt x="27570" y="23872"/>
                    <a:pt x="28698" y="24097"/>
                  </a:cubicBezTo>
                  <a:cubicBezTo>
                    <a:pt x="28798" y="24122"/>
                    <a:pt x="28898" y="24147"/>
                    <a:pt x="28973" y="24172"/>
                  </a:cubicBezTo>
                  <a:cubicBezTo>
                    <a:pt x="29697" y="24315"/>
                    <a:pt x="30333" y="24391"/>
                    <a:pt x="30862" y="24391"/>
                  </a:cubicBezTo>
                  <a:cubicBezTo>
                    <a:pt x="31635" y="24391"/>
                    <a:pt x="32179" y="24229"/>
                    <a:pt x="32432" y="23872"/>
                  </a:cubicBezTo>
                  <a:cubicBezTo>
                    <a:pt x="32858" y="23295"/>
                    <a:pt x="33134" y="22619"/>
                    <a:pt x="33309" y="21817"/>
                  </a:cubicBezTo>
                  <a:cubicBezTo>
                    <a:pt x="33710" y="20112"/>
                    <a:pt x="33635" y="18032"/>
                    <a:pt x="33410" y="16152"/>
                  </a:cubicBezTo>
                  <a:cubicBezTo>
                    <a:pt x="33309" y="15400"/>
                    <a:pt x="33184" y="14674"/>
                    <a:pt x="33059" y="14022"/>
                  </a:cubicBezTo>
                  <a:cubicBezTo>
                    <a:pt x="32933" y="13370"/>
                    <a:pt x="32808" y="12794"/>
                    <a:pt x="32708" y="12343"/>
                  </a:cubicBezTo>
                  <a:cubicBezTo>
                    <a:pt x="32658" y="12167"/>
                    <a:pt x="32633" y="11992"/>
                    <a:pt x="32582" y="11867"/>
                  </a:cubicBezTo>
                  <a:cubicBezTo>
                    <a:pt x="32557" y="11766"/>
                    <a:pt x="32532" y="11666"/>
                    <a:pt x="32507" y="11591"/>
                  </a:cubicBezTo>
                  <a:cubicBezTo>
                    <a:pt x="32482" y="11416"/>
                    <a:pt x="32432" y="11315"/>
                    <a:pt x="32432" y="11315"/>
                  </a:cubicBezTo>
                  <a:lnTo>
                    <a:pt x="32432" y="11315"/>
                  </a:lnTo>
                  <a:lnTo>
                    <a:pt x="32908" y="11566"/>
                  </a:lnTo>
                  <a:lnTo>
                    <a:pt x="34838" y="12644"/>
                  </a:lnTo>
                  <a:lnTo>
                    <a:pt x="39074" y="14974"/>
                  </a:lnTo>
                  <a:cubicBezTo>
                    <a:pt x="39074" y="14974"/>
                    <a:pt x="38848" y="14273"/>
                    <a:pt x="38347" y="13195"/>
                  </a:cubicBezTo>
                  <a:cubicBezTo>
                    <a:pt x="36567" y="9285"/>
                    <a:pt x="31254" y="313"/>
                    <a:pt x="19851" y="12"/>
                  </a:cubicBezTo>
                  <a:cubicBezTo>
                    <a:pt x="19667" y="12"/>
                    <a:pt x="19483" y="1"/>
                    <a:pt x="19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3457550" y="1087225"/>
              <a:ext cx="958050" cy="645900"/>
            </a:xfrm>
            <a:custGeom>
              <a:avLst/>
              <a:gdLst/>
              <a:ahLst/>
              <a:cxnLst/>
              <a:rect l="l" t="t" r="r" b="b"/>
              <a:pathLst>
                <a:path w="38322" h="25836" extrusionOk="0">
                  <a:moveTo>
                    <a:pt x="17731" y="0"/>
                  </a:moveTo>
                  <a:cubicBezTo>
                    <a:pt x="14345" y="0"/>
                    <a:pt x="11211" y="805"/>
                    <a:pt x="8572" y="1776"/>
                  </a:cubicBezTo>
                  <a:cubicBezTo>
                    <a:pt x="8446" y="1801"/>
                    <a:pt x="8321" y="1851"/>
                    <a:pt x="8221" y="1901"/>
                  </a:cubicBezTo>
                  <a:cubicBezTo>
                    <a:pt x="8045" y="1951"/>
                    <a:pt x="7870" y="2026"/>
                    <a:pt x="7694" y="2101"/>
                  </a:cubicBezTo>
                  <a:cubicBezTo>
                    <a:pt x="7594" y="2126"/>
                    <a:pt x="7519" y="2177"/>
                    <a:pt x="7419" y="2202"/>
                  </a:cubicBezTo>
                  <a:cubicBezTo>
                    <a:pt x="7319" y="2252"/>
                    <a:pt x="7218" y="2302"/>
                    <a:pt x="7118" y="2352"/>
                  </a:cubicBezTo>
                  <a:cubicBezTo>
                    <a:pt x="6266" y="2778"/>
                    <a:pt x="5288" y="3405"/>
                    <a:pt x="4361" y="4131"/>
                  </a:cubicBezTo>
                  <a:cubicBezTo>
                    <a:pt x="2657" y="5510"/>
                    <a:pt x="1153" y="7264"/>
                    <a:pt x="877" y="8793"/>
                  </a:cubicBezTo>
                  <a:lnTo>
                    <a:pt x="602" y="10322"/>
                  </a:lnTo>
                  <a:lnTo>
                    <a:pt x="0" y="13781"/>
                  </a:lnTo>
                  <a:lnTo>
                    <a:pt x="0" y="13831"/>
                  </a:lnTo>
                  <a:lnTo>
                    <a:pt x="25" y="13831"/>
                  </a:lnTo>
                  <a:lnTo>
                    <a:pt x="1329" y="14432"/>
                  </a:lnTo>
                  <a:lnTo>
                    <a:pt x="2607" y="15009"/>
                  </a:lnTo>
                  <a:lnTo>
                    <a:pt x="2657" y="15009"/>
                  </a:lnTo>
                  <a:lnTo>
                    <a:pt x="5163" y="16162"/>
                  </a:lnTo>
                  <a:lnTo>
                    <a:pt x="9624" y="18167"/>
                  </a:lnTo>
                  <a:lnTo>
                    <a:pt x="10050" y="18367"/>
                  </a:lnTo>
                  <a:lnTo>
                    <a:pt x="16466" y="21249"/>
                  </a:lnTo>
                  <a:lnTo>
                    <a:pt x="16792" y="21400"/>
                  </a:lnTo>
                  <a:lnTo>
                    <a:pt x="17043" y="21525"/>
                  </a:lnTo>
                  <a:lnTo>
                    <a:pt x="20050" y="22878"/>
                  </a:lnTo>
                  <a:lnTo>
                    <a:pt x="22933" y="24182"/>
                  </a:lnTo>
                  <a:lnTo>
                    <a:pt x="23935" y="24633"/>
                  </a:lnTo>
                  <a:lnTo>
                    <a:pt x="26592" y="25836"/>
                  </a:lnTo>
                  <a:lnTo>
                    <a:pt x="28697" y="25310"/>
                  </a:lnTo>
                  <a:lnTo>
                    <a:pt x="30201" y="24959"/>
                  </a:lnTo>
                  <a:lnTo>
                    <a:pt x="30376" y="24909"/>
                  </a:lnTo>
                  <a:lnTo>
                    <a:pt x="30652" y="24858"/>
                  </a:lnTo>
                  <a:lnTo>
                    <a:pt x="32757" y="24357"/>
                  </a:lnTo>
                  <a:lnTo>
                    <a:pt x="34888" y="23831"/>
                  </a:lnTo>
                  <a:lnTo>
                    <a:pt x="36040" y="23555"/>
                  </a:lnTo>
                  <a:lnTo>
                    <a:pt x="36893" y="23355"/>
                  </a:lnTo>
                  <a:lnTo>
                    <a:pt x="37945" y="23104"/>
                  </a:lnTo>
                  <a:cubicBezTo>
                    <a:pt x="37945" y="23104"/>
                    <a:pt x="37995" y="22929"/>
                    <a:pt x="38046" y="22628"/>
                  </a:cubicBezTo>
                  <a:cubicBezTo>
                    <a:pt x="38071" y="22502"/>
                    <a:pt x="38096" y="22352"/>
                    <a:pt x="38121" y="22202"/>
                  </a:cubicBezTo>
                  <a:cubicBezTo>
                    <a:pt x="38171" y="21726"/>
                    <a:pt x="38246" y="21049"/>
                    <a:pt x="38271" y="20247"/>
                  </a:cubicBezTo>
                  <a:cubicBezTo>
                    <a:pt x="38321" y="18743"/>
                    <a:pt x="38171" y="16738"/>
                    <a:pt x="37544" y="14558"/>
                  </a:cubicBezTo>
                  <a:cubicBezTo>
                    <a:pt x="36542" y="11074"/>
                    <a:pt x="34261" y="7064"/>
                    <a:pt x="29399" y="3680"/>
                  </a:cubicBezTo>
                  <a:cubicBezTo>
                    <a:pt x="26918" y="1976"/>
                    <a:pt x="24411" y="974"/>
                    <a:pt x="22005" y="447"/>
                  </a:cubicBezTo>
                  <a:lnTo>
                    <a:pt x="21930" y="447"/>
                  </a:lnTo>
                  <a:cubicBezTo>
                    <a:pt x="21830" y="422"/>
                    <a:pt x="21730" y="397"/>
                    <a:pt x="21629" y="372"/>
                  </a:cubicBezTo>
                  <a:cubicBezTo>
                    <a:pt x="21454" y="347"/>
                    <a:pt x="21278" y="297"/>
                    <a:pt x="21103" y="272"/>
                  </a:cubicBezTo>
                  <a:cubicBezTo>
                    <a:pt x="20978" y="247"/>
                    <a:pt x="20877" y="247"/>
                    <a:pt x="20752" y="222"/>
                  </a:cubicBezTo>
                  <a:cubicBezTo>
                    <a:pt x="19728" y="69"/>
                    <a:pt x="18719" y="0"/>
                    <a:pt x="17731"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4349375" y="1107350"/>
              <a:ext cx="403300" cy="367625"/>
            </a:xfrm>
            <a:custGeom>
              <a:avLst/>
              <a:gdLst/>
              <a:ahLst/>
              <a:cxnLst/>
              <a:rect l="l" t="t" r="r" b="b"/>
              <a:pathLst>
                <a:path w="16132" h="14705" extrusionOk="0">
                  <a:moveTo>
                    <a:pt x="10210" y="0"/>
                  </a:moveTo>
                  <a:cubicBezTo>
                    <a:pt x="8517" y="0"/>
                    <a:pt x="6608" y="6033"/>
                    <a:pt x="6608" y="6033"/>
                  </a:cubicBezTo>
                  <a:cubicBezTo>
                    <a:pt x="6608" y="6033"/>
                    <a:pt x="4185" y="2060"/>
                    <a:pt x="2517" y="2060"/>
                  </a:cubicBezTo>
                  <a:cubicBezTo>
                    <a:pt x="2398" y="2060"/>
                    <a:pt x="2282" y="2080"/>
                    <a:pt x="2172" y="2123"/>
                  </a:cubicBezTo>
                  <a:cubicBezTo>
                    <a:pt x="518" y="2800"/>
                    <a:pt x="6207" y="6835"/>
                    <a:pt x="6207" y="6835"/>
                  </a:cubicBezTo>
                  <a:cubicBezTo>
                    <a:pt x="6207" y="6835"/>
                    <a:pt x="3829" y="5937"/>
                    <a:pt x="2065" y="5937"/>
                  </a:cubicBezTo>
                  <a:cubicBezTo>
                    <a:pt x="1162" y="5937"/>
                    <a:pt x="420" y="6172"/>
                    <a:pt x="242" y="6885"/>
                  </a:cubicBezTo>
                  <a:cubicBezTo>
                    <a:pt x="0" y="7864"/>
                    <a:pt x="1325" y="8129"/>
                    <a:pt x="2827" y="8129"/>
                  </a:cubicBezTo>
                  <a:cubicBezTo>
                    <a:pt x="4594" y="8129"/>
                    <a:pt x="6608" y="7763"/>
                    <a:pt x="6608" y="7763"/>
                  </a:cubicBezTo>
                  <a:lnTo>
                    <a:pt x="6608" y="7763"/>
                  </a:lnTo>
                  <a:cubicBezTo>
                    <a:pt x="6608" y="7763"/>
                    <a:pt x="1846" y="11397"/>
                    <a:pt x="2774" y="12424"/>
                  </a:cubicBezTo>
                  <a:cubicBezTo>
                    <a:pt x="2863" y="12523"/>
                    <a:pt x="2975" y="12568"/>
                    <a:pt x="3104" y="12568"/>
                  </a:cubicBezTo>
                  <a:cubicBezTo>
                    <a:pt x="4313" y="12568"/>
                    <a:pt x="7034" y="8640"/>
                    <a:pt x="7034" y="8640"/>
                  </a:cubicBezTo>
                  <a:lnTo>
                    <a:pt x="7034" y="8640"/>
                  </a:lnTo>
                  <a:cubicBezTo>
                    <a:pt x="7034" y="8640"/>
                    <a:pt x="6207" y="14705"/>
                    <a:pt x="7535" y="14705"/>
                  </a:cubicBezTo>
                  <a:cubicBezTo>
                    <a:pt x="8797" y="14705"/>
                    <a:pt x="8344" y="9420"/>
                    <a:pt x="8314" y="9083"/>
                  </a:cubicBezTo>
                  <a:lnTo>
                    <a:pt x="8314" y="9083"/>
                  </a:lnTo>
                  <a:cubicBezTo>
                    <a:pt x="8343" y="9392"/>
                    <a:pt x="8792" y="13879"/>
                    <a:pt x="10614" y="13879"/>
                  </a:cubicBezTo>
                  <a:cubicBezTo>
                    <a:pt x="10801" y="13879"/>
                    <a:pt x="11003" y="13831"/>
                    <a:pt x="11220" y="13728"/>
                  </a:cubicBezTo>
                  <a:cubicBezTo>
                    <a:pt x="13601" y="12575"/>
                    <a:pt x="9115" y="8640"/>
                    <a:pt x="9114" y="8640"/>
                  </a:cubicBezTo>
                  <a:lnTo>
                    <a:pt x="9114" y="8640"/>
                  </a:lnTo>
                  <a:cubicBezTo>
                    <a:pt x="9115" y="8640"/>
                    <a:pt x="12822" y="10700"/>
                    <a:pt x="14555" y="10700"/>
                  </a:cubicBezTo>
                  <a:cubicBezTo>
                    <a:pt x="14916" y="10700"/>
                    <a:pt x="15192" y="10610"/>
                    <a:pt x="15330" y="10394"/>
                  </a:cubicBezTo>
                  <a:cubicBezTo>
                    <a:pt x="16132" y="9141"/>
                    <a:pt x="9641" y="7612"/>
                    <a:pt x="9641" y="7612"/>
                  </a:cubicBezTo>
                  <a:lnTo>
                    <a:pt x="9641" y="7612"/>
                  </a:lnTo>
                  <a:cubicBezTo>
                    <a:pt x="9641" y="7612"/>
                    <a:pt x="9926" y="7629"/>
                    <a:pt x="10355" y="7629"/>
                  </a:cubicBezTo>
                  <a:cubicBezTo>
                    <a:pt x="11644" y="7629"/>
                    <a:pt x="14233" y="7474"/>
                    <a:pt x="14327" y="6234"/>
                  </a:cubicBezTo>
                  <a:cubicBezTo>
                    <a:pt x="14378" y="5682"/>
                    <a:pt x="13815" y="5499"/>
                    <a:pt x="13043" y="5499"/>
                  </a:cubicBezTo>
                  <a:cubicBezTo>
                    <a:pt x="11498" y="5499"/>
                    <a:pt x="9114" y="6234"/>
                    <a:pt x="9114" y="6234"/>
                  </a:cubicBezTo>
                  <a:cubicBezTo>
                    <a:pt x="9114" y="6234"/>
                    <a:pt x="12097" y="419"/>
                    <a:pt x="10368" y="18"/>
                  </a:cubicBezTo>
                  <a:cubicBezTo>
                    <a:pt x="10315" y="6"/>
                    <a:pt x="10262" y="0"/>
                    <a:pt x="10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3635500" y="1115925"/>
              <a:ext cx="7525" cy="58925"/>
            </a:xfrm>
            <a:custGeom>
              <a:avLst/>
              <a:gdLst/>
              <a:ahLst/>
              <a:cxnLst/>
              <a:rect l="l" t="t" r="r" b="b"/>
              <a:pathLst>
                <a:path w="301" h="2357" extrusionOk="0">
                  <a:moveTo>
                    <a:pt x="150" y="1"/>
                  </a:moveTo>
                  <a:cubicBezTo>
                    <a:pt x="75" y="1"/>
                    <a:pt x="0" y="51"/>
                    <a:pt x="0" y="151"/>
                  </a:cubicBezTo>
                  <a:lnTo>
                    <a:pt x="0" y="2206"/>
                  </a:lnTo>
                  <a:cubicBezTo>
                    <a:pt x="0" y="2307"/>
                    <a:pt x="75" y="2357"/>
                    <a:pt x="150" y="2357"/>
                  </a:cubicBezTo>
                  <a:cubicBezTo>
                    <a:pt x="226" y="2357"/>
                    <a:pt x="301" y="2307"/>
                    <a:pt x="301" y="2206"/>
                  </a:cubicBezTo>
                  <a:lnTo>
                    <a:pt x="301" y="151"/>
                  </a:lnTo>
                  <a:cubicBezTo>
                    <a:pt x="301" y="51"/>
                    <a:pt x="226" y="1"/>
                    <a:pt x="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3659550" y="1114250"/>
              <a:ext cx="15550" cy="37050"/>
            </a:xfrm>
            <a:custGeom>
              <a:avLst/>
              <a:gdLst/>
              <a:ahLst/>
              <a:cxnLst/>
              <a:rect l="l" t="t" r="r" b="b"/>
              <a:pathLst>
                <a:path w="622" h="1482" extrusionOk="0">
                  <a:moveTo>
                    <a:pt x="437" y="0"/>
                  </a:moveTo>
                  <a:cubicBezTo>
                    <a:pt x="374" y="0"/>
                    <a:pt x="312" y="36"/>
                    <a:pt x="291" y="118"/>
                  </a:cubicBezTo>
                  <a:lnTo>
                    <a:pt x="15" y="1296"/>
                  </a:lnTo>
                  <a:cubicBezTo>
                    <a:pt x="0" y="1403"/>
                    <a:pt x="106" y="1482"/>
                    <a:pt x="202" y="1482"/>
                  </a:cubicBezTo>
                  <a:cubicBezTo>
                    <a:pt x="264" y="1482"/>
                    <a:pt x="322" y="1450"/>
                    <a:pt x="341" y="1371"/>
                  </a:cubicBezTo>
                  <a:lnTo>
                    <a:pt x="592" y="193"/>
                  </a:lnTo>
                  <a:cubicBezTo>
                    <a:pt x="622" y="75"/>
                    <a:pt x="529" y="0"/>
                    <a:pt x="4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3800775" y="1124275"/>
              <a:ext cx="15300" cy="35175"/>
            </a:xfrm>
            <a:custGeom>
              <a:avLst/>
              <a:gdLst/>
              <a:ahLst/>
              <a:cxnLst/>
              <a:rect l="l" t="t" r="r" b="b"/>
              <a:pathLst>
                <a:path w="612" h="1407" extrusionOk="0">
                  <a:moveTo>
                    <a:pt x="428" y="0"/>
                  </a:moveTo>
                  <a:cubicBezTo>
                    <a:pt x="364" y="0"/>
                    <a:pt x="302" y="36"/>
                    <a:pt x="281" y="118"/>
                  </a:cubicBezTo>
                  <a:cubicBezTo>
                    <a:pt x="181" y="469"/>
                    <a:pt x="106" y="845"/>
                    <a:pt x="31" y="1221"/>
                  </a:cubicBezTo>
                  <a:cubicBezTo>
                    <a:pt x="0" y="1328"/>
                    <a:pt x="100" y="1407"/>
                    <a:pt x="194" y="1407"/>
                  </a:cubicBezTo>
                  <a:cubicBezTo>
                    <a:pt x="254" y="1407"/>
                    <a:pt x="312" y="1374"/>
                    <a:pt x="331" y="1296"/>
                  </a:cubicBezTo>
                  <a:cubicBezTo>
                    <a:pt x="407" y="920"/>
                    <a:pt x="482" y="569"/>
                    <a:pt x="582" y="193"/>
                  </a:cubicBezTo>
                  <a:cubicBezTo>
                    <a:pt x="612" y="75"/>
                    <a:pt x="519"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3814650" y="1126950"/>
              <a:ext cx="19250" cy="39825"/>
            </a:xfrm>
            <a:custGeom>
              <a:avLst/>
              <a:gdLst/>
              <a:ahLst/>
              <a:cxnLst/>
              <a:rect l="l" t="t" r="r" b="b"/>
              <a:pathLst>
                <a:path w="770" h="1593" extrusionOk="0">
                  <a:moveTo>
                    <a:pt x="573" y="1"/>
                  </a:moveTo>
                  <a:cubicBezTo>
                    <a:pt x="515" y="1"/>
                    <a:pt x="463" y="33"/>
                    <a:pt x="453" y="111"/>
                  </a:cubicBezTo>
                  <a:cubicBezTo>
                    <a:pt x="353" y="537"/>
                    <a:pt x="228" y="963"/>
                    <a:pt x="52" y="1339"/>
                  </a:cubicBezTo>
                  <a:cubicBezTo>
                    <a:pt x="0" y="1478"/>
                    <a:pt x="104" y="1592"/>
                    <a:pt x="205" y="1592"/>
                  </a:cubicBezTo>
                  <a:cubicBezTo>
                    <a:pt x="251" y="1592"/>
                    <a:pt x="297" y="1569"/>
                    <a:pt x="328" y="1515"/>
                  </a:cubicBezTo>
                  <a:cubicBezTo>
                    <a:pt x="528" y="1089"/>
                    <a:pt x="654" y="663"/>
                    <a:pt x="754" y="187"/>
                  </a:cubicBezTo>
                  <a:cubicBezTo>
                    <a:pt x="769" y="80"/>
                    <a:pt x="663" y="1"/>
                    <a:pt x="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3957700" y="1077100"/>
              <a:ext cx="40350" cy="46725"/>
            </a:xfrm>
            <a:custGeom>
              <a:avLst/>
              <a:gdLst/>
              <a:ahLst/>
              <a:cxnLst/>
              <a:rect l="l" t="t" r="r" b="b"/>
              <a:pathLst>
                <a:path w="1614" h="1869" extrusionOk="0">
                  <a:moveTo>
                    <a:pt x="1396" y="0"/>
                  </a:moveTo>
                  <a:cubicBezTo>
                    <a:pt x="1362" y="0"/>
                    <a:pt x="1327" y="15"/>
                    <a:pt x="1298" y="50"/>
                  </a:cubicBezTo>
                  <a:cubicBezTo>
                    <a:pt x="796" y="501"/>
                    <a:pt x="370" y="1028"/>
                    <a:pt x="69" y="1629"/>
                  </a:cubicBezTo>
                  <a:cubicBezTo>
                    <a:pt x="1" y="1749"/>
                    <a:pt x="108" y="1869"/>
                    <a:pt x="207" y="1869"/>
                  </a:cubicBezTo>
                  <a:cubicBezTo>
                    <a:pt x="252" y="1869"/>
                    <a:pt x="296" y="1843"/>
                    <a:pt x="320" y="1780"/>
                  </a:cubicBezTo>
                  <a:cubicBezTo>
                    <a:pt x="646" y="1228"/>
                    <a:pt x="1022" y="702"/>
                    <a:pt x="1498" y="251"/>
                  </a:cubicBezTo>
                  <a:cubicBezTo>
                    <a:pt x="1613" y="155"/>
                    <a:pt x="1508" y="0"/>
                    <a:pt x="1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3982075" y="1079850"/>
              <a:ext cx="42325" cy="38600"/>
            </a:xfrm>
            <a:custGeom>
              <a:avLst/>
              <a:gdLst/>
              <a:ahLst/>
              <a:cxnLst/>
              <a:rect l="l" t="t" r="r" b="b"/>
              <a:pathLst>
                <a:path w="1693" h="1544" extrusionOk="0">
                  <a:moveTo>
                    <a:pt x="1457" y="1"/>
                  </a:moveTo>
                  <a:cubicBezTo>
                    <a:pt x="1421" y="1"/>
                    <a:pt x="1384" y="13"/>
                    <a:pt x="1350" y="40"/>
                  </a:cubicBezTo>
                  <a:cubicBezTo>
                    <a:pt x="899" y="391"/>
                    <a:pt x="473" y="817"/>
                    <a:pt x="97" y="1269"/>
                  </a:cubicBezTo>
                  <a:cubicBezTo>
                    <a:pt x="1" y="1384"/>
                    <a:pt x="111" y="1544"/>
                    <a:pt x="225" y="1544"/>
                  </a:cubicBezTo>
                  <a:cubicBezTo>
                    <a:pt x="259" y="1544"/>
                    <a:pt x="293" y="1529"/>
                    <a:pt x="323" y="1494"/>
                  </a:cubicBezTo>
                  <a:cubicBezTo>
                    <a:pt x="699" y="1018"/>
                    <a:pt x="1100" y="617"/>
                    <a:pt x="1576" y="241"/>
                  </a:cubicBezTo>
                  <a:cubicBezTo>
                    <a:pt x="1693" y="144"/>
                    <a:pt x="1582" y="1"/>
                    <a:pt x="1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4086725" y="1182525"/>
              <a:ext cx="21600" cy="32425"/>
            </a:xfrm>
            <a:custGeom>
              <a:avLst/>
              <a:gdLst/>
              <a:ahLst/>
              <a:cxnLst/>
              <a:rect l="l" t="t" r="r" b="b"/>
              <a:pathLst>
                <a:path w="864" h="1297" extrusionOk="0">
                  <a:moveTo>
                    <a:pt x="671" y="1"/>
                  </a:moveTo>
                  <a:cubicBezTo>
                    <a:pt x="606" y="1"/>
                    <a:pt x="543" y="37"/>
                    <a:pt x="523" y="119"/>
                  </a:cubicBezTo>
                  <a:cubicBezTo>
                    <a:pt x="472" y="445"/>
                    <a:pt x="347" y="771"/>
                    <a:pt x="96" y="1021"/>
                  </a:cubicBezTo>
                  <a:cubicBezTo>
                    <a:pt x="0" y="1137"/>
                    <a:pt x="111" y="1296"/>
                    <a:pt x="224" y="1296"/>
                  </a:cubicBezTo>
                  <a:cubicBezTo>
                    <a:pt x="258" y="1296"/>
                    <a:pt x="293" y="1282"/>
                    <a:pt x="322" y="1247"/>
                  </a:cubicBezTo>
                  <a:cubicBezTo>
                    <a:pt x="598" y="946"/>
                    <a:pt x="773" y="595"/>
                    <a:pt x="848" y="194"/>
                  </a:cubicBezTo>
                  <a:cubicBezTo>
                    <a:pt x="863" y="76"/>
                    <a:pt x="764" y="1"/>
                    <a:pt x="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4107800" y="1192425"/>
              <a:ext cx="15950" cy="32375"/>
            </a:xfrm>
            <a:custGeom>
              <a:avLst/>
              <a:gdLst/>
              <a:ahLst/>
              <a:cxnLst/>
              <a:rect l="l" t="t" r="r" b="b"/>
              <a:pathLst>
                <a:path w="638" h="1295" extrusionOk="0">
                  <a:moveTo>
                    <a:pt x="442" y="1"/>
                  </a:moveTo>
                  <a:cubicBezTo>
                    <a:pt x="383" y="1"/>
                    <a:pt x="326" y="31"/>
                    <a:pt x="306" y="99"/>
                  </a:cubicBezTo>
                  <a:cubicBezTo>
                    <a:pt x="206" y="450"/>
                    <a:pt x="131" y="776"/>
                    <a:pt x="30" y="1101"/>
                  </a:cubicBezTo>
                  <a:cubicBezTo>
                    <a:pt x="1" y="1220"/>
                    <a:pt x="94" y="1295"/>
                    <a:pt x="185" y="1295"/>
                  </a:cubicBezTo>
                  <a:cubicBezTo>
                    <a:pt x="248" y="1295"/>
                    <a:pt x="311" y="1259"/>
                    <a:pt x="331" y="1177"/>
                  </a:cubicBezTo>
                  <a:lnTo>
                    <a:pt x="607" y="199"/>
                  </a:lnTo>
                  <a:cubicBezTo>
                    <a:pt x="638" y="76"/>
                    <a:pt x="537" y="1"/>
                    <a:pt x="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4297825" y="1424675"/>
              <a:ext cx="27375" cy="20400"/>
            </a:xfrm>
            <a:custGeom>
              <a:avLst/>
              <a:gdLst/>
              <a:ahLst/>
              <a:cxnLst/>
              <a:rect l="l" t="t" r="r" b="b"/>
              <a:pathLst>
                <a:path w="1095" h="816" extrusionOk="0">
                  <a:moveTo>
                    <a:pt x="890" y="0"/>
                  </a:moveTo>
                  <a:cubicBezTo>
                    <a:pt x="862" y="0"/>
                    <a:pt x="832" y="10"/>
                    <a:pt x="800" y="32"/>
                  </a:cubicBezTo>
                  <a:lnTo>
                    <a:pt x="124" y="508"/>
                  </a:lnTo>
                  <a:cubicBezTo>
                    <a:pt x="0" y="611"/>
                    <a:pt x="80" y="816"/>
                    <a:pt x="195" y="816"/>
                  </a:cubicBezTo>
                  <a:cubicBezTo>
                    <a:pt x="221" y="816"/>
                    <a:pt x="247" y="806"/>
                    <a:pt x="274" y="784"/>
                  </a:cubicBezTo>
                  <a:cubicBezTo>
                    <a:pt x="500" y="633"/>
                    <a:pt x="725" y="458"/>
                    <a:pt x="951" y="308"/>
                  </a:cubicBezTo>
                  <a:cubicBezTo>
                    <a:pt x="1095" y="205"/>
                    <a:pt x="1019" y="0"/>
                    <a:pt x="8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4316600" y="1440575"/>
              <a:ext cx="38175" cy="22425"/>
            </a:xfrm>
            <a:custGeom>
              <a:avLst/>
              <a:gdLst/>
              <a:ahLst/>
              <a:cxnLst/>
              <a:rect l="l" t="t" r="r" b="b"/>
              <a:pathLst>
                <a:path w="1527" h="897" extrusionOk="0">
                  <a:moveTo>
                    <a:pt x="1303" y="1"/>
                  </a:moveTo>
                  <a:cubicBezTo>
                    <a:pt x="1279" y="1"/>
                    <a:pt x="1254" y="8"/>
                    <a:pt x="1227" y="23"/>
                  </a:cubicBezTo>
                  <a:cubicBezTo>
                    <a:pt x="851" y="223"/>
                    <a:pt x="501" y="399"/>
                    <a:pt x="150" y="599"/>
                  </a:cubicBezTo>
                  <a:cubicBezTo>
                    <a:pt x="0" y="684"/>
                    <a:pt x="87" y="896"/>
                    <a:pt x="224" y="896"/>
                  </a:cubicBezTo>
                  <a:cubicBezTo>
                    <a:pt x="248" y="896"/>
                    <a:pt x="274" y="890"/>
                    <a:pt x="300" y="875"/>
                  </a:cubicBezTo>
                  <a:lnTo>
                    <a:pt x="1378" y="298"/>
                  </a:lnTo>
                  <a:cubicBezTo>
                    <a:pt x="1527" y="213"/>
                    <a:pt x="1441" y="1"/>
                    <a:pt x="13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4276500" y="1136700"/>
              <a:ext cx="104625" cy="77625"/>
            </a:xfrm>
            <a:custGeom>
              <a:avLst/>
              <a:gdLst/>
              <a:ahLst/>
              <a:cxnLst/>
              <a:rect l="l" t="t" r="r" b="b"/>
              <a:pathLst>
                <a:path w="4185" h="3105" extrusionOk="0">
                  <a:moveTo>
                    <a:pt x="224" y="1"/>
                  </a:moveTo>
                  <a:cubicBezTo>
                    <a:pt x="87" y="1"/>
                    <a:pt x="0" y="213"/>
                    <a:pt x="150" y="298"/>
                  </a:cubicBezTo>
                  <a:cubicBezTo>
                    <a:pt x="1553" y="1150"/>
                    <a:pt x="2907" y="2102"/>
                    <a:pt x="4185" y="3105"/>
                  </a:cubicBezTo>
                  <a:cubicBezTo>
                    <a:pt x="4135" y="2929"/>
                    <a:pt x="4110" y="2754"/>
                    <a:pt x="4059" y="2629"/>
                  </a:cubicBezTo>
                  <a:cubicBezTo>
                    <a:pt x="2856" y="1701"/>
                    <a:pt x="1603" y="824"/>
                    <a:pt x="300" y="22"/>
                  </a:cubicBezTo>
                  <a:cubicBezTo>
                    <a:pt x="274" y="7"/>
                    <a:pt x="248" y="1"/>
                    <a:pt x="22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4307375" y="1115575"/>
              <a:ext cx="78775" cy="79950"/>
            </a:xfrm>
            <a:custGeom>
              <a:avLst/>
              <a:gdLst/>
              <a:ahLst/>
              <a:cxnLst/>
              <a:rect l="l" t="t" r="r" b="b"/>
              <a:pathLst>
                <a:path w="3151" h="3198" extrusionOk="0">
                  <a:moveTo>
                    <a:pt x="238" y="1"/>
                  </a:moveTo>
                  <a:cubicBezTo>
                    <a:pt x="112" y="1"/>
                    <a:pt x="0" y="148"/>
                    <a:pt x="118" y="266"/>
                  </a:cubicBezTo>
                  <a:cubicBezTo>
                    <a:pt x="1070" y="1143"/>
                    <a:pt x="1922" y="2170"/>
                    <a:pt x="2749" y="3198"/>
                  </a:cubicBezTo>
                  <a:cubicBezTo>
                    <a:pt x="2724" y="3023"/>
                    <a:pt x="2674" y="2922"/>
                    <a:pt x="2674" y="2922"/>
                  </a:cubicBezTo>
                  <a:lnTo>
                    <a:pt x="2674" y="2922"/>
                  </a:lnTo>
                  <a:lnTo>
                    <a:pt x="3150" y="3173"/>
                  </a:lnTo>
                  <a:cubicBezTo>
                    <a:pt x="2248" y="2095"/>
                    <a:pt x="1371" y="992"/>
                    <a:pt x="343" y="40"/>
                  </a:cubicBezTo>
                  <a:cubicBezTo>
                    <a:pt x="310" y="12"/>
                    <a:pt x="273" y="1"/>
                    <a:pt x="23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4207550" y="1592400"/>
              <a:ext cx="349800" cy="207275"/>
            </a:xfrm>
            <a:custGeom>
              <a:avLst/>
              <a:gdLst/>
              <a:ahLst/>
              <a:cxnLst/>
              <a:rect l="l" t="t" r="r" b="b"/>
              <a:pathLst>
                <a:path w="13992" h="8291" extrusionOk="0">
                  <a:moveTo>
                    <a:pt x="8847" y="1"/>
                  </a:moveTo>
                  <a:cubicBezTo>
                    <a:pt x="5474" y="1"/>
                    <a:pt x="1178" y="2696"/>
                    <a:pt x="1178" y="2696"/>
                  </a:cubicBezTo>
                  <a:lnTo>
                    <a:pt x="0" y="7057"/>
                  </a:lnTo>
                  <a:cubicBezTo>
                    <a:pt x="1916" y="7916"/>
                    <a:pt x="3837" y="8291"/>
                    <a:pt x="5584" y="8291"/>
                  </a:cubicBezTo>
                  <a:cubicBezTo>
                    <a:pt x="10466" y="8291"/>
                    <a:pt x="13991" y="5365"/>
                    <a:pt x="12256" y="1894"/>
                  </a:cubicBezTo>
                  <a:cubicBezTo>
                    <a:pt x="11559" y="492"/>
                    <a:pt x="10287" y="1"/>
                    <a:pt x="8847"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3293375" y="1308325"/>
              <a:ext cx="231850" cy="248750"/>
            </a:xfrm>
            <a:custGeom>
              <a:avLst/>
              <a:gdLst/>
              <a:ahLst/>
              <a:cxnLst/>
              <a:rect l="l" t="t" r="r" b="b"/>
              <a:pathLst>
                <a:path w="9274" h="9950" extrusionOk="0">
                  <a:moveTo>
                    <a:pt x="4262" y="1"/>
                  </a:moveTo>
                  <a:cubicBezTo>
                    <a:pt x="3930" y="1"/>
                    <a:pt x="3579" y="48"/>
                    <a:pt x="3209" y="150"/>
                  </a:cubicBezTo>
                  <a:cubicBezTo>
                    <a:pt x="1" y="1027"/>
                    <a:pt x="301" y="5739"/>
                    <a:pt x="3560" y="8295"/>
                  </a:cubicBezTo>
                  <a:cubicBezTo>
                    <a:pt x="3560" y="8295"/>
                    <a:pt x="3585" y="8320"/>
                    <a:pt x="3585" y="8320"/>
                  </a:cubicBezTo>
                  <a:cubicBezTo>
                    <a:pt x="3610" y="8345"/>
                    <a:pt x="3610" y="8345"/>
                    <a:pt x="3635" y="8345"/>
                  </a:cubicBezTo>
                  <a:cubicBezTo>
                    <a:pt x="4687" y="9172"/>
                    <a:pt x="6041" y="9749"/>
                    <a:pt x="7645" y="9899"/>
                  </a:cubicBezTo>
                  <a:cubicBezTo>
                    <a:pt x="7921" y="9949"/>
                    <a:pt x="8171" y="9949"/>
                    <a:pt x="8447" y="9949"/>
                  </a:cubicBezTo>
                  <a:lnTo>
                    <a:pt x="9174" y="6165"/>
                  </a:lnTo>
                  <a:lnTo>
                    <a:pt x="9224" y="5939"/>
                  </a:lnTo>
                  <a:lnTo>
                    <a:pt x="9274" y="5689"/>
                  </a:lnTo>
                  <a:lnTo>
                    <a:pt x="9249" y="5588"/>
                  </a:lnTo>
                  <a:cubicBezTo>
                    <a:pt x="9174" y="5363"/>
                    <a:pt x="8998" y="4686"/>
                    <a:pt x="8647" y="3884"/>
                  </a:cubicBezTo>
                  <a:cubicBezTo>
                    <a:pt x="8572" y="3683"/>
                    <a:pt x="8472" y="3508"/>
                    <a:pt x="8397" y="3333"/>
                  </a:cubicBezTo>
                  <a:cubicBezTo>
                    <a:pt x="8397" y="3333"/>
                    <a:pt x="8372" y="3308"/>
                    <a:pt x="8372" y="3308"/>
                  </a:cubicBezTo>
                  <a:cubicBezTo>
                    <a:pt x="8071" y="2681"/>
                    <a:pt x="7670" y="2029"/>
                    <a:pt x="7169" y="1478"/>
                  </a:cubicBezTo>
                  <a:cubicBezTo>
                    <a:pt x="6440" y="631"/>
                    <a:pt x="5479" y="1"/>
                    <a:pt x="4262"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4318450" y="1635450"/>
              <a:ext cx="146025" cy="116475"/>
            </a:xfrm>
            <a:custGeom>
              <a:avLst/>
              <a:gdLst/>
              <a:ahLst/>
              <a:cxnLst/>
              <a:rect l="l" t="t" r="r" b="b"/>
              <a:pathLst>
                <a:path w="5841" h="4659" extrusionOk="0">
                  <a:moveTo>
                    <a:pt x="5300" y="0"/>
                  </a:moveTo>
                  <a:cubicBezTo>
                    <a:pt x="4811" y="0"/>
                    <a:pt x="4310" y="58"/>
                    <a:pt x="3835" y="223"/>
                  </a:cubicBezTo>
                  <a:cubicBezTo>
                    <a:pt x="3509" y="298"/>
                    <a:pt x="3209" y="473"/>
                    <a:pt x="2883" y="624"/>
                  </a:cubicBezTo>
                  <a:cubicBezTo>
                    <a:pt x="2607" y="799"/>
                    <a:pt x="2306" y="1000"/>
                    <a:pt x="2056" y="1225"/>
                  </a:cubicBezTo>
                  <a:cubicBezTo>
                    <a:pt x="1529" y="1676"/>
                    <a:pt x="1078" y="2203"/>
                    <a:pt x="727" y="2779"/>
                  </a:cubicBezTo>
                  <a:cubicBezTo>
                    <a:pt x="376" y="3381"/>
                    <a:pt x="126" y="4007"/>
                    <a:pt x="0" y="4659"/>
                  </a:cubicBezTo>
                  <a:cubicBezTo>
                    <a:pt x="276" y="4057"/>
                    <a:pt x="627" y="3506"/>
                    <a:pt x="1003" y="2954"/>
                  </a:cubicBezTo>
                  <a:cubicBezTo>
                    <a:pt x="1379" y="2428"/>
                    <a:pt x="1830" y="1952"/>
                    <a:pt x="2306" y="1526"/>
                  </a:cubicBezTo>
                  <a:cubicBezTo>
                    <a:pt x="2807" y="1100"/>
                    <a:pt x="3359" y="774"/>
                    <a:pt x="3960" y="523"/>
                  </a:cubicBezTo>
                  <a:cubicBezTo>
                    <a:pt x="4537" y="273"/>
                    <a:pt x="5188" y="147"/>
                    <a:pt x="5840" y="22"/>
                  </a:cubicBezTo>
                  <a:cubicBezTo>
                    <a:pt x="5663" y="8"/>
                    <a:pt x="5482" y="0"/>
                    <a:pt x="530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3354150" y="1337750"/>
              <a:ext cx="92150" cy="142250"/>
            </a:xfrm>
            <a:custGeom>
              <a:avLst/>
              <a:gdLst/>
              <a:ahLst/>
              <a:cxnLst/>
              <a:rect l="l" t="t" r="r" b="b"/>
              <a:pathLst>
                <a:path w="3686" h="5690" extrusionOk="0">
                  <a:moveTo>
                    <a:pt x="1" y="0"/>
                  </a:moveTo>
                  <a:cubicBezTo>
                    <a:pt x="527" y="301"/>
                    <a:pt x="978" y="677"/>
                    <a:pt x="1379" y="1078"/>
                  </a:cubicBezTo>
                  <a:cubicBezTo>
                    <a:pt x="1780" y="1504"/>
                    <a:pt x="2156" y="1955"/>
                    <a:pt x="2457" y="2431"/>
                  </a:cubicBezTo>
                  <a:cubicBezTo>
                    <a:pt x="2582" y="2682"/>
                    <a:pt x="2758" y="2933"/>
                    <a:pt x="2858" y="3208"/>
                  </a:cubicBezTo>
                  <a:cubicBezTo>
                    <a:pt x="2933" y="3334"/>
                    <a:pt x="2983" y="3459"/>
                    <a:pt x="3033" y="3584"/>
                  </a:cubicBezTo>
                  <a:cubicBezTo>
                    <a:pt x="3084" y="3735"/>
                    <a:pt x="3134" y="3860"/>
                    <a:pt x="3209" y="3985"/>
                  </a:cubicBezTo>
                  <a:cubicBezTo>
                    <a:pt x="3309" y="4261"/>
                    <a:pt x="3359" y="4562"/>
                    <a:pt x="3459" y="4837"/>
                  </a:cubicBezTo>
                  <a:cubicBezTo>
                    <a:pt x="3560" y="5113"/>
                    <a:pt x="3610" y="5414"/>
                    <a:pt x="3685" y="5689"/>
                  </a:cubicBezTo>
                  <a:cubicBezTo>
                    <a:pt x="3685" y="5389"/>
                    <a:pt x="3685" y="5088"/>
                    <a:pt x="3660" y="4787"/>
                  </a:cubicBezTo>
                  <a:cubicBezTo>
                    <a:pt x="3610" y="4486"/>
                    <a:pt x="3610" y="4186"/>
                    <a:pt x="3510" y="3910"/>
                  </a:cubicBezTo>
                  <a:cubicBezTo>
                    <a:pt x="3384" y="3308"/>
                    <a:pt x="3109" y="2757"/>
                    <a:pt x="2808" y="2206"/>
                  </a:cubicBezTo>
                  <a:cubicBezTo>
                    <a:pt x="2482" y="1704"/>
                    <a:pt x="2081" y="1228"/>
                    <a:pt x="1605" y="852"/>
                  </a:cubicBezTo>
                  <a:cubicBezTo>
                    <a:pt x="1129" y="451"/>
                    <a:pt x="577" y="151"/>
                    <a:pt x="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5"/>
            <p:cNvSpPr/>
            <p:nvPr/>
          </p:nvSpPr>
          <p:spPr>
            <a:xfrm>
              <a:off x="3429350" y="1210525"/>
              <a:ext cx="886625" cy="787150"/>
            </a:xfrm>
            <a:custGeom>
              <a:avLst/>
              <a:gdLst/>
              <a:ahLst/>
              <a:cxnLst/>
              <a:rect l="l" t="t" r="r" b="b"/>
              <a:pathLst>
                <a:path w="35465" h="31486" extrusionOk="0">
                  <a:moveTo>
                    <a:pt x="17481" y="0"/>
                  </a:moveTo>
                  <a:cubicBezTo>
                    <a:pt x="17172" y="0"/>
                    <a:pt x="16867" y="9"/>
                    <a:pt x="16567" y="27"/>
                  </a:cubicBezTo>
                  <a:cubicBezTo>
                    <a:pt x="8171" y="528"/>
                    <a:pt x="3183" y="7796"/>
                    <a:pt x="3183" y="7796"/>
                  </a:cubicBezTo>
                  <a:cubicBezTo>
                    <a:pt x="0" y="12708"/>
                    <a:pt x="4211" y="27019"/>
                    <a:pt x="13384" y="30378"/>
                  </a:cubicBezTo>
                  <a:cubicBezTo>
                    <a:pt x="15458" y="31134"/>
                    <a:pt x="17467" y="31486"/>
                    <a:pt x="19366" y="31486"/>
                  </a:cubicBezTo>
                  <a:cubicBezTo>
                    <a:pt x="24008" y="31486"/>
                    <a:pt x="27999" y="29389"/>
                    <a:pt x="30702" y="25992"/>
                  </a:cubicBezTo>
                  <a:cubicBezTo>
                    <a:pt x="31805" y="24613"/>
                    <a:pt x="32707" y="23009"/>
                    <a:pt x="33334" y="21255"/>
                  </a:cubicBezTo>
                  <a:cubicBezTo>
                    <a:pt x="35464" y="15240"/>
                    <a:pt x="34712" y="8473"/>
                    <a:pt x="28973" y="4062"/>
                  </a:cubicBezTo>
                  <a:cubicBezTo>
                    <a:pt x="28397" y="3610"/>
                    <a:pt x="27770" y="3159"/>
                    <a:pt x="27068" y="2783"/>
                  </a:cubicBezTo>
                  <a:cubicBezTo>
                    <a:pt x="25665" y="1956"/>
                    <a:pt x="24061" y="1255"/>
                    <a:pt x="22181" y="703"/>
                  </a:cubicBezTo>
                  <a:cubicBezTo>
                    <a:pt x="20524" y="206"/>
                    <a:pt x="18953" y="0"/>
                    <a:pt x="17481"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3514550" y="1603325"/>
              <a:ext cx="615950" cy="345650"/>
            </a:xfrm>
            <a:custGeom>
              <a:avLst/>
              <a:gdLst/>
              <a:ahLst/>
              <a:cxnLst/>
              <a:rect l="l" t="t" r="r" b="b"/>
              <a:pathLst>
                <a:path w="24638" h="13826" extrusionOk="0">
                  <a:moveTo>
                    <a:pt x="1861" y="1"/>
                  </a:moveTo>
                  <a:cubicBezTo>
                    <a:pt x="1343" y="1"/>
                    <a:pt x="945" y="528"/>
                    <a:pt x="753" y="1031"/>
                  </a:cubicBezTo>
                  <a:cubicBezTo>
                    <a:pt x="1" y="2936"/>
                    <a:pt x="602" y="5192"/>
                    <a:pt x="2006" y="6671"/>
                  </a:cubicBezTo>
                  <a:cubicBezTo>
                    <a:pt x="3384" y="8149"/>
                    <a:pt x="5440" y="8901"/>
                    <a:pt x="7445" y="9001"/>
                  </a:cubicBezTo>
                  <a:cubicBezTo>
                    <a:pt x="7582" y="9008"/>
                    <a:pt x="7721" y="9012"/>
                    <a:pt x="7859" y="9012"/>
                  </a:cubicBezTo>
                  <a:cubicBezTo>
                    <a:pt x="8758" y="9012"/>
                    <a:pt x="9671" y="8862"/>
                    <a:pt x="10452" y="8450"/>
                  </a:cubicBezTo>
                  <a:cubicBezTo>
                    <a:pt x="12081" y="11483"/>
                    <a:pt x="15364" y="13588"/>
                    <a:pt x="18798" y="13813"/>
                  </a:cubicBezTo>
                  <a:cubicBezTo>
                    <a:pt x="18942" y="13822"/>
                    <a:pt x="19087" y="13826"/>
                    <a:pt x="19233" y="13826"/>
                  </a:cubicBezTo>
                  <a:cubicBezTo>
                    <a:pt x="21324" y="13826"/>
                    <a:pt x="23567" y="12979"/>
                    <a:pt x="24387" y="11082"/>
                  </a:cubicBezTo>
                  <a:cubicBezTo>
                    <a:pt x="24537" y="10706"/>
                    <a:pt x="24638" y="10255"/>
                    <a:pt x="24562" y="9828"/>
                  </a:cubicBezTo>
                  <a:cubicBezTo>
                    <a:pt x="24462" y="9427"/>
                    <a:pt x="24136" y="9051"/>
                    <a:pt x="23710" y="8976"/>
                  </a:cubicBezTo>
                  <a:cubicBezTo>
                    <a:pt x="23659" y="8968"/>
                    <a:pt x="23608" y="8964"/>
                    <a:pt x="23557" y="8964"/>
                  </a:cubicBezTo>
                  <a:cubicBezTo>
                    <a:pt x="23136" y="8964"/>
                    <a:pt x="22734" y="9218"/>
                    <a:pt x="22332" y="9352"/>
                  </a:cubicBezTo>
                  <a:cubicBezTo>
                    <a:pt x="22081" y="9447"/>
                    <a:pt x="21816" y="9492"/>
                    <a:pt x="21550" y="9492"/>
                  </a:cubicBezTo>
                  <a:cubicBezTo>
                    <a:pt x="20832" y="9492"/>
                    <a:pt x="20107" y="9161"/>
                    <a:pt x="19650" y="8575"/>
                  </a:cubicBezTo>
                  <a:cubicBezTo>
                    <a:pt x="19124" y="7874"/>
                    <a:pt x="19024" y="6921"/>
                    <a:pt x="18723" y="6069"/>
                  </a:cubicBezTo>
                  <a:cubicBezTo>
                    <a:pt x="18372" y="5067"/>
                    <a:pt x="17695" y="4139"/>
                    <a:pt x="16793" y="3588"/>
                  </a:cubicBezTo>
                  <a:cubicBezTo>
                    <a:pt x="16364" y="3316"/>
                    <a:pt x="15889" y="3201"/>
                    <a:pt x="15390" y="3201"/>
                  </a:cubicBezTo>
                  <a:cubicBezTo>
                    <a:pt x="14462" y="3201"/>
                    <a:pt x="13453" y="3601"/>
                    <a:pt x="12507" y="4139"/>
                  </a:cubicBezTo>
                  <a:cubicBezTo>
                    <a:pt x="11870" y="2557"/>
                    <a:pt x="10905" y="1091"/>
                    <a:pt x="9563" y="1091"/>
                  </a:cubicBezTo>
                  <a:cubicBezTo>
                    <a:pt x="9374" y="1091"/>
                    <a:pt x="9177" y="1120"/>
                    <a:pt x="8973" y="1182"/>
                  </a:cubicBezTo>
                  <a:cubicBezTo>
                    <a:pt x="7971" y="1483"/>
                    <a:pt x="7169" y="2259"/>
                    <a:pt x="6242" y="2736"/>
                  </a:cubicBezTo>
                  <a:cubicBezTo>
                    <a:pt x="5813" y="2967"/>
                    <a:pt x="5298" y="3108"/>
                    <a:pt x="4809" y="3108"/>
                  </a:cubicBezTo>
                  <a:cubicBezTo>
                    <a:pt x="4241" y="3108"/>
                    <a:pt x="3708" y="2918"/>
                    <a:pt x="3384" y="2460"/>
                  </a:cubicBezTo>
                  <a:cubicBezTo>
                    <a:pt x="3109" y="2034"/>
                    <a:pt x="3059" y="1508"/>
                    <a:pt x="2908" y="1031"/>
                  </a:cubicBezTo>
                  <a:cubicBezTo>
                    <a:pt x="2758" y="555"/>
                    <a:pt x="2432" y="54"/>
                    <a:pt x="1931" y="4"/>
                  </a:cubicBezTo>
                  <a:cubicBezTo>
                    <a:pt x="1907" y="2"/>
                    <a:pt x="1884" y="1"/>
                    <a:pt x="1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3737625" y="1751900"/>
              <a:ext cx="152275" cy="57350"/>
            </a:xfrm>
            <a:custGeom>
              <a:avLst/>
              <a:gdLst/>
              <a:ahLst/>
              <a:cxnLst/>
              <a:rect l="l" t="t" r="r" b="b"/>
              <a:pathLst>
                <a:path w="6091" h="2294" extrusionOk="0">
                  <a:moveTo>
                    <a:pt x="0" y="1"/>
                  </a:moveTo>
                  <a:lnTo>
                    <a:pt x="0" y="1"/>
                  </a:lnTo>
                  <a:cubicBezTo>
                    <a:pt x="176" y="577"/>
                    <a:pt x="552" y="1078"/>
                    <a:pt x="1028" y="1454"/>
                  </a:cubicBezTo>
                  <a:cubicBezTo>
                    <a:pt x="1479" y="1830"/>
                    <a:pt x="2055" y="2081"/>
                    <a:pt x="2657" y="2206"/>
                  </a:cubicBezTo>
                  <a:cubicBezTo>
                    <a:pt x="2945" y="2269"/>
                    <a:pt x="3240" y="2294"/>
                    <a:pt x="3537" y="2294"/>
                  </a:cubicBezTo>
                  <a:cubicBezTo>
                    <a:pt x="3835" y="2294"/>
                    <a:pt x="4136" y="2269"/>
                    <a:pt x="4436" y="2231"/>
                  </a:cubicBezTo>
                  <a:cubicBezTo>
                    <a:pt x="4712" y="2181"/>
                    <a:pt x="5013" y="2106"/>
                    <a:pt x="5289" y="2031"/>
                  </a:cubicBezTo>
                  <a:cubicBezTo>
                    <a:pt x="5564" y="1905"/>
                    <a:pt x="5840" y="1805"/>
                    <a:pt x="6091" y="1680"/>
                  </a:cubicBezTo>
                  <a:lnTo>
                    <a:pt x="6091" y="1680"/>
                  </a:lnTo>
                  <a:cubicBezTo>
                    <a:pt x="5815" y="1730"/>
                    <a:pt x="5539" y="1780"/>
                    <a:pt x="5238" y="1830"/>
                  </a:cubicBezTo>
                  <a:cubicBezTo>
                    <a:pt x="4963" y="1855"/>
                    <a:pt x="4687" y="1880"/>
                    <a:pt x="4386" y="1905"/>
                  </a:cubicBezTo>
                  <a:cubicBezTo>
                    <a:pt x="4202" y="1905"/>
                    <a:pt x="4019" y="1928"/>
                    <a:pt x="3835" y="1928"/>
                  </a:cubicBezTo>
                  <a:cubicBezTo>
                    <a:pt x="3743" y="1928"/>
                    <a:pt x="3651" y="1922"/>
                    <a:pt x="3559" y="1905"/>
                  </a:cubicBezTo>
                  <a:cubicBezTo>
                    <a:pt x="3484" y="1893"/>
                    <a:pt x="3415" y="1893"/>
                    <a:pt x="3346" y="1893"/>
                  </a:cubicBezTo>
                  <a:cubicBezTo>
                    <a:pt x="3277" y="1893"/>
                    <a:pt x="3208" y="1893"/>
                    <a:pt x="3133" y="1880"/>
                  </a:cubicBezTo>
                  <a:lnTo>
                    <a:pt x="2732" y="1805"/>
                  </a:lnTo>
                  <a:cubicBezTo>
                    <a:pt x="1654" y="1580"/>
                    <a:pt x="677" y="978"/>
                    <a:pt x="0"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4027725" y="1673325"/>
              <a:ext cx="32600" cy="45050"/>
            </a:xfrm>
            <a:custGeom>
              <a:avLst/>
              <a:gdLst/>
              <a:ahLst/>
              <a:cxnLst/>
              <a:rect l="l" t="t" r="r" b="b"/>
              <a:pathLst>
                <a:path w="1304" h="1802" extrusionOk="0">
                  <a:moveTo>
                    <a:pt x="795" y="1"/>
                  </a:moveTo>
                  <a:cubicBezTo>
                    <a:pt x="519" y="1"/>
                    <a:pt x="240" y="332"/>
                    <a:pt x="126" y="788"/>
                  </a:cubicBezTo>
                  <a:cubicBezTo>
                    <a:pt x="0" y="1264"/>
                    <a:pt x="151" y="1740"/>
                    <a:pt x="426" y="1790"/>
                  </a:cubicBezTo>
                  <a:cubicBezTo>
                    <a:pt x="455" y="1798"/>
                    <a:pt x="485" y="1801"/>
                    <a:pt x="514" y="1801"/>
                  </a:cubicBezTo>
                  <a:cubicBezTo>
                    <a:pt x="792" y="1801"/>
                    <a:pt x="1088" y="1491"/>
                    <a:pt x="1178" y="1038"/>
                  </a:cubicBezTo>
                  <a:cubicBezTo>
                    <a:pt x="1304" y="537"/>
                    <a:pt x="1153" y="86"/>
                    <a:pt x="878" y="11"/>
                  </a:cubicBezTo>
                  <a:cubicBezTo>
                    <a:pt x="850" y="4"/>
                    <a:pt x="823" y="1"/>
                    <a:pt x="795"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3681225" y="1541125"/>
              <a:ext cx="32600" cy="45025"/>
            </a:xfrm>
            <a:custGeom>
              <a:avLst/>
              <a:gdLst/>
              <a:ahLst/>
              <a:cxnLst/>
              <a:rect l="l" t="t" r="r" b="b"/>
              <a:pathLst>
                <a:path w="1304" h="1801" extrusionOk="0">
                  <a:moveTo>
                    <a:pt x="795" y="0"/>
                  </a:moveTo>
                  <a:cubicBezTo>
                    <a:pt x="515" y="0"/>
                    <a:pt x="217" y="330"/>
                    <a:pt x="126" y="762"/>
                  </a:cubicBezTo>
                  <a:cubicBezTo>
                    <a:pt x="1" y="1264"/>
                    <a:pt x="151" y="1715"/>
                    <a:pt x="427" y="1790"/>
                  </a:cubicBezTo>
                  <a:cubicBezTo>
                    <a:pt x="454" y="1797"/>
                    <a:pt x="482" y="1800"/>
                    <a:pt x="509" y="1800"/>
                  </a:cubicBezTo>
                  <a:cubicBezTo>
                    <a:pt x="785" y="1800"/>
                    <a:pt x="1065" y="1471"/>
                    <a:pt x="1179" y="1038"/>
                  </a:cubicBezTo>
                  <a:cubicBezTo>
                    <a:pt x="1304" y="537"/>
                    <a:pt x="1153" y="86"/>
                    <a:pt x="878" y="11"/>
                  </a:cubicBezTo>
                  <a:cubicBezTo>
                    <a:pt x="850" y="4"/>
                    <a:pt x="823" y="0"/>
                    <a:pt x="795"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4032100" y="1732475"/>
              <a:ext cx="67075" cy="67075"/>
            </a:xfrm>
            <a:custGeom>
              <a:avLst/>
              <a:gdLst/>
              <a:ahLst/>
              <a:cxnLst/>
              <a:rect l="l" t="t" r="r" b="b"/>
              <a:pathLst>
                <a:path w="2683" h="2683" extrusionOk="0">
                  <a:moveTo>
                    <a:pt x="1329" y="1"/>
                  </a:moveTo>
                  <a:cubicBezTo>
                    <a:pt x="602" y="1"/>
                    <a:pt x="1" y="602"/>
                    <a:pt x="1" y="1354"/>
                  </a:cubicBezTo>
                  <a:cubicBezTo>
                    <a:pt x="1" y="2081"/>
                    <a:pt x="602" y="2682"/>
                    <a:pt x="1329" y="2682"/>
                  </a:cubicBezTo>
                  <a:cubicBezTo>
                    <a:pt x="2081" y="2682"/>
                    <a:pt x="2682" y="2081"/>
                    <a:pt x="2682" y="1354"/>
                  </a:cubicBezTo>
                  <a:cubicBezTo>
                    <a:pt x="2682" y="602"/>
                    <a:pt x="2081" y="1"/>
                    <a:pt x="1329"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3616075" y="1570825"/>
              <a:ext cx="67050" cy="66450"/>
            </a:xfrm>
            <a:custGeom>
              <a:avLst/>
              <a:gdLst/>
              <a:ahLst/>
              <a:cxnLst/>
              <a:rect l="l" t="t" r="r" b="b"/>
              <a:pathLst>
                <a:path w="2682" h="2658" extrusionOk="0">
                  <a:moveTo>
                    <a:pt x="1353" y="1"/>
                  </a:moveTo>
                  <a:cubicBezTo>
                    <a:pt x="602" y="1"/>
                    <a:pt x="0" y="602"/>
                    <a:pt x="0" y="1329"/>
                  </a:cubicBezTo>
                  <a:cubicBezTo>
                    <a:pt x="0" y="2056"/>
                    <a:pt x="602" y="2657"/>
                    <a:pt x="1353" y="2657"/>
                  </a:cubicBezTo>
                  <a:cubicBezTo>
                    <a:pt x="2080" y="2657"/>
                    <a:pt x="2682" y="2056"/>
                    <a:pt x="2682" y="1329"/>
                  </a:cubicBezTo>
                  <a:cubicBezTo>
                    <a:pt x="2682" y="602"/>
                    <a:pt x="2080" y="1"/>
                    <a:pt x="135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3613550" y="1385300"/>
              <a:ext cx="169200" cy="65500"/>
            </a:xfrm>
            <a:custGeom>
              <a:avLst/>
              <a:gdLst/>
              <a:ahLst/>
              <a:cxnLst/>
              <a:rect l="l" t="t" r="r" b="b"/>
              <a:pathLst>
                <a:path w="6768" h="2620" extrusionOk="0">
                  <a:moveTo>
                    <a:pt x="4197" y="0"/>
                  </a:moveTo>
                  <a:cubicBezTo>
                    <a:pt x="4058" y="0"/>
                    <a:pt x="3927" y="9"/>
                    <a:pt x="3810" y="28"/>
                  </a:cubicBezTo>
                  <a:cubicBezTo>
                    <a:pt x="2507" y="178"/>
                    <a:pt x="1" y="2234"/>
                    <a:pt x="2532" y="2559"/>
                  </a:cubicBezTo>
                  <a:cubicBezTo>
                    <a:pt x="2862" y="2596"/>
                    <a:pt x="3179" y="2619"/>
                    <a:pt x="3502" y="2619"/>
                  </a:cubicBezTo>
                  <a:cubicBezTo>
                    <a:pt x="3621" y="2619"/>
                    <a:pt x="3740" y="2616"/>
                    <a:pt x="3860" y="2610"/>
                  </a:cubicBezTo>
                  <a:cubicBezTo>
                    <a:pt x="4387" y="2584"/>
                    <a:pt x="4938" y="2534"/>
                    <a:pt x="5414" y="2284"/>
                  </a:cubicBezTo>
                  <a:cubicBezTo>
                    <a:pt x="6191" y="1908"/>
                    <a:pt x="6768" y="1056"/>
                    <a:pt x="5966" y="479"/>
                  </a:cubicBezTo>
                  <a:cubicBezTo>
                    <a:pt x="5558" y="173"/>
                    <a:pt x="4802" y="0"/>
                    <a:pt x="4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4061250" y="1528350"/>
              <a:ext cx="149325" cy="91300"/>
            </a:xfrm>
            <a:custGeom>
              <a:avLst/>
              <a:gdLst/>
              <a:ahLst/>
              <a:cxnLst/>
              <a:rect l="l" t="t" r="r" b="b"/>
              <a:pathLst>
                <a:path w="5973" h="3652" extrusionOk="0">
                  <a:moveTo>
                    <a:pt x="1383" y="0"/>
                  </a:moveTo>
                  <a:cubicBezTo>
                    <a:pt x="578" y="0"/>
                    <a:pt x="0" y="410"/>
                    <a:pt x="213" y="1474"/>
                  </a:cubicBezTo>
                  <a:cubicBezTo>
                    <a:pt x="288" y="1875"/>
                    <a:pt x="514" y="2226"/>
                    <a:pt x="790" y="2527"/>
                  </a:cubicBezTo>
                  <a:cubicBezTo>
                    <a:pt x="1191" y="3003"/>
                    <a:pt x="1692" y="3379"/>
                    <a:pt x="2293" y="3554"/>
                  </a:cubicBezTo>
                  <a:cubicBezTo>
                    <a:pt x="2501" y="3617"/>
                    <a:pt x="2722" y="3651"/>
                    <a:pt x="2942" y="3651"/>
                  </a:cubicBezTo>
                  <a:cubicBezTo>
                    <a:pt x="3334" y="3651"/>
                    <a:pt x="3727" y="3544"/>
                    <a:pt x="4048" y="3304"/>
                  </a:cubicBezTo>
                  <a:cubicBezTo>
                    <a:pt x="5972" y="1946"/>
                    <a:pt x="3138" y="0"/>
                    <a:pt x="1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3822200" y="1210525"/>
              <a:ext cx="283875" cy="226250"/>
            </a:xfrm>
            <a:custGeom>
              <a:avLst/>
              <a:gdLst/>
              <a:ahLst/>
              <a:cxnLst/>
              <a:rect l="l" t="t" r="r" b="b"/>
              <a:pathLst>
                <a:path w="11355" h="9050" extrusionOk="0">
                  <a:moveTo>
                    <a:pt x="1767" y="0"/>
                  </a:moveTo>
                  <a:cubicBezTo>
                    <a:pt x="1458" y="0"/>
                    <a:pt x="1153" y="9"/>
                    <a:pt x="853" y="27"/>
                  </a:cubicBezTo>
                  <a:cubicBezTo>
                    <a:pt x="1" y="1681"/>
                    <a:pt x="527" y="4312"/>
                    <a:pt x="1404" y="5791"/>
                  </a:cubicBezTo>
                  <a:cubicBezTo>
                    <a:pt x="2532" y="7671"/>
                    <a:pt x="4612" y="8924"/>
                    <a:pt x="6793" y="9049"/>
                  </a:cubicBezTo>
                  <a:cubicBezTo>
                    <a:pt x="6367" y="8498"/>
                    <a:pt x="5966" y="7921"/>
                    <a:pt x="5615" y="7320"/>
                  </a:cubicBezTo>
                  <a:cubicBezTo>
                    <a:pt x="5540" y="7169"/>
                    <a:pt x="5439" y="6994"/>
                    <a:pt x="5439" y="6793"/>
                  </a:cubicBezTo>
                  <a:cubicBezTo>
                    <a:pt x="5464" y="6167"/>
                    <a:pt x="6291" y="6017"/>
                    <a:pt x="6918" y="5991"/>
                  </a:cubicBezTo>
                  <a:cubicBezTo>
                    <a:pt x="8121" y="5966"/>
                    <a:pt x="9374" y="5616"/>
                    <a:pt x="10251" y="4788"/>
                  </a:cubicBezTo>
                  <a:cubicBezTo>
                    <a:pt x="10828" y="4287"/>
                    <a:pt x="11254" y="3535"/>
                    <a:pt x="11354" y="2783"/>
                  </a:cubicBezTo>
                  <a:cubicBezTo>
                    <a:pt x="9951" y="1956"/>
                    <a:pt x="8347" y="1255"/>
                    <a:pt x="6467" y="703"/>
                  </a:cubicBezTo>
                  <a:cubicBezTo>
                    <a:pt x="4810" y="206"/>
                    <a:pt x="3239" y="0"/>
                    <a:pt x="1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4032100" y="1312050"/>
              <a:ext cx="326475" cy="684875"/>
            </a:xfrm>
            <a:custGeom>
              <a:avLst/>
              <a:gdLst/>
              <a:ahLst/>
              <a:cxnLst/>
              <a:rect l="l" t="t" r="r" b="b"/>
              <a:pathLst>
                <a:path w="13059" h="27395" extrusionOk="0">
                  <a:moveTo>
                    <a:pt x="4863" y="1"/>
                  </a:moveTo>
                  <a:lnTo>
                    <a:pt x="4863" y="1"/>
                  </a:lnTo>
                  <a:cubicBezTo>
                    <a:pt x="4637" y="2557"/>
                    <a:pt x="4763" y="7419"/>
                    <a:pt x="8597" y="8647"/>
                  </a:cubicBezTo>
                  <a:cubicBezTo>
                    <a:pt x="8597" y="8647"/>
                    <a:pt x="1" y="18923"/>
                    <a:pt x="12507" y="27394"/>
                  </a:cubicBezTo>
                  <a:cubicBezTo>
                    <a:pt x="13058" y="24562"/>
                    <a:pt x="12733" y="4813"/>
                    <a:pt x="48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3183725" y="1362175"/>
              <a:ext cx="1165450" cy="1127850"/>
            </a:xfrm>
            <a:custGeom>
              <a:avLst/>
              <a:gdLst/>
              <a:ahLst/>
              <a:cxnLst/>
              <a:rect l="l" t="t" r="r" b="b"/>
              <a:pathLst>
                <a:path w="46618" h="45114" extrusionOk="0">
                  <a:moveTo>
                    <a:pt x="14186" y="1"/>
                  </a:moveTo>
                  <a:cubicBezTo>
                    <a:pt x="14086" y="76"/>
                    <a:pt x="13986" y="151"/>
                    <a:pt x="13860" y="251"/>
                  </a:cubicBezTo>
                  <a:cubicBezTo>
                    <a:pt x="13635" y="452"/>
                    <a:pt x="13234" y="753"/>
                    <a:pt x="12783" y="1179"/>
                  </a:cubicBezTo>
                  <a:cubicBezTo>
                    <a:pt x="12758" y="1179"/>
                    <a:pt x="12733" y="1204"/>
                    <a:pt x="12733" y="1229"/>
                  </a:cubicBezTo>
                  <a:cubicBezTo>
                    <a:pt x="12632" y="1304"/>
                    <a:pt x="12532" y="1404"/>
                    <a:pt x="12432" y="1479"/>
                  </a:cubicBezTo>
                  <a:cubicBezTo>
                    <a:pt x="12006" y="1880"/>
                    <a:pt x="11505" y="2331"/>
                    <a:pt x="10978" y="2833"/>
                  </a:cubicBezTo>
                  <a:cubicBezTo>
                    <a:pt x="10803" y="3033"/>
                    <a:pt x="10627" y="3209"/>
                    <a:pt x="10427" y="3409"/>
                  </a:cubicBezTo>
                  <a:cubicBezTo>
                    <a:pt x="10352" y="3484"/>
                    <a:pt x="10276" y="3560"/>
                    <a:pt x="10201" y="3635"/>
                  </a:cubicBezTo>
                  <a:cubicBezTo>
                    <a:pt x="10126" y="3735"/>
                    <a:pt x="10051" y="3810"/>
                    <a:pt x="9951" y="3910"/>
                  </a:cubicBezTo>
                  <a:cubicBezTo>
                    <a:pt x="9299" y="4587"/>
                    <a:pt x="8647" y="5339"/>
                    <a:pt x="7971" y="6166"/>
                  </a:cubicBezTo>
                  <a:cubicBezTo>
                    <a:pt x="6492" y="7996"/>
                    <a:pt x="5088" y="10151"/>
                    <a:pt x="4186" y="12432"/>
                  </a:cubicBezTo>
                  <a:cubicBezTo>
                    <a:pt x="1981" y="17946"/>
                    <a:pt x="1" y="26968"/>
                    <a:pt x="4963" y="27094"/>
                  </a:cubicBezTo>
                  <a:lnTo>
                    <a:pt x="5114" y="27094"/>
                  </a:lnTo>
                  <a:cubicBezTo>
                    <a:pt x="5114" y="27094"/>
                    <a:pt x="4888" y="31505"/>
                    <a:pt x="7018" y="32532"/>
                  </a:cubicBezTo>
                  <a:cubicBezTo>
                    <a:pt x="7293" y="32678"/>
                    <a:pt x="7610" y="32761"/>
                    <a:pt x="7983" y="32761"/>
                  </a:cubicBezTo>
                  <a:cubicBezTo>
                    <a:pt x="8187" y="32761"/>
                    <a:pt x="8408" y="32736"/>
                    <a:pt x="8647" y="32683"/>
                  </a:cubicBezTo>
                  <a:cubicBezTo>
                    <a:pt x="9199" y="32557"/>
                    <a:pt x="9825" y="32307"/>
                    <a:pt x="10577" y="31830"/>
                  </a:cubicBezTo>
                  <a:cubicBezTo>
                    <a:pt x="10703" y="31755"/>
                    <a:pt x="10853" y="31655"/>
                    <a:pt x="10978" y="31555"/>
                  </a:cubicBezTo>
                  <a:cubicBezTo>
                    <a:pt x="10998" y="31555"/>
                    <a:pt x="11018" y="31555"/>
                    <a:pt x="11025" y="31542"/>
                  </a:cubicBezTo>
                  <a:lnTo>
                    <a:pt x="11025" y="31542"/>
                  </a:lnTo>
                  <a:cubicBezTo>
                    <a:pt x="11018" y="31574"/>
                    <a:pt x="10998" y="31661"/>
                    <a:pt x="10978" y="31780"/>
                  </a:cubicBezTo>
                  <a:cubicBezTo>
                    <a:pt x="10953" y="31780"/>
                    <a:pt x="10953" y="31805"/>
                    <a:pt x="10953" y="31830"/>
                  </a:cubicBezTo>
                  <a:cubicBezTo>
                    <a:pt x="10903" y="32031"/>
                    <a:pt x="10828" y="32357"/>
                    <a:pt x="10778" y="32733"/>
                  </a:cubicBezTo>
                  <a:lnTo>
                    <a:pt x="10778" y="32758"/>
                  </a:lnTo>
                  <a:cubicBezTo>
                    <a:pt x="10577" y="33911"/>
                    <a:pt x="10502" y="35690"/>
                    <a:pt x="11279" y="37094"/>
                  </a:cubicBezTo>
                  <a:cubicBezTo>
                    <a:pt x="12113" y="38565"/>
                    <a:pt x="13031" y="40728"/>
                    <a:pt x="14904" y="40728"/>
                  </a:cubicBezTo>
                  <a:cubicBezTo>
                    <a:pt x="15903" y="40728"/>
                    <a:pt x="17174" y="40112"/>
                    <a:pt x="18848" y="38447"/>
                  </a:cubicBezTo>
                  <a:lnTo>
                    <a:pt x="19023" y="38272"/>
                  </a:lnTo>
                  <a:lnTo>
                    <a:pt x="19023" y="38272"/>
                  </a:lnTo>
                  <a:cubicBezTo>
                    <a:pt x="19023" y="38272"/>
                    <a:pt x="18998" y="38447"/>
                    <a:pt x="18998" y="38723"/>
                  </a:cubicBezTo>
                  <a:cubicBezTo>
                    <a:pt x="18973" y="39249"/>
                    <a:pt x="19023" y="40226"/>
                    <a:pt x="19449" y="41179"/>
                  </a:cubicBezTo>
                  <a:cubicBezTo>
                    <a:pt x="19500" y="41304"/>
                    <a:pt x="19550" y="41429"/>
                    <a:pt x="19600" y="41530"/>
                  </a:cubicBezTo>
                  <a:cubicBezTo>
                    <a:pt x="20076" y="42407"/>
                    <a:pt x="20853" y="43209"/>
                    <a:pt x="22206" y="43585"/>
                  </a:cubicBezTo>
                  <a:cubicBezTo>
                    <a:pt x="22810" y="43757"/>
                    <a:pt x="23363" y="43829"/>
                    <a:pt x="23865" y="43829"/>
                  </a:cubicBezTo>
                  <a:cubicBezTo>
                    <a:pt x="26077" y="43829"/>
                    <a:pt x="27323" y="42435"/>
                    <a:pt x="27670" y="42006"/>
                  </a:cubicBezTo>
                  <a:lnTo>
                    <a:pt x="27670" y="41981"/>
                  </a:lnTo>
                  <a:cubicBezTo>
                    <a:pt x="27720" y="41906"/>
                    <a:pt x="27770" y="41856"/>
                    <a:pt x="27770" y="41856"/>
                  </a:cubicBezTo>
                  <a:cubicBezTo>
                    <a:pt x="27770" y="41856"/>
                    <a:pt x="27770" y="41931"/>
                    <a:pt x="27820" y="42031"/>
                  </a:cubicBezTo>
                  <a:cubicBezTo>
                    <a:pt x="27921" y="42257"/>
                    <a:pt x="28146" y="42733"/>
                    <a:pt x="28497" y="43259"/>
                  </a:cubicBezTo>
                  <a:cubicBezTo>
                    <a:pt x="29119" y="44147"/>
                    <a:pt x="30134" y="45114"/>
                    <a:pt x="31595" y="45114"/>
                  </a:cubicBezTo>
                  <a:cubicBezTo>
                    <a:pt x="31783" y="45114"/>
                    <a:pt x="31978" y="45098"/>
                    <a:pt x="32181" y="45064"/>
                  </a:cubicBezTo>
                  <a:cubicBezTo>
                    <a:pt x="33384" y="44838"/>
                    <a:pt x="35013" y="44512"/>
                    <a:pt x="36743" y="43635"/>
                  </a:cubicBezTo>
                  <a:cubicBezTo>
                    <a:pt x="38247" y="42883"/>
                    <a:pt x="39826" y="41705"/>
                    <a:pt x="41329" y="39876"/>
                  </a:cubicBezTo>
                  <a:cubicBezTo>
                    <a:pt x="41379" y="39800"/>
                    <a:pt x="41455" y="39725"/>
                    <a:pt x="41505" y="39650"/>
                  </a:cubicBezTo>
                  <a:cubicBezTo>
                    <a:pt x="42557" y="38297"/>
                    <a:pt x="43585" y="36592"/>
                    <a:pt x="44512" y="34412"/>
                  </a:cubicBezTo>
                  <a:cubicBezTo>
                    <a:pt x="44888" y="33485"/>
                    <a:pt x="45214" y="32582"/>
                    <a:pt x="45465" y="31680"/>
                  </a:cubicBezTo>
                  <a:cubicBezTo>
                    <a:pt x="45490" y="31605"/>
                    <a:pt x="45490" y="31530"/>
                    <a:pt x="45515" y="31480"/>
                  </a:cubicBezTo>
                  <a:cubicBezTo>
                    <a:pt x="46217" y="28998"/>
                    <a:pt x="46492" y="26592"/>
                    <a:pt x="46542" y="24437"/>
                  </a:cubicBezTo>
                  <a:cubicBezTo>
                    <a:pt x="46542" y="24412"/>
                    <a:pt x="46542" y="24412"/>
                    <a:pt x="46542" y="24387"/>
                  </a:cubicBezTo>
                  <a:cubicBezTo>
                    <a:pt x="46618" y="21555"/>
                    <a:pt x="46317" y="19124"/>
                    <a:pt x="45991" y="17494"/>
                  </a:cubicBezTo>
                  <a:cubicBezTo>
                    <a:pt x="45790" y="16417"/>
                    <a:pt x="45590" y="15665"/>
                    <a:pt x="45515" y="15364"/>
                  </a:cubicBezTo>
                  <a:cubicBezTo>
                    <a:pt x="45490" y="15314"/>
                    <a:pt x="45490" y="15264"/>
                    <a:pt x="45465" y="15239"/>
                  </a:cubicBezTo>
                  <a:cubicBezTo>
                    <a:pt x="45465" y="15214"/>
                    <a:pt x="45465" y="15214"/>
                    <a:pt x="45465" y="15214"/>
                  </a:cubicBezTo>
                  <a:lnTo>
                    <a:pt x="43209" y="15038"/>
                  </a:lnTo>
                  <a:lnTo>
                    <a:pt x="41329" y="14888"/>
                  </a:lnTo>
                  <a:lnTo>
                    <a:pt x="40527" y="14838"/>
                  </a:lnTo>
                  <a:cubicBezTo>
                    <a:pt x="40527" y="14838"/>
                    <a:pt x="40302" y="15565"/>
                    <a:pt x="39826" y="16592"/>
                  </a:cubicBezTo>
                  <a:cubicBezTo>
                    <a:pt x="39399" y="17545"/>
                    <a:pt x="38723" y="18748"/>
                    <a:pt x="37821" y="19775"/>
                  </a:cubicBezTo>
                  <a:cubicBezTo>
                    <a:pt x="36715" y="21027"/>
                    <a:pt x="35261" y="22026"/>
                    <a:pt x="33426" y="22026"/>
                  </a:cubicBezTo>
                  <a:cubicBezTo>
                    <a:pt x="32431" y="22026"/>
                    <a:pt x="31325" y="21733"/>
                    <a:pt x="30101" y="21028"/>
                  </a:cubicBezTo>
                  <a:cubicBezTo>
                    <a:pt x="22758" y="16843"/>
                    <a:pt x="16417" y="14161"/>
                    <a:pt x="16417" y="14161"/>
                  </a:cubicBezTo>
                  <a:cubicBezTo>
                    <a:pt x="16417" y="14161"/>
                    <a:pt x="15189" y="12707"/>
                    <a:pt x="14362" y="10051"/>
                  </a:cubicBezTo>
                  <a:cubicBezTo>
                    <a:pt x="14287" y="9850"/>
                    <a:pt x="14236" y="9650"/>
                    <a:pt x="14186" y="9424"/>
                  </a:cubicBezTo>
                  <a:cubicBezTo>
                    <a:pt x="13785" y="7946"/>
                    <a:pt x="13510" y="6141"/>
                    <a:pt x="13610" y="4011"/>
                  </a:cubicBezTo>
                  <a:cubicBezTo>
                    <a:pt x="13610" y="3936"/>
                    <a:pt x="13610" y="3860"/>
                    <a:pt x="13610" y="3785"/>
                  </a:cubicBezTo>
                  <a:cubicBezTo>
                    <a:pt x="13610" y="3685"/>
                    <a:pt x="13635" y="3560"/>
                    <a:pt x="13635" y="3434"/>
                  </a:cubicBezTo>
                  <a:cubicBezTo>
                    <a:pt x="13710" y="2482"/>
                    <a:pt x="13860" y="1454"/>
                    <a:pt x="14086" y="402"/>
                  </a:cubicBezTo>
                  <a:cubicBezTo>
                    <a:pt x="14111" y="276"/>
                    <a:pt x="14161" y="151"/>
                    <a:pt x="14186" y="26"/>
                  </a:cubicBezTo>
                  <a:cubicBezTo>
                    <a:pt x="14186" y="1"/>
                    <a:pt x="14186" y="1"/>
                    <a:pt x="14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3225700" y="1343375"/>
              <a:ext cx="1119100" cy="1148125"/>
            </a:xfrm>
            <a:custGeom>
              <a:avLst/>
              <a:gdLst/>
              <a:ahLst/>
              <a:cxnLst/>
              <a:rect l="l" t="t" r="r" b="b"/>
              <a:pathLst>
                <a:path w="44764" h="45925" extrusionOk="0">
                  <a:moveTo>
                    <a:pt x="6262" y="22554"/>
                  </a:moveTo>
                  <a:cubicBezTo>
                    <a:pt x="6613" y="22554"/>
                    <a:pt x="6992" y="22679"/>
                    <a:pt x="7244" y="22908"/>
                  </a:cubicBezTo>
                  <a:cubicBezTo>
                    <a:pt x="7394" y="23033"/>
                    <a:pt x="7495" y="23184"/>
                    <a:pt x="7545" y="23359"/>
                  </a:cubicBezTo>
                  <a:cubicBezTo>
                    <a:pt x="7595" y="23535"/>
                    <a:pt x="7595" y="23735"/>
                    <a:pt x="7570" y="23911"/>
                  </a:cubicBezTo>
                  <a:cubicBezTo>
                    <a:pt x="7445" y="24688"/>
                    <a:pt x="6943" y="25389"/>
                    <a:pt x="6367" y="25966"/>
                  </a:cubicBezTo>
                  <a:cubicBezTo>
                    <a:pt x="5790" y="26542"/>
                    <a:pt x="5089" y="27018"/>
                    <a:pt x="4312" y="27319"/>
                  </a:cubicBezTo>
                  <a:cubicBezTo>
                    <a:pt x="4086" y="27419"/>
                    <a:pt x="3861" y="27495"/>
                    <a:pt x="3610" y="27545"/>
                  </a:cubicBezTo>
                  <a:cubicBezTo>
                    <a:pt x="3660" y="27169"/>
                    <a:pt x="3710" y="26793"/>
                    <a:pt x="3760" y="26417"/>
                  </a:cubicBezTo>
                  <a:cubicBezTo>
                    <a:pt x="3911" y="25590"/>
                    <a:pt x="4136" y="24788"/>
                    <a:pt x="4487" y="24061"/>
                  </a:cubicBezTo>
                  <a:cubicBezTo>
                    <a:pt x="4688" y="23685"/>
                    <a:pt x="4913" y="23359"/>
                    <a:pt x="5189" y="23059"/>
                  </a:cubicBezTo>
                  <a:cubicBezTo>
                    <a:pt x="5465" y="22783"/>
                    <a:pt x="5790" y="22557"/>
                    <a:pt x="6166" y="22557"/>
                  </a:cubicBezTo>
                  <a:cubicBezTo>
                    <a:pt x="6198" y="22555"/>
                    <a:pt x="6230" y="22554"/>
                    <a:pt x="6262" y="22554"/>
                  </a:cubicBezTo>
                  <a:close/>
                  <a:moveTo>
                    <a:pt x="11204" y="28572"/>
                  </a:moveTo>
                  <a:cubicBezTo>
                    <a:pt x="11279" y="28572"/>
                    <a:pt x="11379" y="28572"/>
                    <a:pt x="11455" y="28597"/>
                  </a:cubicBezTo>
                  <a:cubicBezTo>
                    <a:pt x="11630" y="28622"/>
                    <a:pt x="11806" y="28673"/>
                    <a:pt x="11856" y="28798"/>
                  </a:cubicBezTo>
                  <a:cubicBezTo>
                    <a:pt x="11906" y="28898"/>
                    <a:pt x="11906" y="29074"/>
                    <a:pt x="11856" y="29274"/>
                  </a:cubicBezTo>
                  <a:cubicBezTo>
                    <a:pt x="11806" y="29450"/>
                    <a:pt x="11730" y="29625"/>
                    <a:pt x="11630" y="29800"/>
                  </a:cubicBezTo>
                  <a:cubicBezTo>
                    <a:pt x="11279" y="30377"/>
                    <a:pt x="10803" y="30903"/>
                    <a:pt x="10277" y="31379"/>
                  </a:cubicBezTo>
                  <a:cubicBezTo>
                    <a:pt x="10176" y="31455"/>
                    <a:pt x="10076" y="31530"/>
                    <a:pt x="10001" y="31605"/>
                  </a:cubicBezTo>
                  <a:cubicBezTo>
                    <a:pt x="9775" y="31780"/>
                    <a:pt x="9550" y="31931"/>
                    <a:pt x="9324" y="32081"/>
                  </a:cubicBezTo>
                  <a:cubicBezTo>
                    <a:pt x="9400" y="31580"/>
                    <a:pt x="9525" y="31054"/>
                    <a:pt x="9675" y="30577"/>
                  </a:cubicBezTo>
                  <a:cubicBezTo>
                    <a:pt x="9801" y="30176"/>
                    <a:pt x="9951" y="29800"/>
                    <a:pt x="10151" y="29450"/>
                  </a:cubicBezTo>
                  <a:cubicBezTo>
                    <a:pt x="10352" y="29124"/>
                    <a:pt x="10603" y="28798"/>
                    <a:pt x="10928" y="28648"/>
                  </a:cubicBezTo>
                  <a:cubicBezTo>
                    <a:pt x="11029" y="28622"/>
                    <a:pt x="11104" y="28597"/>
                    <a:pt x="11204" y="28572"/>
                  </a:cubicBezTo>
                  <a:close/>
                  <a:moveTo>
                    <a:pt x="19991" y="32839"/>
                  </a:moveTo>
                  <a:cubicBezTo>
                    <a:pt x="20046" y="32839"/>
                    <a:pt x="20099" y="32845"/>
                    <a:pt x="20151" y="32858"/>
                  </a:cubicBezTo>
                  <a:cubicBezTo>
                    <a:pt x="20427" y="32933"/>
                    <a:pt x="20452" y="33384"/>
                    <a:pt x="20402" y="33760"/>
                  </a:cubicBezTo>
                  <a:cubicBezTo>
                    <a:pt x="20327" y="34136"/>
                    <a:pt x="20202" y="34537"/>
                    <a:pt x="20026" y="34913"/>
                  </a:cubicBezTo>
                  <a:cubicBezTo>
                    <a:pt x="19425" y="36292"/>
                    <a:pt x="18547" y="37570"/>
                    <a:pt x="17520" y="38698"/>
                  </a:cubicBezTo>
                  <a:cubicBezTo>
                    <a:pt x="17520" y="37144"/>
                    <a:pt x="17846" y="35565"/>
                    <a:pt x="18522" y="34186"/>
                  </a:cubicBezTo>
                  <a:cubicBezTo>
                    <a:pt x="18723" y="33836"/>
                    <a:pt x="18948" y="33485"/>
                    <a:pt x="19224" y="33209"/>
                  </a:cubicBezTo>
                  <a:cubicBezTo>
                    <a:pt x="19452" y="32981"/>
                    <a:pt x="19731" y="32839"/>
                    <a:pt x="19991" y="32839"/>
                  </a:cubicBezTo>
                  <a:close/>
                  <a:moveTo>
                    <a:pt x="27466" y="36335"/>
                  </a:moveTo>
                  <a:cubicBezTo>
                    <a:pt x="27500" y="36335"/>
                    <a:pt x="27535" y="36337"/>
                    <a:pt x="27570" y="36342"/>
                  </a:cubicBezTo>
                  <a:cubicBezTo>
                    <a:pt x="27921" y="36392"/>
                    <a:pt x="28096" y="36793"/>
                    <a:pt x="28121" y="37169"/>
                  </a:cubicBezTo>
                  <a:cubicBezTo>
                    <a:pt x="28172" y="37570"/>
                    <a:pt x="28121" y="37971"/>
                    <a:pt x="28071" y="38372"/>
                  </a:cubicBezTo>
                  <a:cubicBezTo>
                    <a:pt x="27921" y="39174"/>
                    <a:pt x="27620" y="39976"/>
                    <a:pt x="27244" y="40703"/>
                  </a:cubicBezTo>
                  <a:cubicBezTo>
                    <a:pt x="26918" y="41279"/>
                    <a:pt x="26568" y="41831"/>
                    <a:pt x="26141" y="42332"/>
                  </a:cubicBezTo>
                  <a:cubicBezTo>
                    <a:pt x="26141" y="42307"/>
                    <a:pt x="26141" y="42307"/>
                    <a:pt x="26141" y="42307"/>
                  </a:cubicBezTo>
                  <a:cubicBezTo>
                    <a:pt x="26091" y="42106"/>
                    <a:pt x="26066" y="41906"/>
                    <a:pt x="26041" y="41705"/>
                  </a:cubicBezTo>
                  <a:cubicBezTo>
                    <a:pt x="26016" y="41279"/>
                    <a:pt x="25991" y="40878"/>
                    <a:pt x="25991" y="40452"/>
                  </a:cubicBezTo>
                  <a:cubicBezTo>
                    <a:pt x="25991" y="39625"/>
                    <a:pt x="26041" y="38773"/>
                    <a:pt x="26217" y="37971"/>
                  </a:cubicBezTo>
                  <a:cubicBezTo>
                    <a:pt x="26317" y="37595"/>
                    <a:pt x="26442" y="37194"/>
                    <a:pt x="26668" y="36868"/>
                  </a:cubicBezTo>
                  <a:cubicBezTo>
                    <a:pt x="26850" y="36550"/>
                    <a:pt x="27134" y="36335"/>
                    <a:pt x="27466" y="36335"/>
                  </a:cubicBezTo>
                  <a:close/>
                  <a:moveTo>
                    <a:pt x="13535" y="1"/>
                  </a:moveTo>
                  <a:lnTo>
                    <a:pt x="13535" y="1"/>
                  </a:lnTo>
                  <a:cubicBezTo>
                    <a:pt x="13184" y="226"/>
                    <a:pt x="12833" y="502"/>
                    <a:pt x="12507" y="753"/>
                  </a:cubicBezTo>
                  <a:cubicBezTo>
                    <a:pt x="12407" y="828"/>
                    <a:pt x="12307" y="903"/>
                    <a:pt x="12181" y="1003"/>
                  </a:cubicBezTo>
                  <a:cubicBezTo>
                    <a:pt x="11806" y="1279"/>
                    <a:pt x="11455" y="1580"/>
                    <a:pt x="11079" y="1906"/>
                  </a:cubicBezTo>
                  <a:cubicBezTo>
                    <a:pt x="10603" y="2307"/>
                    <a:pt x="10126" y="2733"/>
                    <a:pt x="9650" y="3159"/>
                  </a:cubicBezTo>
                  <a:cubicBezTo>
                    <a:pt x="9525" y="3284"/>
                    <a:pt x="9400" y="3409"/>
                    <a:pt x="9274" y="3535"/>
                  </a:cubicBezTo>
                  <a:cubicBezTo>
                    <a:pt x="9099" y="3710"/>
                    <a:pt x="8923" y="3885"/>
                    <a:pt x="8723" y="4061"/>
                  </a:cubicBezTo>
                  <a:cubicBezTo>
                    <a:pt x="8648" y="4136"/>
                    <a:pt x="8572" y="4211"/>
                    <a:pt x="8497" y="4312"/>
                  </a:cubicBezTo>
                  <a:cubicBezTo>
                    <a:pt x="7720" y="5114"/>
                    <a:pt x="6968" y="5991"/>
                    <a:pt x="6267" y="6893"/>
                  </a:cubicBezTo>
                  <a:cubicBezTo>
                    <a:pt x="4186" y="9525"/>
                    <a:pt x="2507" y="12507"/>
                    <a:pt x="1404" y="15690"/>
                  </a:cubicBezTo>
                  <a:cubicBezTo>
                    <a:pt x="853" y="17269"/>
                    <a:pt x="452" y="18923"/>
                    <a:pt x="252" y="20602"/>
                  </a:cubicBezTo>
                  <a:cubicBezTo>
                    <a:pt x="51" y="22257"/>
                    <a:pt x="1" y="23986"/>
                    <a:pt x="427" y="25640"/>
                  </a:cubicBezTo>
                  <a:cubicBezTo>
                    <a:pt x="477" y="25841"/>
                    <a:pt x="552" y="26041"/>
                    <a:pt x="628" y="26267"/>
                  </a:cubicBezTo>
                  <a:cubicBezTo>
                    <a:pt x="703" y="26442"/>
                    <a:pt x="803" y="26643"/>
                    <a:pt x="903" y="26843"/>
                  </a:cubicBezTo>
                  <a:cubicBezTo>
                    <a:pt x="1129" y="27219"/>
                    <a:pt x="1430" y="27570"/>
                    <a:pt x="1856" y="27745"/>
                  </a:cubicBezTo>
                  <a:cubicBezTo>
                    <a:pt x="2188" y="27850"/>
                    <a:pt x="2520" y="27894"/>
                    <a:pt x="2852" y="27894"/>
                  </a:cubicBezTo>
                  <a:cubicBezTo>
                    <a:pt x="2996" y="27894"/>
                    <a:pt x="3140" y="27886"/>
                    <a:pt x="3284" y="27871"/>
                  </a:cubicBezTo>
                  <a:lnTo>
                    <a:pt x="3284" y="27871"/>
                  </a:lnTo>
                  <a:cubicBezTo>
                    <a:pt x="3259" y="28196"/>
                    <a:pt x="3259" y="28547"/>
                    <a:pt x="3259" y="28898"/>
                  </a:cubicBezTo>
                  <a:cubicBezTo>
                    <a:pt x="3309" y="29750"/>
                    <a:pt x="3409" y="30602"/>
                    <a:pt x="3710" y="31430"/>
                  </a:cubicBezTo>
                  <a:cubicBezTo>
                    <a:pt x="3861" y="31831"/>
                    <a:pt x="4061" y="32232"/>
                    <a:pt x="4337" y="32557"/>
                  </a:cubicBezTo>
                  <a:cubicBezTo>
                    <a:pt x="4587" y="32883"/>
                    <a:pt x="4938" y="33159"/>
                    <a:pt x="5339" y="33284"/>
                  </a:cubicBezTo>
                  <a:cubicBezTo>
                    <a:pt x="5364" y="33309"/>
                    <a:pt x="5389" y="33309"/>
                    <a:pt x="5415" y="33334"/>
                  </a:cubicBezTo>
                  <a:cubicBezTo>
                    <a:pt x="5736" y="33431"/>
                    <a:pt x="6068" y="33476"/>
                    <a:pt x="6403" y="33476"/>
                  </a:cubicBezTo>
                  <a:cubicBezTo>
                    <a:pt x="6591" y="33476"/>
                    <a:pt x="6780" y="33462"/>
                    <a:pt x="6968" y="33435"/>
                  </a:cubicBezTo>
                  <a:cubicBezTo>
                    <a:pt x="7319" y="33384"/>
                    <a:pt x="7670" y="33284"/>
                    <a:pt x="7996" y="33159"/>
                  </a:cubicBezTo>
                  <a:cubicBezTo>
                    <a:pt x="8297" y="33059"/>
                    <a:pt x="8597" y="32908"/>
                    <a:pt x="8873" y="32758"/>
                  </a:cubicBezTo>
                  <a:lnTo>
                    <a:pt x="8873" y="32758"/>
                  </a:lnTo>
                  <a:cubicBezTo>
                    <a:pt x="8873" y="32833"/>
                    <a:pt x="8873" y="32908"/>
                    <a:pt x="8848" y="32958"/>
                  </a:cubicBezTo>
                  <a:cubicBezTo>
                    <a:pt x="8848" y="33259"/>
                    <a:pt x="8823" y="33560"/>
                    <a:pt x="8823" y="33861"/>
                  </a:cubicBezTo>
                  <a:cubicBezTo>
                    <a:pt x="8798" y="35264"/>
                    <a:pt x="8998" y="36668"/>
                    <a:pt x="9450" y="38021"/>
                  </a:cubicBezTo>
                  <a:cubicBezTo>
                    <a:pt x="9725" y="38823"/>
                    <a:pt x="10151" y="39600"/>
                    <a:pt x="10728" y="40252"/>
                  </a:cubicBezTo>
                  <a:cubicBezTo>
                    <a:pt x="11029" y="40577"/>
                    <a:pt x="11354" y="40878"/>
                    <a:pt x="11730" y="41104"/>
                  </a:cubicBezTo>
                  <a:cubicBezTo>
                    <a:pt x="12106" y="41329"/>
                    <a:pt x="12557" y="41480"/>
                    <a:pt x="13009" y="41530"/>
                  </a:cubicBezTo>
                  <a:cubicBezTo>
                    <a:pt x="13096" y="41537"/>
                    <a:pt x="13184" y="41541"/>
                    <a:pt x="13271" y="41541"/>
                  </a:cubicBezTo>
                  <a:cubicBezTo>
                    <a:pt x="14080" y="41541"/>
                    <a:pt x="14859" y="41238"/>
                    <a:pt x="15515" y="40853"/>
                  </a:cubicBezTo>
                  <a:cubicBezTo>
                    <a:pt x="16141" y="40502"/>
                    <a:pt x="16693" y="40051"/>
                    <a:pt x="17194" y="39575"/>
                  </a:cubicBezTo>
                  <a:cubicBezTo>
                    <a:pt x="17244" y="40227"/>
                    <a:pt x="17369" y="40878"/>
                    <a:pt x="17595" y="41505"/>
                  </a:cubicBezTo>
                  <a:cubicBezTo>
                    <a:pt x="17645" y="41655"/>
                    <a:pt x="17695" y="41806"/>
                    <a:pt x="17770" y="41931"/>
                  </a:cubicBezTo>
                  <a:cubicBezTo>
                    <a:pt x="17821" y="42056"/>
                    <a:pt x="17871" y="42181"/>
                    <a:pt x="17921" y="42282"/>
                  </a:cubicBezTo>
                  <a:cubicBezTo>
                    <a:pt x="17996" y="42432"/>
                    <a:pt x="18071" y="42557"/>
                    <a:pt x="18146" y="42683"/>
                  </a:cubicBezTo>
                  <a:cubicBezTo>
                    <a:pt x="18397" y="43034"/>
                    <a:pt x="18648" y="43384"/>
                    <a:pt x="18999" y="43660"/>
                  </a:cubicBezTo>
                  <a:cubicBezTo>
                    <a:pt x="19650" y="44262"/>
                    <a:pt x="20502" y="44562"/>
                    <a:pt x="21354" y="44688"/>
                  </a:cubicBezTo>
                  <a:cubicBezTo>
                    <a:pt x="21564" y="44712"/>
                    <a:pt x="21777" y="44725"/>
                    <a:pt x="21991" y="44725"/>
                  </a:cubicBezTo>
                  <a:cubicBezTo>
                    <a:pt x="22645" y="44725"/>
                    <a:pt x="23306" y="44608"/>
                    <a:pt x="23911" y="44362"/>
                  </a:cubicBezTo>
                  <a:cubicBezTo>
                    <a:pt x="24713" y="44036"/>
                    <a:pt x="25415" y="43535"/>
                    <a:pt x="26016" y="42908"/>
                  </a:cubicBezTo>
                  <a:cubicBezTo>
                    <a:pt x="26016" y="42908"/>
                    <a:pt x="26016" y="42908"/>
                    <a:pt x="26041" y="42883"/>
                  </a:cubicBezTo>
                  <a:cubicBezTo>
                    <a:pt x="26041" y="42908"/>
                    <a:pt x="26041" y="42958"/>
                    <a:pt x="26066" y="42983"/>
                  </a:cubicBezTo>
                  <a:cubicBezTo>
                    <a:pt x="26192" y="43384"/>
                    <a:pt x="26392" y="43760"/>
                    <a:pt x="26618" y="44136"/>
                  </a:cubicBezTo>
                  <a:cubicBezTo>
                    <a:pt x="26868" y="44487"/>
                    <a:pt x="27144" y="44838"/>
                    <a:pt x="27495" y="45089"/>
                  </a:cubicBezTo>
                  <a:cubicBezTo>
                    <a:pt x="28172" y="45615"/>
                    <a:pt x="29049" y="45891"/>
                    <a:pt x="29901" y="45916"/>
                  </a:cubicBezTo>
                  <a:cubicBezTo>
                    <a:pt x="29999" y="45922"/>
                    <a:pt x="30096" y="45924"/>
                    <a:pt x="30194" y="45924"/>
                  </a:cubicBezTo>
                  <a:cubicBezTo>
                    <a:pt x="30948" y="45924"/>
                    <a:pt x="31697" y="45759"/>
                    <a:pt x="32407" y="45515"/>
                  </a:cubicBezTo>
                  <a:cubicBezTo>
                    <a:pt x="33334" y="45214"/>
                    <a:pt x="34212" y="44838"/>
                    <a:pt x="35064" y="44387"/>
                  </a:cubicBezTo>
                  <a:cubicBezTo>
                    <a:pt x="35715" y="44036"/>
                    <a:pt x="36317" y="43660"/>
                    <a:pt x="36893" y="43234"/>
                  </a:cubicBezTo>
                  <a:cubicBezTo>
                    <a:pt x="37946" y="42482"/>
                    <a:pt x="38848" y="41580"/>
                    <a:pt x="39650" y="40628"/>
                  </a:cubicBezTo>
                  <a:cubicBezTo>
                    <a:pt x="39700" y="40552"/>
                    <a:pt x="39776" y="40477"/>
                    <a:pt x="39826" y="40402"/>
                  </a:cubicBezTo>
                  <a:cubicBezTo>
                    <a:pt x="40026" y="40151"/>
                    <a:pt x="40227" y="39901"/>
                    <a:pt x="40427" y="39625"/>
                  </a:cubicBezTo>
                  <a:cubicBezTo>
                    <a:pt x="41430" y="38272"/>
                    <a:pt x="42232" y="36768"/>
                    <a:pt x="42858" y="35214"/>
                  </a:cubicBezTo>
                  <a:cubicBezTo>
                    <a:pt x="43209" y="34287"/>
                    <a:pt x="43510" y="33359"/>
                    <a:pt x="43786" y="32432"/>
                  </a:cubicBezTo>
                  <a:cubicBezTo>
                    <a:pt x="43811" y="32357"/>
                    <a:pt x="43811" y="32282"/>
                    <a:pt x="43836" y="32232"/>
                  </a:cubicBezTo>
                  <a:cubicBezTo>
                    <a:pt x="44011" y="31605"/>
                    <a:pt x="44137" y="31003"/>
                    <a:pt x="44262" y="30377"/>
                  </a:cubicBezTo>
                  <a:cubicBezTo>
                    <a:pt x="44512" y="28973"/>
                    <a:pt x="44688" y="27570"/>
                    <a:pt x="44763" y="26141"/>
                  </a:cubicBezTo>
                  <a:lnTo>
                    <a:pt x="44763" y="26141"/>
                  </a:lnTo>
                  <a:cubicBezTo>
                    <a:pt x="44663" y="27570"/>
                    <a:pt x="44487" y="28973"/>
                    <a:pt x="44212" y="30377"/>
                  </a:cubicBezTo>
                  <a:cubicBezTo>
                    <a:pt x="43886" y="32006"/>
                    <a:pt x="43385" y="33610"/>
                    <a:pt x="42758" y="35164"/>
                  </a:cubicBezTo>
                  <a:cubicBezTo>
                    <a:pt x="42132" y="36718"/>
                    <a:pt x="41304" y="38196"/>
                    <a:pt x="40302" y="39525"/>
                  </a:cubicBezTo>
                  <a:cubicBezTo>
                    <a:pt x="39299" y="40878"/>
                    <a:pt x="38147" y="42106"/>
                    <a:pt x="36793" y="43059"/>
                  </a:cubicBezTo>
                  <a:cubicBezTo>
                    <a:pt x="35440" y="44036"/>
                    <a:pt x="33936" y="44788"/>
                    <a:pt x="32332" y="45314"/>
                  </a:cubicBezTo>
                  <a:cubicBezTo>
                    <a:pt x="31611" y="45547"/>
                    <a:pt x="30848" y="45693"/>
                    <a:pt x="30081" y="45693"/>
                  </a:cubicBezTo>
                  <a:cubicBezTo>
                    <a:pt x="30021" y="45693"/>
                    <a:pt x="29961" y="45692"/>
                    <a:pt x="29901" y="45690"/>
                  </a:cubicBezTo>
                  <a:cubicBezTo>
                    <a:pt x="29099" y="45665"/>
                    <a:pt x="28272" y="45389"/>
                    <a:pt x="27645" y="44888"/>
                  </a:cubicBezTo>
                  <a:cubicBezTo>
                    <a:pt x="27319" y="44663"/>
                    <a:pt x="27069" y="44337"/>
                    <a:pt x="26818" y="44011"/>
                  </a:cubicBezTo>
                  <a:cubicBezTo>
                    <a:pt x="26618" y="43660"/>
                    <a:pt x="26417" y="43284"/>
                    <a:pt x="26292" y="42908"/>
                  </a:cubicBezTo>
                  <a:cubicBezTo>
                    <a:pt x="26267" y="42833"/>
                    <a:pt x="26242" y="42758"/>
                    <a:pt x="26242" y="42683"/>
                  </a:cubicBezTo>
                  <a:cubicBezTo>
                    <a:pt x="26743" y="42131"/>
                    <a:pt x="27144" y="41505"/>
                    <a:pt x="27495" y="40828"/>
                  </a:cubicBezTo>
                  <a:cubicBezTo>
                    <a:pt x="27896" y="40076"/>
                    <a:pt x="28197" y="39274"/>
                    <a:pt x="28347" y="38422"/>
                  </a:cubicBezTo>
                  <a:cubicBezTo>
                    <a:pt x="28422" y="37996"/>
                    <a:pt x="28447" y="37570"/>
                    <a:pt x="28397" y="37144"/>
                  </a:cubicBezTo>
                  <a:cubicBezTo>
                    <a:pt x="28372" y="36918"/>
                    <a:pt x="28322" y="36693"/>
                    <a:pt x="28197" y="36492"/>
                  </a:cubicBezTo>
                  <a:cubicBezTo>
                    <a:pt x="28096" y="36267"/>
                    <a:pt x="27846" y="36091"/>
                    <a:pt x="27595" y="36066"/>
                  </a:cubicBezTo>
                  <a:cubicBezTo>
                    <a:pt x="27553" y="36062"/>
                    <a:pt x="27512" y="36060"/>
                    <a:pt x="27472" y="36060"/>
                  </a:cubicBezTo>
                  <a:cubicBezTo>
                    <a:pt x="27270" y="36060"/>
                    <a:pt x="27085" y="36112"/>
                    <a:pt x="26918" y="36217"/>
                  </a:cubicBezTo>
                  <a:cubicBezTo>
                    <a:pt x="26693" y="36342"/>
                    <a:pt x="26542" y="36517"/>
                    <a:pt x="26417" y="36718"/>
                  </a:cubicBezTo>
                  <a:cubicBezTo>
                    <a:pt x="26192" y="37094"/>
                    <a:pt x="26066" y="37495"/>
                    <a:pt x="25966" y="37921"/>
                  </a:cubicBezTo>
                  <a:cubicBezTo>
                    <a:pt x="25791" y="38748"/>
                    <a:pt x="25740" y="39600"/>
                    <a:pt x="25740" y="40452"/>
                  </a:cubicBezTo>
                  <a:cubicBezTo>
                    <a:pt x="25740" y="40878"/>
                    <a:pt x="25740" y="41304"/>
                    <a:pt x="25791" y="41730"/>
                  </a:cubicBezTo>
                  <a:cubicBezTo>
                    <a:pt x="25816" y="41931"/>
                    <a:pt x="25841" y="42156"/>
                    <a:pt x="25891" y="42357"/>
                  </a:cubicBezTo>
                  <a:cubicBezTo>
                    <a:pt x="25916" y="42432"/>
                    <a:pt x="25916" y="42482"/>
                    <a:pt x="25941" y="42557"/>
                  </a:cubicBezTo>
                  <a:cubicBezTo>
                    <a:pt x="25891" y="42608"/>
                    <a:pt x="25841" y="42658"/>
                    <a:pt x="25791" y="42708"/>
                  </a:cubicBezTo>
                  <a:cubicBezTo>
                    <a:pt x="25214" y="43284"/>
                    <a:pt x="24537" y="43785"/>
                    <a:pt x="23786" y="44061"/>
                  </a:cubicBezTo>
                  <a:cubicBezTo>
                    <a:pt x="23237" y="44299"/>
                    <a:pt x="22648" y="44403"/>
                    <a:pt x="22058" y="44403"/>
                  </a:cubicBezTo>
                  <a:cubicBezTo>
                    <a:pt x="21840" y="44403"/>
                    <a:pt x="21621" y="44389"/>
                    <a:pt x="21405" y="44362"/>
                  </a:cubicBezTo>
                  <a:cubicBezTo>
                    <a:pt x="20603" y="44262"/>
                    <a:pt x="19801" y="43961"/>
                    <a:pt x="19199" y="43435"/>
                  </a:cubicBezTo>
                  <a:cubicBezTo>
                    <a:pt x="18898" y="43159"/>
                    <a:pt x="18648" y="42833"/>
                    <a:pt x="18422" y="42507"/>
                  </a:cubicBezTo>
                  <a:cubicBezTo>
                    <a:pt x="18222" y="42156"/>
                    <a:pt x="18046" y="41780"/>
                    <a:pt x="17921" y="41404"/>
                  </a:cubicBezTo>
                  <a:cubicBezTo>
                    <a:pt x="17670" y="40728"/>
                    <a:pt x="17570" y="39976"/>
                    <a:pt x="17520" y="39249"/>
                  </a:cubicBezTo>
                  <a:cubicBezTo>
                    <a:pt x="18723" y="38021"/>
                    <a:pt x="19700" y="36643"/>
                    <a:pt x="20377" y="35064"/>
                  </a:cubicBezTo>
                  <a:cubicBezTo>
                    <a:pt x="20552" y="34663"/>
                    <a:pt x="20703" y="34262"/>
                    <a:pt x="20778" y="33810"/>
                  </a:cubicBezTo>
                  <a:cubicBezTo>
                    <a:pt x="20803" y="33610"/>
                    <a:pt x="20828" y="33359"/>
                    <a:pt x="20778" y="33134"/>
                  </a:cubicBezTo>
                  <a:cubicBezTo>
                    <a:pt x="20753" y="33008"/>
                    <a:pt x="20703" y="32883"/>
                    <a:pt x="20628" y="32758"/>
                  </a:cubicBezTo>
                  <a:cubicBezTo>
                    <a:pt x="20552" y="32658"/>
                    <a:pt x="20427" y="32557"/>
                    <a:pt x="20277" y="32507"/>
                  </a:cubicBezTo>
                  <a:cubicBezTo>
                    <a:pt x="20182" y="32485"/>
                    <a:pt x="20089" y="32474"/>
                    <a:pt x="19999" y="32474"/>
                  </a:cubicBezTo>
                  <a:cubicBezTo>
                    <a:pt x="19585" y="32474"/>
                    <a:pt x="19220" y="32691"/>
                    <a:pt x="18973" y="32958"/>
                  </a:cubicBezTo>
                  <a:cubicBezTo>
                    <a:pt x="18648" y="33259"/>
                    <a:pt x="18397" y="33635"/>
                    <a:pt x="18197" y="34011"/>
                  </a:cubicBezTo>
                  <a:cubicBezTo>
                    <a:pt x="17796" y="34788"/>
                    <a:pt x="17570" y="35615"/>
                    <a:pt x="17395" y="36442"/>
                  </a:cubicBezTo>
                  <a:cubicBezTo>
                    <a:pt x="17219" y="37269"/>
                    <a:pt x="17144" y="38146"/>
                    <a:pt x="17169" y="38998"/>
                  </a:cubicBezTo>
                  <a:cubicBezTo>
                    <a:pt x="17169" y="38998"/>
                    <a:pt x="17169" y="39024"/>
                    <a:pt x="17169" y="39049"/>
                  </a:cubicBezTo>
                  <a:cubicBezTo>
                    <a:pt x="16618" y="39600"/>
                    <a:pt x="15991" y="40126"/>
                    <a:pt x="15314" y="40502"/>
                  </a:cubicBezTo>
                  <a:cubicBezTo>
                    <a:pt x="14691" y="40859"/>
                    <a:pt x="14007" y="41116"/>
                    <a:pt x="13300" y="41116"/>
                  </a:cubicBezTo>
                  <a:cubicBezTo>
                    <a:pt x="13212" y="41116"/>
                    <a:pt x="13123" y="41112"/>
                    <a:pt x="13034" y="41104"/>
                  </a:cubicBezTo>
                  <a:cubicBezTo>
                    <a:pt x="12257" y="41054"/>
                    <a:pt x="11580" y="40577"/>
                    <a:pt x="11029" y="39976"/>
                  </a:cubicBezTo>
                  <a:cubicBezTo>
                    <a:pt x="10502" y="39374"/>
                    <a:pt x="10101" y="38648"/>
                    <a:pt x="9826" y="37871"/>
                  </a:cubicBezTo>
                  <a:cubicBezTo>
                    <a:pt x="9324" y="36417"/>
                    <a:pt x="9149" y="34863"/>
                    <a:pt x="9224" y="33309"/>
                  </a:cubicBezTo>
                  <a:cubicBezTo>
                    <a:pt x="9224" y="33209"/>
                    <a:pt x="9224" y="33109"/>
                    <a:pt x="9249" y="33008"/>
                  </a:cubicBezTo>
                  <a:cubicBezTo>
                    <a:pt x="9249" y="32858"/>
                    <a:pt x="9274" y="32708"/>
                    <a:pt x="9274" y="32582"/>
                  </a:cubicBezTo>
                  <a:cubicBezTo>
                    <a:pt x="9274" y="32557"/>
                    <a:pt x="9274" y="32532"/>
                    <a:pt x="9274" y="32532"/>
                  </a:cubicBezTo>
                  <a:lnTo>
                    <a:pt x="9299" y="32532"/>
                  </a:lnTo>
                  <a:cubicBezTo>
                    <a:pt x="9500" y="32382"/>
                    <a:pt x="9725" y="32257"/>
                    <a:pt x="9926" y="32081"/>
                  </a:cubicBezTo>
                  <a:cubicBezTo>
                    <a:pt x="10026" y="32031"/>
                    <a:pt x="10126" y="31956"/>
                    <a:pt x="10202" y="31881"/>
                  </a:cubicBezTo>
                  <a:cubicBezTo>
                    <a:pt x="10878" y="31329"/>
                    <a:pt x="11480" y="30728"/>
                    <a:pt x="11931" y="29976"/>
                  </a:cubicBezTo>
                  <a:cubicBezTo>
                    <a:pt x="12056" y="29775"/>
                    <a:pt x="12131" y="29575"/>
                    <a:pt x="12207" y="29349"/>
                  </a:cubicBezTo>
                  <a:cubicBezTo>
                    <a:pt x="12282" y="29149"/>
                    <a:pt x="12307" y="28873"/>
                    <a:pt x="12156" y="28622"/>
                  </a:cubicBezTo>
                  <a:cubicBezTo>
                    <a:pt x="12031" y="28347"/>
                    <a:pt x="11730" y="28247"/>
                    <a:pt x="11505" y="28221"/>
                  </a:cubicBezTo>
                  <a:cubicBezTo>
                    <a:pt x="11455" y="28221"/>
                    <a:pt x="11405" y="28210"/>
                    <a:pt x="11362" y="28210"/>
                  </a:cubicBezTo>
                  <a:cubicBezTo>
                    <a:pt x="11340" y="28210"/>
                    <a:pt x="11321" y="28213"/>
                    <a:pt x="11304" y="28221"/>
                  </a:cubicBezTo>
                  <a:cubicBezTo>
                    <a:pt x="11129" y="28221"/>
                    <a:pt x="10953" y="28247"/>
                    <a:pt x="10803" y="28322"/>
                  </a:cubicBezTo>
                  <a:cubicBezTo>
                    <a:pt x="10352" y="28522"/>
                    <a:pt x="10051" y="28898"/>
                    <a:pt x="9826" y="29274"/>
                  </a:cubicBezTo>
                  <a:cubicBezTo>
                    <a:pt x="9600" y="29650"/>
                    <a:pt x="9450" y="30051"/>
                    <a:pt x="9324" y="30452"/>
                  </a:cubicBezTo>
                  <a:cubicBezTo>
                    <a:pt x="9124" y="31079"/>
                    <a:pt x="8998" y="31705"/>
                    <a:pt x="8923" y="32357"/>
                  </a:cubicBezTo>
                  <a:cubicBezTo>
                    <a:pt x="8597" y="32532"/>
                    <a:pt x="8247" y="32708"/>
                    <a:pt x="7871" y="32858"/>
                  </a:cubicBezTo>
                  <a:cubicBezTo>
                    <a:pt x="7401" y="33030"/>
                    <a:pt x="6903" y="33144"/>
                    <a:pt x="6405" y="33144"/>
                  </a:cubicBezTo>
                  <a:cubicBezTo>
                    <a:pt x="6106" y="33144"/>
                    <a:pt x="5807" y="33103"/>
                    <a:pt x="5515" y="33008"/>
                  </a:cubicBezTo>
                  <a:cubicBezTo>
                    <a:pt x="4788" y="32783"/>
                    <a:pt x="4262" y="32056"/>
                    <a:pt x="4011" y="31304"/>
                  </a:cubicBezTo>
                  <a:cubicBezTo>
                    <a:pt x="3735" y="30552"/>
                    <a:pt x="3610" y="29700"/>
                    <a:pt x="3585" y="28898"/>
                  </a:cubicBezTo>
                  <a:cubicBezTo>
                    <a:pt x="3585" y="28522"/>
                    <a:pt x="3585" y="28171"/>
                    <a:pt x="3610" y="27820"/>
                  </a:cubicBezTo>
                  <a:cubicBezTo>
                    <a:pt x="3886" y="27745"/>
                    <a:pt x="4161" y="27670"/>
                    <a:pt x="4412" y="27570"/>
                  </a:cubicBezTo>
                  <a:cubicBezTo>
                    <a:pt x="5214" y="27244"/>
                    <a:pt x="5941" y="26768"/>
                    <a:pt x="6542" y="26166"/>
                  </a:cubicBezTo>
                  <a:cubicBezTo>
                    <a:pt x="7144" y="25565"/>
                    <a:pt x="7695" y="24838"/>
                    <a:pt x="7846" y="23961"/>
                  </a:cubicBezTo>
                  <a:cubicBezTo>
                    <a:pt x="7871" y="23735"/>
                    <a:pt x="7871" y="23510"/>
                    <a:pt x="7821" y="23284"/>
                  </a:cubicBezTo>
                  <a:cubicBezTo>
                    <a:pt x="7745" y="23059"/>
                    <a:pt x="7595" y="22833"/>
                    <a:pt x="7420" y="22683"/>
                  </a:cubicBezTo>
                  <a:cubicBezTo>
                    <a:pt x="7244" y="22532"/>
                    <a:pt x="7044" y="22432"/>
                    <a:pt x="6843" y="22357"/>
                  </a:cubicBezTo>
                  <a:cubicBezTo>
                    <a:pt x="6718" y="22332"/>
                    <a:pt x="6618" y="22282"/>
                    <a:pt x="6492" y="22282"/>
                  </a:cubicBezTo>
                  <a:cubicBezTo>
                    <a:pt x="6392" y="22257"/>
                    <a:pt x="6267" y="22257"/>
                    <a:pt x="6166" y="22257"/>
                  </a:cubicBezTo>
                  <a:cubicBezTo>
                    <a:pt x="5690" y="22282"/>
                    <a:pt x="5264" y="22557"/>
                    <a:pt x="4963" y="22858"/>
                  </a:cubicBezTo>
                  <a:cubicBezTo>
                    <a:pt x="4663" y="23184"/>
                    <a:pt x="4437" y="23535"/>
                    <a:pt x="4237" y="23936"/>
                  </a:cubicBezTo>
                  <a:cubicBezTo>
                    <a:pt x="3861" y="24713"/>
                    <a:pt x="3610" y="25515"/>
                    <a:pt x="3460" y="26367"/>
                  </a:cubicBezTo>
                  <a:cubicBezTo>
                    <a:pt x="3384" y="26768"/>
                    <a:pt x="3334" y="27194"/>
                    <a:pt x="3309" y="27595"/>
                  </a:cubicBezTo>
                  <a:cubicBezTo>
                    <a:pt x="3147" y="27622"/>
                    <a:pt x="2982" y="27636"/>
                    <a:pt x="2817" y="27636"/>
                  </a:cubicBezTo>
                  <a:cubicBezTo>
                    <a:pt x="2523" y="27636"/>
                    <a:pt x="2229" y="27591"/>
                    <a:pt x="1956" y="27495"/>
                  </a:cubicBezTo>
                  <a:cubicBezTo>
                    <a:pt x="1605" y="27369"/>
                    <a:pt x="1329" y="27069"/>
                    <a:pt x="1129" y="26718"/>
                  </a:cubicBezTo>
                  <a:cubicBezTo>
                    <a:pt x="1003" y="26542"/>
                    <a:pt x="928" y="26342"/>
                    <a:pt x="853" y="26166"/>
                  </a:cubicBezTo>
                  <a:cubicBezTo>
                    <a:pt x="778" y="25966"/>
                    <a:pt x="703" y="25790"/>
                    <a:pt x="653" y="25590"/>
                  </a:cubicBezTo>
                  <a:cubicBezTo>
                    <a:pt x="227" y="23986"/>
                    <a:pt x="277" y="22282"/>
                    <a:pt x="452" y="20627"/>
                  </a:cubicBezTo>
                  <a:cubicBezTo>
                    <a:pt x="653" y="18973"/>
                    <a:pt x="1079" y="17344"/>
                    <a:pt x="1605" y="15765"/>
                  </a:cubicBezTo>
                  <a:cubicBezTo>
                    <a:pt x="2658" y="12582"/>
                    <a:pt x="4287" y="9600"/>
                    <a:pt x="6342" y="6943"/>
                  </a:cubicBezTo>
                  <a:cubicBezTo>
                    <a:pt x="6943" y="6166"/>
                    <a:pt x="7595" y="5389"/>
                    <a:pt x="8272" y="4662"/>
                  </a:cubicBezTo>
                  <a:cubicBezTo>
                    <a:pt x="8347" y="4562"/>
                    <a:pt x="8447" y="4462"/>
                    <a:pt x="8522" y="4387"/>
                  </a:cubicBezTo>
                  <a:cubicBezTo>
                    <a:pt x="8597" y="4312"/>
                    <a:pt x="8673" y="4236"/>
                    <a:pt x="8748" y="4161"/>
                  </a:cubicBezTo>
                  <a:cubicBezTo>
                    <a:pt x="8923" y="3961"/>
                    <a:pt x="9124" y="3760"/>
                    <a:pt x="9299" y="3585"/>
                  </a:cubicBezTo>
                  <a:cubicBezTo>
                    <a:pt x="9425" y="3459"/>
                    <a:pt x="9550" y="3334"/>
                    <a:pt x="9675" y="3209"/>
                  </a:cubicBezTo>
                  <a:cubicBezTo>
                    <a:pt x="10026" y="2883"/>
                    <a:pt x="10377" y="2557"/>
                    <a:pt x="10753" y="2231"/>
                  </a:cubicBezTo>
                  <a:cubicBezTo>
                    <a:pt x="10853" y="2156"/>
                    <a:pt x="10953" y="2056"/>
                    <a:pt x="11054" y="1981"/>
                  </a:cubicBezTo>
                  <a:cubicBezTo>
                    <a:pt x="11079" y="1956"/>
                    <a:pt x="11079" y="1931"/>
                    <a:pt x="11104" y="1931"/>
                  </a:cubicBezTo>
                  <a:cubicBezTo>
                    <a:pt x="11555" y="1530"/>
                    <a:pt x="12031" y="1154"/>
                    <a:pt x="12507" y="778"/>
                  </a:cubicBezTo>
                  <a:cubicBezTo>
                    <a:pt x="12833" y="502"/>
                    <a:pt x="13184" y="251"/>
                    <a:pt x="13535"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3848525" y="1245700"/>
              <a:ext cx="31900" cy="61950"/>
            </a:xfrm>
            <a:custGeom>
              <a:avLst/>
              <a:gdLst/>
              <a:ahLst/>
              <a:cxnLst/>
              <a:rect l="l" t="t" r="r" b="b"/>
              <a:pathLst>
                <a:path w="1276" h="2478" extrusionOk="0">
                  <a:moveTo>
                    <a:pt x="621" y="0"/>
                  </a:moveTo>
                  <a:cubicBezTo>
                    <a:pt x="575" y="0"/>
                    <a:pt x="531" y="22"/>
                    <a:pt x="502" y="73"/>
                  </a:cubicBezTo>
                  <a:cubicBezTo>
                    <a:pt x="0" y="875"/>
                    <a:pt x="226" y="1903"/>
                    <a:pt x="978" y="2454"/>
                  </a:cubicBezTo>
                  <a:cubicBezTo>
                    <a:pt x="1002" y="2470"/>
                    <a:pt x="1027" y="2477"/>
                    <a:pt x="1051" y="2477"/>
                  </a:cubicBezTo>
                  <a:cubicBezTo>
                    <a:pt x="1175" y="2477"/>
                    <a:pt x="1276" y="2284"/>
                    <a:pt x="1128" y="2178"/>
                  </a:cubicBezTo>
                  <a:cubicBezTo>
                    <a:pt x="502" y="1727"/>
                    <a:pt x="351" y="875"/>
                    <a:pt x="777" y="249"/>
                  </a:cubicBezTo>
                  <a:cubicBezTo>
                    <a:pt x="848" y="125"/>
                    <a:pt x="731" y="0"/>
                    <a:pt x="62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3875475" y="1259200"/>
              <a:ext cx="34400" cy="55350"/>
            </a:xfrm>
            <a:custGeom>
              <a:avLst/>
              <a:gdLst/>
              <a:ahLst/>
              <a:cxnLst/>
              <a:rect l="l" t="t" r="r" b="b"/>
              <a:pathLst>
                <a:path w="1376" h="2214" extrusionOk="0">
                  <a:moveTo>
                    <a:pt x="291" y="0"/>
                  </a:moveTo>
                  <a:cubicBezTo>
                    <a:pt x="235" y="0"/>
                    <a:pt x="185" y="33"/>
                    <a:pt x="176" y="110"/>
                  </a:cubicBezTo>
                  <a:cubicBezTo>
                    <a:pt x="0" y="937"/>
                    <a:pt x="351" y="1764"/>
                    <a:pt x="1078" y="2190"/>
                  </a:cubicBezTo>
                  <a:cubicBezTo>
                    <a:pt x="1106" y="2206"/>
                    <a:pt x="1134" y="2213"/>
                    <a:pt x="1160" y="2213"/>
                  </a:cubicBezTo>
                  <a:cubicBezTo>
                    <a:pt x="1293" y="2213"/>
                    <a:pt x="1375" y="2023"/>
                    <a:pt x="1228" y="1939"/>
                  </a:cubicBezTo>
                  <a:cubicBezTo>
                    <a:pt x="652" y="1563"/>
                    <a:pt x="326" y="887"/>
                    <a:pt x="476" y="210"/>
                  </a:cubicBezTo>
                  <a:cubicBezTo>
                    <a:pt x="492" y="86"/>
                    <a:pt x="383" y="0"/>
                    <a:pt x="29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4178100" y="1394325"/>
              <a:ext cx="10775" cy="38500"/>
            </a:xfrm>
            <a:custGeom>
              <a:avLst/>
              <a:gdLst/>
              <a:ahLst/>
              <a:cxnLst/>
              <a:rect l="l" t="t" r="r" b="b"/>
              <a:pathLst>
                <a:path w="431" h="1540" extrusionOk="0">
                  <a:moveTo>
                    <a:pt x="229" y="0"/>
                  </a:moveTo>
                  <a:cubicBezTo>
                    <a:pt x="167" y="0"/>
                    <a:pt x="111" y="36"/>
                    <a:pt x="101" y="118"/>
                  </a:cubicBezTo>
                  <a:cubicBezTo>
                    <a:pt x="0" y="544"/>
                    <a:pt x="0" y="995"/>
                    <a:pt x="101" y="1421"/>
                  </a:cubicBezTo>
                  <a:cubicBezTo>
                    <a:pt x="121" y="1504"/>
                    <a:pt x="184" y="1539"/>
                    <a:pt x="247" y="1539"/>
                  </a:cubicBezTo>
                  <a:cubicBezTo>
                    <a:pt x="338" y="1539"/>
                    <a:pt x="431" y="1465"/>
                    <a:pt x="401" y="1346"/>
                  </a:cubicBezTo>
                  <a:cubicBezTo>
                    <a:pt x="326" y="970"/>
                    <a:pt x="326" y="569"/>
                    <a:pt x="401" y="193"/>
                  </a:cubicBezTo>
                  <a:cubicBezTo>
                    <a:pt x="416" y="75"/>
                    <a:pt x="317" y="0"/>
                    <a:pt x="22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4189375" y="1412700"/>
              <a:ext cx="20600" cy="43475"/>
            </a:xfrm>
            <a:custGeom>
              <a:avLst/>
              <a:gdLst/>
              <a:ahLst/>
              <a:cxnLst/>
              <a:rect l="l" t="t" r="r" b="b"/>
              <a:pathLst>
                <a:path w="824" h="1739" extrusionOk="0">
                  <a:moveTo>
                    <a:pt x="217" y="1"/>
                  </a:moveTo>
                  <a:cubicBezTo>
                    <a:pt x="160" y="1"/>
                    <a:pt x="110" y="33"/>
                    <a:pt x="101" y="110"/>
                  </a:cubicBezTo>
                  <a:cubicBezTo>
                    <a:pt x="1" y="686"/>
                    <a:pt x="151" y="1238"/>
                    <a:pt x="502" y="1689"/>
                  </a:cubicBezTo>
                  <a:cubicBezTo>
                    <a:pt x="531" y="1724"/>
                    <a:pt x="565" y="1739"/>
                    <a:pt x="600" y="1739"/>
                  </a:cubicBezTo>
                  <a:cubicBezTo>
                    <a:pt x="713" y="1739"/>
                    <a:pt x="824" y="1579"/>
                    <a:pt x="727" y="1463"/>
                  </a:cubicBezTo>
                  <a:cubicBezTo>
                    <a:pt x="452" y="1112"/>
                    <a:pt x="326" y="661"/>
                    <a:pt x="402" y="210"/>
                  </a:cubicBezTo>
                  <a:cubicBezTo>
                    <a:pt x="417" y="86"/>
                    <a:pt x="308" y="1"/>
                    <a:pt x="21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5"/>
            <p:cNvSpPr/>
            <p:nvPr/>
          </p:nvSpPr>
          <p:spPr>
            <a:xfrm>
              <a:off x="4197200" y="1635700"/>
              <a:ext cx="23425" cy="49825"/>
            </a:xfrm>
            <a:custGeom>
              <a:avLst/>
              <a:gdLst/>
              <a:ahLst/>
              <a:cxnLst/>
              <a:rect l="l" t="t" r="r" b="b"/>
              <a:pathLst>
                <a:path w="937" h="1993" extrusionOk="0">
                  <a:moveTo>
                    <a:pt x="707" y="1"/>
                  </a:moveTo>
                  <a:cubicBezTo>
                    <a:pt x="662" y="1"/>
                    <a:pt x="619" y="19"/>
                    <a:pt x="590" y="62"/>
                  </a:cubicBezTo>
                  <a:cubicBezTo>
                    <a:pt x="239" y="614"/>
                    <a:pt x="63" y="1190"/>
                    <a:pt x="13" y="1842"/>
                  </a:cubicBezTo>
                  <a:cubicBezTo>
                    <a:pt x="1" y="1942"/>
                    <a:pt x="76" y="1992"/>
                    <a:pt x="154" y="1992"/>
                  </a:cubicBezTo>
                  <a:cubicBezTo>
                    <a:pt x="233" y="1992"/>
                    <a:pt x="314" y="1942"/>
                    <a:pt x="314" y="1842"/>
                  </a:cubicBezTo>
                  <a:cubicBezTo>
                    <a:pt x="364" y="1240"/>
                    <a:pt x="540" y="714"/>
                    <a:pt x="865" y="238"/>
                  </a:cubicBezTo>
                  <a:cubicBezTo>
                    <a:pt x="937" y="113"/>
                    <a:pt x="818" y="1"/>
                    <a:pt x="70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4208800" y="1660425"/>
              <a:ext cx="16825" cy="51400"/>
            </a:xfrm>
            <a:custGeom>
              <a:avLst/>
              <a:gdLst/>
              <a:ahLst/>
              <a:cxnLst/>
              <a:rect l="l" t="t" r="r" b="b"/>
              <a:pathLst>
                <a:path w="673" h="2056" extrusionOk="0">
                  <a:moveTo>
                    <a:pt x="485" y="1"/>
                  </a:moveTo>
                  <a:cubicBezTo>
                    <a:pt x="422" y="1"/>
                    <a:pt x="356" y="31"/>
                    <a:pt x="326" y="101"/>
                  </a:cubicBezTo>
                  <a:cubicBezTo>
                    <a:pt x="101" y="677"/>
                    <a:pt x="0" y="1279"/>
                    <a:pt x="51" y="1905"/>
                  </a:cubicBezTo>
                  <a:cubicBezTo>
                    <a:pt x="51" y="2006"/>
                    <a:pt x="132" y="2056"/>
                    <a:pt x="210" y="2056"/>
                  </a:cubicBezTo>
                  <a:cubicBezTo>
                    <a:pt x="289" y="2056"/>
                    <a:pt x="364" y="2006"/>
                    <a:pt x="351" y="1905"/>
                  </a:cubicBezTo>
                  <a:cubicBezTo>
                    <a:pt x="326" y="1304"/>
                    <a:pt x="427" y="727"/>
                    <a:pt x="627" y="176"/>
                  </a:cubicBezTo>
                  <a:cubicBezTo>
                    <a:pt x="672" y="70"/>
                    <a:pt x="581" y="1"/>
                    <a:pt x="48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3418800" y="1686800"/>
              <a:ext cx="14600" cy="18400"/>
            </a:xfrm>
            <a:custGeom>
              <a:avLst/>
              <a:gdLst/>
              <a:ahLst/>
              <a:cxnLst/>
              <a:rect l="l" t="t" r="r" b="b"/>
              <a:pathLst>
                <a:path w="584" h="736" extrusionOk="0">
                  <a:moveTo>
                    <a:pt x="383" y="0"/>
                  </a:moveTo>
                  <a:cubicBezTo>
                    <a:pt x="318" y="0"/>
                    <a:pt x="251" y="30"/>
                    <a:pt x="222" y="98"/>
                  </a:cubicBezTo>
                  <a:cubicBezTo>
                    <a:pt x="172" y="249"/>
                    <a:pt x="122" y="399"/>
                    <a:pt x="46" y="550"/>
                  </a:cubicBezTo>
                  <a:cubicBezTo>
                    <a:pt x="1" y="656"/>
                    <a:pt x="94" y="735"/>
                    <a:pt x="192" y="735"/>
                  </a:cubicBezTo>
                  <a:cubicBezTo>
                    <a:pt x="254" y="735"/>
                    <a:pt x="318" y="703"/>
                    <a:pt x="347" y="625"/>
                  </a:cubicBezTo>
                  <a:cubicBezTo>
                    <a:pt x="422" y="474"/>
                    <a:pt x="472" y="349"/>
                    <a:pt x="523" y="199"/>
                  </a:cubicBezTo>
                  <a:cubicBezTo>
                    <a:pt x="584" y="76"/>
                    <a:pt x="486" y="0"/>
                    <a:pt x="38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3437600" y="1676125"/>
              <a:ext cx="27375" cy="38200"/>
            </a:xfrm>
            <a:custGeom>
              <a:avLst/>
              <a:gdLst/>
              <a:ahLst/>
              <a:cxnLst/>
              <a:rect l="l" t="t" r="r" b="b"/>
              <a:pathLst>
                <a:path w="1095" h="1528" extrusionOk="0">
                  <a:moveTo>
                    <a:pt x="881" y="1"/>
                  </a:moveTo>
                  <a:cubicBezTo>
                    <a:pt x="834" y="1"/>
                    <a:pt x="785" y="22"/>
                    <a:pt x="748" y="74"/>
                  </a:cubicBezTo>
                  <a:cubicBezTo>
                    <a:pt x="472" y="475"/>
                    <a:pt x="222" y="901"/>
                    <a:pt x="46" y="1353"/>
                  </a:cubicBezTo>
                  <a:cubicBezTo>
                    <a:pt x="1" y="1458"/>
                    <a:pt x="92" y="1528"/>
                    <a:pt x="188" y="1528"/>
                  </a:cubicBezTo>
                  <a:cubicBezTo>
                    <a:pt x="252" y="1528"/>
                    <a:pt x="317" y="1497"/>
                    <a:pt x="347" y="1428"/>
                  </a:cubicBezTo>
                  <a:cubicBezTo>
                    <a:pt x="522" y="1002"/>
                    <a:pt x="748" y="601"/>
                    <a:pt x="1024" y="225"/>
                  </a:cubicBezTo>
                  <a:cubicBezTo>
                    <a:pt x="1094" y="119"/>
                    <a:pt x="991" y="1"/>
                    <a:pt x="88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3430700" y="1643525"/>
              <a:ext cx="31775" cy="31950"/>
            </a:xfrm>
            <a:custGeom>
              <a:avLst/>
              <a:gdLst/>
              <a:ahLst/>
              <a:cxnLst/>
              <a:rect l="l" t="t" r="r" b="b"/>
              <a:pathLst>
                <a:path w="1271" h="1278" extrusionOk="0">
                  <a:moveTo>
                    <a:pt x="1047" y="0"/>
                  </a:moveTo>
                  <a:cubicBezTo>
                    <a:pt x="1013" y="0"/>
                    <a:pt x="978" y="15"/>
                    <a:pt x="949" y="50"/>
                  </a:cubicBezTo>
                  <a:lnTo>
                    <a:pt x="97" y="1002"/>
                  </a:lnTo>
                  <a:cubicBezTo>
                    <a:pt x="1" y="1118"/>
                    <a:pt x="111" y="1278"/>
                    <a:pt x="224" y="1278"/>
                  </a:cubicBezTo>
                  <a:cubicBezTo>
                    <a:pt x="259" y="1278"/>
                    <a:pt x="293" y="1263"/>
                    <a:pt x="322" y="1228"/>
                  </a:cubicBezTo>
                  <a:lnTo>
                    <a:pt x="1174" y="276"/>
                  </a:lnTo>
                  <a:cubicBezTo>
                    <a:pt x="1271" y="160"/>
                    <a:pt x="1160" y="0"/>
                    <a:pt x="104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3547300" y="1867825"/>
              <a:ext cx="34075" cy="40200"/>
            </a:xfrm>
            <a:custGeom>
              <a:avLst/>
              <a:gdLst/>
              <a:ahLst/>
              <a:cxnLst/>
              <a:rect l="l" t="t" r="r" b="b"/>
              <a:pathLst>
                <a:path w="1363" h="1608" extrusionOk="0">
                  <a:moveTo>
                    <a:pt x="1133" y="1"/>
                  </a:moveTo>
                  <a:cubicBezTo>
                    <a:pt x="1096" y="1"/>
                    <a:pt x="1057" y="16"/>
                    <a:pt x="1022" y="50"/>
                  </a:cubicBezTo>
                  <a:cubicBezTo>
                    <a:pt x="646" y="451"/>
                    <a:pt x="345" y="903"/>
                    <a:pt x="69" y="1379"/>
                  </a:cubicBezTo>
                  <a:cubicBezTo>
                    <a:pt x="1" y="1499"/>
                    <a:pt x="108" y="1607"/>
                    <a:pt x="215" y="1607"/>
                  </a:cubicBezTo>
                  <a:cubicBezTo>
                    <a:pt x="264" y="1607"/>
                    <a:pt x="313" y="1584"/>
                    <a:pt x="345" y="1529"/>
                  </a:cubicBezTo>
                  <a:cubicBezTo>
                    <a:pt x="596" y="1078"/>
                    <a:pt x="896" y="652"/>
                    <a:pt x="1247" y="276"/>
                  </a:cubicBezTo>
                  <a:cubicBezTo>
                    <a:pt x="1363" y="161"/>
                    <a:pt x="1257" y="1"/>
                    <a:pt x="113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3568725" y="1888550"/>
              <a:ext cx="31400" cy="33475"/>
            </a:xfrm>
            <a:custGeom>
              <a:avLst/>
              <a:gdLst/>
              <a:ahLst/>
              <a:cxnLst/>
              <a:rect l="l" t="t" r="r" b="b"/>
              <a:pathLst>
                <a:path w="1256" h="1339" extrusionOk="0">
                  <a:moveTo>
                    <a:pt x="1037" y="0"/>
                  </a:moveTo>
                  <a:cubicBezTo>
                    <a:pt x="992" y="0"/>
                    <a:pt x="946" y="21"/>
                    <a:pt x="917" y="74"/>
                  </a:cubicBezTo>
                  <a:cubicBezTo>
                    <a:pt x="641" y="424"/>
                    <a:pt x="365" y="775"/>
                    <a:pt x="90" y="1126"/>
                  </a:cubicBezTo>
                  <a:cubicBezTo>
                    <a:pt x="1" y="1233"/>
                    <a:pt x="113" y="1339"/>
                    <a:pt x="230" y="1339"/>
                  </a:cubicBezTo>
                  <a:cubicBezTo>
                    <a:pt x="279" y="1339"/>
                    <a:pt x="329" y="1321"/>
                    <a:pt x="365" y="1277"/>
                  </a:cubicBezTo>
                  <a:cubicBezTo>
                    <a:pt x="641" y="926"/>
                    <a:pt x="917" y="575"/>
                    <a:pt x="1167" y="224"/>
                  </a:cubicBezTo>
                  <a:cubicBezTo>
                    <a:pt x="1255" y="118"/>
                    <a:pt x="1145" y="0"/>
                    <a:pt x="103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3596900" y="1844650"/>
              <a:ext cx="30850" cy="31325"/>
            </a:xfrm>
            <a:custGeom>
              <a:avLst/>
              <a:gdLst/>
              <a:ahLst/>
              <a:cxnLst/>
              <a:rect l="l" t="t" r="r" b="b"/>
              <a:pathLst>
                <a:path w="1234" h="1253" extrusionOk="0">
                  <a:moveTo>
                    <a:pt x="1015" y="1"/>
                  </a:moveTo>
                  <a:cubicBezTo>
                    <a:pt x="981" y="1"/>
                    <a:pt x="947" y="15"/>
                    <a:pt x="917" y="50"/>
                  </a:cubicBezTo>
                  <a:lnTo>
                    <a:pt x="115" y="977"/>
                  </a:lnTo>
                  <a:cubicBezTo>
                    <a:pt x="0" y="1093"/>
                    <a:pt x="106" y="1253"/>
                    <a:pt x="218" y="1253"/>
                  </a:cubicBezTo>
                  <a:cubicBezTo>
                    <a:pt x="252" y="1253"/>
                    <a:pt x="287" y="1238"/>
                    <a:pt x="316" y="1203"/>
                  </a:cubicBezTo>
                  <a:lnTo>
                    <a:pt x="1118" y="276"/>
                  </a:lnTo>
                  <a:cubicBezTo>
                    <a:pt x="1233" y="160"/>
                    <a:pt x="1127" y="1"/>
                    <a:pt x="101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3777050" y="2214875"/>
              <a:ext cx="20575" cy="31150"/>
            </a:xfrm>
            <a:custGeom>
              <a:avLst/>
              <a:gdLst/>
              <a:ahLst/>
              <a:cxnLst/>
              <a:rect l="l" t="t" r="r" b="b"/>
              <a:pathLst>
                <a:path w="823" h="1246" extrusionOk="0">
                  <a:moveTo>
                    <a:pt x="608" y="0"/>
                  </a:moveTo>
                  <a:cubicBezTo>
                    <a:pt x="559" y="0"/>
                    <a:pt x="510" y="23"/>
                    <a:pt x="478" y="78"/>
                  </a:cubicBezTo>
                  <a:cubicBezTo>
                    <a:pt x="353" y="379"/>
                    <a:pt x="203" y="705"/>
                    <a:pt x="52" y="1006"/>
                  </a:cubicBezTo>
                  <a:cubicBezTo>
                    <a:pt x="1" y="1125"/>
                    <a:pt x="113" y="1245"/>
                    <a:pt x="214" y="1245"/>
                  </a:cubicBezTo>
                  <a:cubicBezTo>
                    <a:pt x="260" y="1245"/>
                    <a:pt x="304" y="1220"/>
                    <a:pt x="328" y="1156"/>
                  </a:cubicBezTo>
                  <a:cubicBezTo>
                    <a:pt x="478" y="855"/>
                    <a:pt x="604" y="554"/>
                    <a:pt x="754" y="229"/>
                  </a:cubicBezTo>
                  <a:cubicBezTo>
                    <a:pt x="823" y="109"/>
                    <a:pt x="715" y="0"/>
                    <a:pt x="60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3798050" y="2228900"/>
              <a:ext cx="19900" cy="27700"/>
            </a:xfrm>
            <a:custGeom>
              <a:avLst/>
              <a:gdLst/>
              <a:ahLst/>
              <a:cxnLst/>
              <a:rect l="l" t="t" r="r" b="b"/>
              <a:pathLst>
                <a:path w="796" h="1108" extrusionOk="0">
                  <a:moveTo>
                    <a:pt x="612" y="1"/>
                  </a:moveTo>
                  <a:cubicBezTo>
                    <a:pt x="549" y="1"/>
                    <a:pt x="486" y="37"/>
                    <a:pt x="465" y="119"/>
                  </a:cubicBezTo>
                  <a:cubicBezTo>
                    <a:pt x="390" y="394"/>
                    <a:pt x="265" y="645"/>
                    <a:pt x="90" y="871"/>
                  </a:cubicBezTo>
                  <a:cubicBezTo>
                    <a:pt x="0" y="996"/>
                    <a:pt x="114" y="1108"/>
                    <a:pt x="233" y="1108"/>
                  </a:cubicBezTo>
                  <a:cubicBezTo>
                    <a:pt x="281" y="1108"/>
                    <a:pt x="329" y="1089"/>
                    <a:pt x="365" y="1046"/>
                  </a:cubicBezTo>
                  <a:cubicBezTo>
                    <a:pt x="541" y="770"/>
                    <a:pt x="666" y="495"/>
                    <a:pt x="766" y="194"/>
                  </a:cubicBezTo>
                  <a:cubicBezTo>
                    <a:pt x="796" y="76"/>
                    <a:pt x="703" y="1"/>
                    <a:pt x="612"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3815425" y="2177900"/>
              <a:ext cx="24175" cy="29500"/>
            </a:xfrm>
            <a:custGeom>
              <a:avLst/>
              <a:gdLst/>
              <a:ahLst/>
              <a:cxnLst/>
              <a:rect l="l" t="t" r="r" b="b"/>
              <a:pathLst>
                <a:path w="967" h="1180" extrusionOk="0">
                  <a:moveTo>
                    <a:pt x="752" y="0"/>
                  </a:moveTo>
                  <a:cubicBezTo>
                    <a:pt x="703" y="0"/>
                    <a:pt x="654" y="23"/>
                    <a:pt x="623" y="79"/>
                  </a:cubicBezTo>
                  <a:lnTo>
                    <a:pt x="71" y="956"/>
                  </a:lnTo>
                  <a:cubicBezTo>
                    <a:pt x="1" y="1061"/>
                    <a:pt x="116" y="1179"/>
                    <a:pt x="225" y="1179"/>
                  </a:cubicBezTo>
                  <a:cubicBezTo>
                    <a:pt x="272" y="1179"/>
                    <a:pt x="317" y="1158"/>
                    <a:pt x="347" y="1106"/>
                  </a:cubicBezTo>
                  <a:cubicBezTo>
                    <a:pt x="522" y="805"/>
                    <a:pt x="723" y="505"/>
                    <a:pt x="898" y="229"/>
                  </a:cubicBezTo>
                  <a:cubicBezTo>
                    <a:pt x="967" y="109"/>
                    <a:pt x="859" y="0"/>
                    <a:pt x="75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4037375" y="1936300"/>
              <a:ext cx="14300" cy="35375"/>
            </a:xfrm>
            <a:custGeom>
              <a:avLst/>
              <a:gdLst/>
              <a:ahLst/>
              <a:cxnLst/>
              <a:rect l="l" t="t" r="r" b="b"/>
              <a:pathLst>
                <a:path w="572" h="1415" extrusionOk="0">
                  <a:moveTo>
                    <a:pt x="387" y="1"/>
                  </a:moveTo>
                  <a:cubicBezTo>
                    <a:pt x="324" y="1"/>
                    <a:pt x="261" y="36"/>
                    <a:pt x="241" y="118"/>
                  </a:cubicBezTo>
                  <a:cubicBezTo>
                    <a:pt x="166" y="494"/>
                    <a:pt x="91" y="845"/>
                    <a:pt x="15" y="1221"/>
                  </a:cubicBezTo>
                  <a:cubicBezTo>
                    <a:pt x="1" y="1340"/>
                    <a:pt x="99" y="1414"/>
                    <a:pt x="188" y="1414"/>
                  </a:cubicBezTo>
                  <a:cubicBezTo>
                    <a:pt x="249" y="1414"/>
                    <a:pt x="306" y="1379"/>
                    <a:pt x="316" y="1296"/>
                  </a:cubicBezTo>
                  <a:cubicBezTo>
                    <a:pt x="391" y="946"/>
                    <a:pt x="466" y="570"/>
                    <a:pt x="542" y="194"/>
                  </a:cubicBezTo>
                  <a:cubicBezTo>
                    <a:pt x="571" y="75"/>
                    <a:pt x="478" y="1"/>
                    <a:pt x="38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4058275" y="1947050"/>
              <a:ext cx="21500" cy="36975"/>
            </a:xfrm>
            <a:custGeom>
              <a:avLst/>
              <a:gdLst/>
              <a:ahLst/>
              <a:cxnLst/>
              <a:rect l="l" t="t" r="r" b="b"/>
              <a:pathLst>
                <a:path w="860" h="1479" extrusionOk="0">
                  <a:moveTo>
                    <a:pt x="647" y="0"/>
                  </a:moveTo>
                  <a:cubicBezTo>
                    <a:pt x="601" y="0"/>
                    <a:pt x="557" y="26"/>
                    <a:pt x="533" y="89"/>
                  </a:cubicBezTo>
                  <a:cubicBezTo>
                    <a:pt x="332" y="465"/>
                    <a:pt x="182" y="866"/>
                    <a:pt x="31" y="1293"/>
                  </a:cubicBezTo>
                  <a:cubicBezTo>
                    <a:pt x="1" y="1399"/>
                    <a:pt x="101" y="1478"/>
                    <a:pt x="195" y="1478"/>
                  </a:cubicBezTo>
                  <a:cubicBezTo>
                    <a:pt x="255" y="1478"/>
                    <a:pt x="313" y="1446"/>
                    <a:pt x="332" y="1368"/>
                  </a:cubicBezTo>
                  <a:cubicBezTo>
                    <a:pt x="458" y="967"/>
                    <a:pt x="608" y="591"/>
                    <a:pt x="808" y="240"/>
                  </a:cubicBezTo>
                  <a:cubicBezTo>
                    <a:pt x="860" y="120"/>
                    <a:pt x="747" y="0"/>
                    <a:pt x="64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4078150" y="1914825"/>
              <a:ext cx="19150" cy="32025"/>
            </a:xfrm>
            <a:custGeom>
              <a:avLst/>
              <a:gdLst/>
              <a:ahLst/>
              <a:cxnLst/>
              <a:rect l="l" t="t" r="r" b="b"/>
              <a:pathLst>
                <a:path w="766" h="1281" extrusionOk="0">
                  <a:moveTo>
                    <a:pt x="612" y="0"/>
                  </a:moveTo>
                  <a:cubicBezTo>
                    <a:pt x="533" y="0"/>
                    <a:pt x="452" y="50"/>
                    <a:pt x="439" y="150"/>
                  </a:cubicBezTo>
                  <a:cubicBezTo>
                    <a:pt x="439" y="476"/>
                    <a:pt x="314" y="777"/>
                    <a:pt x="114" y="1003"/>
                  </a:cubicBezTo>
                  <a:cubicBezTo>
                    <a:pt x="0" y="1135"/>
                    <a:pt x="100" y="1281"/>
                    <a:pt x="221" y="1281"/>
                  </a:cubicBezTo>
                  <a:cubicBezTo>
                    <a:pt x="260" y="1281"/>
                    <a:pt x="302" y="1265"/>
                    <a:pt x="339" y="1228"/>
                  </a:cubicBezTo>
                  <a:cubicBezTo>
                    <a:pt x="590" y="927"/>
                    <a:pt x="740" y="551"/>
                    <a:pt x="765" y="150"/>
                  </a:cubicBezTo>
                  <a:cubicBezTo>
                    <a:pt x="765" y="50"/>
                    <a:pt x="690" y="0"/>
                    <a:pt x="61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4156325" y="2162300"/>
              <a:ext cx="13650" cy="31100"/>
            </a:xfrm>
            <a:custGeom>
              <a:avLst/>
              <a:gdLst/>
              <a:ahLst/>
              <a:cxnLst/>
              <a:rect l="l" t="t" r="r" b="b"/>
              <a:pathLst>
                <a:path w="546" h="1244" extrusionOk="0">
                  <a:moveTo>
                    <a:pt x="383" y="1"/>
                  </a:moveTo>
                  <a:cubicBezTo>
                    <a:pt x="301" y="1"/>
                    <a:pt x="220" y="51"/>
                    <a:pt x="220" y="151"/>
                  </a:cubicBezTo>
                  <a:cubicBezTo>
                    <a:pt x="220" y="452"/>
                    <a:pt x="170" y="728"/>
                    <a:pt x="69" y="1003"/>
                  </a:cubicBezTo>
                  <a:cubicBezTo>
                    <a:pt x="1" y="1123"/>
                    <a:pt x="108" y="1243"/>
                    <a:pt x="206" y="1243"/>
                  </a:cubicBezTo>
                  <a:cubicBezTo>
                    <a:pt x="252" y="1243"/>
                    <a:pt x="296" y="1217"/>
                    <a:pt x="320" y="1154"/>
                  </a:cubicBezTo>
                  <a:cubicBezTo>
                    <a:pt x="470" y="828"/>
                    <a:pt x="546" y="502"/>
                    <a:pt x="546" y="151"/>
                  </a:cubicBezTo>
                  <a:cubicBezTo>
                    <a:pt x="546" y="51"/>
                    <a:pt x="464" y="1"/>
                    <a:pt x="38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4176325" y="2176100"/>
              <a:ext cx="16200" cy="28200"/>
            </a:xfrm>
            <a:custGeom>
              <a:avLst/>
              <a:gdLst/>
              <a:ahLst/>
              <a:cxnLst/>
              <a:rect l="l" t="t" r="r" b="b"/>
              <a:pathLst>
                <a:path w="648" h="1128" extrusionOk="0">
                  <a:moveTo>
                    <a:pt x="429" y="0"/>
                  </a:moveTo>
                  <a:cubicBezTo>
                    <a:pt x="353" y="0"/>
                    <a:pt x="284" y="50"/>
                    <a:pt x="297" y="151"/>
                  </a:cubicBezTo>
                  <a:cubicBezTo>
                    <a:pt x="322" y="401"/>
                    <a:pt x="247" y="652"/>
                    <a:pt x="96" y="852"/>
                  </a:cubicBezTo>
                  <a:cubicBezTo>
                    <a:pt x="0" y="968"/>
                    <a:pt x="96" y="1128"/>
                    <a:pt x="214" y="1128"/>
                  </a:cubicBezTo>
                  <a:cubicBezTo>
                    <a:pt x="249" y="1128"/>
                    <a:pt x="287" y="1113"/>
                    <a:pt x="322" y="1078"/>
                  </a:cubicBezTo>
                  <a:cubicBezTo>
                    <a:pt x="523" y="802"/>
                    <a:pt x="648" y="501"/>
                    <a:pt x="598" y="151"/>
                  </a:cubicBezTo>
                  <a:cubicBezTo>
                    <a:pt x="585" y="50"/>
                    <a:pt x="504" y="0"/>
                    <a:pt x="42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4190925" y="2140575"/>
              <a:ext cx="16750" cy="22700"/>
            </a:xfrm>
            <a:custGeom>
              <a:avLst/>
              <a:gdLst/>
              <a:ahLst/>
              <a:cxnLst/>
              <a:rect l="l" t="t" r="r" b="b"/>
              <a:pathLst>
                <a:path w="670" h="908" extrusionOk="0">
                  <a:moveTo>
                    <a:pt x="486" y="0"/>
                  </a:moveTo>
                  <a:cubicBezTo>
                    <a:pt x="423" y="0"/>
                    <a:pt x="360" y="36"/>
                    <a:pt x="340" y="118"/>
                  </a:cubicBezTo>
                  <a:cubicBezTo>
                    <a:pt x="289" y="318"/>
                    <a:pt x="214" y="519"/>
                    <a:pt x="89" y="694"/>
                  </a:cubicBezTo>
                  <a:cubicBezTo>
                    <a:pt x="0" y="801"/>
                    <a:pt x="112" y="907"/>
                    <a:pt x="230" y="907"/>
                  </a:cubicBezTo>
                  <a:cubicBezTo>
                    <a:pt x="278" y="907"/>
                    <a:pt x="328" y="889"/>
                    <a:pt x="365" y="845"/>
                  </a:cubicBezTo>
                  <a:cubicBezTo>
                    <a:pt x="515" y="644"/>
                    <a:pt x="590" y="444"/>
                    <a:pt x="640" y="193"/>
                  </a:cubicBezTo>
                  <a:cubicBezTo>
                    <a:pt x="670" y="75"/>
                    <a:pt x="577" y="0"/>
                    <a:pt x="48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3787750" y="1557050"/>
              <a:ext cx="212425" cy="209300"/>
            </a:xfrm>
            <a:custGeom>
              <a:avLst/>
              <a:gdLst/>
              <a:ahLst/>
              <a:cxnLst/>
              <a:rect l="l" t="t" r="r" b="b"/>
              <a:pathLst>
                <a:path w="8497" h="8372" extrusionOk="0">
                  <a:moveTo>
                    <a:pt x="5263" y="0"/>
                  </a:moveTo>
                  <a:lnTo>
                    <a:pt x="0" y="8121"/>
                  </a:lnTo>
                  <a:lnTo>
                    <a:pt x="8497" y="8371"/>
                  </a:lnTo>
                  <a:lnTo>
                    <a:pt x="5263" y="0"/>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3778350" y="1553900"/>
              <a:ext cx="160425" cy="221850"/>
            </a:xfrm>
            <a:custGeom>
              <a:avLst/>
              <a:gdLst/>
              <a:ahLst/>
              <a:cxnLst/>
              <a:rect l="l" t="t" r="r" b="b"/>
              <a:pathLst>
                <a:path w="6417" h="8874" extrusionOk="0">
                  <a:moveTo>
                    <a:pt x="5362" y="1"/>
                  </a:moveTo>
                  <a:cubicBezTo>
                    <a:pt x="5267" y="1"/>
                    <a:pt x="5174" y="45"/>
                    <a:pt x="5113" y="151"/>
                  </a:cubicBezTo>
                  <a:cubicBezTo>
                    <a:pt x="3434" y="2908"/>
                    <a:pt x="1780" y="5640"/>
                    <a:pt x="101" y="8397"/>
                  </a:cubicBezTo>
                  <a:cubicBezTo>
                    <a:pt x="0" y="8597"/>
                    <a:pt x="151" y="8873"/>
                    <a:pt x="376" y="8873"/>
                  </a:cubicBezTo>
                  <a:lnTo>
                    <a:pt x="6015" y="8773"/>
                  </a:lnTo>
                  <a:cubicBezTo>
                    <a:pt x="6416" y="8773"/>
                    <a:pt x="6416" y="8146"/>
                    <a:pt x="6015" y="8146"/>
                  </a:cubicBezTo>
                  <a:lnTo>
                    <a:pt x="948" y="8236"/>
                  </a:lnTo>
                  <a:lnTo>
                    <a:pt x="948" y="8236"/>
                  </a:lnTo>
                  <a:cubicBezTo>
                    <a:pt x="2526" y="5642"/>
                    <a:pt x="4084" y="3048"/>
                    <a:pt x="5665" y="477"/>
                  </a:cubicBezTo>
                  <a:cubicBezTo>
                    <a:pt x="5804" y="233"/>
                    <a:pt x="5579" y="1"/>
                    <a:pt x="5362"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5"/>
          <p:cNvGrpSpPr/>
          <p:nvPr/>
        </p:nvGrpSpPr>
        <p:grpSpPr>
          <a:xfrm>
            <a:off x="4177450" y="1553575"/>
            <a:ext cx="1023225" cy="760875"/>
            <a:chOff x="5030850" y="3328575"/>
            <a:chExt cx="1023225" cy="760875"/>
          </a:xfrm>
        </p:grpSpPr>
        <p:sp>
          <p:nvSpPr>
            <p:cNvPr id="8454" name="Google Shape;8454;p65"/>
            <p:cNvSpPr/>
            <p:nvPr/>
          </p:nvSpPr>
          <p:spPr>
            <a:xfrm>
              <a:off x="5903050" y="3720600"/>
              <a:ext cx="151025" cy="151650"/>
            </a:xfrm>
            <a:custGeom>
              <a:avLst/>
              <a:gdLst/>
              <a:ahLst/>
              <a:cxnLst/>
              <a:rect l="l" t="t" r="r" b="b"/>
              <a:pathLst>
                <a:path w="6041" h="6066" extrusionOk="0">
                  <a:moveTo>
                    <a:pt x="3033" y="0"/>
                  </a:moveTo>
                  <a:cubicBezTo>
                    <a:pt x="1354" y="0"/>
                    <a:pt x="0" y="1353"/>
                    <a:pt x="0" y="3033"/>
                  </a:cubicBezTo>
                  <a:cubicBezTo>
                    <a:pt x="0" y="4712"/>
                    <a:pt x="1354" y="6065"/>
                    <a:pt x="3033" y="6065"/>
                  </a:cubicBezTo>
                  <a:cubicBezTo>
                    <a:pt x="4687" y="6065"/>
                    <a:pt x="6040" y="4712"/>
                    <a:pt x="6040" y="3033"/>
                  </a:cubicBezTo>
                  <a:cubicBezTo>
                    <a:pt x="6040" y="1353"/>
                    <a:pt x="4687" y="0"/>
                    <a:pt x="30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5182500" y="3328575"/>
              <a:ext cx="796300" cy="620850"/>
            </a:xfrm>
            <a:custGeom>
              <a:avLst/>
              <a:gdLst/>
              <a:ahLst/>
              <a:cxnLst/>
              <a:rect l="l" t="t" r="r" b="b"/>
              <a:pathLst>
                <a:path w="31852" h="24834" extrusionOk="0">
                  <a:moveTo>
                    <a:pt x="12914" y="1"/>
                  </a:moveTo>
                  <a:cubicBezTo>
                    <a:pt x="12847" y="1"/>
                    <a:pt x="12787" y="6"/>
                    <a:pt x="12732" y="17"/>
                  </a:cubicBezTo>
                  <a:cubicBezTo>
                    <a:pt x="10652" y="443"/>
                    <a:pt x="0" y="10668"/>
                    <a:pt x="0" y="10668"/>
                  </a:cubicBezTo>
                  <a:cubicBezTo>
                    <a:pt x="0" y="10668"/>
                    <a:pt x="19817" y="24833"/>
                    <a:pt x="22389" y="24833"/>
                  </a:cubicBezTo>
                  <a:cubicBezTo>
                    <a:pt x="22541" y="24833"/>
                    <a:pt x="22633" y="24784"/>
                    <a:pt x="22657" y="24679"/>
                  </a:cubicBezTo>
                  <a:cubicBezTo>
                    <a:pt x="23083" y="22799"/>
                    <a:pt x="23584" y="19039"/>
                    <a:pt x="23584" y="19039"/>
                  </a:cubicBezTo>
                  <a:cubicBezTo>
                    <a:pt x="23584" y="19039"/>
                    <a:pt x="24436" y="22699"/>
                    <a:pt x="24963" y="22799"/>
                  </a:cubicBezTo>
                  <a:cubicBezTo>
                    <a:pt x="24969" y="22800"/>
                    <a:pt x="24977" y="22801"/>
                    <a:pt x="24986" y="22801"/>
                  </a:cubicBezTo>
                  <a:cubicBezTo>
                    <a:pt x="25635" y="22801"/>
                    <a:pt x="31852" y="19234"/>
                    <a:pt x="31629" y="18814"/>
                  </a:cubicBezTo>
                  <a:cubicBezTo>
                    <a:pt x="31584" y="18722"/>
                    <a:pt x="31348" y="18690"/>
                    <a:pt x="31008" y="18690"/>
                  </a:cubicBezTo>
                  <a:cubicBezTo>
                    <a:pt x="30146" y="18690"/>
                    <a:pt x="28616" y="18901"/>
                    <a:pt x="27830" y="18901"/>
                  </a:cubicBezTo>
                  <a:cubicBezTo>
                    <a:pt x="27567" y="18901"/>
                    <a:pt x="27387" y="18877"/>
                    <a:pt x="27344" y="18814"/>
                  </a:cubicBezTo>
                  <a:cubicBezTo>
                    <a:pt x="27143" y="18513"/>
                    <a:pt x="27344" y="8914"/>
                    <a:pt x="27043" y="8388"/>
                  </a:cubicBezTo>
                  <a:cubicBezTo>
                    <a:pt x="26725" y="7875"/>
                    <a:pt x="15498" y="1"/>
                    <a:pt x="12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5770850" y="3685500"/>
              <a:ext cx="15675" cy="138500"/>
            </a:xfrm>
            <a:custGeom>
              <a:avLst/>
              <a:gdLst/>
              <a:ahLst/>
              <a:cxnLst/>
              <a:rect l="l" t="t" r="r" b="b"/>
              <a:pathLst>
                <a:path w="627" h="5540" extrusionOk="0">
                  <a:moveTo>
                    <a:pt x="464" y="0"/>
                  </a:moveTo>
                  <a:cubicBezTo>
                    <a:pt x="382" y="0"/>
                    <a:pt x="301" y="51"/>
                    <a:pt x="301" y="151"/>
                  </a:cubicBezTo>
                  <a:cubicBezTo>
                    <a:pt x="301" y="151"/>
                    <a:pt x="301" y="151"/>
                    <a:pt x="301" y="151"/>
                  </a:cubicBezTo>
                  <a:lnTo>
                    <a:pt x="301" y="151"/>
                  </a:lnTo>
                  <a:cubicBezTo>
                    <a:pt x="175" y="1905"/>
                    <a:pt x="0" y="3635"/>
                    <a:pt x="0" y="5389"/>
                  </a:cubicBezTo>
                  <a:cubicBezTo>
                    <a:pt x="0" y="5489"/>
                    <a:pt x="81" y="5539"/>
                    <a:pt x="163" y="5539"/>
                  </a:cubicBezTo>
                  <a:cubicBezTo>
                    <a:pt x="244" y="5539"/>
                    <a:pt x="326" y="5489"/>
                    <a:pt x="326" y="5389"/>
                  </a:cubicBezTo>
                  <a:cubicBezTo>
                    <a:pt x="426" y="3635"/>
                    <a:pt x="526" y="1906"/>
                    <a:pt x="626" y="153"/>
                  </a:cubicBezTo>
                  <a:lnTo>
                    <a:pt x="626" y="153"/>
                  </a:lnTo>
                  <a:cubicBezTo>
                    <a:pt x="627" y="152"/>
                    <a:pt x="627" y="151"/>
                    <a:pt x="627" y="151"/>
                  </a:cubicBezTo>
                  <a:cubicBezTo>
                    <a:pt x="627" y="51"/>
                    <a:pt x="545" y="0"/>
                    <a:pt x="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5030850" y="3567000"/>
              <a:ext cx="742525" cy="522450"/>
            </a:xfrm>
            <a:custGeom>
              <a:avLst/>
              <a:gdLst/>
              <a:ahLst/>
              <a:cxnLst/>
              <a:rect l="l" t="t" r="r" b="b"/>
              <a:pathLst>
                <a:path w="29701" h="20898" extrusionOk="0">
                  <a:moveTo>
                    <a:pt x="5962" y="1"/>
                  </a:moveTo>
                  <a:cubicBezTo>
                    <a:pt x="5954" y="1"/>
                    <a:pt x="5947" y="2"/>
                    <a:pt x="5941" y="4"/>
                  </a:cubicBezTo>
                  <a:cubicBezTo>
                    <a:pt x="5239" y="204"/>
                    <a:pt x="1" y="8224"/>
                    <a:pt x="627" y="9402"/>
                  </a:cubicBezTo>
                  <a:cubicBezTo>
                    <a:pt x="1240" y="10529"/>
                    <a:pt x="26561" y="20898"/>
                    <a:pt x="28524" y="20898"/>
                  </a:cubicBezTo>
                  <a:cubicBezTo>
                    <a:pt x="28570" y="20898"/>
                    <a:pt x="28603" y="20892"/>
                    <a:pt x="28623" y="20881"/>
                  </a:cubicBezTo>
                  <a:cubicBezTo>
                    <a:pt x="28948" y="20680"/>
                    <a:pt x="29700" y="14891"/>
                    <a:pt x="29274" y="14365"/>
                  </a:cubicBezTo>
                  <a:cubicBezTo>
                    <a:pt x="28876" y="13867"/>
                    <a:pt x="7019" y="1"/>
                    <a:pt x="5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5112475" y="3743425"/>
              <a:ext cx="21625" cy="33925"/>
            </a:xfrm>
            <a:custGeom>
              <a:avLst/>
              <a:gdLst/>
              <a:ahLst/>
              <a:cxnLst/>
              <a:rect l="l" t="t" r="r" b="b"/>
              <a:pathLst>
                <a:path w="865" h="1357" extrusionOk="0">
                  <a:moveTo>
                    <a:pt x="640" y="0"/>
                  </a:moveTo>
                  <a:cubicBezTo>
                    <a:pt x="591" y="0"/>
                    <a:pt x="544" y="26"/>
                    <a:pt x="520" y="90"/>
                  </a:cubicBezTo>
                  <a:cubicBezTo>
                    <a:pt x="370" y="415"/>
                    <a:pt x="220" y="766"/>
                    <a:pt x="69" y="1117"/>
                  </a:cubicBezTo>
                  <a:cubicBezTo>
                    <a:pt x="1" y="1237"/>
                    <a:pt x="119" y="1357"/>
                    <a:pt x="225" y="1357"/>
                  </a:cubicBezTo>
                  <a:cubicBezTo>
                    <a:pt x="275" y="1357"/>
                    <a:pt x="321" y="1331"/>
                    <a:pt x="345" y="1267"/>
                  </a:cubicBezTo>
                  <a:lnTo>
                    <a:pt x="796" y="240"/>
                  </a:lnTo>
                  <a:cubicBezTo>
                    <a:pt x="865" y="120"/>
                    <a:pt x="746" y="0"/>
                    <a:pt x="6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5133225" y="3659900"/>
              <a:ext cx="22150" cy="18725"/>
            </a:xfrm>
            <a:custGeom>
              <a:avLst/>
              <a:gdLst/>
              <a:ahLst/>
              <a:cxnLst/>
              <a:rect l="l" t="t" r="r" b="b"/>
              <a:pathLst>
                <a:path w="886" h="749" extrusionOk="0">
                  <a:moveTo>
                    <a:pt x="624" y="1"/>
                  </a:moveTo>
                  <a:cubicBezTo>
                    <a:pt x="587" y="1"/>
                    <a:pt x="550" y="14"/>
                    <a:pt x="517" y="47"/>
                  </a:cubicBezTo>
                  <a:lnTo>
                    <a:pt x="116" y="473"/>
                  </a:lnTo>
                  <a:cubicBezTo>
                    <a:pt x="1" y="589"/>
                    <a:pt x="107" y="748"/>
                    <a:pt x="231" y="748"/>
                  </a:cubicBezTo>
                  <a:cubicBezTo>
                    <a:pt x="268" y="748"/>
                    <a:pt x="307" y="734"/>
                    <a:pt x="342" y="699"/>
                  </a:cubicBezTo>
                  <a:cubicBezTo>
                    <a:pt x="492" y="573"/>
                    <a:pt x="618" y="423"/>
                    <a:pt x="768" y="298"/>
                  </a:cubicBezTo>
                  <a:cubicBezTo>
                    <a:pt x="886" y="180"/>
                    <a:pt x="758"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5193425" y="3684925"/>
              <a:ext cx="27650" cy="28450"/>
            </a:xfrm>
            <a:custGeom>
              <a:avLst/>
              <a:gdLst/>
              <a:ahLst/>
              <a:cxnLst/>
              <a:rect l="l" t="t" r="r" b="b"/>
              <a:pathLst>
                <a:path w="1106" h="1138" extrusionOk="0">
                  <a:moveTo>
                    <a:pt x="876" y="1"/>
                  </a:moveTo>
                  <a:cubicBezTo>
                    <a:pt x="827" y="1"/>
                    <a:pt x="778" y="22"/>
                    <a:pt x="741" y="74"/>
                  </a:cubicBezTo>
                  <a:cubicBezTo>
                    <a:pt x="515" y="349"/>
                    <a:pt x="315" y="625"/>
                    <a:pt x="89" y="901"/>
                  </a:cubicBezTo>
                  <a:cubicBezTo>
                    <a:pt x="0" y="1026"/>
                    <a:pt x="127" y="1138"/>
                    <a:pt x="253" y="1138"/>
                  </a:cubicBezTo>
                  <a:cubicBezTo>
                    <a:pt x="303" y="1138"/>
                    <a:pt x="354" y="1119"/>
                    <a:pt x="390" y="1076"/>
                  </a:cubicBezTo>
                  <a:cubicBezTo>
                    <a:pt x="591" y="800"/>
                    <a:pt x="816" y="525"/>
                    <a:pt x="1017" y="249"/>
                  </a:cubicBezTo>
                  <a:cubicBezTo>
                    <a:pt x="1105" y="125"/>
                    <a:pt x="993" y="1"/>
                    <a:pt x="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5739500" y="3941300"/>
              <a:ext cx="8175" cy="39350"/>
            </a:xfrm>
            <a:custGeom>
              <a:avLst/>
              <a:gdLst/>
              <a:ahLst/>
              <a:cxnLst/>
              <a:rect l="l" t="t" r="r" b="b"/>
              <a:pathLst>
                <a:path w="327" h="1574" extrusionOk="0">
                  <a:moveTo>
                    <a:pt x="164" y="0"/>
                  </a:moveTo>
                  <a:cubicBezTo>
                    <a:pt x="82" y="0"/>
                    <a:pt x="1" y="57"/>
                    <a:pt x="1" y="170"/>
                  </a:cubicBezTo>
                  <a:lnTo>
                    <a:pt x="1" y="1423"/>
                  </a:lnTo>
                  <a:cubicBezTo>
                    <a:pt x="1" y="1523"/>
                    <a:pt x="82" y="1573"/>
                    <a:pt x="164" y="1573"/>
                  </a:cubicBezTo>
                  <a:cubicBezTo>
                    <a:pt x="245" y="1573"/>
                    <a:pt x="327" y="1523"/>
                    <a:pt x="327" y="1423"/>
                  </a:cubicBezTo>
                  <a:lnTo>
                    <a:pt x="327" y="170"/>
                  </a:lnTo>
                  <a:cubicBezTo>
                    <a:pt x="327" y="57"/>
                    <a:pt x="245"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5739500" y="4003950"/>
              <a:ext cx="8175" cy="23675"/>
            </a:xfrm>
            <a:custGeom>
              <a:avLst/>
              <a:gdLst/>
              <a:ahLst/>
              <a:cxnLst/>
              <a:rect l="l" t="t" r="r" b="b"/>
              <a:pathLst>
                <a:path w="327" h="947" extrusionOk="0">
                  <a:moveTo>
                    <a:pt x="164" y="1"/>
                  </a:moveTo>
                  <a:cubicBezTo>
                    <a:pt x="82" y="1"/>
                    <a:pt x="1" y="57"/>
                    <a:pt x="1" y="170"/>
                  </a:cubicBezTo>
                  <a:lnTo>
                    <a:pt x="1" y="796"/>
                  </a:lnTo>
                  <a:cubicBezTo>
                    <a:pt x="1" y="897"/>
                    <a:pt x="82" y="947"/>
                    <a:pt x="164" y="947"/>
                  </a:cubicBezTo>
                  <a:cubicBezTo>
                    <a:pt x="245" y="947"/>
                    <a:pt x="327" y="897"/>
                    <a:pt x="327" y="796"/>
                  </a:cubicBezTo>
                  <a:lnTo>
                    <a:pt x="327" y="170"/>
                  </a:lnTo>
                  <a:cubicBezTo>
                    <a:pt x="327" y="57"/>
                    <a:pt x="245"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5692525" y="3983125"/>
              <a:ext cx="8150" cy="34325"/>
            </a:xfrm>
            <a:custGeom>
              <a:avLst/>
              <a:gdLst/>
              <a:ahLst/>
              <a:cxnLst/>
              <a:rect l="l" t="t" r="r" b="b"/>
              <a:pathLst>
                <a:path w="326" h="1373" extrusionOk="0">
                  <a:moveTo>
                    <a:pt x="163" y="0"/>
                  </a:moveTo>
                  <a:cubicBezTo>
                    <a:pt x="82" y="0"/>
                    <a:pt x="0" y="50"/>
                    <a:pt x="0" y="151"/>
                  </a:cubicBezTo>
                  <a:lnTo>
                    <a:pt x="0" y="1203"/>
                  </a:lnTo>
                  <a:cubicBezTo>
                    <a:pt x="0" y="1316"/>
                    <a:pt x="82" y="1373"/>
                    <a:pt x="163" y="1373"/>
                  </a:cubicBezTo>
                  <a:cubicBezTo>
                    <a:pt x="245" y="1373"/>
                    <a:pt x="326" y="1316"/>
                    <a:pt x="326" y="1203"/>
                  </a:cubicBezTo>
                  <a:lnTo>
                    <a:pt x="326" y="151"/>
                  </a:lnTo>
                  <a:cubicBezTo>
                    <a:pt x="326" y="50"/>
                    <a:pt x="245"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5"/>
          <p:cNvGrpSpPr/>
          <p:nvPr/>
        </p:nvGrpSpPr>
        <p:grpSpPr>
          <a:xfrm>
            <a:off x="7075112" y="3627843"/>
            <a:ext cx="474081" cy="756349"/>
            <a:chOff x="7075112" y="3627843"/>
            <a:chExt cx="474081" cy="756349"/>
          </a:xfrm>
        </p:grpSpPr>
        <p:sp>
          <p:nvSpPr>
            <p:cNvPr id="8465" name="Google Shape;8465;p65"/>
            <p:cNvSpPr/>
            <p:nvPr/>
          </p:nvSpPr>
          <p:spPr>
            <a:xfrm>
              <a:off x="7075112" y="3979986"/>
              <a:ext cx="474081" cy="404207"/>
            </a:xfrm>
            <a:custGeom>
              <a:avLst/>
              <a:gdLst/>
              <a:ahLst/>
              <a:cxnLst/>
              <a:rect l="l" t="t" r="r" b="b"/>
              <a:pathLst>
                <a:path w="27044" h="23058" extrusionOk="0">
                  <a:moveTo>
                    <a:pt x="27043" y="0"/>
                  </a:moveTo>
                  <a:lnTo>
                    <a:pt x="1" y="627"/>
                  </a:lnTo>
                  <a:lnTo>
                    <a:pt x="5164" y="23058"/>
                  </a:lnTo>
                  <a:lnTo>
                    <a:pt x="22607" y="22632"/>
                  </a:lnTo>
                  <a:lnTo>
                    <a:pt x="270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7256126" y="3839816"/>
              <a:ext cx="89648" cy="178403"/>
            </a:xfrm>
            <a:custGeom>
              <a:avLst/>
              <a:gdLst/>
              <a:ahLst/>
              <a:cxnLst/>
              <a:rect l="l" t="t" r="r" b="b"/>
              <a:pathLst>
                <a:path w="5114" h="10177" extrusionOk="0">
                  <a:moveTo>
                    <a:pt x="2206" y="728"/>
                  </a:moveTo>
                  <a:cubicBezTo>
                    <a:pt x="2356" y="728"/>
                    <a:pt x="2457" y="778"/>
                    <a:pt x="2532" y="828"/>
                  </a:cubicBezTo>
                  <a:cubicBezTo>
                    <a:pt x="3735" y="1555"/>
                    <a:pt x="4211" y="5615"/>
                    <a:pt x="4336" y="8071"/>
                  </a:cubicBezTo>
                  <a:cubicBezTo>
                    <a:pt x="2983" y="6267"/>
                    <a:pt x="903" y="3109"/>
                    <a:pt x="1254" y="1555"/>
                  </a:cubicBezTo>
                  <a:cubicBezTo>
                    <a:pt x="1329" y="1204"/>
                    <a:pt x="1504" y="978"/>
                    <a:pt x="1805" y="828"/>
                  </a:cubicBezTo>
                  <a:cubicBezTo>
                    <a:pt x="1955" y="753"/>
                    <a:pt x="2081" y="728"/>
                    <a:pt x="2206" y="728"/>
                  </a:cubicBezTo>
                  <a:close/>
                  <a:moveTo>
                    <a:pt x="2189" y="1"/>
                  </a:moveTo>
                  <a:cubicBezTo>
                    <a:pt x="1962" y="1"/>
                    <a:pt x="1730" y="57"/>
                    <a:pt x="1504" y="176"/>
                  </a:cubicBezTo>
                  <a:cubicBezTo>
                    <a:pt x="978" y="427"/>
                    <a:pt x="652" y="828"/>
                    <a:pt x="552" y="1404"/>
                  </a:cubicBezTo>
                  <a:cubicBezTo>
                    <a:pt x="1" y="3986"/>
                    <a:pt x="4286" y="9174"/>
                    <a:pt x="4462" y="9400"/>
                  </a:cubicBezTo>
                  <a:lnTo>
                    <a:pt x="5113" y="10176"/>
                  </a:lnTo>
                  <a:lnTo>
                    <a:pt x="5113" y="9149"/>
                  </a:lnTo>
                  <a:cubicBezTo>
                    <a:pt x="5088" y="8372"/>
                    <a:pt x="4913" y="1430"/>
                    <a:pt x="2908" y="201"/>
                  </a:cubicBezTo>
                  <a:cubicBezTo>
                    <a:pt x="2684" y="70"/>
                    <a:pt x="2440" y="1"/>
                    <a:pt x="2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7329489" y="3836082"/>
              <a:ext cx="134034" cy="179507"/>
            </a:xfrm>
            <a:custGeom>
              <a:avLst/>
              <a:gdLst/>
              <a:ahLst/>
              <a:cxnLst/>
              <a:rect l="l" t="t" r="r" b="b"/>
              <a:pathLst>
                <a:path w="7646" h="10240" extrusionOk="0">
                  <a:moveTo>
                    <a:pt x="5440" y="740"/>
                  </a:moveTo>
                  <a:cubicBezTo>
                    <a:pt x="5640" y="740"/>
                    <a:pt x="5866" y="790"/>
                    <a:pt x="6066" y="891"/>
                  </a:cubicBezTo>
                  <a:cubicBezTo>
                    <a:pt x="6442" y="1091"/>
                    <a:pt x="6643" y="1342"/>
                    <a:pt x="6668" y="1693"/>
                  </a:cubicBezTo>
                  <a:cubicBezTo>
                    <a:pt x="6843" y="3422"/>
                    <a:pt x="3259" y="6730"/>
                    <a:pt x="1129" y="8460"/>
                  </a:cubicBezTo>
                  <a:cubicBezTo>
                    <a:pt x="1755" y="5978"/>
                    <a:pt x="3109" y="1718"/>
                    <a:pt x="4863" y="866"/>
                  </a:cubicBezTo>
                  <a:cubicBezTo>
                    <a:pt x="5039" y="765"/>
                    <a:pt x="5239" y="740"/>
                    <a:pt x="5440" y="740"/>
                  </a:cubicBezTo>
                  <a:close/>
                  <a:moveTo>
                    <a:pt x="5435" y="1"/>
                  </a:moveTo>
                  <a:cubicBezTo>
                    <a:pt x="5138" y="1"/>
                    <a:pt x="4838" y="70"/>
                    <a:pt x="4537" y="214"/>
                  </a:cubicBezTo>
                  <a:cubicBezTo>
                    <a:pt x="1806" y="1542"/>
                    <a:pt x="277" y="8986"/>
                    <a:pt x="201" y="9287"/>
                  </a:cubicBezTo>
                  <a:lnTo>
                    <a:pt x="1" y="10239"/>
                  </a:lnTo>
                  <a:lnTo>
                    <a:pt x="778" y="9663"/>
                  </a:lnTo>
                  <a:cubicBezTo>
                    <a:pt x="1480" y="9111"/>
                    <a:pt x="7645" y="4349"/>
                    <a:pt x="7395" y="1617"/>
                  </a:cubicBezTo>
                  <a:cubicBezTo>
                    <a:pt x="7344" y="1041"/>
                    <a:pt x="6994" y="565"/>
                    <a:pt x="6392" y="239"/>
                  </a:cubicBezTo>
                  <a:cubicBezTo>
                    <a:pt x="6079" y="82"/>
                    <a:pt x="575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7292589" y="3979986"/>
              <a:ext cx="103707" cy="404207"/>
            </a:xfrm>
            <a:custGeom>
              <a:avLst/>
              <a:gdLst/>
              <a:ahLst/>
              <a:cxnLst/>
              <a:rect l="l" t="t" r="r" b="b"/>
              <a:pathLst>
                <a:path w="5916" h="23058" extrusionOk="0">
                  <a:moveTo>
                    <a:pt x="1" y="0"/>
                  </a:moveTo>
                  <a:lnTo>
                    <a:pt x="728" y="23058"/>
                  </a:lnTo>
                  <a:lnTo>
                    <a:pt x="3234" y="23058"/>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7116851" y="4162753"/>
              <a:ext cx="396756" cy="53168"/>
            </a:xfrm>
            <a:custGeom>
              <a:avLst/>
              <a:gdLst/>
              <a:ahLst/>
              <a:cxnLst/>
              <a:rect l="l" t="t" r="r" b="b"/>
              <a:pathLst>
                <a:path w="22633" h="3033" extrusionOk="0">
                  <a:moveTo>
                    <a:pt x="22632" y="0"/>
                  </a:moveTo>
                  <a:lnTo>
                    <a:pt x="1" y="552"/>
                  </a:lnTo>
                  <a:lnTo>
                    <a:pt x="577" y="3033"/>
                  </a:lnTo>
                  <a:lnTo>
                    <a:pt x="22081" y="2732"/>
                  </a:lnTo>
                  <a:lnTo>
                    <a:pt x="22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7335117" y="3627843"/>
              <a:ext cx="32185" cy="342466"/>
            </a:xfrm>
            <a:custGeom>
              <a:avLst/>
              <a:gdLst/>
              <a:ahLst/>
              <a:cxnLst/>
              <a:rect l="l" t="t" r="r" b="b"/>
              <a:pathLst>
                <a:path w="1836" h="19536" extrusionOk="0">
                  <a:moveTo>
                    <a:pt x="1118" y="0"/>
                  </a:moveTo>
                  <a:cubicBezTo>
                    <a:pt x="983" y="0"/>
                    <a:pt x="845" y="88"/>
                    <a:pt x="833" y="263"/>
                  </a:cubicBezTo>
                  <a:cubicBezTo>
                    <a:pt x="507" y="6579"/>
                    <a:pt x="1309" y="12920"/>
                    <a:pt x="31" y="19186"/>
                  </a:cubicBezTo>
                  <a:cubicBezTo>
                    <a:pt x="1" y="19397"/>
                    <a:pt x="180" y="19536"/>
                    <a:pt x="338" y="19536"/>
                  </a:cubicBezTo>
                  <a:cubicBezTo>
                    <a:pt x="442" y="19536"/>
                    <a:pt x="537" y="19476"/>
                    <a:pt x="557" y="19336"/>
                  </a:cubicBezTo>
                  <a:cubicBezTo>
                    <a:pt x="1835" y="13020"/>
                    <a:pt x="1058" y="6629"/>
                    <a:pt x="1384" y="263"/>
                  </a:cubicBezTo>
                  <a:cubicBezTo>
                    <a:pt x="1384" y="88"/>
                    <a:pt x="1253" y="0"/>
                    <a:pt x="1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65"/>
          <p:cNvGrpSpPr/>
          <p:nvPr/>
        </p:nvGrpSpPr>
        <p:grpSpPr>
          <a:xfrm>
            <a:off x="6454304" y="2186649"/>
            <a:ext cx="456078" cy="652344"/>
            <a:chOff x="6454304" y="2186649"/>
            <a:chExt cx="456078" cy="652344"/>
          </a:xfrm>
        </p:grpSpPr>
        <p:sp>
          <p:nvSpPr>
            <p:cNvPr id="8472"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65"/>
          <p:cNvGrpSpPr/>
          <p:nvPr/>
        </p:nvGrpSpPr>
        <p:grpSpPr>
          <a:xfrm>
            <a:off x="5577804" y="2128222"/>
            <a:ext cx="511858" cy="769427"/>
            <a:chOff x="5577804" y="2128222"/>
            <a:chExt cx="511858" cy="769427"/>
          </a:xfrm>
        </p:grpSpPr>
        <p:sp>
          <p:nvSpPr>
            <p:cNvPr id="8480"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6" name="Google Shape;8496;p65"/>
          <p:cNvSpPr/>
          <p:nvPr/>
        </p:nvSpPr>
        <p:spPr>
          <a:xfrm>
            <a:off x="6693764" y="1348382"/>
            <a:ext cx="24700" cy="412271"/>
          </a:xfrm>
          <a:custGeom>
            <a:avLst/>
            <a:gdLst/>
            <a:ahLst/>
            <a:cxnLst/>
            <a:rect l="l" t="t" r="r" b="b"/>
            <a:pathLst>
              <a:path w="1409" h="23518" extrusionOk="0">
                <a:moveTo>
                  <a:pt x="1153" y="0"/>
                </a:moveTo>
                <a:cubicBezTo>
                  <a:pt x="1028" y="0"/>
                  <a:pt x="902" y="82"/>
                  <a:pt x="902" y="245"/>
                </a:cubicBezTo>
                <a:cubicBezTo>
                  <a:pt x="677" y="3528"/>
                  <a:pt x="552" y="6811"/>
                  <a:pt x="451" y="10094"/>
                </a:cubicBezTo>
                <a:cubicBezTo>
                  <a:pt x="351" y="14430"/>
                  <a:pt x="0" y="19067"/>
                  <a:pt x="877" y="23327"/>
                </a:cubicBezTo>
                <a:cubicBezTo>
                  <a:pt x="908" y="23460"/>
                  <a:pt x="1005" y="23518"/>
                  <a:pt x="1106" y="23518"/>
                </a:cubicBezTo>
                <a:cubicBezTo>
                  <a:pt x="1253" y="23518"/>
                  <a:pt x="1408" y="23395"/>
                  <a:pt x="1379" y="23202"/>
                </a:cubicBezTo>
                <a:cubicBezTo>
                  <a:pt x="451" y="18841"/>
                  <a:pt x="852" y="14054"/>
                  <a:pt x="978" y="9643"/>
                </a:cubicBezTo>
                <a:cubicBezTo>
                  <a:pt x="1053" y="6510"/>
                  <a:pt x="1203" y="3377"/>
                  <a:pt x="1404" y="245"/>
                </a:cubicBezTo>
                <a:cubicBezTo>
                  <a:pt x="1404" y="82"/>
                  <a:pt x="1278" y="0"/>
                  <a:pt x="1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7" name="Google Shape;8497;p65"/>
          <p:cNvGrpSpPr/>
          <p:nvPr/>
        </p:nvGrpSpPr>
        <p:grpSpPr>
          <a:xfrm>
            <a:off x="6442016" y="1529274"/>
            <a:ext cx="575124" cy="623016"/>
            <a:chOff x="3107925" y="764425"/>
            <a:chExt cx="820200" cy="888500"/>
          </a:xfrm>
        </p:grpSpPr>
        <p:sp>
          <p:nvSpPr>
            <p:cNvPr id="8498" name="Google Shape;8498;p65"/>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65"/>
          <p:cNvGrpSpPr/>
          <p:nvPr/>
        </p:nvGrpSpPr>
        <p:grpSpPr>
          <a:xfrm>
            <a:off x="6400277" y="2927940"/>
            <a:ext cx="453869" cy="656200"/>
            <a:chOff x="6400277" y="2927940"/>
            <a:chExt cx="453869" cy="656200"/>
          </a:xfrm>
        </p:grpSpPr>
        <p:sp>
          <p:nvSpPr>
            <p:cNvPr id="8507"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65"/>
          <p:cNvGrpSpPr/>
          <p:nvPr/>
        </p:nvGrpSpPr>
        <p:grpSpPr>
          <a:xfrm>
            <a:off x="7959973" y="2126363"/>
            <a:ext cx="431887" cy="736803"/>
            <a:chOff x="7959973" y="2126363"/>
            <a:chExt cx="431887" cy="736803"/>
          </a:xfrm>
        </p:grpSpPr>
        <p:sp>
          <p:nvSpPr>
            <p:cNvPr id="8514"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5"/>
          <p:cNvGrpSpPr/>
          <p:nvPr/>
        </p:nvGrpSpPr>
        <p:grpSpPr>
          <a:xfrm>
            <a:off x="5527721" y="3681765"/>
            <a:ext cx="447278" cy="780628"/>
            <a:chOff x="5527721" y="3681765"/>
            <a:chExt cx="447278" cy="780628"/>
          </a:xfrm>
        </p:grpSpPr>
        <p:sp>
          <p:nvSpPr>
            <p:cNvPr id="8524" name="Google Shape;8524;p65"/>
            <p:cNvSpPr/>
            <p:nvPr/>
          </p:nvSpPr>
          <p:spPr>
            <a:xfrm>
              <a:off x="5703897" y="3970782"/>
              <a:ext cx="134017" cy="79954"/>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5706545" y="3681765"/>
              <a:ext cx="168288" cy="30244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5533436" y="4015572"/>
              <a:ext cx="436287" cy="224402"/>
            </a:xfrm>
            <a:custGeom>
              <a:avLst/>
              <a:gdLst/>
              <a:ahLst/>
              <a:cxnLst/>
              <a:rect l="l" t="t" r="r" b="b"/>
              <a:pathLst>
                <a:path w="24888" h="12801" extrusionOk="0">
                  <a:moveTo>
                    <a:pt x="12431" y="0"/>
                  </a:moveTo>
                  <a:cubicBezTo>
                    <a:pt x="8246" y="0"/>
                    <a:pt x="4537" y="1980"/>
                    <a:pt x="2231" y="5088"/>
                  </a:cubicBezTo>
                  <a:cubicBezTo>
                    <a:pt x="1529" y="6015"/>
                    <a:pt x="953" y="7018"/>
                    <a:pt x="527" y="8120"/>
                  </a:cubicBezTo>
                  <a:cubicBezTo>
                    <a:pt x="326" y="8672"/>
                    <a:pt x="126" y="9273"/>
                    <a:pt x="0" y="9875"/>
                  </a:cubicBezTo>
                  <a:cubicBezTo>
                    <a:pt x="1825" y="10700"/>
                    <a:pt x="7074" y="12800"/>
                    <a:pt x="13364" y="12800"/>
                  </a:cubicBezTo>
                  <a:cubicBezTo>
                    <a:pt x="17011" y="12800"/>
                    <a:pt x="21006" y="12095"/>
                    <a:pt x="24888" y="10025"/>
                  </a:cubicBezTo>
                  <a:cubicBezTo>
                    <a:pt x="24737" y="9298"/>
                    <a:pt x="24512" y="8597"/>
                    <a:pt x="24236" y="7920"/>
                  </a:cubicBezTo>
                  <a:cubicBezTo>
                    <a:pt x="23760" y="6767"/>
                    <a:pt x="23108" y="5689"/>
                    <a:pt x="22331" y="4737"/>
                  </a:cubicBezTo>
                  <a:cubicBezTo>
                    <a:pt x="20000" y="1830"/>
                    <a:pt x="16416" y="0"/>
                    <a:pt x="12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5"/>
            <p:cNvSpPr/>
            <p:nvPr/>
          </p:nvSpPr>
          <p:spPr>
            <a:xfrm>
              <a:off x="5536504" y="4276260"/>
              <a:ext cx="434534" cy="80656"/>
            </a:xfrm>
            <a:custGeom>
              <a:avLst/>
              <a:gdLst/>
              <a:ahLst/>
              <a:cxnLst/>
              <a:rect l="l" t="t" r="r" b="b"/>
              <a:pathLst>
                <a:path w="24788" h="4601" extrusionOk="0">
                  <a:moveTo>
                    <a:pt x="23226" y="0"/>
                  </a:moveTo>
                  <a:cubicBezTo>
                    <a:pt x="22944" y="0"/>
                    <a:pt x="22661" y="23"/>
                    <a:pt x="22382" y="67"/>
                  </a:cubicBezTo>
                  <a:cubicBezTo>
                    <a:pt x="21454" y="242"/>
                    <a:pt x="20627" y="643"/>
                    <a:pt x="19725" y="1069"/>
                  </a:cubicBezTo>
                  <a:cubicBezTo>
                    <a:pt x="19199" y="1345"/>
                    <a:pt x="18622" y="1595"/>
                    <a:pt x="18046" y="1821"/>
                  </a:cubicBezTo>
                  <a:cubicBezTo>
                    <a:pt x="17094" y="2172"/>
                    <a:pt x="16091" y="2347"/>
                    <a:pt x="15063" y="2347"/>
                  </a:cubicBezTo>
                  <a:cubicBezTo>
                    <a:pt x="14136" y="2347"/>
                    <a:pt x="13184" y="2197"/>
                    <a:pt x="12282" y="1871"/>
                  </a:cubicBezTo>
                  <a:cubicBezTo>
                    <a:pt x="11705" y="1696"/>
                    <a:pt x="11154" y="1445"/>
                    <a:pt x="10627" y="1194"/>
                  </a:cubicBezTo>
                  <a:cubicBezTo>
                    <a:pt x="9775" y="793"/>
                    <a:pt x="8948" y="417"/>
                    <a:pt x="8071" y="292"/>
                  </a:cubicBezTo>
                  <a:cubicBezTo>
                    <a:pt x="7758" y="238"/>
                    <a:pt x="7442" y="214"/>
                    <a:pt x="7125" y="214"/>
                  </a:cubicBezTo>
                  <a:cubicBezTo>
                    <a:pt x="5973" y="214"/>
                    <a:pt x="4806" y="529"/>
                    <a:pt x="3685" y="843"/>
                  </a:cubicBezTo>
                  <a:cubicBezTo>
                    <a:pt x="3434" y="894"/>
                    <a:pt x="3234" y="944"/>
                    <a:pt x="3008" y="1019"/>
                  </a:cubicBezTo>
                  <a:cubicBezTo>
                    <a:pt x="2129" y="1233"/>
                    <a:pt x="1159" y="1447"/>
                    <a:pt x="163" y="1447"/>
                  </a:cubicBezTo>
                  <a:cubicBezTo>
                    <a:pt x="109" y="1447"/>
                    <a:pt x="55" y="1446"/>
                    <a:pt x="1" y="1445"/>
                  </a:cubicBezTo>
                  <a:lnTo>
                    <a:pt x="1" y="1445"/>
                  </a:lnTo>
                  <a:cubicBezTo>
                    <a:pt x="101" y="1821"/>
                    <a:pt x="226" y="2172"/>
                    <a:pt x="377" y="2523"/>
                  </a:cubicBezTo>
                  <a:cubicBezTo>
                    <a:pt x="2299" y="3147"/>
                    <a:pt x="7383" y="4601"/>
                    <a:pt x="13381" y="4601"/>
                  </a:cubicBezTo>
                  <a:cubicBezTo>
                    <a:pt x="16768" y="4601"/>
                    <a:pt x="20447" y="4137"/>
                    <a:pt x="24011" y="2798"/>
                  </a:cubicBezTo>
                  <a:cubicBezTo>
                    <a:pt x="24362" y="1996"/>
                    <a:pt x="24612" y="1119"/>
                    <a:pt x="24788" y="242"/>
                  </a:cubicBezTo>
                  <a:cubicBezTo>
                    <a:pt x="24282" y="79"/>
                    <a:pt x="23754" y="0"/>
                    <a:pt x="2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5547933" y="4331462"/>
              <a:ext cx="404224" cy="130932"/>
            </a:xfrm>
            <a:custGeom>
              <a:avLst/>
              <a:gdLst/>
              <a:ahLst/>
              <a:cxnLst/>
              <a:rect l="l" t="t" r="r" b="b"/>
              <a:pathLst>
                <a:path w="23059" h="7469" extrusionOk="0">
                  <a:moveTo>
                    <a:pt x="0" y="0"/>
                  </a:moveTo>
                  <a:lnTo>
                    <a:pt x="0" y="0"/>
                  </a:lnTo>
                  <a:cubicBezTo>
                    <a:pt x="627" y="1404"/>
                    <a:pt x="1479" y="2632"/>
                    <a:pt x="2532" y="3710"/>
                  </a:cubicBezTo>
                  <a:cubicBezTo>
                    <a:pt x="4863" y="6040"/>
                    <a:pt x="8046" y="7469"/>
                    <a:pt x="11604" y="7469"/>
                  </a:cubicBezTo>
                  <a:cubicBezTo>
                    <a:pt x="15364" y="7469"/>
                    <a:pt x="18747" y="5840"/>
                    <a:pt x="21078" y="3258"/>
                  </a:cubicBezTo>
                  <a:cubicBezTo>
                    <a:pt x="21855" y="2381"/>
                    <a:pt x="22532" y="1404"/>
                    <a:pt x="23058" y="326"/>
                  </a:cubicBezTo>
                  <a:lnTo>
                    <a:pt x="23058" y="326"/>
                  </a:lnTo>
                  <a:cubicBezTo>
                    <a:pt x="19574" y="1554"/>
                    <a:pt x="16015" y="1980"/>
                    <a:pt x="12732" y="1980"/>
                  </a:cubicBezTo>
                  <a:cubicBezTo>
                    <a:pt x="7068" y="1980"/>
                    <a:pt x="2206" y="7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5527721" y="4197463"/>
              <a:ext cx="447278" cy="110457"/>
            </a:xfrm>
            <a:custGeom>
              <a:avLst/>
              <a:gdLst/>
              <a:ahLst/>
              <a:cxnLst/>
              <a:rect l="l" t="t" r="r" b="b"/>
              <a:pathLst>
                <a:path w="25515" h="6301" extrusionOk="0">
                  <a:moveTo>
                    <a:pt x="201" y="0"/>
                  </a:moveTo>
                  <a:cubicBezTo>
                    <a:pt x="76" y="777"/>
                    <a:pt x="0" y="1554"/>
                    <a:pt x="0" y="2381"/>
                  </a:cubicBezTo>
                  <a:cubicBezTo>
                    <a:pt x="0" y="3434"/>
                    <a:pt x="126" y="4436"/>
                    <a:pt x="351" y="5414"/>
                  </a:cubicBezTo>
                  <a:cubicBezTo>
                    <a:pt x="452" y="5418"/>
                    <a:pt x="552" y="5421"/>
                    <a:pt x="653" y="5421"/>
                  </a:cubicBezTo>
                  <a:cubicBezTo>
                    <a:pt x="1604" y="5421"/>
                    <a:pt x="2543" y="5217"/>
                    <a:pt x="3359" y="5013"/>
                  </a:cubicBezTo>
                  <a:cubicBezTo>
                    <a:pt x="3584" y="4937"/>
                    <a:pt x="3810" y="4887"/>
                    <a:pt x="4036" y="4837"/>
                  </a:cubicBezTo>
                  <a:cubicBezTo>
                    <a:pt x="5217" y="4502"/>
                    <a:pt x="6429" y="4183"/>
                    <a:pt x="7648" y="4183"/>
                  </a:cubicBezTo>
                  <a:cubicBezTo>
                    <a:pt x="7981" y="4183"/>
                    <a:pt x="8314" y="4207"/>
                    <a:pt x="8647" y="4261"/>
                  </a:cubicBezTo>
                  <a:cubicBezTo>
                    <a:pt x="9625" y="4411"/>
                    <a:pt x="10502" y="4837"/>
                    <a:pt x="11354" y="5213"/>
                  </a:cubicBezTo>
                  <a:cubicBezTo>
                    <a:pt x="11880" y="5439"/>
                    <a:pt x="12407" y="5689"/>
                    <a:pt x="12958" y="5865"/>
                  </a:cubicBezTo>
                  <a:cubicBezTo>
                    <a:pt x="13808" y="6156"/>
                    <a:pt x="14700" y="6301"/>
                    <a:pt x="15590" y="6301"/>
                  </a:cubicBezTo>
                  <a:cubicBezTo>
                    <a:pt x="16536" y="6301"/>
                    <a:pt x="17480" y="6138"/>
                    <a:pt x="18372" y="5815"/>
                  </a:cubicBezTo>
                  <a:cubicBezTo>
                    <a:pt x="18923" y="5614"/>
                    <a:pt x="19474" y="5338"/>
                    <a:pt x="20001" y="5088"/>
                  </a:cubicBezTo>
                  <a:cubicBezTo>
                    <a:pt x="20878" y="4662"/>
                    <a:pt x="21805" y="4236"/>
                    <a:pt x="22783" y="4035"/>
                  </a:cubicBezTo>
                  <a:cubicBezTo>
                    <a:pt x="23087" y="3983"/>
                    <a:pt x="23391" y="3958"/>
                    <a:pt x="23693" y="3958"/>
                  </a:cubicBezTo>
                  <a:cubicBezTo>
                    <a:pt x="24262" y="3958"/>
                    <a:pt x="24824" y="4047"/>
                    <a:pt x="25364" y="4211"/>
                  </a:cubicBezTo>
                  <a:cubicBezTo>
                    <a:pt x="25464" y="3609"/>
                    <a:pt x="25514" y="2983"/>
                    <a:pt x="25514" y="2381"/>
                  </a:cubicBezTo>
                  <a:cubicBezTo>
                    <a:pt x="25514" y="1629"/>
                    <a:pt x="25439" y="902"/>
                    <a:pt x="25314" y="201"/>
                  </a:cubicBezTo>
                  <a:cubicBezTo>
                    <a:pt x="21404" y="2256"/>
                    <a:pt x="17369" y="2932"/>
                    <a:pt x="13710" y="2932"/>
                  </a:cubicBezTo>
                  <a:cubicBezTo>
                    <a:pt x="7419" y="2932"/>
                    <a:pt x="2156" y="877"/>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5543095" y="4320471"/>
              <a:ext cx="414322" cy="45718"/>
            </a:xfrm>
            <a:custGeom>
              <a:avLst/>
              <a:gdLst/>
              <a:ahLst/>
              <a:cxnLst/>
              <a:rect l="l" t="t" r="r" b="b"/>
              <a:pathLst>
                <a:path w="23635" h="2608" extrusionOk="0">
                  <a:moveTo>
                    <a:pt x="1" y="1"/>
                  </a:moveTo>
                  <a:cubicBezTo>
                    <a:pt x="76" y="226"/>
                    <a:pt x="176" y="427"/>
                    <a:pt x="276" y="627"/>
                  </a:cubicBezTo>
                  <a:cubicBezTo>
                    <a:pt x="2482" y="1329"/>
                    <a:pt x="7344" y="2607"/>
                    <a:pt x="13008" y="2607"/>
                  </a:cubicBezTo>
                  <a:cubicBezTo>
                    <a:pt x="16291" y="2607"/>
                    <a:pt x="19850" y="2181"/>
                    <a:pt x="23334" y="953"/>
                  </a:cubicBezTo>
                  <a:cubicBezTo>
                    <a:pt x="23459" y="727"/>
                    <a:pt x="23560" y="502"/>
                    <a:pt x="23635" y="276"/>
                  </a:cubicBezTo>
                  <a:lnTo>
                    <a:pt x="23635" y="276"/>
                  </a:lnTo>
                  <a:cubicBezTo>
                    <a:pt x="20062" y="1615"/>
                    <a:pt x="16380" y="2079"/>
                    <a:pt x="12994" y="2079"/>
                  </a:cubicBezTo>
                  <a:cubicBezTo>
                    <a:pt x="6997" y="2079"/>
                    <a:pt x="1923" y="62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5533874" y="4266847"/>
              <a:ext cx="438495" cy="50574"/>
            </a:xfrm>
            <a:custGeom>
              <a:avLst/>
              <a:gdLst/>
              <a:ahLst/>
              <a:cxnLst/>
              <a:rect l="l" t="t" r="r" b="b"/>
              <a:pathLst>
                <a:path w="25014" h="2885" extrusionOk="0">
                  <a:moveTo>
                    <a:pt x="23342" y="0"/>
                  </a:moveTo>
                  <a:cubicBezTo>
                    <a:pt x="23040" y="0"/>
                    <a:pt x="22736" y="25"/>
                    <a:pt x="22432" y="77"/>
                  </a:cubicBezTo>
                  <a:cubicBezTo>
                    <a:pt x="21454" y="278"/>
                    <a:pt x="20527" y="704"/>
                    <a:pt x="19650" y="1130"/>
                  </a:cubicBezTo>
                  <a:cubicBezTo>
                    <a:pt x="19123" y="1380"/>
                    <a:pt x="18572" y="1656"/>
                    <a:pt x="18021" y="1857"/>
                  </a:cubicBezTo>
                  <a:cubicBezTo>
                    <a:pt x="17129" y="2180"/>
                    <a:pt x="16185" y="2343"/>
                    <a:pt x="15239" y="2343"/>
                  </a:cubicBezTo>
                  <a:cubicBezTo>
                    <a:pt x="14349" y="2343"/>
                    <a:pt x="13457" y="2198"/>
                    <a:pt x="12607" y="1907"/>
                  </a:cubicBezTo>
                  <a:cubicBezTo>
                    <a:pt x="12056" y="1731"/>
                    <a:pt x="11529" y="1481"/>
                    <a:pt x="11003" y="1255"/>
                  </a:cubicBezTo>
                  <a:cubicBezTo>
                    <a:pt x="10151" y="879"/>
                    <a:pt x="9274" y="453"/>
                    <a:pt x="8296" y="303"/>
                  </a:cubicBezTo>
                  <a:cubicBezTo>
                    <a:pt x="7963" y="249"/>
                    <a:pt x="7630" y="225"/>
                    <a:pt x="7297" y="225"/>
                  </a:cubicBezTo>
                  <a:cubicBezTo>
                    <a:pt x="6078" y="225"/>
                    <a:pt x="4866" y="544"/>
                    <a:pt x="3685" y="879"/>
                  </a:cubicBezTo>
                  <a:cubicBezTo>
                    <a:pt x="3459" y="929"/>
                    <a:pt x="3233" y="979"/>
                    <a:pt x="3008" y="1055"/>
                  </a:cubicBezTo>
                  <a:cubicBezTo>
                    <a:pt x="2192" y="1259"/>
                    <a:pt x="1253" y="1463"/>
                    <a:pt x="302" y="1463"/>
                  </a:cubicBezTo>
                  <a:cubicBezTo>
                    <a:pt x="201" y="1463"/>
                    <a:pt x="101" y="1460"/>
                    <a:pt x="0" y="1456"/>
                  </a:cubicBezTo>
                  <a:lnTo>
                    <a:pt x="0" y="1456"/>
                  </a:lnTo>
                  <a:cubicBezTo>
                    <a:pt x="50" y="1631"/>
                    <a:pt x="101" y="1807"/>
                    <a:pt x="151" y="1982"/>
                  </a:cubicBezTo>
                  <a:cubicBezTo>
                    <a:pt x="205" y="1983"/>
                    <a:pt x="259" y="1984"/>
                    <a:pt x="313" y="1984"/>
                  </a:cubicBezTo>
                  <a:cubicBezTo>
                    <a:pt x="1309" y="1984"/>
                    <a:pt x="2277" y="1770"/>
                    <a:pt x="3133" y="1556"/>
                  </a:cubicBezTo>
                  <a:cubicBezTo>
                    <a:pt x="3384" y="1481"/>
                    <a:pt x="3584" y="1431"/>
                    <a:pt x="3835" y="1380"/>
                  </a:cubicBezTo>
                  <a:cubicBezTo>
                    <a:pt x="4956" y="1066"/>
                    <a:pt x="6123" y="751"/>
                    <a:pt x="7275" y="751"/>
                  </a:cubicBezTo>
                  <a:cubicBezTo>
                    <a:pt x="7592" y="751"/>
                    <a:pt x="7908" y="775"/>
                    <a:pt x="8221" y="829"/>
                  </a:cubicBezTo>
                  <a:cubicBezTo>
                    <a:pt x="9098" y="979"/>
                    <a:pt x="9925" y="1330"/>
                    <a:pt x="10777" y="1731"/>
                  </a:cubicBezTo>
                  <a:cubicBezTo>
                    <a:pt x="11304" y="1982"/>
                    <a:pt x="11855" y="2233"/>
                    <a:pt x="12432" y="2408"/>
                  </a:cubicBezTo>
                  <a:cubicBezTo>
                    <a:pt x="13334" y="2734"/>
                    <a:pt x="14286" y="2884"/>
                    <a:pt x="15213" y="2884"/>
                  </a:cubicBezTo>
                  <a:cubicBezTo>
                    <a:pt x="16241" y="2884"/>
                    <a:pt x="17244" y="2709"/>
                    <a:pt x="18196" y="2358"/>
                  </a:cubicBezTo>
                  <a:cubicBezTo>
                    <a:pt x="18772" y="2132"/>
                    <a:pt x="19349" y="1882"/>
                    <a:pt x="19875" y="1606"/>
                  </a:cubicBezTo>
                  <a:cubicBezTo>
                    <a:pt x="20777" y="1180"/>
                    <a:pt x="21604" y="779"/>
                    <a:pt x="22532" y="604"/>
                  </a:cubicBezTo>
                  <a:cubicBezTo>
                    <a:pt x="22811" y="560"/>
                    <a:pt x="23094" y="537"/>
                    <a:pt x="23376" y="537"/>
                  </a:cubicBezTo>
                  <a:cubicBezTo>
                    <a:pt x="23904" y="537"/>
                    <a:pt x="24432" y="616"/>
                    <a:pt x="24938" y="779"/>
                  </a:cubicBezTo>
                  <a:cubicBezTo>
                    <a:pt x="24963" y="604"/>
                    <a:pt x="24988" y="428"/>
                    <a:pt x="25013" y="253"/>
                  </a:cubicBezTo>
                  <a:cubicBezTo>
                    <a:pt x="24473" y="89"/>
                    <a:pt x="23911" y="0"/>
                    <a:pt x="23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5"/>
            <p:cNvSpPr/>
            <p:nvPr/>
          </p:nvSpPr>
          <p:spPr>
            <a:xfrm>
              <a:off x="5531227" y="4188663"/>
              <a:ext cx="440248" cy="60216"/>
            </a:xfrm>
            <a:custGeom>
              <a:avLst/>
              <a:gdLst/>
              <a:ahLst/>
              <a:cxnLst/>
              <a:rect l="l" t="t" r="r" b="b"/>
              <a:pathLst>
                <a:path w="25114" h="3435" extrusionOk="0">
                  <a:moveTo>
                    <a:pt x="126" y="1"/>
                  </a:moveTo>
                  <a:cubicBezTo>
                    <a:pt x="76" y="151"/>
                    <a:pt x="51" y="327"/>
                    <a:pt x="1" y="502"/>
                  </a:cubicBezTo>
                  <a:cubicBezTo>
                    <a:pt x="1956" y="1379"/>
                    <a:pt x="7219" y="3434"/>
                    <a:pt x="13510" y="3434"/>
                  </a:cubicBezTo>
                  <a:cubicBezTo>
                    <a:pt x="17169" y="3434"/>
                    <a:pt x="21204" y="2758"/>
                    <a:pt x="25114" y="703"/>
                  </a:cubicBezTo>
                  <a:cubicBezTo>
                    <a:pt x="25089" y="502"/>
                    <a:pt x="25064" y="327"/>
                    <a:pt x="25014" y="151"/>
                  </a:cubicBezTo>
                  <a:cubicBezTo>
                    <a:pt x="21132" y="2221"/>
                    <a:pt x="17137" y="2926"/>
                    <a:pt x="13490" y="2926"/>
                  </a:cubicBezTo>
                  <a:cubicBezTo>
                    <a:pt x="7200" y="2926"/>
                    <a:pt x="1951" y="826"/>
                    <a:pt x="12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5"/>
            <p:cNvSpPr/>
            <p:nvPr/>
          </p:nvSpPr>
          <p:spPr>
            <a:xfrm>
              <a:off x="5542657" y="4098594"/>
              <a:ext cx="415654" cy="107108"/>
            </a:xfrm>
            <a:custGeom>
              <a:avLst/>
              <a:gdLst/>
              <a:ahLst/>
              <a:cxnLst/>
              <a:rect l="l" t="t" r="r" b="b"/>
              <a:pathLst>
                <a:path w="23711" h="6110" extrusionOk="0">
                  <a:moveTo>
                    <a:pt x="21805" y="1"/>
                  </a:moveTo>
                  <a:cubicBezTo>
                    <a:pt x="20203" y="746"/>
                    <a:pt x="16604" y="2094"/>
                    <a:pt x="11630" y="2094"/>
                  </a:cubicBezTo>
                  <a:cubicBezTo>
                    <a:pt x="8744" y="2094"/>
                    <a:pt x="5395" y="1640"/>
                    <a:pt x="1705" y="352"/>
                  </a:cubicBezTo>
                  <a:cubicBezTo>
                    <a:pt x="1003" y="1279"/>
                    <a:pt x="427" y="2282"/>
                    <a:pt x="1" y="3384"/>
                  </a:cubicBezTo>
                  <a:cubicBezTo>
                    <a:pt x="1948" y="4204"/>
                    <a:pt x="7118" y="6110"/>
                    <a:pt x="12888" y="6110"/>
                  </a:cubicBezTo>
                  <a:cubicBezTo>
                    <a:pt x="16474" y="6110"/>
                    <a:pt x="20291" y="5374"/>
                    <a:pt x="23710" y="3184"/>
                  </a:cubicBezTo>
                  <a:cubicBezTo>
                    <a:pt x="23234" y="2031"/>
                    <a:pt x="22582" y="953"/>
                    <a:pt x="21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a:off x="5592302" y="4388575"/>
              <a:ext cx="325146" cy="73819"/>
            </a:xfrm>
            <a:custGeom>
              <a:avLst/>
              <a:gdLst/>
              <a:ahLst/>
              <a:cxnLst/>
              <a:rect l="l" t="t" r="r" b="b"/>
              <a:pathLst>
                <a:path w="18548" h="4211" extrusionOk="0">
                  <a:moveTo>
                    <a:pt x="18547" y="0"/>
                  </a:moveTo>
                  <a:lnTo>
                    <a:pt x="18547" y="0"/>
                  </a:lnTo>
                  <a:cubicBezTo>
                    <a:pt x="15281" y="1067"/>
                    <a:pt x="11935" y="1424"/>
                    <a:pt x="8915" y="1424"/>
                  </a:cubicBezTo>
                  <a:cubicBezTo>
                    <a:pt x="5192" y="1424"/>
                    <a:pt x="1966" y="881"/>
                    <a:pt x="1" y="452"/>
                  </a:cubicBezTo>
                  <a:lnTo>
                    <a:pt x="1" y="452"/>
                  </a:lnTo>
                  <a:cubicBezTo>
                    <a:pt x="2332" y="2782"/>
                    <a:pt x="5515" y="4211"/>
                    <a:pt x="9073" y="4211"/>
                  </a:cubicBezTo>
                  <a:cubicBezTo>
                    <a:pt x="12833" y="4211"/>
                    <a:pt x="16216" y="2582"/>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65"/>
          <p:cNvGrpSpPr/>
          <p:nvPr/>
        </p:nvGrpSpPr>
        <p:grpSpPr>
          <a:xfrm>
            <a:off x="5577366" y="2960739"/>
            <a:ext cx="388850" cy="677009"/>
            <a:chOff x="5577366" y="2960739"/>
            <a:chExt cx="388850" cy="677009"/>
          </a:xfrm>
        </p:grpSpPr>
        <p:sp>
          <p:nvSpPr>
            <p:cNvPr id="8536"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5"/>
          <p:cNvGrpSpPr/>
          <p:nvPr/>
        </p:nvGrpSpPr>
        <p:grpSpPr>
          <a:xfrm>
            <a:off x="7967879" y="2955199"/>
            <a:ext cx="421351" cy="582802"/>
            <a:chOff x="7967879" y="2955199"/>
            <a:chExt cx="421351" cy="582802"/>
          </a:xfrm>
        </p:grpSpPr>
        <p:sp>
          <p:nvSpPr>
            <p:cNvPr id="8546" name="Google Shape;8546;p65"/>
            <p:cNvSpPr/>
            <p:nvPr/>
          </p:nvSpPr>
          <p:spPr>
            <a:xfrm>
              <a:off x="7967879" y="3116651"/>
              <a:ext cx="421351" cy="421351"/>
            </a:xfrm>
            <a:custGeom>
              <a:avLst/>
              <a:gdLst/>
              <a:ahLst/>
              <a:cxnLst/>
              <a:rect l="l" t="t" r="r" b="b"/>
              <a:pathLst>
                <a:path w="24036" h="24036" extrusionOk="0">
                  <a:moveTo>
                    <a:pt x="12030" y="1"/>
                  </a:moveTo>
                  <a:cubicBezTo>
                    <a:pt x="7118" y="1"/>
                    <a:pt x="2908" y="2933"/>
                    <a:pt x="1028" y="7144"/>
                  </a:cubicBezTo>
                  <a:cubicBezTo>
                    <a:pt x="1028" y="7169"/>
                    <a:pt x="1003" y="7194"/>
                    <a:pt x="1003" y="7219"/>
                  </a:cubicBezTo>
                  <a:cubicBezTo>
                    <a:pt x="677" y="7946"/>
                    <a:pt x="426" y="8722"/>
                    <a:pt x="276" y="9524"/>
                  </a:cubicBezTo>
                  <a:cubicBezTo>
                    <a:pt x="100" y="10326"/>
                    <a:pt x="0" y="11154"/>
                    <a:pt x="0" y="12031"/>
                  </a:cubicBezTo>
                  <a:cubicBezTo>
                    <a:pt x="0" y="12532"/>
                    <a:pt x="25" y="13033"/>
                    <a:pt x="100" y="13535"/>
                  </a:cubicBezTo>
                  <a:cubicBezTo>
                    <a:pt x="251" y="14738"/>
                    <a:pt x="577" y="15890"/>
                    <a:pt x="1053" y="16943"/>
                  </a:cubicBezTo>
                  <a:cubicBezTo>
                    <a:pt x="2933" y="21129"/>
                    <a:pt x="7143" y="24036"/>
                    <a:pt x="12030" y="24036"/>
                  </a:cubicBezTo>
                  <a:cubicBezTo>
                    <a:pt x="16291" y="24036"/>
                    <a:pt x="20050" y="21830"/>
                    <a:pt x="22181" y="18472"/>
                  </a:cubicBezTo>
                  <a:cubicBezTo>
                    <a:pt x="22607" y="17795"/>
                    <a:pt x="22958" y="17068"/>
                    <a:pt x="23258" y="16316"/>
                  </a:cubicBezTo>
                  <a:cubicBezTo>
                    <a:pt x="23760" y="14988"/>
                    <a:pt x="24035" y="13535"/>
                    <a:pt x="24035" y="12031"/>
                  </a:cubicBezTo>
                  <a:cubicBezTo>
                    <a:pt x="24035" y="11479"/>
                    <a:pt x="24010" y="10928"/>
                    <a:pt x="23935" y="10377"/>
                  </a:cubicBezTo>
                  <a:cubicBezTo>
                    <a:pt x="23860" y="9875"/>
                    <a:pt x="23760" y="9374"/>
                    <a:pt x="23634" y="8898"/>
                  </a:cubicBezTo>
                  <a:cubicBezTo>
                    <a:pt x="23584" y="8722"/>
                    <a:pt x="23534" y="8572"/>
                    <a:pt x="23484" y="8397"/>
                  </a:cubicBezTo>
                  <a:cubicBezTo>
                    <a:pt x="21955" y="3534"/>
                    <a:pt x="17394" y="1"/>
                    <a:pt x="1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5"/>
            <p:cNvSpPr/>
            <p:nvPr/>
          </p:nvSpPr>
          <p:spPr>
            <a:xfrm>
              <a:off x="8147124" y="3074526"/>
              <a:ext cx="116452" cy="74660"/>
            </a:xfrm>
            <a:custGeom>
              <a:avLst/>
              <a:gdLst/>
              <a:ahLst/>
              <a:cxnLst/>
              <a:rect l="l" t="t" r="r" b="b"/>
              <a:pathLst>
                <a:path w="6643" h="4259" extrusionOk="0">
                  <a:moveTo>
                    <a:pt x="2455" y="1"/>
                  </a:moveTo>
                  <a:cubicBezTo>
                    <a:pt x="1015" y="1"/>
                    <a:pt x="1" y="348"/>
                    <a:pt x="1" y="348"/>
                  </a:cubicBezTo>
                  <a:lnTo>
                    <a:pt x="427" y="3557"/>
                  </a:lnTo>
                  <a:lnTo>
                    <a:pt x="5966" y="4258"/>
                  </a:lnTo>
                  <a:lnTo>
                    <a:pt x="6642" y="1150"/>
                  </a:lnTo>
                  <a:cubicBezTo>
                    <a:pt x="5178" y="246"/>
                    <a:pt x="3666"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8148894" y="2955199"/>
              <a:ext cx="196406" cy="143904"/>
            </a:xfrm>
            <a:custGeom>
              <a:avLst/>
              <a:gdLst/>
              <a:ahLst/>
              <a:cxnLst/>
              <a:rect l="l" t="t" r="r" b="b"/>
              <a:pathLst>
                <a:path w="11204" h="8209" extrusionOk="0">
                  <a:moveTo>
                    <a:pt x="1679" y="414"/>
                  </a:moveTo>
                  <a:cubicBezTo>
                    <a:pt x="1905" y="414"/>
                    <a:pt x="2105" y="489"/>
                    <a:pt x="2306" y="664"/>
                  </a:cubicBezTo>
                  <a:cubicBezTo>
                    <a:pt x="3409" y="1667"/>
                    <a:pt x="3509" y="5176"/>
                    <a:pt x="3509" y="6629"/>
                  </a:cubicBezTo>
                  <a:cubicBezTo>
                    <a:pt x="2431" y="4975"/>
                    <a:pt x="577" y="1842"/>
                    <a:pt x="1053" y="764"/>
                  </a:cubicBezTo>
                  <a:cubicBezTo>
                    <a:pt x="1128" y="564"/>
                    <a:pt x="1278" y="464"/>
                    <a:pt x="1529" y="414"/>
                  </a:cubicBezTo>
                  <a:close/>
                  <a:moveTo>
                    <a:pt x="7494" y="1266"/>
                  </a:moveTo>
                  <a:cubicBezTo>
                    <a:pt x="7669" y="1266"/>
                    <a:pt x="7845" y="1291"/>
                    <a:pt x="8020" y="1366"/>
                  </a:cubicBezTo>
                  <a:cubicBezTo>
                    <a:pt x="8371" y="1491"/>
                    <a:pt x="8572" y="1667"/>
                    <a:pt x="8597" y="1917"/>
                  </a:cubicBezTo>
                  <a:cubicBezTo>
                    <a:pt x="8747" y="2995"/>
                    <a:pt x="6316" y="5075"/>
                    <a:pt x="4612" y="6353"/>
                  </a:cubicBezTo>
                  <a:cubicBezTo>
                    <a:pt x="4411" y="6454"/>
                    <a:pt x="4211" y="6554"/>
                    <a:pt x="4035" y="6704"/>
                  </a:cubicBezTo>
                  <a:cubicBezTo>
                    <a:pt x="4361" y="5401"/>
                    <a:pt x="5238" y="2343"/>
                    <a:pt x="6742" y="1491"/>
                  </a:cubicBezTo>
                  <a:cubicBezTo>
                    <a:pt x="6993" y="1341"/>
                    <a:pt x="7243" y="1266"/>
                    <a:pt x="7494" y="1266"/>
                  </a:cubicBezTo>
                  <a:close/>
                  <a:moveTo>
                    <a:pt x="1672" y="0"/>
                  </a:moveTo>
                  <a:cubicBezTo>
                    <a:pt x="1608" y="0"/>
                    <a:pt x="1544" y="4"/>
                    <a:pt x="1479" y="13"/>
                  </a:cubicBezTo>
                  <a:cubicBezTo>
                    <a:pt x="1103" y="63"/>
                    <a:pt x="827" y="263"/>
                    <a:pt x="677" y="589"/>
                  </a:cubicBezTo>
                  <a:cubicBezTo>
                    <a:pt x="0" y="2168"/>
                    <a:pt x="2932" y="6529"/>
                    <a:pt x="3484" y="7306"/>
                  </a:cubicBezTo>
                  <a:lnTo>
                    <a:pt x="3409" y="7707"/>
                  </a:lnTo>
                  <a:lnTo>
                    <a:pt x="3634" y="7531"/>
                  </a:lnTo>
                  <a:lnTo>
                    <a:pt x="3860" y="7857"/>
                  </a:lnTo>
                  <a:lnTo>
                    <a:pt x="3885" y="7356"/>
                  </a:lnTo>
                  <a:cubicBezTo>
                    <a:pt x="4060" y="7256"/>
                    <a:pt x="4411" y="7005"/>
                    <a:pt x="4837" y="6679"/>
                  </a:cubicBezTo>
                  <a:cubicBezTo>
                    <a:pt x="5188" y="6529"/>
                    <a:pt x="5589" y="6429"/>
                    <a:pt x="5990" y="6429"/>
                  </a:cubicBezTo>
                  <a:cubicBezTo>
                    <a:pt x="6017" y="6428"/>
                    <a:pt x="6045" y="6427"/>
                    <a:pt x="6072" y="6427"/>
                  </a:cubicBezTo>
                  <a:cubicBezTo>
                    <a:pt x="6750" y="6427"/>
                    <a:pt x="7464" y="6724"/>
                    <a:pt x="7970" y="7206"/>
                  </a:cubicBezTo>
                  <a:cubicBezTo>
                    <a:pt x="8045" y="7281"/>
                    <a:pt x="8120" y="7381"/>
                    <a:pt x="8196" y="7456"/>
                  </a:cubicBezTo>
                  <a:cubicBezTo>
                    <a:pt x="8396" y="7657"/>
                    <a:pt x="8597" y="7882"/>
                    <a:pt x="8872" y="8008"/>
                  </a:cubicBezTo>
                  <a:cubicBezTo>
                    <a:pt x="9098" y="8158"/>
                    <a:pt x="9374" y="8208"/>
                    <a:pt x="9624" y="8208"/>
                  </a:cubicBezTo>
                  <a:cubicBezTo>
                    <a:pt x="9900" y="8208"/>
                    <a:pt x="10201" y="8133"/>
                    <a:pt x="10426" y="8008"/>
                  </a:cubicBezTo>
                  <a:cubicBezTo>
                    <a:pt x="10902" y="7707"/>
                    <a:pt x="11203" y="7181"/>
                    <a:pt x="11203" y="6629"/>
                  </a:cubicBezTo>
                  <a:lnTo>
                    <a:pt x="10777" y="6629"/>
                  </a:lnTo>
                  <a:cubicBezTo>
                    <a:pt x="10802" y="7030"/>
                    <a:pt x="10577" y="7456"/>
                    <a:pt x="10226" y="7657"/>
                  </a:cubicBezTo>
                  <a:cubicBezTo>
                    <a:pt x="10050" y="7757"/>
                    <a:pt x="9850" y="7807"/>
                    <a:pt x="9649" y="7807"/>
                  </a:cubicBezTo>
                  <a:cubicBezTo>
                    <a:pt x="9449" y="7807"/>
                    <a:pt x="9248" y="7757"/>
                    <a:pt x="9073" y="7657"/>
                  </a:cubicBezTo>
                  <a:cubicBezTo>
                    <a:pt x="8847" y="7556"/>
                    <a:pt x="8672" y="7381"/>
                    <a:pt x="8496" y="7181"/>
                  </a:cubicBezTo>
                  <a:cubicBezTo>
                    <a:pt x="8421" y="7080"/>
                    <a:pt x="8321" y="7005"/>
                    <a:pt x="8246" y="6905"/>
                  </a:cubicBezTo>
                  <a:cubicBezTo>
                    <a:pt x="7644" y="6353"/>
                    <a:pt x="6817" y="6028"/>
                    <a:pt x="5990" y="6028"/>
                  </a:cubicBezTo>
                  <a:cubicBezTo>
                    <a:pt x="5865" y="6028"/>
                    <a:pt x="5765" y="6028"/>
                    <a:pt x="5664" y="6053"/>
                  </a:cubicBezTo>
                  <a:cubicBezTo>
                    <a:pt x="7218" y="4800"/>
                    <a:pt x="9148" y="3020"/>
                    <a:pt x="8998" y="1867"/>
                  </a:cubicBezTo>
                  <a:cubicBezTo>
                    <a:pt x="8948" y="1441"/>
                    <a:pt x="8672" y="1165"/>
                    <a:pt x="8171" y="990"/>
                  </a:cubicBezTo>
                  <a:cubicBezTo>
                    <a:pt x="7940" y="910"/>
                    <a:pt x="7713" y="870"/>
                    <a:pt x="7492" y="870"/>
                  </a:cubicBezTo>
                  <a:cubicBezTo>
                    <a:pt x="7161" y="870"/>
                    <a:pt x="6842" y="960"/>
                    <a:pt x="6541" y="1140"/>
                  </a:cubicBezTo>
                  <a:cubicBezTo>
                    <a:pt x="5213" y="1892"/>
                    <a:pt x="4361" y="4098"/>
                    <a:pt x="3885" y="5627"/>
                  </a:cubicBezTo>
                  <a:cubicBezTo>
                    <a:pt x="3835" y="3897"/>
                    <a:pt x="3584" y="1266"/>
                    <a:pt x="2556" y="363"/>
                  </a:cubicBezTo>
                  <a:cubicBezTo>
                    <a:pt x="2305" y="112"/>
                    <a:pt x="2000"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7986321" y="3367523"/>
              <a:ext cx="370391" cy="170479"/>
            </a:xfrm>
            <a:custGeom>
              <a:avLst/>
              <a:gdLst/>
              <a:ahLst/>
              <a:cxnLst/>
              <a:rect l="l" t="t" r="r" b="b"/>
              <a:pathLst>
                <a:path w="21129" h="9725" extrusionOk="0">
                  <a:moveTo>
                    <a:pt x="4988" y="0"/>
                  </a:moveTo>
                  <a:lnTo>
                    <a:pt x="1" y="2632"/>
                  </a:lnTo>
                  <a:cubicBezTo>
                    <a:pt x="1881" y="6818"/>
                    <a:pt x="6091" y="9725"/>
                    <a:pt x="10978" y="9725"/>
                  </a:cubicBezTo>
                  <a:cubicBezTo>
                    <a:pt x="15239" y="9725"/>
                    <a:pt x="18998" y="7519"/>
                    <a:pt x="21129" y="4161"/>
                  </a:cubicBezTo>
                  <a:lnTo>
                    <a:pt x="18898" y="1103"/>
                  </a:lnTo>
                  <a:lnTo>
                    <a:pt x="10703" y="5289"/>
                  </a:lnTo>
                  <a:lnTo>
                    <a:pt x="4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7967879" y="3219026"/>
              <a:ext cx="421351" cy="188938"/>
            </a:xfrm>
            <a:custGeom>
              <a:avLst/>
              <a:gdLst/>
              <a:ahLst/>
              <a:cxnLst/>
              <a:rect l="l" t="t" r="r" b="b"/>
              <a:pathLst>
                <a:path w="24036" h="10778" extrusionOk="0">
                  <a:moveTo>
                    <a:pt x="7845" y="0"/>
                  </a:moveTo>
                  <a:lnTo>
                    <a:pt x="276" y="3684"/>
                  </a:lnTo>
                  <a:cubicBezTo>
                    <a:pt x="100" y="4486"/>
                    <a:pt x="0" y="5314"/>
                    <a:pt x="0" y="6191"/>
                  </a:cubicBezTo>
                  <a:cubicBezTo>
                    <a:pt x="0" y="6692"/>
                    <a:pt x="25" y="7193"/>
                    <a:pt x="100" y="7695"/>
                  </a:cubicBezTo>
                  <a:lnTo>
                    <a:pt x="6366" y="4812"/>
                  </a:lnTo>
                  <a:lnTo>
                    <a:pt x="12431" y="10777"/>
                  </a:lnTo>
                  <a:lnTo>
                    <a:pt x="20301" y="7043"/>
                  </a:lnTo>
                  <a:lnTo>
                    <a:pt x="23258" y="10476"/>
                  </a:lnTo>
                  <a:cubicBezTo>
                    <a:pt x="23760" y="9148"/>
                    <a:pt x="24035" y="7695"/>
                    <a:pt x="24035" y="6191"/>
                  </a:cubicBezTo>
                  <a:cubicBezTo>
                    <a:pt x="24035" y="5639"/>
                    <a:pt x="24010" y="5088"/>
                    <a:pt x="23935" y="4537"/>
                  </a:cubicBezTo>
                  <a:lnTo>
                    <a:pt x="20376" y="1429"/>
                  </a:lnTo>
                  <a:lnTo>
                    <a:pt x="12958" y="6191"/>
                  </a:lnTo>
                  <a:lnTo>
                    <a:pt x="7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7985006" y="3197499"/>
              <a:ext cx="95801" cy="53607"/>
            </a:xfrm>
            <a:custGeom>
              <a:avLst/>
              <a:gdLst/>
              <a:ahLst/>
              <a:cxnLst/>
              <a:rect l="l" t="t" r="r" b="b"/>
              <a:pathLst>
                <a:path w="5465" h="3058" extrusionOk="0">
                  <a:moveTo>
                    <a:pt x="5214" y="0"/>
                  </a:moveTo>
                  <a:lnTo>
                    <a:pt x="4186" y="501"/>
                  </a:lnTo>
                  <a:lnTo>
                    <a:pt x="4412" y="1003"/>
                  </a:lnTo>
                  <a:lnTo>
                    <a:pt x="5464" y="476"/>
                  </a:lnTo>
                  <a:lnTo>
                    <a:pt x="5214" y="0"/>
                  </a:lnTo>
                  <a:close/>
                  <a:moveTo>
                    <a:pt x="3134" y="1028"/>
                  </a:moveTo>
                  <a:lnTo>
                    <a:pt x="2081" y="1529"/>
                  </a:lnTo>
                  <a:lnTo>
                    <a:pt x="2332" y="2030"/>
                  </a:lnTo>
                  <a:lnTo>
                    <a:pt x="3359" y="1529"/>
                  </a:lnTo>
                  <a:lnTo>
                    <a:pt x="3134" y="1028"/>
                  </a:lnTo>
                  <a:close/>
                  <a:moveTo>
                    <a:pt x="1028" y="2030"/>
                  </a:moveTo>
                  <a:lnTo>
                    <a:pt x="51" y="2532"/>
                  </a:lnTo>
                  <a:lnTo>
                    <a:pt x="1" y="2557"/>
                  </a:lnTo>
                  <a:lnTo>
                    <a:pt x="26" y="2607"/>
                  </a:lnTo>
                  <a:lnTo>
                    <a:pt x="251" y="3058"/>
                  </a:lnTo>
                  <a:lnTo>
                    <a:pt x="1279" y="2532"/>
                  </a:lnTo>
                  <a:lnTo>
                    <a:pt x="1028" y="20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8094849" y="3182563"/>
              <a:ext cx="20668" cy="16268"/>
            </a:xfrm>
            <a:custGeom>
              <a:avLst/>
              <a:gdLst/>
              <a:ahLst/>
              <a:cxnLst/>
              <a:rect l="l" t="t" r="r" b="b"/>
              <a:pathLst>
                <a:path w="1179" h="928" extrusionOk="0">
                  <a:moveTo>
                    <a:pt x="677" y="0"/>
                  </a:moveTo>
                  <a:lnTo>
                    <a:pt x="0" y="326"/>
                  </a:lnTo>
                  <a:lnTo>
                    <a:pt x="251" y="827"/>
                  </a:lnTo>
                  <a:lnTo>
                    <a:pt x="552" y="677"/>
                  </a:lnTo>
                  <a:lnTo>
                    <a:pt x="777" y="927"/>
                  </a:lnTo>
                  <a:lnTo>
                    <a:pt x="1178" y="576"/>
                  </a:lnTo>
                  <a:lnTo>
                    <a:pt x="6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8119882" y="3205843"/>
              <a:ext cx="64177" cy="72504"/>
            </a:xfrm>
            <a:custGeom>
              <a:avLst/>
              <a:gdLst/>
              <a:ahLst/>
              <a:cxnLst/>
              <a:rect l="l" t="t" r="r" b="b"/>
              <a:pathLst>
                <a:path w="3661" h="4136" extrusionOk="0">
                  <a:moveTo>
                    <a:pt x="402" y="0"/>
                  </a:moveTo>
                  <a:lnTo>
                    <a:pt x="1" y="351"/>
                  </a:lnTo>
                  <a:lnTo>
                    <a:pt x="653" y="1128"/>
                  </a:lnTo>
                  <a:lnTo>
                    <a:pt x="1054" y="752"/>
                  </a:lnTo>
                  <a:lnTo>
                    <a:pt x="402" y="0"/>
                  </a:lnTo>
                  <a:close/>
                  <a:moveTo>
                    <a:pt x="1705" y="1504"/>
                  </a:moveTo>
                  <a:lnTo>
                    <a:pt x="1304" y="1880"/>
                  </a:lnTo>
                  <a:lnTo>
                    <a:pt x="1931" y="2632"/>
                  </a:lnTo>
                  <a:lnTo>
                    <a:pt x="2357" y="2256"/>
                  </a:lnTo>
                  <a:lnTo>
                    <a:pt x="1705" y="1504"/>
                  </a:lnTo>
                  <a:close/>
                  <a:moveTo>
                    <a:pt x="3008" y="3008"/>
                  </a:moveTo>
                  <a:lnTo>
                    <a:pt x="2607" y="3384"/>
                  </a:lnTo>
                  <a:lnTo>
                    <a:pt x="3259" y="4136"/>
                  </a:lnTo>
                  <a:lnTo>
                    <a:pt x="3660" y="3760"/>
                  </a:lnTo>
                  <a:lnTo>
                    <a:pt x="3008" y="3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8188424" y="3285359"/>
              <a:ext cx="20668" cy="16724"/>
            </a:xfrm>
            <a:custGeom>
              <a:avLst/>
              <a:gdLst/>
              <a:ahLst/>
              <a:cxnLst/>
              <a:rect l="l" t="t" r="r" b="b"/>
              <a:pathLst>
                <a:path w="1179" h="954" extrusionOk="0">
                  <a:moveTo>
                    <a:pt x="402" y="1"/>
                  </a:moveTo>
                  <a:lnTo>
                    <a:pt x="1" y="352"/>
                  </a:lnTo>
                  <a:lnTo>
                    <a:pt x="502" y="953"/>
                  </a:lnTo>
                  <a:lnTo>
                    <a:pt x="1179" y="527"/>
                  </a:lnTo>
                  <a:lnTo>
                    <a:pt x="878" y="51"/>
                  </a:lnTo>
                  <a:lnTo>
                    <a:pt x="627" y="226"/>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8219190" y="3229561"/>
              <a:ext cx="80848" cy="55816"/>
            </a:xfrm>
            <a:custGeom>
              <a:avLst/>
              <a:gdLst/>
              <a:ahLst/>
              <a:cxnLst/>
              <a:rect l="l" t="t" r="r" b="b"/>
              <a:pathLst>
                <a:path w="4612" h="3184" extrusionOk="0">
                  <a:moveTo>
                    <a:pt x="4311" y="1"/>
                  </a:moveTo>
                  <a:lnTo>
                    <a:pt x="3459" y="527"/>
                  </a:lnTo>
                  <a:lnTo>
                    <a:pt x="3760" y="1003"/>
                  </a:lnTo>
                  <a:lnTo>
                    <a:pt x="4612" y="452"/>
                  </a:lnTo>
                  <a:lnTo>
                    <a:pt x="4311" y="1"/>
                  </a:lnTo>
                  <a:close/>
                  <a:moveTo>
                    <a:pt x="2582" y="1078"/>
                  </a:moveTo>
                  <a:lnTo>
                    <a:pt x="1729" y="1630"/>
                  </a:lnTo>
                  <a:lnTo>
                    <a:pt x="2005" y="2081"/>
                  </a:lnTo>
                  <a:lnTo>
                    <a:pt x="2882" y="1555"/>
                  </a:lnTo>
                  <a:lnTo>
                    <a:pt x="2582" y="1078"/>
                  </a:lnTo>
                  <a:close/>
                  <a:moveTo>
                    <a:pt x="852" y="2156"/>
                  </a:moveTo>
                  <a:lnTo>
                    <a:pt x="0" y="2708"/>
                  </a:lnTo>
                  <a:lnTo>
                    <a:pt x="276" y="3184"/>
                  </a:lnTo>
                  <a:lnTo>
                    <a:pt x="1153" y="2632"/>
                  </a:lnTo>
                  <a:lnTo>
                    <a:pt x="852" y="215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8310135" y="3212873"/>
              <a:ext cx="21106" cy="16268"/>
            </a:xfrm>
            <a:custGeom>
              <a:avLst/>
              <a:gdLst/>
              <a:ahLst/>
              <a:cxnLst/>
              <a:rect l="l" t="t" r="r" b="b"/>
              <a:pathLst>
                <a:path w="1204" h="928" extrusionOk="0">
                  <a:moveTo>
                    <a:pt x="627" y="0"/>
                  </a:moveTo>
                  <a:lnTo>
                    <a:pt x="0" y="401"/>
                  </a:lnTo>
                  <a:lnTo>
                    <a:pt x="276" y="878"/>
                  </a:lnTo>
                  <a:lnTo>
                    <a:pt x="577" y="702"/>
                  </a:lnTo>
                  <a:lnTo>
                    <a:pt x="852" y="928"/>
                  </a:lnTo>
                  <a:lnTo>
                    <a:pt x="1203" y="502"/>
                  </a:lnTo>
                  <a:lnTo>
                    <a:pt x="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8340445" y="3235276"/>
              <a:ext cx="21983" cy="21106"/>
            </a:xfrm>
            <a:custGeom>
              <a:avLst/>
              <a:gdLst/>
              <a:ahLst/>
              <a:cxnLst/>
              <a:rect l="l" t="t" r="r" b="b"/>
              <a:pathLst>
                <a:path w="1254" h="1204" extrusionOk="0">
                  <a:moveTo>
                    <a:pt x="376" y="1"/>
                  </a:moveTo>
                  <a:lnTo>
                    <a:pt x="0" y="427"/>
                  </a:lnTo>
                  <a:lnTo>
                    <a:pt x="878" y="1204"/>
                  </a:lnTo>
                  <a:lnTo>
                    <a:pt x="1254" y="778"/>
                  </a:lnTo>
                  <a:lnTo>
                    <a:pt x="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8371630" y="3262518"/>
              <a:ext cx="10571" cy="13638"/>
            </a:xfrm>
            <a:custGeom>
              <a:avLst/>
              <a:gdLst/>
              <a:ahLst/>
              <a:cxnLst/>
              <a:rect l="l" t="t" r="r" b="b"/>
              <a:pathLst>
                <a:path w="603" h="778" extrusionOk="0">
                  <a:moveTo>
                    <a:pt x="352" y="0"/>
                  </a:moveTo>
                  <a:lnTo>
                    <a:pt x="1" y="401"/>
                  </a:lnTo>
                  <a:lnTo>
                    <a:pt x="402" y="777"/>
                  </a:lnTo>
                  <a:lnTo>
                    <a:pt x="602" y="577"/>
                  </a:lnTo>
                  <a:cubicBezTo>
                    <a:pt x="552" y="401"/>
                    <a:pt x="502" y="251"/>
                    <a:pt x="452" y="76"/>
                  </a:cubicBezTo>
                  <a:lnTo>
                    <a:pt x="3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65"/>
          <p:cNvGrpSpPr/>
          <p:nvPr/>
        </p:nvGrpSpPr>
        <p:grpSpPr>
          <a:xfrm>
            <a:off x="7766214" y="3594659"/>
            <a:ext cx="706932" cy="989446"/>
            <a:chOff x="4996400" y="3709925"/>
            <a:chExt cx="1008175" cy="1411075"/>
          </a:xfrm>
        </p:grpSpPr>
        <p:sp>
          <p:nvSpPr>
            <p:cNvPr id="8560"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65"/>
          <p:cNvGrpSpPr/>
          <p:nvPr/>
        </p:nvGrpSpPr>
        <p:grpSpPr>
          <a:xfrm>
            <a:off x="6315028" y="3673090"/>
            <a:ext cx="500885" cy="724953"/>
            <a:chOff x="6315028" y="3627615"/>
            <a:chExt cx="500885" cy="724953"/>
          </a:xfrm>
        </p:grpSpPr>
        <p:sp>
          <p:nvSpPr>
            <p:cNvPr id="8574"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65"/>
          <p:cNvGrpSpPr/>
          <p:nvPr/>
        </p:nvGrpSpPr>
        <p:grpSpPr>
          <a:xfrm>
            <a:off x="7126965" y="1483591"/>
            <a:ext cx="510526" cy="1139380"/>
            <a:chOff x="7126965" y="1483591"/>
            <a:chExt cx="510526" cy="1139380"/>
          </a:xfrm>
        </p:grpSpPr>
        <p:sp>
          <p:nvSpPr>
            <p:cNvPr id="8593"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2" name="Google Shape;8602;p65"/>
          <p:cNvSpPr/>
          <p:nvPr/>
        </p:nvSpPr>
        <p:spPr>
          <a:xfrm>
            <a:off x="8027622" y="1324208"/>
            <a:ext cx="122605" cy="255167"/>
          </a:xfrm>
          <a:custGeom>
            <a:avLst/>
            <a:gdLst/>
            <a:ahLst/>
            <a:cxnLst/>
            <a:rect l="l" t="t" r="r" b="b"/>
            <a:pathLst>
              <a:path w="6994" h="14556" extrusionOk="0">
                <a:moveTo>
                  <a:pt x="1530" y="8416"/>
                </a:moveTo>
                <a:cubicBezTo>
                  <a:pt x="1705" y="8416"/>
                  <a:pt x="1880" y="8466"/>
                  <a:pt x="2056" y="8566"/>
                </a:cubicBezTo>
                <a:cubicBezTo>
                  <a:pt x="3284" y="9318"/>
                  <a:pt x="3961" y="12300"/>
                  <a:pt x="4186" y="13553"/>
                </a:cubicBezTo>
                <a:cubicBezTo>
                  <a:pt x="2858" y="12375"/>
                  <a:pt x="502" y="10045"/>
                  <a:pt x="677" y="8967"/>
                </a:cubicBezTo>
                <a:cubicBezTo>
                  <a:pt x="728" y="8741"/>
                  <a:pt x="878" y="8591"/>
                  <a:pt x="1154" y="8491"/>
                </a:cubicBezTo>
                <a:cubicBezTo>
                  <a:pt x="1279" y="8441"/>
                  <a:pt x="1404" y="8416"/>
                  <a:pt x="1530" y="8416"/>
                </a:cubicBezTo>
                <a:close/>
                <a:moveTo>
                  <a:pt x="5389" y="8992"/>
                </a:moveTo>
                <a:cubicBezTo>
                  <a:pt x="5464" y="8992"/>
                  <a:pt x="5565" y="9017"/>
                  <a:pt x="5715" y="9117"/>
                </a:cubicBezTo>
                <a:cubicBezTo>
                  <a:pt x="6041" y="9318"/>
                  <a:pt x="6241" y="9593"/>
                  <a:pt x="6317" y="9969"/>
                </a:cubicBezTo>
                <a:cubicBezTo>
                  <a:pt x="6492" y="11122"/>
                  <a:pt x="5339" y="12802"/>
                  <a:pt x="4763" y="13553"/>
                </a:cubicBezTo>
                <a:cubicBezTo>
                  <a:pt x="4612" y="11849"/>
                  <a:pt x="4612" y="9443"/>
                  <a:pt x="5214" y="9042"/>
                </a:cubicBezTo>
                <a:cubicBezTo>
                  <a:pt x="5239" y="9042"/>
                  <a:pt x="5289" y="8992"/>
                  <a:pt x="5389" y="8992"/>
                </a:cubicBezTo>
                <a:close/>
                <a:moveTo>
                  <a:pt x="3118" y="1"/>
                </a:moveTo>
                <a:cubicBezTo>
                  <a:pt x="2990" y="1"/>
                  <a:pt x="2870" y="82"/>
                  <a:pt x="2883" y="245"/>
                </a:cubicBezTo>
                <a:cubicBezTo>
                  <a:pt x="3234" y="3754"/>
                  <a:pt x="3560" y="7288"/>
                  <a:pt x="3911" y="10796"/>
                </a:cubicBezTo>
                <a:cubicBezTo>
                  <a:pt x="3510" y="9719"/>
                  <a:pt x="2983" y="8666"/>
                  <a:pt x="2281" y="8240"/>
                </a:cubicBezTo>
                <a:cubicBezTo>
                  <a:pt x="2040" y="8089"/>
                  <a:pt x="1789" y="8011"/>
                  <a:pt x="1530" y="8011"/>
                </a:cubicBezTo>
                <a:cubicBezTo>
                  <a:pt x="1358" y="8011"/>
                  <a:pt x="1183" y="8045"/>
                  <a:pt x="1003" y="8115"/>
                </a:cubicBezTo>
                <a:cubicBezTo>
                  <a:pt x="502" y="8290"/>
                  <a:pt x="327" y="8641"/>
                  <a:pt x="276" y="8892"/>
                </a:cubicBezTo>
                <a:cubicBezTo>
                  <a:pt x="1" y="10546"/>
                  <a:pt x="3911" y="13854"/>
                  <a:pt x="4362" y="14205"/>
                </a:cubicBezTo>
                <a:lnTo>
                  <a:pt x="4437" y="14280"/>
                </a:lnTo>
                <a:lnTo>
                  <a:pt x="4462" y="14531"/>
                </a:lnTo>
                <a:lnTo>
                  <a:pt x="4587" y="14406"/>
                </a:lnTo>
                <a:lnTo>
                  <a:pt x="4763" y="14556"/>
                </a:lnTo>
                <a:lnTo>
                  <a:pt x="4713" y="14255"/>
                </a:lnTo>
                <a:lnTo>
                  <a:pt x="4763" y="14205"/>
                </a:lnTo>
                <a:cubicBezTo>
                  <a:pt x="4863" y="14080"/>
                  <a:pt x="6993" y="11624"/>
                  <a:pt x="6718" y="9894"/>
                </a:cubicBezTo>
                <a:cubicBezTo>
                  <a:pt x="6617" y="9418"/>
                  <a:pt x="6367" y="9017"/>
                  <a:pt x="5916" y="8766"/>
                </a:cubicBezTo>
                <a:cubicBezTo>
                  <a:pt x="5710" y="8645"/>
                  <a:pt x="5533" y="8600"/>
                  <a:pt x="5383" y="8600"/>
                </a:cubicBezTo>
                <a:cubicBezTo>
                  <a:pt x="5222" y="8600"/>
                  <a:pt x="5092" y="8652"/>
                  <a:pt x="4988" y="8716"/>
                </a:cubicBezTo>
                <a:cubicBezTo>
                  <a:pt x="4637" y="8942"/>
                  <a:pt x="4462" y="9543"/>
                  <a:pt x="4362" y="10270"/>
                </a:cubicBezTo>
                <a:cubicBezTo>
                  <a:pt x="4036" y="6937"/>
                  <a:pt x="3710" y="3603"/>
                  <a:pt x="3409" y="245"/>
                </a:cubicBezTo>
                <a:cubicBezTo>
                  <a:pt x="3384" y="82"/>
                  <a:pt x="324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3" name="Google Shape;8603;p65"/>
          <p:cNvGrpSpPr/>
          <p:nvPr/>
        </p:nvGrpSpPr>
        <p:grpSpPr>
          <a:xfrm>
            <a:off x="7826851" y="1556516"/>
            <a:ext cx="552265" cy="551844"/>
            <a:chOff x="5082875" y="803275"/>
            <a:chExt cx="787600" cy="787000"/>
          </a:xfrm>
        </p:grpSpPr>
        <p:sp>
          <p:nvSpPr>
            <p:cNvPr id="8604"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5"/>
          <p:cNvGrpSpPr/>
          <p:nvPr/>
        </p:nvGrpSpPr>
        <p:grpSpPr>
          <a:xfrm>
            <a:off x="7146722" y="2697473"/>
            <a:ext cx="465299" cy="873906"/>
            <a:chOff x="4112925" y="2430425"/>
            <a:chExt cx="663575" cy="1246300"/>
          </a:xfrm>
        </p:grpSpPr>
        <p:sp>
          <p:nvSpPr>
            <p:cNvPr id="8618" name="Google Shape;8618;p65"/>
            <p:cNvSpPr/>
            <p:nvPr/>
          </p:nvSpPr>
          <p:spPr>
            <a:xfrm>
              <a:off x="4579100" y="2430425"/>
              <a:ext cx="109050" cy="231900"/>
            </a:xfrm>
            <a:custGeom>
              <a:avLst/>
              <a:gdLst/>
              <a:ahLst/>
              <a:cxnLst/>
              <a:rect l="l" t="t" r="r" b="b"/>
              <a:pathLst>
                <a:path w="4362" h="9276" extrusionOk="0">
                  <a:moveTo>
                    <a:pt x="2707" y="404"/>
                  </a:moveTo>
                  <a:cubicBezTo>
                    <a:pt x="2908" y="404"/>
                    <a:pt x="2983" y="504"/>
                    <a:pt x="3033" y="554"/>
                  </a:cubicBezTo>
                  <a:cubicBezTo>
                    <a:pt x="3635" y="1406"/>
                    <a:pt x="2256" y="5116"/>
                    <a:pt x="1028" y="7772"/>
                  </a:cubicBezTo>
                  <a:cubicBezTo>
                    <a:pt x="878" y="5241"/>
                    <a:pt x="953" y="579"/>
                    <a:pt x="2632" y="404"/>
                  </a:cubicBezTo>
                  <a:close/>
                  <a:moveTo>
                    <a:pt x="2662" y="0"/>
                  </a:moveTo>
                  <a:cubicBezTo>
                    <a:pt x="2636" y="0"/>
                    <a:pt x="2610" y="1"/>
                    <a:pt x="2582" y="3"/>
                  </a:cubicBezTo>
                  <a:cubicBezTo>
                    <a:pt x="1" y="278"/>
                    <a:pt x="602" y="7722"/>
                    <a:pt x="677" y="8574"/>
                  </a:cubicBezTo>
                  <a:lnTo>
                    <a:pt x="727" y="9276"/>
                  </a:lnTo>
                  <a:lnTo>
                    <a:pt x="1053" y="8624"/>
                  </a:lnTo>
                  <a:cubicBezTo>
                    <a:pt x="1404" y="7923"/>
                    <a:pt x="4362" y="1757"/>
                    <a:pt x="3359" y="329"/>
                  </a:cubicBezTo>
                  <a:cubicBezTo>
                    <a:pt x="3265" y="164"/>
                    <a:pt x="3040" y="0"/>
                    <a:pt x="2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4588500" y="2503950"/>
              <a:ext cx="188000" cy="167775"/>
            </a:xfrm>
            <a:custGeom>
              <a:avLst/>
              <a:gdLst/>
              <a:ahLst/>
              <a:cxnLst/>
              <a:rect l="l" t="t" r="r" b="b"/>
              <a:pathLst>
                <a:path w="7520" h="6711" extrusionOk="0">
                  <a:moveTo>
                    <a:pt x="6291" y="395"/>
                  </a:moveTo>
                  <a:cubicBezTo>
                    <a:pt x="6492" y="395"/>
                    <a:pt x="6667" y="445"/>
                    <a:pt x="6818" y="545"/>
                  </a:cubicBezTo>
                  <a:cubicBezTo>
                    <a:pt x="7068" y="696"/>
                    <a:pt x="7093" y="846"/>
                    <a:pt x="7093" y="972"/>
                  </a:cubicBezTo>
                  <a:cubicBezTo>
                    <a:pt x="7068" y="2175"/>
                    <a:pt x="3209" y="4530"/>
                    <a:pt x="1078" y="5708"/>
                  </a:cubicBezTo>
                  <a:cubicBezTo>
                    <a:pt x="1955" y="4280"/>
                    <a:pt x="4211" y="921"/>
                    <a:pt x="5940" y="445"/>
                  </a:cubicBezTo>
                  <a:cubicBezTo>
                    <a:pt x="6066" y="420"/>
                    <a:pt x="6191" y="395"/>
                    <a:pt x="6291" y="395"/>
                  </a:cubicBezTo>
                  <a:close/>
                  <a:moveTo>
                    <a:pt x="6298" y="1"/>
                  </a:moveTo>
                  <a:cubicBezTo>
                    <a:pt x="6149" y="1"/>
                    <a:pt x="5996" y="23"/>
                    <a:pt x="5840" y="69"/>
                  </a:cubicBezTo>
                  <a:cubicBezTo>
                    <a:pt x="3484" y="696"/>
                    <a:pt x="477" y="5909"/>
                    <a:pt x="351" y="6109"/>
                  </a:cubicBezTo>
                  <a:lnTo>
                    <a:pt x="1" y="6711"/>
                  </a:lnTo>
                  <a:lnTo>
                    <a:pt x="1" y="6711"/>
                  </a:lnTo>
                  <a:lnTo>
                    <a:pt x="627" y="6410"/>
                  </a:lnTo>
                  <a:cubicBezTo>
                    <a:pt x="1329" y="6034"/>
                    <a:pt x="7444" y="2801"/>
                    <a:pt x="7494" y="972"/>
                  </a:cubicBezTo>
                  <a:cubicBezTo>
                    <a:pt x="7519" y="746"/>
                    <a:pt x="7419" y="445"/>
                    <a:pt x="7018" y="195"/>
                  </a:cubicBezTo>
                  <a:cubicBezTo>
                    <a:pt x="6796" y="68"/>
                    <a:pt x="6554" y="1"/>
                    <a:pt x="6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4112925" y="2866575"/>
              <a:ext cx="624100" cy="810150"/>
            </a:xfrm>
            <a:custGeom>
              <a:avLst/>
              <a:gdLst/>
              <a:ahLst/>
              <a:cxnLst/>
              <a:rect l="l" t="t" r="r" b="b"/>
              <a:pathLst>
                <a:path w="24964" h="32406" extrusionOk="0">
                  <a:moveTo>
                    <a:pt x="23134" y="0"/>
                  </a:moveTo>
                  <a:lnTo>
                    <a:pt x="5038" y="6517"/>
                  </a:lnTo>
                  <a:lnTo>
                    <a:pt x="5314" y="8071"/>
                  </a:lnTo>
                  <a:lnTo>
                    <a:pt x="5690" y="10126"/>
                  </a:lnTo>
                  <a:lnTo>
                    <a:pt x="5765" y="10602"/>
                  </a:lnTo>
                  <a:lnTo>
                    <a:pt x="5991" y="11930"/>
                  </a:lnTo>
                  <a:lnTo>
                    <a:pt x="6091" y="12432"/>
                  </a:lnTo>
                  <a:lnTo>
                    <a:pt x="6442" y="14537"/>
                  </a:lnTo>
                  <a:lnTo>
                    <a:pt x="6542" y="15038"/>
                  </a:lnTo>
                  <a:lnTo>
                    <a:pt x="6993" y="17695"/>
                  </a:lnTo>
                  <a:lnTo>
                    <a:pt x="7094" y="18196"/>
                  </a:lnTo>
                  <a:lnTo>
                    <a:pt x="7495" y="20477"/>
                  </a:lnTo>
                  <a:lnTo>
                    <a:pt x="7570" y="20953"/>
                  </a:lnTo>
                  <a:lnTo>
                    <a:pt x="7645" y="21404"/>
                  </a:lnTo>
                  <a:cubicBezTo>
                    <a:pt x="7645" y="21404"/>
                    <a:pt x="6041" y="22883"/>
                    <a:pt x="4312" y="24788"/>
                  </a:cubicBezTo>
                  <a:cubicBezTo>
                    <a:pt x="4111" y="24988"/>
                    <a:pt x="3911" y="25214"/>
                    <a:pt x="3710" y="25439"/>
                  </a:cubicBezTo>
                  <a:cubicBezTo>
                    <a:pt x="3134" y="26091"/>
                    <a:pt x="2582" y="26767"/>
                    <a:pt x="2056" y="27444"/>
                  </a:cubicBezTo>
                  <a:cubicBezTo>
                    <a:pt x="1931" y="27620"/>
                    <a:pt x="1780" y="27795"/>
                    <a:pt x="1655" y="27970"/>
                  </a:cubicBezTo>
                  <a:cubicBezTo>
                    <a:pt x="1505" y="28171"/>
                    <a:pt x="1354" y="28371"/>
                    <a:pt x="1229" y="28572"/>
                  </a:cubicBezTo>
                  <a:cubicBezTo>
                    <a:pt x="653" y="29449"/>
                    <a:pt x="201" y="30276"/>
                    <a:pt x="76" y="30928"/>
                  </a:cubicBezTo>
                  <a:cubicBezTo>
                    <a:pt x="26" y="31128"/>
                    <a:pt x="1" y="31304"/>
                    <a:pt x="26" y="31479"/>
                  </a:cubicBezTo>
                  <a:cubicBezTo>
                    <a:pt x="26" y="31655"/>
                    <a:pt x="76" y="31830"/>
                    <a:pt x="176" y="31981"/>
                  </a:cubicBezTo>
                  <a:cubicBezTo>
                    <a:pt x="361" y="32272"/>
                    <a:pt x="907" y="32405"/>
                    <a:pt x="1716" y="32405"/>
                  </a:cubicBezTo>
                  <a:cubicBezTo>
                    <a:pt x="2996" y="32405"/>
                    <a:pt x="4933" y="32072"/>
                    <a:pt x="7144" y="31504"/>
                  </a:cubicBezTo>
                  <a:cubicBezTo>
                    <a:pt x="10602" y="30602"/>
                    <a:pt x="14763" y="29148"/>
                    <a:pt x="18171" y="27519"/>
                  </a:cubicBezTo>
                  <a:cubicBezTo>
                    <a:pt x="18597" y="27319"/>
                    <a:pt x="18998" y="27118"/>
                    <a:pt x="19399" y="26918"/>
                  </a:cubicBezTo>
                  <a:cubicBezTo>
                    <a:pt x="19500" y="26868"/>
                    <a:pt x="19600" y="26818"/>
                    <a:pt x="19700" y="26767"/>
                  </a:cubicBezTo>
                  <a:cubicBezTo>
                    <a:pt x="19750" y="26742"/>
                    <a:pt x="19800" y="26717"/>
                    <a:pt x="19851" y="26692"/>
                  </a:cubicBezTo>
                  <a:cubicBezTo>
                    <a:pt x="21079" y="26041"/>
                    <a:pt x="22156" y="25364"/>
                    <a:pt x="23009" y="24712"/>
                  </a:cubicBezTo>
                  <a:cubicBezTo>
                    <a:pt x="23084" y="24637"/>
                    <a:pt x="23184" y="24562"/>
                    <a:pt x="23259" y="24487"/>
                  </a:cubicBezTo>
                  <a:cubicBezTo>
                    <a:pt x="23585" y="24211"/>
                    <a:pt x="23886" y="23960"/>
                    <a:pt x="24111" y="23685"/>
                  </a:cubicBezTo>
                  <a:cubicBezTo>
                    <a:pt x="24161" y="23635"/>
                    <a:pt x="24186" y="23585"/>
                    <a:pt x="24237" y="23534"/>
                  </a:cubicBezTo>
                  <a:cubicBezTo>
                    <a:pt x="24312" y="23459"/>
                    <a:pt x="24362" y="23384"/>
                    <a:pt x="24437" y="23309"/>
                  </a:cubicBezTo>
                  <a:cubicBezTo>
                    <a:pt x="24462" y="23259"/>
                    <a:pt x="24487" y="23234"/>
                    <a:pt x="24512" y="23184"/>
                  </a:cubicBezTo>
                  <a:cubicBezTo>
                    <a:pt x="24562" y="23083"/>
                    <a:pt x="24638" y="22983"/>
                    <a:pt x="24688" y="22883"/>
                  </a:cubicBezTo>
                  <a:cubicBezTo>
                    <a:pt x="24713" y="22833"/>
                    <a:pt x="24738" y="22782"/>
                    <a:pt x="24763" y="22732"/>
                  </a:cubicBezTo>
                  <a:cubicBezTo>
                    <a:pt x="24788" y="22682"/>
                    <a:pt x="24813" y="22632"/>
                    <a:pt x="24813" y="22607"/>
                  </a:cubicBezTo>
                  <a:cubicBezTo>
                    <a:pt x="24838" y="22557"/>
                    <a:pt x="24863" y="22507"/>
                    <a:pt x="24863" y="22457"/>
                  </a:cubicBezTo>
                  <a:cubicBezTo>
                    <a:pt x="24888" y="22407"/>
                    <a:pt x="24888" y="22381"/>
                    <a:pt x="24888" y="22331"/>
                  </a:cubicBezTo>
                  <a:cubicBezTo>
                    <a:pt x="24913" y="22256"/>
                    <a:pt x="24938" y="22156"/>
                    <a:pt x="24938" y="22081"/>
                  </a:cubicBezTo>
                  <a:cubicBezTo>
                    <a:pt x="24938" y="22006"/>
                    <a:pt x="24938" y="21905"/>
                    <a:pt x="24938" y="21805"/>
                  </a:cubicBezTo>
                  <a:cubicBezTo>
                    <a:pt x="24963" y="21755"/>
                    <a:pt x="24963" y="21705"/>
                    <a:pt x="24963" y="21630"/>
                  </a:cubicBezTo>
                  <a:cubicBezTo>
                    <a:pt x="24963" y="21354"/>
                    <a:pt x="24963" y="21053"/>
                    <a:pt x="24963" y="20727"/>
                  </a:cubicBezTo>
                  <a:cubicBezTo>
                    <a:pt x="24963" y="20627"/>
                    <a:pt x="24963" y="20552"/>
                    <a:pt x="24963" y="20477"/>
                  </a:cubicBezTo>
                  <a:cubicBezTo>
                    <a:pt x="24963" y="20376"/>
                    <a:pt x="24963" y="20301"/>
                    <a:pt x="24963" y="20201"/>
                  </a:cubicBezTo>
                  <a:cubicBezTo>
                    <a:pt x="24963" y="20126"/>
                    <a:pt x="24963" y="20051"/>
                    <a:pt x="24963" y="19975"/>
                  </a:cubicBezTo>
                  <a:cubicBezTo>
                    <a:pt x="24938" y="19750"/>
                    <a:pt x="24938" y="19499"/>
                    <a:pt x="24938" y="19274"/>
                  </a:cubicBezTo>
                  <a:cubicBezTo>
                    <a:pt x="24913" y="18948"/>
                    <a:pt x="24913" y="18597"/>
                    <a:pt x="24888" y="18246"/>
                  </a:cubicBezTo>
                  <a:cubicBezTo>
                    <a:pt x="24863" y="17695"/>
                    <a:pt x="24813" y="17118"/>
                    <a:pt x="24788" y="16517"/>
                  </a:cubicBezTo>
                  <a:cubicBezTo>
                    <a:pt x="24763" y="16341"/>
                    <a:pt x="24763" y="16191"/>
                    <a:pt x="24738" y="16016"/>
                  </a:cubicBezTo>
                  <a:cubicBezTo>
                    <a:pt x="24688" y="15339"/>
                    <a:pt x="24638" y="14637"/>
                    <a:pt x="24587" y="13910"/>
                  </a:cubicBezTo>
                  <a:cubicBezTo>
                    <a:pt x="24562" y="13735"/>
                    <a:pt x="24562" y="13584"/>
                    <a:pt x="24537" y="13409"/>
                  </a:cubicBezTo>
                  <a:cubicBezTo>
                    <a:pt x="24462" y="12406"/>
                    <a:pt x="24362" y="11404"/>
                    <a:pt x="24262" y="10401"/>
                  </a:cubicBezTo>
                  <a:cubicBezTo>
                    <a:pt x="24262" y="10226"/>
                    <a:pt x="24237" y="10051"/>
                    <a:pt x="24212" y="9875"/>
                  </a:cubicBezTo>
                  <a:cubicBezTo>
                    <a:pt x="24136" y="9173"/>
                    <a:pt x="24086" y="8447"/>
                    <a:pt x="24011" y="7770"/>
                  </a:cubicBezTo>
                  <a:cubicBezTo>
                    <a:pt x="23986" y="7594"/>
                    <a:pt x="23986" y="7444"/>
                    <a:pt x="23961" y="7269"/>
                  </a:cubicBezTo>
                  <a:cubicBezTo>
                    <a:pt x="23886" y="6692"/>
                    <a:pt x="23836" y="6141"/>
                    <a:pt x="23785" y="5614"/>
                  </a:cubicBezTo>
                  <a:cubicBezTo>
                    <a:pt x="23760" y="5439"/>
                    <a:pt x="23735" y="5264"/>
                    <a:pt x="23735" y="5113"/>
                  </a:cubicBezTo>
                  <a:cubicBezTo>
                    <a:pt x="23535" y="3284"/>
                    <a:pt x="23359" y="1780"/>
                    <a:pt x="23259" y="903"/>
                  </a:cubicBezTo>
                  <a:cubicBezTo>
                    <a:pt x="23184" y="326"/>
                    <a:pt x="23134" y="0"/>
                    <a:pt x="23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4166825" y="2631875"/>
              <a:ext cx="540750" cy="444625"/>
            </a:xfrm>
            <a:custGeom>
              <a:avLst/>
              <a:gdLst/>
              <a:ahLst/>
              <a:cxnLst/>
              <a:rect l="l" t="t" r="r" b="b"/>
              <a:pathLst>
                <a:path w="21630" h="17785" extrusionOk="0">
                  <a:moveTo>
                    <a:pt x="17603" y="0"/>
                  </a:moveTo>
                  <a:cubicBezTo>
                    <a:pt x="13505" y="0"/>
                    <a:pt x="0" y="9789"/>
                    <a:pt x="0" y="9789"/>
                  </a:cubicBezTo>
                  <a:lnTo>
                    <a:pt x="2356" y="17784"/>
                  </a:lnTo>
                  <a:lnTo>
                    <a:pt x="21629" y="10065"/>
                  </a:lnTo>
                  <a:cubicBezTo>
                    <a:pt x="21629" y="10065"/>
                    <a:pt x="21279" y="1469"/>
                    <a:pt x="18246" y="115"/>
                  </a:cubicBezTo>
                  <a:cubicBezTo>
                    <a:pt x="18071" y="37"/>
                    <a:pt x="17855" y="0"/>
                    <a:pt x="17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4255175" y="2994400"/>
              <a:ext cx="452400" cy="137225"/>
            </a:xfrm>
            <a:custGeom>
              <a:avLst/>
              <a:gdLst/>
              <a:ahLst/>
              <a:cxnLst/>
              <a:rect l="l" t="t" r="r" b="b"/>
              <a:pathLst>
                <a:path w="18096" h="5489" extrusionOk="0">
                  <a:moveTo>
                    <a:pt x="18045" y="0"/>
                  </a:moveTo>
                  <a:cubicBezTo>
                    <a:pt x="11980" y="1554"/>
                    <a:pt x="5965" y="3208"/>
                    <a:pt x="0" y="5013"/>
                  </a:cubicBezTo>
                  <a:lnTo>
                    <a:pt x="75" y="5489"/>
                  </a:lnTo>
                  <a:cubicBezTo>
                    <a:pt x="6040" y="3710"/>
                    <a:pt x="12055" y="2055"/>
                    <a:pt x="18095" y="501"/>
                  </a:cubicBezTo>
                  <a:cubicBezTo>
                    <a:pt x="18070" y="326"/>
                    <a:pt x="18045" y="151"/>
                    <a:pt x="18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4262675" y="3048275"/>
              <a:ext cx="450550" cy="129100"/>
            </a:xfrm>
            <a:custGeom>
              <a:avLst/>
              <a:gdLst/>
              <a:ahLst/>
              <a:cxnLst/>
              <a:rect l="l" t="t" r="r" b="b"/>
              <a:pathLst>
                <a:path w="18022" h="5164" extrusionOk="0">
                  <a:moveTo>
                    <a:pt x="17971" y="1"/>
                  </a:moveTo>
                  <a:cubicBezTo>
                    <a:pt x="11981" y="1605"/>
                    <a:pt x="6016" y="3159"/>
                    <a:pt x="1" y="4662"/>
                  </a:cubicBezTo>
                  <a:lnTo>
                    <a:pt x="101" y="5164"/>
                  </a:lnTo>
                  <a:cubicBezTo>
                    <a:pt x="6091" y="3660"/>
                    <a:pt x="12056" y="2106"/>
                    <a:pt x="18021" y="502"/>
                  </a:cubicBezTo>
                  <a:cubicBezTo>
                    <a:pt x="17996" y="326"/>
                    <a:pt x="17996" y="176"/>
                    <a:pt x="17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4273975" y="3113450"/>
              <a:ext cx="445500" cy="129100"/>
            </a:xfrm>
            <a:custGeom>
              <a:avLst/>
              <a:gdLst/>
              <a:ahLst/>
              <a:cxnLst/>
              <a:rect l="l" t="t" r="r" b="b"/>
              <a:pathLst>
                <a:path w="17820" h="5164" extrusionOk="0">
                  <a:moveTo>
                    <a:pt x="17770" y="0"/>
                  </a:moveTo>
                  <a:cubicBezTo>
                    <a:pt x="11855" y="1579"/>
                    <a:pt x="5940" y="3133"/>
                    <a:pt x="0" y="4662"/>
                  </a:cubicBezTo>
                  <a:lnTo>
                    <a:pt x="100" y="5163"/>
                  </a:lnTo>
                  <a:cubicBezTo>
                    <a:pt x="6015" y="3634"/>
                    <a:pt x="11905" y="2105"/>
                    <a:pt x="17820" y="526"/>
                  </a:cubicBezTo>
                  <a:cubicBezTo>
                    <a:pt x="17820" y="351"/>
                    <a:pt x="17795" y="176"/>
                    <a:pt x="17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4287750" y="3201800"/>
              <a:ext cx="439875" cy="119675"/>
            </a:xfrm>
            <a:custGeom>
              <a:avLst/>
              <a:gdLst/>
              <a:ahLst/>
              <a:cxnLst/>
              <a:rect l="l" t="t" r="r" b="b"/>
              <a:pathLst>
                <a:path w="17595" h="4787" extrusionOk="0">
                  <a:moveTo>
                    <a:pt x="17544" y="0"/>
                  </a:moveTo>
                  <a:cubicBezTo>
                    <a:pt x="11655" y="1278"/>
                    <a:pt x="5815" y="2707"/>
                    <a:pt x="0" y="4286"/>
                  </a:cubicBezTo>
                  <a:lnTo>
                    <a:pt x="101" y="4787"/>
                  </a:lnTo>
                  <a:cubicBezTo>
                    <a:pt x="5890" y="3208"/>
                    <a:pt x="11730" y="1779"/>
                    <a:pt x="17594" y="501"/>
                  </a:cubicBezTo>
                  <a:cubicBezTo>
                    <a:pt x="17569" y="326"/>
                    <a:pt x="17569" y="175"/>
                    <a:pt x="175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4300275" y="3266950"/>
              <a:ext cx="432350" cy="123450"/>
            </a:xfrm>
            <a:custGeom>
              <a:avLst/>
              <a:gdLst/>
              <a:ahLst/>
              <a:cxnLst/>
              <a:rect l="l" t="t" r="r" b="b"/>
              <a:pathLst>
                <a:path w="17294" h="4938" extrusionOk="0">
                  <a:moveTo>
                    <a:pt x="17244" y="1"/>
                  </a:moveTo>
                  <a:cubicBezTo>
                    <a:pt x="11479" y="1404"/>
                    <a:pt x="5715" y="2883"/>
                    <a:pt x="1" y="4437"/>
                  </a:cubicBezTo>
                  <a:lnTo>
                    <a:pt x="76" y="4938"/>
                  </a:lnTo>
                  <a:cubicBezTo>
                    <a:pt x="5790" y="3384"/>
                    <a:pt x="11530" y="1905"/>
                    <a:pt x="17294" y="502"/>
                  </a:cubicBezTo>
                  <a:cubicBezTo>
                    <a:pt x="17269" y="326"/>
                    <a:pt x="17269" y="176"/>
                    <a:pt x="17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4205675" y="3371600"/>
              <a:ext cx="531350" cy="130975"/>
            </a:xfrm>
            <a:custGeom>
              <a:avLst/>
              <a:gdLst/>
              <a:ahLst/>
              <a:cxnLst/>
              <a:rect l="l" t="t" r="r" b="b"/>
              <a:pathLst>
                <a:path w="21254" h="5239" extrusionOk="0">
                  <a:moveTo>
                    <a:pt x="21253" y="0"/>
                  </a:moveTo>
                  <a:cubicBezTo>
                    <a:pt x="19750" y="326"/>
                    <a:pt x="18271" y="652"/>
                    <a:pt x="16792" y="977"/>
                  </a:cubicBezTo>
                  <a:cubicBezTo>
                    <a:pt x="11379" y="2130"/>
                    <a:pt x="5990" y="3333"/>
                    <a:pt x="602" y="4587"/>
                  </a:cubicBezTo>
                  <a:cubicBezTo>
                    <a:pt x="401" y="4787"/>
                    <a:pt x="201" y="5013"/>
                    <a:pt x="0" y="5238"/>
                  </a:cubicBezTo>
                  <a:cubicBezTo>
                    <a:pt x="5489" y="3985"/>
                    <a:pt x="10978" y="2757"/>
                    <a:pt x="16466" y="1554"/>
                  </a:cubicBezTo>
                  <a:cubicBezTo>
                    <a:pt x="18070" y="1203"/>
                    <a:pt x="19649" y="852"/>
                    <a:pt x="21253" y="526"/>
                  </a:cubicBezTo>
                  <a:cubicBezTo>
                    <a:pt x="21253" y="426"/>
                    <a:pt x="21253" y="351"/>
                    <a:pt x="21253" y="276"/>
                  </a:cubicBezTo>
                  <a:cubicBezTo>
                    <a:pt x="21253" y="175"/>
                    <a:pt x="21253" y="100"/>
                    <a:pt x="212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4143625" y="3431750"/>
              <a:ext cx="589650" cy="149125"/>
            </a:xfrm>
            <a:custGeom>
              <a:avLst/>
              <a:gdLst/>
              <a:ahLst/>
              <a:cxnLst/>
              <a:rect l="l" t="t" r="r" b="b"/>
              <a:pathLst>
                <a:path w="23586" h="5965" extrusionOk="0">
                  <a:moveTo>
                    <a:pt x="23585" y="0"/>
                  </a:moveTo>
                  <a:cubicBezTo>
                    <a:pt x="21831" y="401"/>
                    <a:pt x="20051" y="802"/>
                    <a:pt x="18272" y="1228"/>
                  </a:cubicBezTo>
                  <a:cubicBezTo>
                    <a:pt x="12783" y="2506"/>
                    <a:pt x="7269" y="3759"/>
                    <a:pt x="1755" y="5038"/>
                  </a:cubicBezTo>
                  <a:cubicBezTo>
                    <a:pt x="1329" y="5138"/>
                    <a:pt x="878" y="5238"/>
                    <a:pt x="427" y="5363"/>
                  </a:cubicBezTo>
                  <a:cubicBezTo>
                    <a:pt x="277" y="5564"/>
                    <a:pt x="126" y="5764"/>
                    <a:pt x="1" y="5965"/>
                  </a:cubicBezTo>
                  <a:cubicBezTo>
                    <a:pt x="853" y="5764"/>
                    <a:pt x="1705" y="5564"/>
                    <a:pt x="2557" y="5389"/>
                  </a:cubicBezTo>
                  <a:cubicBezTo>
                    <a:pt x="7770" y="4160"/>
                    <a:pt x="12983" y="2957"/>
                    <a:pt x="18197" y="1754"/>
                  </a:cubicBezTo>
                  <a:cubicBezTo>
                    <a:pt x="19901" y="1353"/>
                    <a:pt x="21580" y="978"/>
                    <a:pt x="23284" y="577"/>
                  </a:cubicBezTo>
                  <a:cubicBezTo>
                    <a:pt x="23334" y="476"/>
                    <a:pt x="23410" y="376"/>
                    <a:pt x="23460" y="276"/>
                  </a:cubicBezTo>
                  <a:cubicBezTo>
                    <a:pt x="23485" y="226"/>
                    <a:pt x="23510" y="175"/>
                    <a:pt x="23535" y="125"/>
                  </a:cubicBezTo>
                  <a:cubicBezTo>
                    <a:pt x="23560" y="75"/>
                    <a:pt x="23585" y="25"/>
                    <a:pt x="23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4112925" y="3533875"/>
              <a:ext cx="496275" cy="119700"/>
            </a:xfrm>
            <a:custGeom>
              <a:avLst/>
              <a:gdLst/>
              <a:ahLst/>
              <a:cxnLst/>
              <a:rect l="l" t="t" r="r" b="b"/>
              <a:pathLst>
                <a:path w="19851" h="4788" extrusionOk="0">
                  <a:moveTo>
                    <a:pt x="19851" y="0"/>
                  </a:moveTo>
                  <a:lnTo>
                    <a:pt x="19851" y="0"/>
                  </a:lnTo>
                  <a:cubicBezTo>
                    <a:pt x="19700" y="25"/>
                    <a:pt x="19550" y="50"/>
                    <a:pt x="19399" y="75"/>
                  </a:cubicBezTo>
                  <a:cubicBezTo>
                    <a:pt x="14863" y="978"/>
                    <a:pt x="10352" y="1905"/>
                    <a:pt x="5866" y="2933"/>
                  </a:cubicBezTo>
                  <a:cubicBezTo>
                    <a:pt x="3936" y="3359"/>
                    <a:pt x="2006" y="3785"/>
                    <a:pt x="76" y="4236"/>
                  </a:cubicBezTo>
                  <a:cubicBezTo>
                    <a:pt x="26" y="4436"/>
                    <a:pt x="1" y="4612"/>
                    <a:pt x="26" y="4787"/>
                  </a:cubicBezTo>
                  <a:cubicBezTo>
                    <a:pt x="2081" y="4286"/>
                    <a:pt x="4136" y="3810"/>
                    <a:pt x="6216" y="3359"/>
                  </a:cubicBezTo>
                  <a:cubicBezTo>
                    <a:pt x="10201" y="2456"/>
                    <a:pt x="14186" y="1629"/>
                    <a:pt x="18171" y="827"/>
                  </a:cubicBezTo>
                  <a:cubicBezTo>
                    <a:pt x="18597" y="627"/>
                    <a:pt x="18998" y="426"/>
                    <a:pt x="19399" y="226"/>
                  </a:cubicBezTo>
                  <a:cubicBezTo>
                    <a:pt x="19500" y="176"/>
                    <a:pt x="19600" y="126"/>
                    <a:pt x="19700" y="75"/>
                  </a:cubicBezTo>
                  <a:cubicBezTo>
                    <a:pt x="19750" y="50"/>
                    <a:pt x="19800" y="25"/>
                    <a:pt x="19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4112925" y="3552675"/>
              <a:ext cx="178600" cy="124050"/>
            </a:xfrm>
            <a:custGeom>
              <a:avLst/>
              <a:gdLst/>
              <a:ahLst/>
              <a:cxnLst/>
              <a:rect l="l" t="t" r="r" b="b"/>
              <a:pathLst>
                <a:path w="7144" h="4962" extrusionOk="0">
                  <a:moveTo>
                    <a:pt x="2056" y="0"/>
                  </a:moveTo>
                  <a:cubicBezTo>
                    <a:pt x="1931" y="176"/>
                    <a:pt x="1780" y="351"/>
                    <a:pt x="1655" y="526"/>
                  </a:cubicBezTo>
                  <a:cubicBezTo>
                    <a:pt x="1505" y="727"/>
                    <a:pt x="1354" y="927"/>
                    <a:pt x="1229" y="1128"/>
                  </a:cubicBezTo>
                  <a:cubicBezTo>
                    <a:pt x="653" y="2005"/>
                    <a:pt x="201" y="2832"/>
                    <a:pt x="76" y="3484"/>
                  </a:cubicBezTo>
                  <a:cubicBezTo>
                    <a:pt x="26" y="3684"/>
                    <a:pt x="1" y="3860"/>
                    <a:pt x="26" y="4035"/>
                  </a:cubicBezTo>
                  <a:cubicBezTo>
                    <a:pt x="26" y="4211"/>
                    <a:pt x="76" y="4386"/>
                    <a:pt x="176" y="4537"/>
                  </a:cubicBezTo>
                  <a:cubicBezTo>
                    <a:pt x="361" y="4828"/>
                    <a:pt x="907" y="4961"/>
                    <a:pt x="1716" y="4961"/>
                  </a:cubicBezTo>
                  <a:cubicBezTo>
                    <a:pt x="2996" y="4961"/>
                    <a:pt x="4933" y="4628"/>
                    <a:pt x="7144" y="4060"/>
                  </a:cubicBezTo>
                  <a:cubicBezTo>
                    <a:pt x="6843" y="3509"/>
                    <a:pt x="6542" y="3008"/>
                    <a:pt x="6216" y="2607"/>
                  </a:cubicBezTo>
                  <a:cubicBezTo>
                    <a:pt x="6091" y="2456"/>
                    <a:pt x="5966" y="2306"/>
                    <a:pt x="5866" y="2181"/>
                  </a:cubicBezTo>
                  <a:cubicBezTo>
                    <a:pt x="5164" y="1379"/>
                    <a:pt x="4462" y="877"/>
                    <a:pt x="3785" y="552"/>
                  </a:cubicBezTo>
                  <a:cubicBezTo>
                    <a:pt x="3510" y="401"/>
                    <a:pt x="3234" y="301"/>
                    <a:pt x="2983" y="201"/>
                  </a:cubicBezTo>
                  <a:cubicBezTo>
                    <a:pt x="2658" y="100"/>
                    <a:pt x="2332" y="25"/>
                    <a:pt x="2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4595400" y="3322725"/>
              <a:ext cx="141625" cy="216800"/>
            </a:xfrm>
            <a:custGeom>
              <a:avLst/>
              <a:gdLst/>
              <a:ahLst/>
              <a:cxnLst/>
              <a:rect l="l" t="t" r="r" b="b"/>
              <a:pathLst>
                <a:path w="5665" h="8672" extrusionOk="0">
                  <a:moveTo>
                    <a:pt x="5589" y="0"/>
                  </a:moveTo>
                  <a:cubicBezTo>
                    <a:pt x="3359" y="476"/>
                    <a:pt x="2005" y="1604"/>
                    <a:pt x="1203" y="2932"/>
                  </a:cubicBezTo>
                  <a:cubicBezTo>
                    <a:pt x="1078" y="3108"/>
                    <a:pt x="978" y="3308"/>
                    <a:pt x="877" y="3509"/>
                  </a:cubicBezTo>
                  <a:cubicBezTo>
                    <a:pt x="552" y="4186"/>
                    <a:pt x="326" y="4887"/>
                    <a:pt x="201" y="5589"/>
                  </a:cubicBezTo>
                  <a:cubicBezTo>
                    <a:pt x="176" y="5765"/>
                    <a:pt x="151" y="5940"/>
                    <a:pt x="126" y="6115"/>
                  </a:cubicBezTo>
                  <a:cubicBezTo>
                    <a:pt x="0" y="7043"/>
                    <a:pt x="25" y="7895"/>
                    <a:pt x="100" y="8521"/>
                  </a:cubicBezTo>
                  <a:lnTo>
                    <a:pt x="100" y="8672"/>
                  </a:lnTo>
                  <a:cubicBezTo>
                    <a:pt x="201" y="8622"/>
                    <a:pt x="301" y="8572"/>
                    <a:pt x="401" y="8521"/>
                  </a:cubicBezTo>
                  <a:cubicBezTo>
                    <a:pt x="451" y="8496"/>
                    <a:pt x="501" y="8471"/>
                    <a:pt x="552" y="8446"/>
                  </a:cubicBezTo>
                  <a:cubicBezTo>
                    <a:pt x="1780" y="7795"/>
                    <a:pt x="2857" y="7118"/>
                    <a:pt x="3710" y="6466"/>
                  </a:cubicBezTo>
                  <a:cubicBezTo>
                    <a:pt x="3785" y="6391"/>
                    <a:pt x="3885" y="6316"/>
                    <a:pt x="3960" y="6241"/>
                  </a:cubicBezTo>
                  <a:cubicBezTo>
                    <a:pt x="4286" y="5965"/>
                    <a:pt x="4587" y="5714"/>
                    <a:pt x="4812" y="5439"/>
                  </a:cubicBezTo>
                  <a:cubicBezTo>
                    <a:pt x="4862" y="5389"/>
                    <a:pt x="4887" y="5339"/>
                    <a:pt x="4938" y="5288"/>
                  </a:cubicBezTo>
                  <a:cubicBezTo>
                    <a:pt x="5013" y="5213"/>
                    <a:pt x="5063" y="5138"/>
                    <a:pt x="5138" y="5063"/>
                  </a:cubicBezTo>
                  <a:cubicBezTo>
                    <a:pt x="5163" y="5013"/>
                    <a:pt x="5188" y="4988"/>
                    <a:pt x="5213" y="4938"/>
                  </a:cubicBezTo>
                  <a:cubicBezTo>
                    <a:pt x="5263" y="4837"/>
                    <a:pt x="5339" y="4737"/>
                    <a:pt x="5389" y="4637"/>
                  </a:cubicBezTo>
                  <a:cubicBezTo>
                    <a:pt x="5414" y="4587"/>
                    <a:pt x="5439" y="4536"/>
                    <a:pt x="5464" y="4486"/>
                  </a:cubicBezTo>
                  <a:cubicBezTo>
                    <a:pt x="5489" y="4436"/>
                    <a:pt x="5514" y="4386"/>
                    <a:pt x="5514" y="4361"/>
                  </a:cubicBezTo>
                  <a:cubicBezTo>
                    <a:pt x="5539" y="4311"/>
                    <a:pt x="5564" y="4261"/>
                    <a:pt x="5564" y="4211"/>
                  </a:cubicBezTo>
                  <a:cubicBezTo>
                    <a:pt x="5589" y="4161"/>
                    <a:pt x="5589" y="4135"/>
                    <a:pt x="5589" y="4085"/>
                  </a:cubicBezTo>
                  <a:cubicBezTo>
                    <a:pt x="5614" y="4010"/>
                    <a:pt x="5639" y="3910"/>
                    <a:pt x="5639" y="3835"/>
                  </a:cubicBezTo>
                  <a:cubicBezTo>
                    <a:pt x="5639" y="3760"/>
                    <a:pt x="5639" y="3659"/>
                    <a:pt x="5639" y="3559"/>
                  </a:cubicBezTo>
                  <a:cubicBezTo>
                    <a:pt x="5664" y="3509"/>
                    <a:pt x="5664" y="3459"/>
                    <a:pt x="5664" y="3384"/>
                  </a:cubicBezTo>
                  <a:cubicBezTo>
                    <a:pt x="5664" y="3108"/>
                    <a:pt x="5664" y="2807"/>
                    <a:pt x="5664" y="2481"/>
                  </a:cubicBezTo>
                  <a:cubicBezTo>
                    <a:pt x="5664" y="2381"/>
                    <a:pt x="5664" y="2306"/>
                    <a:pt x="5664" y="2231"/>
                  </a:cubicBezTo>
                  <a:cubicBezTo>
                    <a:pt x="5664" y="2130"/>
                    <a:pt x="5664" y="2055"/>
                    <a:pt x="5664" y="1955"/>
                  </a:cubicBezTo>
                  <a:cubicBezTo>
                    <a:pt x="5664" y="1880"/>
                    <a:pt x="5664" y="1805"/>
                    <a:pt x="5664" y="1729"/>
                  </a:cubicBezTo>
                  <a:cubicBezTo>
                    <a:pt x="5664" y="1504"/>
                    <a:pt x="5639" y="1253"/>
                    <a:pt x="5639" y="1028"/>
                  </a:cubicBezTo>
                  <a:cubicBezTo>
                    <a:pt x="5614" y="702"/>
                    <a:pt x="5614" y="351"/>
                    <a:pt x="5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5"/>
          <p:cNvGrpSpPr/>
          <p:nvPr/>
        </p:nvGrpSpPr>
        <p:grpSpPr>
          <a:xfrm>
            <a:off x="5364622" y="1378919"/>
            <a:ext cx="972459" cy="674081"/>
            <a:chOff x="5364622" y="1378919"/>
            <a:chExt cx="972459" cy="674081"/>
          </a:xfrm>
        </p:grpSpPr>
        <p:sp>
          <p:nvSpPr>
            <p:cNvPr id="8633"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65"/>
          <p:cNvGrpSpPr/>
          <p:nvPr/>
        </p:nvGrpSpPr>
        <p:grpSpPr>
          <a:xfrm>
            <a:off x="1070168" y="3154182"/>
            <a:ext cx="1192912" cy="1417234"/>
            <a:chOff x="1160825" y="1558450"/>
            <a:chExt cx="3054050" cy="3628350"/>
          </a:xfrm>
        </p:grpSpPr>
        <p:sp>
          <p:nvSpPr>
            <p:cNvPr id="8644" name="Google Shape;8644;p65"/>
            <p:cNvSpPr/>
            <p:nvPr/>
          </p:nvSpPr>
          <p:spPr>
            <a:xfrm>
              <a:off x="1386800" y="1558450"/>
              <a:ext cx="364075" cy="584350"/>
            </a:xfrm>
            <a:custGeom>
              <a:avLst/>
              <a:gdLst/>
              <a:ahLst/>
              <a:cxnLst/>
              <a:rect l="l" t="t" r="r" b="b"/>
              <a:pathLst>
                <a:path w="14563" h="23374" extrusionOk="0">
                  <a:moveTo>
                    <a:pt x="7259" y="0"/>
                  </a:moveTo>
                  <a:cubicBezTo>
                    <a:pt x="7259" y="343"/>
                    <a:pt x="7259" y="6620"/>
                    <a:pt x="2990" y="12280"/>
                  </a:cubicBezTo>
                  <a:cubicBezTo>
                    <a:pt x="0" y="16252"/>
                    <a:pt x="1712" y="23373"/>
                    <a:pt x="7259" y="23373"/>
                  </a:cubicBezTo>
                  <a:cubicBezTo>
                    <a:pt x="12783" y="23373"/>
                    <a:pt x="14563" y="16206"/>
                    <a:pt x="11504" y="12280"/>
                  </a:cubicBezTo>
                  <a:cubicBezTo>
                    <a:pt x="8446" y="8354"/>
                    <a:pt x="7259" y="343"/>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5"/>
            <p:cNvSpPr/>
            <p:nvPr/>
          </p:nvSpPr>
          <p:spPr>
            <a:xfrm>
              <a:off x="1435875" y="1693125"/>
              <a:ext cx="265375" cy="426850"/>
            </a:xfrm>
            <a:custGeom>
              <a:avLst/>
              <a:gdLst/>
              <a:ahLst/>
              <a:cxnLst/>
              <a:rect l="l" t="t" r="r" b="b"/>
              <a:pathLst>
                <a:path w="10615" h="17074" extrusionOk="0">
                  <a:moveTo>
                    <a:pt x="5296" y="0"/>
                  </a:moveTo>
                  <a:cubicBezTo>
                    <a:pt x="5296" y="274"/>
                    <a:pt x="5296" y="4839"/>
                    <a:pt x="2169" y="8970"/>
                  </a:cubicBezTo>
                  <a:cubicBezTo>
                    <a:pt x="0" y="11869"/>
                    <a:pt x="1256" y="17073"/>
                    <a:pt x="5296" y="17073"/>
                  </a:cubicBezTo>
                  <a:cubicBezTo>
                    <a:pt x="9336" y="17073"/>
                    <a:pt x="10614" y="11824"/>
                    <a:pt x="8400" y="8970"/>
                  </a:cubicBezTo>
                  <a:cubicBezTo>
                    <a:pt x="6163" y="6094"/>
                    <a:pt x="5296" y="274"/>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1480950" y="1820925"/>
              <a:ext cx="175200" cy="281350"/>
            </a:xfrm>
            <a:custGeom>
              <a:avLst/>
              <a:gdLst/>
              <a:ahLst/>
              <a:cxnLst/>
              <a:rect l="l" t="t" r="r" b="b"/>
              <a:pathLst>
                <a:path w="7008" h="11254" extrusionOk="0">
                  <a:moveTo>
                    <a:pt x="3493" y="1"/>
                  </a:moveTo>
                  <a:cubicBezTo>
                    <a:pt x="3493" y="161"/>
                    <a:pt x="3493" y="3174"/>
                    <a:pt x="1439" y="5913"/>
                  </a:cubicBezTo>
                  <a:cubicBezTo>
                    <a:pt x="1" y="7807"/>
                    <a:pt x="822" y="11254"/>
                    <a:pt x="3493" y="11254"/>
                  </a:cubicBezTo>
                  <a:cubicBezTo>
                    <a:pt x="6163" y="11254"/>
                    <a:pt x="7008" y="7784"/>
                    <a:pt x="5547" y="5913"/>
                  </a:cubicBezTo>
                  <a:cubicBezTo>
                    <a:pt x="4063" y="4018"/>
                    <a:pt x="3493" y="161"/>
                    <a:pt x="3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1215600" y="2379825"/>
              <a:ext cx="707050" cy="2598150"/>
            </a:xfrm>
            <a:custGeom>
              <a:avLst/>
              <a:gdLst/>
              <a:ahLst/>
              <a:cxnLst/>
              <a:rect l="l" t="t" r="r" b="b"/>
              <a:pathLst>
                <a:path w="28282" h="103926" extrusionOk="0">
                  <a:moveTo>
                    <a:pt x="2900" y="0"/>
                  </a:moveTo>
                  <a:cubicBezTo>
                    <a:pt x="2583" y="0"/>
                    <a:pt x="2284" y="118"/>
                    <a:pt x="2032" y="356"/>
                  </a:cubicBezTo>
                  <a:cubicBezTo>
                    <a:pt x="731" y="1589"/>
                    <a:pt x="3128" y="4830"/>
                    <a:pt x="3059" y="8801"/>
                  </a:cubicBezTo>
                  <a:cubicBezTo>
                    <a:pt x="3014" y="11860"/>
                    <a:pt x="959" y="12590"/>
                    <a:pt x="1" y="12590"/>
                  </a:cubicBezTo>
                  <a:lnTo>
                    <a:pt x="1" y="99600"/>
                  </a:lnTo>
                  <a:cubicBezTo>
                    <a:pt x="1" y="100399"/>
                    <a:pt x="526" y="101152"/>
                    <a:pt x="1302" y="101426"/>
                  </a:cubicBezTo>
                  <a:cubicBezTo>
                    <a:pt x="3689" y="102274"/>
                    <a:pt x="9118" y="103926"/>
                    <a:pt x="15328" y="103926"/>
                  </a:cubicBezTo>
                  <a:cubicBezTo>
                    <a:pt x="19153" y="103926"/>
                    <a:pt x="23274" y="103299"/>
                    <a:pt x="27163" y="101472"/>
                  </a:cubicBezTo>
                  <a:cubicBezTo>
                    <a:pt x="27848" y="101152"/>
                    <a:pt x="28281" y="100468"/>
                    <a:pt x="28281" y="99714"/>
                  </a:cubicBezTo>
                  <a:lnTo>
                    <a:pt x="28281" y="13800"/>
                  </a:lnTo>
                  <a:cubicBezTo>
                    <a:pt x="24903" y="13481"/>
                    <a:pt x="25611" y="8208"/>
                    <a:pt x="26387" y="5492"/>
                  </a:cubicBezTo>
                  <a:cubicBezTo>
                    <a:pt x="27010" y="3291"/>
                    <a:pt x="25630" y="1267"/>
                    <a:pt x="24424" y="1267"/>
                  </a:cubicBezTo>
                  <a:cubicBezTo>
                    <a:pt x="24129" y="1267"/>
                    <a:pt x="23844" y="1388"/>
                    <a:pt x="23602" y="1657"/>
                  </a:cubicBezTo>
                  <a:cubicBezTo>
                    <a:pt x="22370" y="3027"/>
                    <a:pt x="24698" y="7181"/>
                    <a:pt x="24310" y="9965"/>
                  </a:cubicBezTo>
                  <a:cubicBezTo>
                    <a:pt x="24102" y="11454"/>
                    <a:pt x="23021" y="12134"/>
                    <a:pt x="21951" y="12134"/>
                  </a:cubicBezTo>
                  <a:cubicBezTo>
                    <a:pt x="21019" y="12134"/>
                    <a:pt x="20097" y="11619"/>
                    <a:pt x="19767" y="10673"/>
                  </a:cubicBezTo>
                  <a:cubicBezTo>
                    <a:pt x="19037" y="8664"/>
                    <a:pt x="21137" y="6450"/>
                    <a:pt x="21069" y="3734"/>
                  </a:cubicBezTo>
                  <a:cubicBezTo>
                    <a:pt x="21019" y="1735"/>
                    <a:pt x="19959" y="52"/>
                    <a:pt x="18716" y="52"/>
                  </a:cubicBezTo>
                  <a:cubicBezTo>
                    <a:pt x="18256" y="52"/>
                    <a:pt x="17771" y="282"/>
                    <a:pt x="17302" y="813"/>
                  </a:cubicBezTo>
                  <a:cubicBezTo>
                    <a:pt x="15545" y="2753"/>
                    <a:pt x="19174" y="11518"/>
                    <a:pt x="17759" y="13549"/>
                  </a:cubicBezTo>
                  <a:cubicBezTo>
                    <a:pt x="17262" y="14244"/>
                    <a:pt x="16502" y="14534"/>
                    <a:pt x="15711" y="14534"/>
                  </a:cubicBezTo>
                  <a:cubicBezTo>
                    <a:pt x="14212" y="14534"/>
                    <a:pt x="12597" y="13494"/>
                    <a:pt x="12418" y="12180"/>
                  </a:cubicBezTo>
                  <a:cubicBezTo>
                    <a:pt x="12167" y="10171"/>
                    <a:pt x="13719" y="8527"/>
                    <a:pt x="13536" y="5355"/>
                  </a:cubicBezTo>
                  <a:cubicBezTo>
                    <a:pt x="13388" y="3063"/>
                    <a:pt x="11918" y="1367"/>
                    <a:pt x="10502" y="1367"/>
                  </a:cubicBezTo>
                  <a:cubicBezTo>
                    <a:pt x="9958" y="1367"/>
                    <a:pt x="9421" y="1618"/>
                    <a:pt x="8971" y="2182"/>
                  </a:cubicBezTo>
                  <a:cubicBezTo>
                    <a:pt x="7350" y="4191"/>
                    <a:pt x="9953" y="10627"/>
                    <a:pt x="10090" y="13549"/>
                  </a:cubicBezTo>
                  <a:cubicBezTo>
                    <a:pt x="10169" y="15581"/>
                    <a:pt x="8372" y="17138"/>
                    <a:pt x="6747" y="17138"/>
                  </a:cubicBezTo>
                  <a:cubicBezTo>
                    <a:pt x="6036" y="17138"/>
                    <a:pt x="5358" y="16839"/>
                    <a:pt x="4885" y="16151"/>
                  </a:cubicBezTo>
                  <a:cubicBezTo>
                    <a:pt x="3333" y="13869"/>
                    <a:pt x="5022" y="10490"/>
                    <a:pt x="5479" y="5811"/>
                  </a:cubicBezTo>
                  <a:cubicBezTo>
                    <a:pt x="5829" y="2037"/>
                    <a:pt x="4218" y="0"/>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1215600" y="4437850"/>
              <a:ext cx="707050" cy="487350"/>
            </a:xfrm>
            <a:custGeom>
              <a:avLst/>
              <a:gdLst/>
              <a:ahLst/>
              <a:cxnLst/>
              <a:rect l="l" t="t" r="r" b="b"/>
              <a:pathLst>
                <a:path w="28282" h="19494" extrusionOk="0">
                  <a:moveTo>
                    <a:pt x="28281" y="1"/>
                  </a:moveTo>
                  <a:cubicBezTo>
                    <a:pt x="26957" y="1210"/>
                    <a:pt x="25565" y="2329"/>
                    <a:pt x="23899" y="3036"/>
                  </a:cubicBezTo>
                  <a:cubicBezTo>
                    <a:pt x="21913" y="3858"/>
                    <a:pt x="19904" y="3904"/>
                    <a:pt x="17804" y="3904"/>
                  </a:cubicBezTo>
                  <a:cubicBezTo>
                    <a:pt x="15134" y="3927"/>
                    <a:pt x="12395" y="4018"/>
                    <a:pt x="9884" y="4976"/>
                  </a:cubicBezTo>
                  <a:cubicBezTo>
                    <a:pt x="7442" y="5935"/>
                    <a:pt x="5365" y="7396"/>
                    <a:pt x="3151" y="8788"/>
                  </a:cubicBezTo>
                  <a:cubicBezTo>
                    <a:pt x="2169" y="9405"/>
                    <a:pt x="1096" y="9952"/>
                    <a:pt x="1" y="10409"/>
                  </a:cubicBezTo>
                  <a:lnTo>
                    <a:pt x="1" y="17279"/>
                  </a:lnTo>
                  <a:cubicBezTo>
                    <a:pt x="1" y="18078"/>
                    <a:pt x="526" y="18831"/>
                    <a:pt x="1302" y="19105"/>
                  </a:cubicBezTo>
                  <a:cubicBezTo>
                    <a:pt x="1621" y="19219"/>
                    <a:pt x="2032" y="19356"/>
                    <a:pt x="2466" y="19493"/>
                  </a:cubicBezTo>
                  <a:cubicBezTo>
                    <a:pt x="3516" y="19128"/>
                    <a:pt x="4566" y="18672"/>
                    <a:pt x="5593" y="18169"/>
                  </a:cubicBezTo>
                  <a:cubicBezTo>
                    <a:pt x="7944" y="17005"/>
                    <a:pt x="9953" y="15248"/>
                    <a:pt x="12326" y="14084"/>
                  </a:cubicBezTo>
                  <a:cubicBezTo>
                    <a:pt x="13840" y="13343"/>
                    <a:pt x="15467" y="13261"/>
                    <a:pt x="17111" y="13261"/>
                  </a:cubicBezTo>
                  <a:cubicBezTo>
                    <a:pt x="17578" y="13261"/>
                    <a:pt x="18047" y="13268"/>
                    <a:pt x="18514" y="13268"/>
                  </a:cubicBezTo>
                  <a:cubicBezTo>
                    <a:pt x="18735" y="13268"/>
                    <a:pt x="18954" y="13266"/>
                    <a:pt x="19174" y="13262"/>
                  </a:cubicBezTo>
                  <a:cubicBezTo>
                    <a:pt x="22507" y="13194"/>
                    <a:pt x="25497" y="12463"/>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1215600" y="3992750"/>
              <a:ext cx="707050" cy="506175"/>
            </a:xfrm>
            <a:custGeom>
              <a:avLst/>
              <a:gdLst/>
              <a:ahLst/>
              <a:cxnLst/>
              <a:rect l="l" t="t" r="r" b="b"/>
              <a:pathLst>
                <a:path w="28282" h="20247" extrusionOk="0">
                  <a:moveTo>
                    <a:pt x="28281" y="1"/>
                  </a:moveTo>
                  <a:cubicBezTo>
                    <a:pt x="26957" y="1211"/>
                    <a:pt x="25565" y="2352"/>
                    <a:pt x="23899" y="3059"/>
                  </a:cubicBezTo>
                  <a:cubicBezTo>
                    <a:pt x="21913" y="3881"/>
                    <a:pt x="19904" y="3927"/>
                    <a:pt x="17804" y="3927"/>
                  </a:cubicBezTo>
                  <a:cubicBezTo>
                    <a:pt x="15134" y="3927"/>
                    <a:pt x="12395" y="4041"/>
                    <a:pt x="9884" y="5000"/>
                  </a:cubicBezTo>
                  <a:cubicBezTo>
                    <a:pt x="7442" y="5958"/>
                    <a:pt x="5365" y="7396"/>
                    <a:pt x="3151" y="8789"/>
                  </a:cubicBezTo>
                  <a:cubicBezTo>
                    <a:pt x="2169" y="9428"/>
                    <a:pt x="1096" y="9976"/>
                    <a:pt x="1" y="10432"/>
                  </a:cubicBezTo>
                  <a:lnTo>
                    <a:pt x="1" y="20247"/>
                  </a:lnTo>
                  <a:cubicBezTo>
                    <a:pt x="1895" y="19768"/>
                    <a:pt x="3767" y="19083"/>
                    <a:pt x="5593" y="18193"/>
                  </a:cubicBezTo>
                  <a:cubicBezTo>
                    <a:pt x="7944" y="17006"/>
                    <a:pt x="9953" y="15248"/>
                    <a:pt x="12326" y="14107"/>
                  </a:cubicBezTo>
                  <a:cubicBezTo>
                    <a:pt x="13795" y="13373"/>
                    <a:pt x="15371" y="13280"/>
                    <a:pt x="16966" y="13280"/>
                  </a:cubicBezTo>
                  <a:cubicBezTo>
                    <a:pt x="17504" y="13280"/>
                    <a:pt x="18044" y="13290"/>
                    <a:pt x="18583" y="13290"/>
                  </a:cubicBezTo>
                  <a:cubicBezTo>
                    <a:pt x="18780" y="13290"/>
                    <a:pt x="18977" y="13289"/>
                    <a:pt x="19174" y="13285"/>
                  </a:cubicBezTo>
                  <a:cubicBezTo>
                    <a:pt x="22507" y="13217"/>
                    <a:pt x="25497" y="12486"/>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1215600" y="3548225"/>
              <a:ext cx="707050" cy="505625"/>
            </a:xfrm>
            <a:custGeom>
              <a:avLst/>
              <a:gdLst/>
              <a:ahLst/>
              <a:cxnLst/>
              <a:rect l="l" t="t" r="r" b="b"/>
              <a:pathLst>
                <a:path w="28282" h="20225" extrusionOk="0">
                  <a:moveTo>
                    <a:pt x="28281" y="1"/>
                  </a:moveTo>
                  <a:cubicBezTo>
                    <a:pt x="26957" y="1211"/>
                    <a:pt x="25565" y="2352"/>
                    <a:pt x="23899" y="3060"/>
                  </a:cubicBezTo>
                  <a:cubicBezTo>
                    <a:pt x="21913" y="3881"/>
                    <a:pt x="19904" y="3927"/>
                    <a:pt x="17804" y="3927"/>
                  </a:cubicBezTo>
                  <a:cubicBezTo>
                    <a:pt x="15134" y="3927"/>
                    <a:pt x="12395" y="4018"/>
                    <a:pt x="9884" y="5000"/>
                  </a:cubicBezTo>
                  <a:cubicBezTo>
                    <a:pt x="7442" y="5936"/>
                    <a:pt x="5365" y="7396"/>
                    <a:pt x="3151" y="8789"/>
                  </a:cubicBezTo>
                  <a:cubicBezTo>
                    <a:pt x="2169" y="9428"/>
                    <a:pt x="1096" y="9976"/>
                    <a:pt x="1" y="10432"/>
                  </a:cubicBezTo>
                  <a:lnTo>
                    <a:pt x="1" y="20224"/>
                  </a:lnTo>
                  <a:cubicBezTo>
                    <a:pt x="1895" y="19768"/>
                    <a:pt x="3767" y="19083"/>
                    <a:pt x="5593" y="18170"/>
                  </a:cubicBezTo>
                  <a:cubicBezTo>
                    <a:pt x="7944" y="17006"/>
                    <a:pt x="9953" y="15248"/>
                    <a:pt x="12326" y="14084"/>
                  </a:cubicBezTo>
                  <a:cubicBezTo>
                    <a:pt x="13840" y="13344"/>
                    <a:pt x="15467" y="13262"/>
                    <a:pt x="17111" y="13262"/>
                  </a:cubicBezTo>
                  <a:cubicBezTo>
                    <a:pt x="17578" y="13262"/>
                    <a:pt x="18047" y="13268"/>
                    <a:pt x="18514" y="13268"/>
                  </a:cubicBezTo>
                  <a:cubicBezTo>
                    <a:pt x="18735" y="13268"/>
                    <a:pt x="18954" y="13267"/>
                    <a:pt x="19174" y="13262"/>
                  </a:cubicBezTo>
                  <a:cubicBezTo>
                    <a:pt x="22507" y="13217"/>
                    <a:pt x="25497" y="12464"/>
                    <a:pt x="28281" y="11163"/>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1215600" y="3103725"/>
              <a:ext cx="707050" cy="505600"/>
            </a:xfrm>
            <a:custGeom>
              <a:avLst/>
              <a:gdLst/>
              <a:ahLst/>
              <a:cxnLst/>
              <a:rect l="l" t="t" r="r" b="b"/>
              <a:pathLst>
                <a:path w="28282" h="20224" extrusionOk="0">
                  <a:moveTo>
                    <a:pt x="28281" y="0"/>
                  </a:moveTo>
                  <a:cubicBezTo>
                    <a:pt x="26957" y="1210"/>
                    <a:pt x="25565" y="2351"/>
                    <a:pt x="23899" y="3036"/>
                  </a:cubicBezTo>
                  <a:cubicBezTo>
                    <a:pt x="21913" y="3880"/>
                    <a:pt x="19904" y="3903"/>
                    <a:pt x="17804" y="3903"/>
                  </a:cubicBezTo>
                  <a:cubicBezTo>
                    <a:pt x="15134" y="3926"/>
                    <a:pt x="12395" y="4017"/>
                    <a:pt x="9884" y="4976"/>
                  </a:cubicBezTo>
                  <a:cubicBezTo>
                    <a:pt x="7442" y="5935"/>
                    <a:pt x="5365" y="7395"/>
                    <a:pt x="3151" y="8788"/>
                  </a:cubicBezTo>
                  <a:cubicBezTo>
                    <a:pt x="2169" y="9404"/>
                    <a:pt x="1096" y="9952"/>
                    <a:pt x="1" y="10408"/>
                  </a:cubicBezTo>
                  <a:lnTo>
                    <a:pt x="1" y="20223"/>
                  </a:lnTo>
                  <a:cubicBezTo>
                    <a:pt x="1895" y="19744"/>
                    <a:pt x="3767" y="19082"/>
                    <a:pt x="5593" y="18169"/>
                  </a:cubicBezTo>
                  <a:cubicBezTo>
                    <a:pt x="7944" y="17005"/>
                    <a:pt x="9953" y="15247"/>
                    <a:pt x="12326" y="14083"/>
                  </a:cubicBezTo>
                  <a:cubicBezTo>
                    <a:pt x="13840" y="13343"/>
                    <a:pt x="15467" y="13261"/>
                    <a:pt x="17111" y="13261"/>
                  </a:cubicBezTo>
                  <a:cubicBezTo>
                    <a:pt x="17578" y="13261"/>
                    <a:pt x="18047" y="13267"/>
                    <a:pt x="18514" y="13267"/>
                  </a:cubicBezTo>
                  <a:cubicBezTo>
                    <a:pt x="18735" y="13267"/>
                    <a:pt x="18954" y="13266"/>
                    <a:pt x="19174" y="13262"/>
                  </a:cubicBezTo>
                  <a:cubicBezTo>
                    <a:pt x="22507" y="13193"/>
                    <a:pt x="25497" y="12463"/>
                    <a:pt x="28281" y="11162"/>
                  </a:cubicBezTo>
                  <a:lnTo>
                    <a:pt x="282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5"/>
            <p:cNvSpPr/>
            <p:nvPr/>
          </p:nvSpPr>
          <p:spPr>
            <a:xfrm>
              <a:off x="1215600" y="2698000"/>
              <a:ext cx="707050" cy="466800"/>
            </a:xfrm>
            <a:custGeom>
              <a:avLst/>
              <a:gdLst/>
              <a:ahLst/>
              <a:cxnLst/>
              <a:rect l="l" t="t" r="r" b="b"/>
              <a:pathLst>
                <a:path w="28282" h="18672" extrusionOk="0">
                  <a:moveTo>
                    <a:pt x="26432" y="0"/>
                  </a:moveTo>
                  <a:cubicBezTo>
                    <a:pt x="25634" y="571"/>
                    <a:pt x="24812" y="1096"/>
                    <a:pt x="23899" y="1484"/>
                  </a:cubicBezTo>
                  <a:cubicBezTo>
                    <a:pt x="21913" y="2306"/>
                    <a:pt x="19904" y="2351"/>
                    <a:pt x="17804" y="2351"/>
                  </a:cubicBezTo>
                  <a:cubicBezTo>
                    <a:pt x="15134" y="2374"/>
                    <a:pt x="12395" y="2465"/>
                    <a:pt x="9884" y="3424"/>
                  </a:cubicBezTo>
                  <a:cubicBezTo>
                    <a:pt x="7442" y="4383"/>
                    <a:pt x="5365" y="5821"/>
                    <a:pt x="3151" y="7213"/>
                  </a:cubicBezTo>
                  <a:cubicBezTo>
                    <a:pt x="2169" y="7852"/>
                    <a:pt x="1096" y="8400"/>
                    <a:pt x="1" y="8857"/>
                  </a:cubicBezTo>
                  <a:lnTo>
                    <a:pt x="1" y="18671"/>
                  </a:lnTo>
                  <a:cubicBezTo>
                    <a:pt x="1895" y="18192"/>
                    <a:pt x="3767" y="17507"/>
                    <a:pt x="5593" y="16617"/>
                  </a:cubicBezTo>
                  <a:cubicBezTo>
                    <a:pt x="7944" y="15430"/>
                    <a:pt x="9953" y="13673"/>
                    <a:pt x="12326" y="12531"/>
                  </a:cubicBezTo>
                  <a:cubicBezTo>
                    <a:pt x="13795" y="11797"/>
                    <a:pt x="15371" y="11704"/>
                    <a:pt x="16966" y="11704"/>
                  </a:cubicBezTo>
                  <a:cubicBezTo>
                    <a:pt x="17504" y="11704"/>
                    <a:pt x="18044" y="11715"/>
                    <a:pt x="18583" y="11715"/>
                  </a:cubicBezTo>
                  <a:cubicBezTo>
                    <a:pt x="18780" y="11715"/>
                    <a:pt x="18977" y="11714"/>
                    <a:pt x="19174" y="11710"/>
                  </a:cubicBezTo>
                  <a:cubicBezTo>
                    <a:pt x="22507" y="11641"/>
                    <a:pt x="25497" y="10911"/>
                    <a:pt x="28281" y="9587"/>
                  </a:cubicBezTo>
                  <a:lnTo>
                    <a:pt x="28281" y="1073"/>
                  </a:lnTo>
                  <a:cubicBezTo>
                    <a:pt x="27414" y="982"/>
                    <a:pt x="26820" y="594"/>
                    <a:pt x="2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5"/>
            <p:cNvSpPr/>
            <p:nvPr/>
          </p:nvSpPr>
          <p:spPr>
            <a:xfrm>
              <a:off x="1627600" y="2381100"/>
              <a:ext cx="115300" cy="165000"/>
            </a:xfrm>
            <a:custGeom>
              <a:avLst/>
              <a:gdLst/>
              <a:ahLst/>
              <a:cxnLst/>
              <a:rect l="l" t="t" r="r" b="b"/>
              <a:pathLst>
                <a:path w="4612" h="6600" extrusionOk="0">
                  <a:moveTo>
                    <a:pt x="2236" y="1"/>
                  </a:moveTo>
                  <a:cubicBezTo>
                    <a:pt x="1776" y="1"/>
                    <a:pt x="1291" y="231"/>
                    <a:pt x="822" y="762"/>
                  </a:cubicBezTo>
                  <a:cubicBezTo>
                    <a:pt x="1" y="1675"/>
                    <a:pt x="343" y="4071"/>
                    <a:pt x="822" y="6582"/>
                  </a:cubicBezTo>
                  <a:cubicBezTo>
                    <a:pt x="1130" y="6593"/>
                    <a:pt x="1444" y="6599"/>
                    <a:pt x="1758" y="6599"/>
                  </a:cubicBezTo>
                  <a:cubicBezTo>
                    <a:pt x="2072" y="6599"/>
                    <a:pt x="2386" y="6593"/>
                    <a:pt x="2694" y="6582"/>
                  </a:cubicBezTo>
                  <a:cubicBezTo>
                    <a:pt x="3151" y="6582"/>
                    <a:pt x="3584" y="6559"/>
                    <a:pt x="4018" y="6536"/>
                  </a:cubicBezTo>
                  <a:cubicBezTo>
                    <a:pt x="4337" y="5646"/>
                    <a:pt x="4611" y="4688"/>
                    <a:pt x="4589" y="3683"/>
                  </a:cubicBezTo>
                  <a:cubicBezTo>
                    <a:pt x="4539" y="1684"/>
                    <a:pt x="3479"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1414175" y="2414000"/>
              <a:ext cx="140400" cy="197850"/>
            </a:xfrm>
            <a:custGeom>
              <a:avLst/>
              <a:gdLst/>
              <a:ahLst/>
              <a:cxnLst/>
              <a:rect l="l" t="t" r="r" b="b"/>
              <a:pathLst>
                <a:path w="5616" h="7914" extrusionOk="0">
                  <a:moveTo>
                    <a:pt x="2559" y="0"/>
                  </a:moveTo>
                  <a:cubicBezTo>
                    <a:pt x="2015" y="0"/>
                    <a:pt x="1478" y="251"/>
                    <a:pt x="1028" y="815"/>
                  </a:cubicBezTo>
                  <a:cubicBezTo>
                    <a:pt x="1" y="2070"/>
                    <a:pt x="663" y="5129"/>
                    <a:pt x="1325" y="7914"/>
                  </a:cubicBezTo>
                  <a:cubicBezTo>
                    <a:pt x="2306" y="7275"/>
                    <a:pt x="3311" y="6613"/>
                    <a:pt x="4383" y="6088"/>
                  </a:cubicBezTo>
                  <a:cubicBezTo>
                    <a:pt x="4749" y="5905"/>
                    <a:pt x="5137" y="5768"/>
                    <a:pt x="5525" y="5654"/>
                  </a:cubicBezTo>
                  <a:cubicBezTo>
                    <a:pt x="5593" y="5152"/>
                    <a:pt x="5616" y="4604"/>
                    <a:pt x="5593" y="3988"/>
                  </a:cubicBezTo>
                  <a:cubicBezTo>
                    <a:pt x="5445" y="1696"/>
                    <a:pt x="3975" y="0"/>
                    <a:pt x="2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1787375" y="2411450"/>
              <a:ext cx="101825" cy="120525"/>
            </a:xfrm>
            <a:custGeom>
              <a:avLst/>
              <a:gdLst/>
              <a:ahLst/>
              <a:cxnLst/>
              <a:rect l="l" t="t" r="r" b="b"/>
              <a:pathLst>
                <a:path w="4073" h="4821" extrusionOk="0">
                  <a:moveTo>
                    <a:pt x="1554" y="1"/>
                  </a:moveTo>
                  <a:cubicBezTo>
                    <a:pt x="1259" y="1"/>
                    <a:pt x="974" y="122"/>
                    <a:pt x="731" y="392"/>
                  </a:cubicBezTo>
                  <a:cubicBezTo>
                    <a:pt x="1" y="1191"/>
                    <a:pt x="503" y="2926"/>
                    <a:pt x="959" y="4820"/>
                  </a:cubicBezTo>
                  <a:cubicBezTo>
                    <a:pt x="1850" y="4615"/>
                    <a:pt x="2717" y="4341"/>
                    <a:pt x="3561" y="4044"/>
                  </a:cubicBezTo>
                  <a:cubicBezTo>
                    <a:pt x="4072" y="1928"/>
                    <a:pt x="2731" y="1"/>
                    <a:pt x="15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1215600" y="2409825"/>
              <a:ext cx="141550" cy="310450"/>
            </a:xfrm>
            <a:custGeom>
              <a:avLst/>
              <a:gdLst/>
              <a:ahLst/>
              <a:cxnLst/>
              <a:rect l="l" t="t" r="r" b="b"/>
              <a:pathLst>
                <a:path w="5662" h="12418" extrusionOk="0">
                  <a:moveTo>
                    <a:pt x="4657" y="1"/>
                  </a:moveTo>
                  <a:cubicBezTo>
                    <a:pt x="4155" y="320"/>
                    <a:pt x="3653" y="640"/>
                    <a:pt x="3151" y="959"/>
                  </a:cubicBezTo>
                  <a:cubicBezTo>
                    <a:pt x="2740" y="1210"/>
                    <a:pt x="2329" y="1461"/>
                    <a:pt x="1895" y="1690"/>
                  </a:cubicBezTo>
                  <a:cubicBezTo>
                    <a:pt x="2329" y="3265"/>
                    <a:pt x="3105" y="5296"/>
                    <a:pt x="3059" y="7601"/>
                  </a:cubicBezTo>
                  <a:cubicBezTo>
                    <a:pt x="3014" y="10660"/>
                    <a:pt x="959" y="11413"/>
                    <a:pt x="1" y="11413"/>
                  </a:cubicBezTo>
                  <a:lnTo>
                    <a:pt x="1" y="12418"/>
                  </a:lnTo>
                  <a:cubicBezTo>
                    <a:pt x="1484" y="12029"/>
                    <a:pt x="2945" y="11550"/>
                    <a:pt x="4383" y="10911"/>
                  </a:cubicBezTo>
                  <a:cubicBezTo>
                    <a:pt x="4657" y="9154"/>
                    <a:pt x="5228" y="7054"/>
                    <a:pt x="5479" y="4611"/>
                  </a:cubicBezTo>
                  <a:cubicBezTo>
                    <a:pt x="5661" y="2534"/>
                    <a:pt x="5273" y="982"/>
                    <a:pt x="4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1160825" y="2172575"/>
              <a:ext cx="817750" cy="635700"/>
            </a:xfrm>
            <a:custGeom>
              <a:avLst/>
              <a:gdLst/>
              <a:ahLst/>
              <a:cxnLst/>
              <a:rect l="l" t="t" r="r" b="b"/>
              <a:pathLst>
                <a:path w="32710" h="25428" extrusionOk="0">
                  <a:moveTo>
                    <a:pt x="15937" y="0"/>
                  </a:moveTo>
                  <a:cubicBezTo>
                    <a:pt x="10142" y="0"/>
                    <a:pt x="5792" y="872"/>
                    <a:pt x="3653" y="1410"/>
                  </a:cubicBezTo>
                  <a:cubicBezTo>
                    <a:pt x="2808" y="1616"/>
                    <a:pt x="2192" y="2392"/>
                    <a:pt x="2192" y="3282"/>
                  </a:cubicBezTo>
                  <a:lnTo>
                    <a:pt x="2192" y="7185"/>
                  </a:lnTo>
                  <a:lnTo>
                    <a:pt x="2192" y="8874"/>
                  </a:lnTo>
                  <a:cubicBezTo>
                    <a:pt x="2192" y="12504"/>
                    <a:pt x="1" y="12823"/>
                    <a:pt x="1" y="16703"/>
                  </a:cubicBezTo>
                  <a:cubicBezTo>
                    <a:pt x="1" y="20710"/>
                    <a:pt x="1832" y="20882"/>
                    <a:pt x="2146" y="20882"/>
                  </a:cubicBezTo>
                  <a:cubicBezTo>
                    <a:pt x="2176" y="20882"/>
                    <a:pt x="2192" y="20880"/>
                    <a:pt x="2192" y="20880"/>
                  </a:cubicBezTo>
                  <a:cubicBezTo>
                    <a:pt x="3150" y="20880"/>
                    <a:pt x="5205" y="20150"/>
                    <a:pt x="5250" y="17091"/>
                  </a:cubicBezTo>
                  <a:cubicBezTo>
                    <a:pt x="5319" y="13120"/>
                    <a:pt x="2922" y="9879"/>
                    <a:pt x="4223" y="8646"/>
                  </a:cubicBezTo>
                  <a:cubicBezTo>
                    <a:pt x="4475" y="8408"/>
                    <a:pt x="4774" y="8290"/>
                    <a:pt x="5091" y="8290"/>
                  </a:cubicBezTo>
                  <a:cubicBezTo>
                    <a:pt x="6409" y="8290"/>
                    <a:pt x="8020" y="10327"/>
                    <a:pt x="7670" y="14101"/>
                  </a:cubicBezTo>
                  <a:cubicBezTo>
                    <a:pt x="7213" y="18780"/>
                    <a:pt x="5524" y="22159"/>
                    <a:pt x="7076" y="24441"/>
                  </a:cubicBezTo>
                  <a:cubicBezTo>
                    <a:pt x="7549" y="25129"/>
                    <a:pt x="8227" y="25428"/>
                    <a:pt x="8938" y="25428"/>
                  </a:cubicBezTo>
                  <a:cubicBezTo>
                    <a:pt x="10563" y="25428"/>
                    <a:pt x="12360" y="23871"/>
                    <a:pt x="12281" y="21839"/>
                  </a:cubicBezTo>
                  <a:cubicBezTo>
                    <a:pt x="12144" y="18917"/>
                    <a:pt x="9541" y="12481"/>
                    <a:pt x="11162" y="10472"/>
                  </a:cubicBezTo>
                  <a:cubicBezTo>
                    <a:pt x="11612" y="9908"/>
                    <a:pt x="12149" y="9657"/>
                    <a:pt x="12693" y="9657"/>
                  </a:cubicBezTo>
                  <a:cubicBezTo>
                    <a:pt x="14109" y="9657"/>
                    <a:pt x="15579" y="11353"/>
                    <a:pt x="15727" y="13645"/>
                  </a:cubicBezTo>
                  <a:cubicBezTo>
                    <a:pt x="15910" y="16817"/>
                    <a:pt x="14358" y="18461"/>
                    <a:pt x="14609" y="20470"/>
                  </a:cubicBezTo>
                  <a:cubicBezTo>
                    <a:pt x="14788" y="21784"/>
                    <a:pt x="16403" y="22824"/>
                    <a:pt x="17902" y="22824"/>
                  </a:cubicBezTo>
                  <a:cubicBezTo>
                    <a:pt x="18693" y="22824"/>
                    <a:pt x="19453" y="22534"/>
                    <a:pt x="19950" y="21839"/>
                  </a:cubicBezTo>
                  <a:cubicBezTo>
                    <a:pt x="21365" y="19808"/>
                    <a:pt x="17736" y="11043"/>
                    <a:pt x="19493" y="9103"/>
                  </a:cubicBezTo>
                  <a:cubicBezTo>
                    <a:pt x="19962" y="8572"/>
                    <a:pt x="20447" y="8342"/>
                    <a:pt x="20907" y="8342"/>
                  </a:cubicBezTo>
                  <a:cubicBezTo>
                    <a:pt x="22150" y="8342"/>
                    <a:pt x="23210" y="10025"/>
                    <a:pt x="23260" y="12024"/>
                  </a:cubicBezTo>
                  <a:cubicBezTo>
                    <a:pt x="23328" y="14740"/>
                    <a:pt x="21228" y="16954"/>
                    <a:pt x="21958" y="18963"/>
                  </a:cubicBezTo>
                  <a:cubicBezTo>
                    <a:pt x="22288" y="19909"/>
                    <a:pt x="23210" y="20424"/>
                    <a:pt x="24142" y="20424"/>
                  </a:cubicBezTo>
                  <a:cubicBezTo>
                    <a:pt x="25212" y="20424"/>
                    <a:pt x="26293" y="19744"/>
                    <a:pt x="26501" y="18255"/>
                  </a:cubicBezTo>
                  <a:cubicBezTo>
                    <a:pt x="26889" y="15471"/>
                    <a:pt x="24561" y="11317"/>
                    <a:pt x="25793" y="9947"/>
                  </a:cubicBezTo>
                  <a:cubicBezTo>
                    <a:pt x="26035" y="9678"/>
                    <a:pt x="26320" y="9557"/>
                    <a:pt x="26615" y="9557"/>
                  </a:cubicBezTo>
                  <a:cubicBezTo>
                    <a:pt x="27821" y="9557"/>
                    <a:pt x="29201" y="11581"/>
                    <a:pt x="28578" y="13782"/>
                  </a:cubicBezTo>
                  <a:cubicBezTo>
                    <a:pt x="27802" y="16498"/>
                    <a:pt x="27094" y="21771"/>
                    <a:pt x="30472" y="22090"/>
                  </a:cubicBezTo>
                  <a:cubicBezTo>
                    <a:pt x="30472" y="22090"/>
                    <a:pt x="32435" y="21999"/>
                    <a:pt x="32572" y="18575"/>
                  </a:cubicBezTo>
                  <a:cubicBezTo>
                    <a:pt x="32709" y="15174"/>
                    <a:pt x="30472" y="12481"/>
                    <a:pt x="30472" y="8874"/>
                  </a:cubicBezTo>
                  <a:lnTo>
                    <a:pt x="30472" y="7596"/>
                  </a:lnTo>
                  <a:lnTo>
                    <a:pt x="30472" y="3351"/>
                  </a:lnTo>
                  <a:cubicBezTo>
                    <a:pt x="30472" y="2438"/>
                    <a:pt x="29833" y="1662"/>
                    <a:pt x="28943" y="1456"/>
                  </a:cubicBezTo>
                  <a:cubicBezTo>
                    <a:pt x="24133" y="373"/>
                    <a:pt x="19726" y="0"/>
                    <a:pt x="15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1451850" y="2420675"/>
              <a:ext cx="3450" cy="1725"/>
            </a:xfrm>
            <a:custGeom>
              <a:avLst/>
              <a:gdLst/>
              <a:ahLst/>
              <a:cxnLst/>
              <a:rect l="l" t="t" r="r" b="b"/>
              <a:pathLst>
                <a:path w="138" h="69" extrusionOk="0">
                  <a:moveTo>
                    <a:pt x="137" y="0"/>
                  </a:moveTo>
                  <a:lnTo>
                    <a:pt x="137" y="0"/>
                  </a:lnTo>
                  <a:cubicBezTo>
                    <a:pt x="92" y="23"/>
                    <a:pt x="46" y="46"/>
                    <a:pt x="0" y="69"/>
                  </a:cubicBezTo>
                  <a:cubicBezTo>
                    <a:pt x="23" y="69"/>
                    <a:pt x="46" y="46"/>
                    <a:pt x="137" y="0"/>
                  </a:cubicBezTo>
                  <a:close/>
                </a:path>
              </a:pathLst>
            </a:custGeom>
            <a:solidFill>
              <a:srgbClr val="5B1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1548275" y="1936200"/>
              <a:ext cx="39400" cy="236850"/>
            </a:xfrm>
            <a:custGeom>
              <a:avLst/>
              <a:gdLst/>
              <a:ahLst/>
              <a:cxnLst/>
              <a:rect l="l" t="t" r="r" b="b"/>
              <a:pathLst>
                <a:path w="1576" h="9474" extrusionOk="0">
                  <a:moveTo>
                    <a:pt x="800" y="1"/>
                  </a:moveTo>
                  <a:cubicBezTo>
                    <a:pt x="457" y="1324"/>
                    <a:pt x="298" y="2626"/>
                    <a:pt x="184" y="3927"/>
                  </a:cubicBezTo>
                  <a:cubicBezTo>
                    <a:pt x="69" y="5250"/>
                    <a:pt x="1" y="6551"/>
                    <a:pt x="1" y="7875"/>
                  </a:cubicBezTo>
                  <a:cubicBezTo>
                    <a:pt x="1" y="8400"/>
                    <a:pt x="24" y="8925"/>
                    <a:pt x="47" y="9450"/>
                  </a:cubicBezTo>
                  <a:cubicBezTo>
                    <a:pt x="526" y="9450"/>
                    <a:pt x="1028" y="9450"/>
                    <a:pt x="1530" y="9473"/>
                  </a:cubicBezTo>
                  <a:cubicBezTo>
                    <a:pt x="1553" y="8925"/>
                    <a:pt x="1576" y="8400"/>
                    <a:pt x="1576" y="7875"/>
                  </a:cubicBezTo>
                  <a:cubicBezTo>
                    <a:pt x="1576" y="6551"/>
                    <a:pt x="1507" y="5250"/>
                    <a:pt x="1393" y="3927"/>
                  </a:cubicBezTo>
                  <a:cubicBezTo>
                    <a:pt x="1279" y="2626"/>
                    <a:pt x="1119" y="1324"/>
                    <a:pt x="80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5"/>
            <p:cNvSpPr/>
            <p:nvPr/>
          </p:nvSpPr>
          <p:spPr>
            <a:xfrm>
              <a:off x="2542900" y="1900825"/>
              <a:ext cx="280200" cy="449675"/>
            </a:xfrm>
            <a:custGeom>
              <a:avLst/>
              <a:gdLst/>
              <a:ahLst/>
              <a:cxnLst/>
              <a:rect l="l" t="t" r="r" b="b"/>
              <a:pathLst>
                <a:path w="11208" h="17987" extrusionOk="0">
                  <a:moveTo>
                    <a:pt x="5570" y="0"/>
                  </a:moveTo>
                  <a:cubicBezTo>
                    <a:pt x="5570" y="274"/>
                    <a:pt x="5570" y="5113"/>
                    <a:pt x="2283" y="9450"/>
                  </a:cubicBezTo>
                  <a:cubicBezTo>
                    <a:pt x="0" y="12509"/>
                    <a:pt x="1301" y="17987"/>
                    <a:pt x="5570" y="17987"/>
                  </a:cubicBezTo>
                  <a:cubicBezTo>
                    <a:pt x="9838" y="17987"/>
                    <a:pt x="11208" y="12463"/>
                    <a:pt x="8857" y="9450"/>
                  </a:cubicBezTo>
                  <a:cubicBezTo>
                    <a:pt x="6506" y="6437"/>
                    <a:pt x="5570" y="274"/>
                    <a:pt x="5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2580550" y="2004675"/>
              <a:ext cx="204325" cy="328150"/>
            </a:xfrm>
            <a:custGeom>
              <a:avLst/>
              <a:gdLst/>
              <a:ahLst/>
              <a:cxnLst/>
              <a:rect l="l" t="t" r="r" b="b"/>
              <a:pathLst>
                <a:path w="8173" h="13126" extrusionOk="0">
                  <a:moveTo>
                    <a:pt x="4064" y="1"/>
                  </a:moveTo>
                  <a:cubicBezTo>
                    <a:pt x="4064" y="206"/>
                    <a:pt x="4064" y="3721"/>
                    <a:pt x="1667" y="6894"/>
                  </a:cubicBezTo>
                  <a:cubicBezTo>
                    <a:pt x="1" y="9131"/>
                    <a:pt x="960" y="13125"/>
                    <a:pt x="4064" y="13125"/>
                  </a:cubicBezTo>
                  <a:cubicBezTo>
                    <a:pt x="7168" y="13125"/>
                    <a:pt x="8172" y="9108"/>
                    <a:pt x="6460" y="6894"/>
                  </a:cubicBezTo>
                  <a:cubicBezTo>
                    <a:pt x="4749" y="4703"/>
                    <a:pt x="4064" y="206"/>
                    <a:pt x="4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2615375" y="2102825"/>
              <a:ext cx="134675" cy="216300"/>
            </a:xfrm>
            <a:custGeom>
              <a:avLst/>
              <a:gdLst/>
              <a:ahLst/>
              <a:cxnLst/>
              <a:rect l="l" t="t" r="r" b="b"/>
              <a:pathLst>
                <a:path w="5387" h="8652" extrusionOk="0">
                  <a:moveTo>
                    <a:pt x="2671" y="1"/>
                  </a:moveTo>
                  <a:cubicBezTo>
                    <a:pt x="2671" y="138"/>
                    <a:pt x="2671" y="2466"/>
                    <a:pt x="1096" y="4543"/>
                  </a:cubicBezTo>
                  <a:cubicBezTo>
                    <a:pt x="0" y="6026"/>
                    <a:pt x="617" y="8651"/>
                    <a:pt x="2671" y="8651"/>
                  </a:cubicBezTo>
                  <a:cubicBezTo>
                    <a:pt x="4725" y="8651"/>
                    <a:pt x="5387" y="6004"/>
                    <a:pt x="4269" y="4543"/>
                  </a:cubicBezTo>
                  <a:cubicBezTo>
                    <a:pt x="3127" y="3082"/>
                    <a:pt x="2671" y="138"/>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2341475" y="2563875"/>
              <a:ext cx="706450" cy="2622925"/>
            </a:xfrm>
            <a:custGeom>
              <a:avLst/>
              <a:gdLst/>
              <a:ahLst/>
              <a:cxnLst/>
              <a:rect l="l" t="t" r="r" b="b"/>
              <a:pathLst>
                <a:path w="28258" h="104917" extrusionOk="0">
                  <a:moveTo>
                    <a:pt x="14575" y="1"/>
                  </a:moveTo>
                  <a:cubicBezTo>
                    <a:pt x="14515" y="1"/>
                    <a:pt x="14450" y="8"/>
                    <a:pt x="14380" y="24"/>
                  </a:cubicBezTo>
                  <a:cubicBezTo>
                    <a:pt x="13284" y="275"/>
                    <a:pt x="13399" y="1554"/>
                    <a:pt x="13399" y="1576"/>
                  </a:cubicBezTo>
                  <a:cubicBezTo>
                    <a:pt x="13513" y="2124"/>
                    <a:pt x="13695" y="2695"/>
                    <a:pt x="13809" y="3197"/>
                  </a:cubicBezTo>
                  <a:cubicBezTo>
                    <a:pt x="14094" y="4396"/>
                    <a:pt x="13474" y="5341"/>
                    <a:pt x="12690" y="5341"/>
                  </a:cubicBezTo>
                  <a:cubicBezTo>
                    <a:pt x="12594" y="5341"/>
                    <a:pt x="12494" y="5327"/>
                    <a:pt x="12394" y="5297"/>
                  </a:cubicBezTo>
                  <a:cubicBezTo>
                    <a:pt x="11527" y="5046"/>
                    <a:pt x="11048" y="4270"/>
                    <a:pt x="11618" y="2900"/>
                  </a:cubicBezTo>
                  <a:cubicBezTo>
                    <a:pt x="11846" y="2307"/>
                    <a:pt x="11915" y="1713"/>
                    <a:pt x="11915" y="1211"/>
                  </a:cubicBezTo>
                  <a:cubicBezTo>
                    <a:pt x="11915" y="1120"/>
                    <a:pt x="11915" y="1029"/>
                    <a:pt x="11915" y="960"/>
                  </a:cubicBezTo>
                  <a:cubicBezTo>
                    <a:pt x="11915" y="937"/>
                    <a:pt x="11915" y="937"/>
                    <a:pt x="11892" y="937"/>
                  </a:cubicBezTo>
                  <a:cubicBezTo>
                    <a:pt x="11837" y="462"/>
                    <a:pt x="11504" y="89"/>
                    <a:pt x="11021" y="89"/>
                  </a:cubicBezTo>
                  <a:cubicBezTo>
                    <a:pt x="10901" y="89"/>
                    <a:pt x="10773" y="111"/>
                    <a:pt x="10637" y="161"/>
                  </a:cubicBezTo>
                  <a:cubicBezTo>
                    <a:pt x="9952" y="412"/>
                    <a:pt x="9792" y="1188"/>
                    <a:pt x="9746" y="1394"/>
                  </a:cubicBezTo>
                  <a:cubicBezTo>
                    <a:pt x="9724" y="2079"/>
                    <a:pt x="9815" y="2855"/>
                    <a:pt x="10020" y="3745"/>
                  </a:cubicBezTo>
                  <a:cubicBezTo>
                    <a:pt x="10796" y="7191"/>
                    <a:pt x="11550" y="8629"/>
                    <a:pt x="10888" y="10410"/>
                  </a:cubicBezTo>
                  <a:cubicBezTo>
                    <a:pt x="10556" y="11314"/>
                    <a:pt x="9330" y="11896"/>
                    <a:pt x="8157" y="11896"/>
                  </a:cubicBezTo>
                  <a:cubicBezTo>
                    <a:pt x="6991" y="11896"/>
                    <a:pt x="5877" y="11319"/>
                    <a:pt x="5752" y="9908"/>
                  </a:cubicBezTo>
                  <a:cubicBezTo>
                    <a:pt x="5478" y="7054"/>
                    <a:pt x="6528" y="6187"/>
                    <a:pt x="6779" y="3402"/>
                  </a:cubicBezTo>
                  <a:cubicBezTo>
                    <a:pt x="6802" y="3014"/>
                    <a:pt x="6825" y="2649"/>
                    <a:pt x="6802" y="2284"/>
                  </a:cubicBezTo>
                  <a:cubicBezTo>
                    <a:pt x="6779" y="2261"/>
                    <a:pt x="6779" y="2170"/>
                    <a:pt x="6779" y="2079"/>
                  </a:cubicBezTo>
                  <a:cubicBezTo>
                    <a:pt x="6756" y="1805"/>
                    <a:pt x="6734" y="1531"/>
                    <a:pt x="6688" y="1302"/>
                  </a:cubicBezTo>
                  <a:cubicBezTo>
                    <a:pt x="6500" y="667"/>
                    <a:pt x="6047" y="305"/>
                    <a:pt x="5583" y="305"/>
                  </a:cubicBezTo>
                  <a:cubicBezTo>
                    <a:pt x="5315" y="305"/>
                    <a:pt x="5042" y="427"/>
                    <a:pt x="4816" y="686"/>
                  </a:cubicBezTo>
                  <a:cubicBezTo>
                    <a:pt x="4063" y="1554"/>
                    <a:pt x="5843" y="3790"/>
                    <a:pt x="5250" y="5069"/>
                  </a:cubicBezTo>
                  <a:cubicBezTo>
                    <a:pt x="4978" y="5688"/>
                    <a:pt x="4463" y="5961"/>
                    <a:pt x="3969" y="5961"/>
                  </a:cubicBezTo>
                  <a:cubicBezTo>
                    <a:pt x="3425" y="5961"/>
                    <a:pt x="2905" y="5631"/>
                    <a:pt x="2762" y="5069"/>
                  </a:cubicBezTo>
                  <a:cubicBezTo>
                    <a:pt x="2511" y="3996"/>
                    <a:pt x="3287" y="3174"/>
                    <a:pt x="3355" y="2649"/>
                  </a:cubicBezTo>
                  <a:cubicBezTo>
                    <a:pt x="3417" y="2153"/>
                    <a:pt x="3086" y="587"/>
                    <a:pt x="2241" y="587"/>
                  </a:cubicBezTo>
                  <a:cubicBezTo>
                    <a:pt x="2154" y="587"/>
                    <a:pt x="2061" y="604"/>
                    <a:pt x="1963" y="641"/>
                  </a:cubicBezTo>
                  <a:cubicBezTo>
                    <a:pt x="1324" y="869"/>
                    <a:pt x="1141" y="1554"/>
                    <a:pt x="1096" y="2056"/>
                  </a:cubicBezTo>
                  <a:cubicBezTo>
                    <a:pt x="1050" y="3836"/>
                    <a:pt x="1575" y="5936"/>
                    <a:pt x="1735" y="7557"/>
                  </a:cubicBezTo>
                  <a:cubicBezTo>
                    <a:pt x="1940" y="9748"/>
                    <a:pt x="799" y="10341"/>
                    <a:pt x="0" y="10501"/>
                  </a:cubicBezTo>
                  <a:lnTo>
                    <a:pt x="0" y="13582"/>
                  </a:lnTo>
                  <a:lnTo>
                    <a:pt x="0" y="100570"/>
                  </a:lnTo>
                  <a:cubicBezTo>
                    <a:pt x="0" y="101391"/>
                    <a:pt x="502" y="102122"/>
                    <a:pt x="1278" y="102396"/>
                  </a:cubicBezTo>
                  <a:cubicBezTo>
                    <a:pt x="3667" y="103258"/>
                    <a:pt x="9101" y="104916"/>
                    <a:pt x="15316" y="104916"/>
                  </a:cubicBezTo>
                  <a:cubicBezTo>
                    <a:pt x="19138" y="104916"/>
                    <a:pt x="23254" y="104289"/>
                    <a:pt x="27139" y="102464"/>
                  </a:cubicBezTo>
                  <a:cubicBezTo>
                    <a:pt x="27824" y="102144"/>
                    <a:pt x="28258" y="101460"/>
                    <a:pt x="28258" y="100706"/>
                  </a:cubicBezTo>
                  <a:lnTo>
                    <a:pt x="28258" y="8424"/>
                  </a:lnTo>
                  <a:cubicBezTo>
                    <a:pt x="28023" y="8485"/>
                    <a:pt x="27777" y="8517"/>
                    <a:pt x="27534" y="8517"/>
                  </a:cubicBezTo>
                  <a:cubicBezTo>
                    <a:pt x="26597" y="8517"/>
                    <a:pt x="25701" y="8041"/>
                    <a:pt x="25610" y="6917"/>
                  </a:cubicBezTo>
                  <a:cubicBezTo>
                    <a:pt x="25427" y="5000"/>
                    <a:pt x="25998" y="4178"/>
                    <a:pt x="26295" y="2649"/>
                  </a:cubicBezTo>
                  <a:cubicBezTo>
                    <a:pt x="26417" y="1830"/>
                    <a:pt x="26273" y="427"/>
                    <a:pt x="25437" y="427"/>
                  </a:cubicBezTo>
                  <a:cubicBezTo>
                    <a:pt x="25177" y="427"/>
                    <a:pt x="24851" y="562"/>
                    <a:pt x="24446" y="892"/>
                  </a:cubicBezTo>
                  <a:cubicBezTo>
                    <a:pt x="22574" y="2398"/>
                    <a:pt x="25952" y="6895"/>
                    <a:pt x="25564" y="9725"/>
                  </a:cubicBezTo>
                  <a:cubicBezTo>
                    <a:pt x="25258" y="11960"/>
                    <a:pt x="24240" y="12729"/>
                    <a:pt x="23095" y="12729"/>
                  </a:cubicBezTo>
                  <a:cubicBezTo>
                    <a:pt x="22790" y="12729"/>
                    <a:pt x="22476" y="12674"/>
                    <a:pt x="22163" y="12578"/>
                  </a:cubicBezTo>
                  <a:cubicBezTo>
                    <a:pt x="20657" y="12122"/>
                    <a:pt x="20931" y="9839"/>
                    <a:pt x="21616" y="7305"/>
                  </a:cubicBezTo>
                  <a:cubicBezTo>
                    <a:pt x="22275" y="4864"/>
                    <a:pt x="21876" y="897"/>
                    <a:pt x="20559" y="897"/>
                  </a:cubicBezTo>
                  <a:cubicBezTo>
                    <a:pt x="20509" y="897"/>
                    <a:pt x="20458" y="903"/>
                    <a:pt x="20406" y="914"/>
                  </a:cubicBezTo>
                  <a:cubicBezTo>
                    <a:pt x="19219" y="1188"/>
                    <a:pt x="19493" y="3106"/>
                    <a:pt x="19630" y="3745"/>
                  </a:cubicBezTo>
                  <a:cubicBezTo>
                    <a:pt x="19653" y="3813"/>
                    <a:pt x="19653" y="3859"/>
                    <a:pt x="19675" y="3927"/>
                  </a:cubicBezTo>
                  <a:cubicBezTo>
                    <a:pt x="19675" y="3927"/>
                    <a:pt x="19675" y="3950"/>
                    <a:pt x="19675" y="3950"/>
                  </a:cubicBezTo>
                  <a:cubicBezTo>
                    <a:pt x="19904" y="5023"/>
                    <a:pt x="19949" y="5845"/>
                    <a:pt x="19607" y="6781"/>
                  </a:cubicBezTo>
                  <a:cubicBezTo>
                    <a:pt x="19265" y="7682"/>
                    <a:pt x="18038" y="8264"/>
                    <a:pt x="16865" y="8264"/>
                  </a:cubicBezTo>
                  <a:cubicBezTo>
                    <a:pt x="15692" y="8264"/>
                    <a:pt x="14574" y="7682"/>
                    <a:pt x="14448" y="6256"/>
                  </a:cubicBezTo>
                  <a:cubicBezTo>
                    <a:pt x="14289" y="4475"/>
                    <a:pt x="14631" y="3448"/>
                    <a:pt x="14973" y="2261"/>
                  </a:cubicBezTo>
                  <a:cubicBezTo>
                    <a:pt x="14973" y="2261"/>
                    <a:pt x="14996" y="2238"/>
                    <a:pt x="14996" y="2193"/>
                  </a:cubicBezTo>
                  <a:cubicBezTo>
                    <a:pt x="15065" y="1964"/>
                    <a:pt x="15133" y="1736"/>
                    <a:pt x="15179" y="1485"/>
                  </a:cubicBezTo>
                  <a:cubicBezTo>
                    <a:pt x="15283" y="819"/>
                    <a:pt x="15197" y="1"/>
                    <a:pt x="14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2341475" y="4843000"/>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40"/>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6"/>
                  </a:cubicBezTo>
                  <a:lnTo>
                    <a:pt x="9176" y="2009"/>
                  </a:lnTo>
                  <a:lnTo>
                    <a:pt x="12280" y="9016"/>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707"/>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23"/>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2341475" y="4570800"/>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77"/>
                    <a:pt x="2168" y="503"/>
                    <a:pt x="1735" y="503"/>
                  </a:cubicBezTo>
                  <a:cubicBezTo>
                    <a:pt x="1716" y="502"/>
                    <a:pt x="1696" y="502"/>
                    <a:pt x="1677" y="502"/>
                  </a:cubicBezTo>
                  <a:cubicBezTo>
                    <a:pt x="1246" y="502"/>
                    <a:pt x="881" y="747"/>
                    <a:pt x="662" y="1096"/>
                  </a:cubicBezTo>
                  <a:lnTo>
                    <a:pt x="0" y="2352"/>
                  </a:lnTo>
                  <a:lnTo>
                    <a:pt x="0" y="7214"/>
                  </a:lnTo>
                  <a:lnTo>
                    <a:pt x="1621" y="4224"/>
                  </a:lnTo>
                  <a:lnTo>
                    <a:pt x="4337" y="9884"/>
                  </a:lnTo>
                  <a:cubicBezTo>
                    <a:pt x="4542" y="10272"/>
                    <a:pt x="4953" y="10546"/>
                    <a:pt x="5410" y="10546"/>
                  </a:cubicBezTo>
                  <a:cubicBezTo>
                    <a:pt x="5866" y="10523"/>
                    <a:pt x="6277" y="10272"/>
                    <a:pt x="6460" y="9861"/>
                  </a:cubicBezTo>
                  <a:lnTo>
                    <a:pt x="9176" y="4018"/>
                  </a:lnTo>
                  <a:lnTo>
                    <a:pt x="11732" y="9839"/>
                  </a:lnTo>
                  <a:cubicBezTo>
                    <a:pt x="11915" y="10249"/>
                    <a:pt x="12326" y="10523"/>
                    <a:pt x="12782" y="10546"/>
                  </a:cubicBezTo>
                  <a:cubicBezTo>
                    <a:pt x="13239" y="10546"/>
                    <a:pt x="13650" y="10295"/>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24"/>
                    <a:pt x="24149" y="252"/>
                    <a:pt x="23944" y="663"/>
                  </a:cubicBezTo>
                  <a:lnTo>
                    <a:pt x="20931" y="6711"/>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2341475" y="4416750"/>
              <a:ext cx="14850" cy="52500"/>
            </a:xfrm>
            <a:custGeom>
              <a:avLst/>
              <a:gdLst/>
              <a:ahLst/>
              <a:cxnLst/>
              <a:rect l="l" t="t" r="r" b="b"/>
              <a:pathLst>
                <a:path w="594" h="2100" extrusionOk="0">
                  <a:moveTo>
                    <a:pt x="0" y="0"/>
                  </a:moveTo>
                  <a:lnTo>
                    <a:pt x="0" y="2100"/>
                  </a:lnTo>
                  <a:cubicBezTo>
                    <a:pt x="342" y="1895"/>
                    <a:pt x="594" y="1506"/>
                    <a:pt x="594" y="1050"/>
                  </a:cubicBezTo>
                  <a:cubicBezTo>
                    <a:pt x="594" y="593"/>
                    <a:pt x="342" y="205"/>
                    <a:pt x="0"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2546325" y="4412750"/>
              <a:ext cx="57075" cy="60500"/>
            </a:xfrm>
            <a:custGeom>
              <a:avLst/>
              <a:gdLst/>
              <a:ahLst/>
              <a:cxnLst/>
              <a:rect l="l" t="t" r="r" b="b"/>
              <a:pathLst>
                <a:path w="2283" h="2420" extrusionOk="0">
                  <a:moveTo>
                    <a:pt x="1142" y="0"/>
                  </a:moveTo>
                  <a:cubicBezTo>
                    <a:pt x="503" y="0"/>
                    <a:pt x="0" y="548"/>
                    <a:pt x="0" y="1210"/>
                  </a:cubicBezTo>
                  <a:cubicBezTo>
                    <a:pt x="0" y="1872"/>
                    <a:pt x="503" y="2420"/>
                    <a:pt x="1142" y="2420"/>
                  </a:cubicBezTo>
                  <a:cubicBezTo>
                    <a:pt x="1758" y="2420"/>
                    <a:pt x="2283" y="1872"/>
                    <a:pt x="2283" y="1210"/>
                  </a:cubicBezTo>
                  <a:cubicBezTo>
                    <a:pt x="2283" y="548"/>
                    <a:pt x="1758"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2413375" y="4407050"/>
              <a:ext cx="81625" cy="86175"/>
            </a:xfrm>
            <a:custGeom>
              <a:avLst/>
              <a:gdLst/>
              <a:ahLst/>
              <a:cxnLst/>
              <a:rect l="l" t="t" r="r" b="b"/>
              <a:pathLst>
                <a:path w="3265" h="3447" extrusionOk="0">
                  <a:moveTo>
                    <a:pt x="1621" y="0"/>
                  </a:moveTo>
                  <a:cubicBezTo>
                    <a:pt x="730" y="0"/>
                    <a:pt x="0" y="776"/>
                    <a:pt x="0" y="1712"/>
                  </a:cubicBezTo>
                  <a:cubicBezTo>
                    <a:pt x="0" y="2671"/>
                    <a:pt x="730"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2783700" y="4412750"/>
              <a:ext cx="57100" cy="60500"/>
            </a:xfrm>
            <a:custGeom>
              <a:avLst/>
              <a:gdLst/>
              <a:ahLst/>
              <a:cxnLst/>
              <a:rect l="l" t="t" r="r" b="b"/>
              <a:pathLst>
                <a:path w="2284" h="2420" extrusionOk="0">
                  <a:moveTo>
                    <a:pt x="1142" y="0"/>
                  </a:moveTo>
                  <a:cubicBezTo>
                    <a:pt x="526" y="0"/>
                    <a:pt x="1" y="548"/>
                    <a:pt x="1" y="1210"/>
                  </a:cubicBezTo>
                  <a:cubicBezTo>
                    <a:pt x="1" y="1872"/>
                    <a:pt x="526" y="2420"/>
                    <a:pt x="1142" y="2420"/>
                  </a:cubicBezTo>
                  <a:cubicBezTo>
                    <a:pt x="1781" y="2420"/>
                    <a:pt x="2283" y="1872"/>
                    <a:pt x="2283" y="1210"/>
                  </a:cubicBezTo>
                  <a:cubicBezTo>
                    <a:pt x="2283" y="548"/>
                    <a:pt x="1781"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2650750" y="4407050"/>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776"/>
                    <a:pt x="2534"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3018800" y="4412750"/>
              <a:ext cx="29125" cy="60500"/>
            </a:xfrm>
            <a:custGeom>
              <a:avLst/>
              <a:gdLst/>
              <a:ahLst/>
              <a:cxnLst/>
              <a:rect l="l" t="t" r="r" b="b"/>
              <a:pathLst>
                <a:path w="1165" h="2420" extrusionOk="0">
                  <a:moveTo>
                    <a:pt x="1142" y="0"/>
                  </a:moveTo>
                  <a:cubicBezTo>
                    <a:pt x="503" y="0"/>
                    <a:pt x="1" y="548"/>
                    <a:pt x="1" y="1210"/>
                  </a:cubicBezTo>
                  <a:cubicBezTo>
                    <a:pt x="1" y="1872"/>
                    <a:pt x="503" y="2420"/>
                    <a:pt x="1142" y="2420"/>
                  </a:cubicBezTo>
                  <a:lnTo>
                    <a:pt x="1165" y="2420"/>
                  </a:lnTo>
                  <a:lnTo>
                    <a:pt x="1165"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2885850" y="4407050"/>
              <a:ext cx="81625" cy="86175"/>
            </a:xfrm>
            <a:custGeom>
              <a:avLst/>
              <a:gdLst/>
              <a:ahLst/>
              <a:cxnLst/>
              <a:rect l="l" t="t" r="r" b="b"/>
              <a:pathLst>
                <a:path w="3265" h="3447" extrusionOk="0">
                  <a:moveTo>
                    <a:pt x="1621" y="0"/>
                  </a:moveTo>
                  <a:cubicBezTo>
                    <a:pt x="731" y="0"/>
                    <a:pt x="0" y="776"/>
                    <a:pt x="0" y="1712"/>
                  </a:cubicBezTo>
                  <a:cubicBezTo>
                    <a:pt x="0" y="2671"/>
                    <a:pt x="731"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2341475" y="4306025"/>
              <a:ext cx="706450" cy="48550"/>
            </a:xfrm>
            <a:custGeom>
              <a:avLst/>
              <a:gdLst/>
              <a:ahLst/>
              <a:cxnLst/>
              <a:rect l="l" t="t" r="r" b="b"/>
              <a:pathLst>
                <a:path w="28258" h="1942" extrusionOk="0">
                  <a:moveTo>
                    <a:pt x="0" y="1"/>
                  </a:moveTo>
                  <a:lnTo>
                    <a:pt x="0" y="1941"/>
                  </a:lnTo>
                  <a:lnTo>
                    <a:pt x="28258" y="1941"/>
                  </a:lnTo>
                  <a:lnTo>
                    <a:pt x="28258"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2341475" y="4005325"/>
              <a:ext cx="706450" cy="234025"/>
            </a:xfrm>
            <a:custGeom>
              <a:avLst/>
              <a:gdLst/>
              <a:ahLst/>
              <a:cxnLst/>
              <a:rect l="l" t="t" r="r" b="b"/>
              <a:pathLst>
                <a:path w="28258" h="9361" extrusionOk="0">
                  <a:moveTo>
                    <a:pt x="9199" y="0"/>
                  </a:moveTo>
                  <a:cubicBezTo>
                    <a:pt x="8970" y="0"/>
                    <a:pt x="8765" y="137"/>
                    <a:pt x="8674" y="342"/>
                  </a:cubicBezTo>
                  <a:lnTo>
                    <a:pt x="5387" y="7418"/>
                  </a:lnTo>
                  <a:lnTo>
                    <a:pt x="2214" y="822"/>
                  </a:lnTo>
                  <a:cubicBezTo>
                    <a:pt x="2123" y="616"/>
                    <a:pt x="1940" y="502"/>
                    <a:pt x="1712" y="502"/>
                  </a:cubicBezTo>
                  <a:lnTo>
                    <a:pt x="1689" y="502"/>
                  </a:lnTo>
                  <a:cubicBezTo>
                    <a:pt x="1484" y="502"/>
                    <a:pt x="1278" y="616"/>
                    <a:pt x="1187" y="799"/>
                  </a:cubicBezTo>
                  <a:lnTo>
                    <a:pt x="0" y="2967"/>
                  </a:lnTo>
                  <a:lnTo>
                    <a:pt x="0" y="5410"/>
                  </a:lnTo>
                  <a:lnTo>
                    <a:pt x="1666" y="2351"/>
                  </a:lnTo>
                  <a:lnTo>
                    <a:pt x="4862" y="9039"/>
                  </a:lnTo>
                  <a:cubicBezTo>
                    <a:pt x="4976" y="9244"/>
                    <a:pt x="5181" y="9358"/>
                    <a:pt x="5410" y="9358"/>
                  </a:cubicBezTo>
                  <a:cubicBezTo>
                    <a:pt x="5638" y="9358"/>
                    <a:pt x="5843" y="9221"/>
                    <a:pt x="5935" y="9016"/>
                  </a:cubicBezTo>
                  <a:lnTo>
                    <a:pt x="9176" y="2009"/>
                  </a:lnTo>
                  <a:lnTo>
                    <a:pt x="12280" y="9016"/>
                  </a:lnTo>
                  <a:cubicBezTo>
                    <a:pt x="12371" y="9221"/>
                    <a:pt x="12554" y="9358"/>
                    <a:pt x="12782" y="9358"/>
                  </a:cubicBezTo>
                  <a:cubicBezTo>
                    <a:pt x="12801" y="9360"/>
                    <a:pt x="12819" y="9361"/>
                    <a:pt x="12836" y="9361"/>
                  </a:cubicBezTo>
                  <a:cubicBezTo>
                    <a:pt x="13060" y="9361"/>
                    <a:pt x="13224" y="9229"/>
                    <a:pt x="13330" y="9039"/>
                  </a:cubicBezTo>
                  <a:lnTo>
                    <a:pt x="16982" y="1917"/>
                  </a:lnTo>
                  <a:lnTo>
                    <a:pt x="20360" y="9039"/>
                  </a:lnTo>
                  <a:cubicBezTo>
                    <a:pt x="20452" y="9221"/>
                    <a:pt x="20657" y="9358"/>
                    <a:pt x="20885" y="9358"/>
                  </a:cubicBezTo>
                  <a:cubicBezTo>
                    <a:pt x="21113" y="9358"/>
                    <a:pt x="21319" y="9244"/>
                    <a:pt x="21410" y="9039"/>
                  </a:cubicBezTo>
                  <a:lnTo>
                    <a:pt x="24994" y="1895"/>
                  </a:lnTo>
                  <a:lnTo>
                    <a:pt x="28258" y="8263"/>
                  </a:lnTo>
                  <a:lnTo>
                    <a:pt x="28258" y="5684"/>
                  </a:lnTo>
                  <a:lnTo>
                    <a:pt x="25519" y="320"/>
                  </a:lnTo>
                  <a:cubicBezTo>
                    <a:pt x="25405" y="137"/>
                    <a:pt x="25199" y="0"/>
                    <a:pt x="24994" y="0"/>
                  </a:cubicBezTo>
                  <a:cubicBezTo>
                    <a:pt x="24766" y="0"/>
                    <a:pt x="24560" y="137"/>
                    <a:pt x="24469" y="320"/>
                  </a:cubicBezTo>
                  <a:lnTo>
                    <a:pt x="20908" y="7441"/>
                  </a:lnTo>
                  <a:lnTo>
                    <a:pt x="17530" y="342"/>
                  </a:lnTo>
                  <a:cubicBezTo>
                    <a:pt x="17439" y="137"/>
                    <a:pt x="17233" y="0"/>
                    <a:pt x="17005" y="0"/>
                  </a:cubicBezTo>
                  <a:cubicBezTo>
                    <a:pt x="16777" y="0"/>
                    <a:pt x="16571" y="137"/>
                    <a:pt x="16480" y="320"/>
                  </a:cubicBezTo>
                  <a:lnTo>
                    <a:pt x="12851" y="7418"/>
                  </a:lnTo>
                  <a:lnTo>
                    <a:pt x="9746" y="365"/>
                  </a:lnTo>
                  <a:cubicBezTo>
                    <a:pt x="9632" y="137"/>
                    <a:pt x="9427" y="0"/>
                    <a:pt x="9199"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2341475" y="3733125"/>
              <a:ext cx="706450" cy="263650"/>
            </a:xfrm>
            <a:custGeom>
              <a:avLst/>
              <a:gdLst/>
              <a:ahLst/>
              <a:cxnLst/>
              <a:rect l="l" t="t" r="r" b="b"/>
              <a:pathLst>
                <a:path w="28258" h="10546" extrusionOk="0">
                  <a:moveTo>
                    <a:pt x="9222" y="0"/>
                  </a:moveTo>
                  <a:cubicBezTo>
                    <a:pt x="8765" y="0"/>
                    <a:pt x="8331" y="274"/>
                    <a:pt x="8149" y="685"/>
                  </a:cubicBezTo>
                  <a:lnTo>
                    <a:pt x="5387" y="6620"/>
                  </a:lnTo>
                  <a:lnTo>
                    <a:pt x="2739" y="1164"/>
                  </a:lnTo>
                  <a:cubicBezTo>
                    <a:pt x="2557" y="776"/>
                    <a:pt x="2168" y="503"/>
                    <a:pt x="1735" y="503"/>
                  </a:cubicBezTo>
                  <a:cubicBezTo>
                    <a:pt x="1716" y="502"/>
                    <a:pt x="1696" y="501"/>
                    <a:pt x="1677" y="501"/>
                  </a:cubicBezTo>
                  <a:cubicBezTo>
                    <a:pt x="1246" y="501"/>
                    <a:pt x="881" y="746"/>
                    <a:pt x="662" y="1096"/>
                  </a:cubicBezTo>
                  <a:lnTo>
                    <a:pt x="0" y="2351"/>
                  </a:lnTo>
                  <a:lnTo>
                    <a:pt x="0" y="7213"/>
                  </a:lnTo>
                  <a:lnTo>
                    <a:pt x="1621" y="4223"/>
                  </a:lnTo>
                  <a:lnTo>
                    <a:pt x="4337" y="9884"/>
                  </a:lnTo>
                  <a:cubicBezTo>
                    <a:pt x="4542" y="10272"/>
                    <a:pt x="4953" y="10546"/>
                    <a:pt x="5410" y="10546"/>
                  </a:cubicBezTo>
                  <a:cubicBezTo>
                    <a:pt x="5866" y="10523"/>
                    <a:pt x="6277" y="10272"/>
                    <a:pt x="6460" y="9861"/>
                  </a:cubicBezTo>
                  <a:lnTo>
                    <a:pt x="9176" y="4018"/>
                  </a:lnTo>
                  <a:lnTo>
                    <a:pt x="11732" y="9838"/>
                  </a:lnTo>
                  <a:cubicBezTo>
                    <a:pt x="11915" y="10249"/>
                    <a:pt x="12326" y="10523"/>
                    <a:pt x="12782" y="10546"/>
                  </a:cubicBezTo>
                  <a:cubicBezTo>
                    <a:pt x="13239" y="10546"/>
                    <a:pt x="13650" y="10295"/>
                    <a:pt x="13855" y="9907"/>
                  </a:cubicBezTo>
                  <a:lnTo>
                    <a:pt x="16959" y="3812"/>
                  </a:lnTo>
                  <a:lnTo>
                    <a:pt x="19835" y="9861"/>
                  </a:lnTo>
                  <a:cubicBezTo>
                    <a:pt x="20041" y="10272"/>
                    <a:pt x="20429" y="10523"/>
                    <a:pt x="20885" y="10546"/>
                  </a:cubicBezTo>
                  <a:cubicBezTo>
                    <a:pt x="21319" y="10546"/>
                    <a:pt x="21730" y="10295"/>
                    <a:pt x="21935" y="9884"/>
                  </a:cubicBezTo>
                  <a:lnTo>
                    <a:pt x="24994" y="3767"/>
                  </a:lnTo>
                  <a:lnTo>
                    <a:pt x="28258" y="10135"/>
                  </a:lnTo>
                  <a:lnTo>
                    <a:pt x="28258" y="4999"/>
                  </a:lnTo>
                  <a:lnTo>
                    <a:pt x="26021" y="639"/>
                  </a:lnTo>
                  <a:cubicBezTo>
                    <a:pt x="25838" y="251"/>
                    <a:pt x="25427" y="0"/>
                    <a:pt x="24994" y="0"/>
                  </a:cubicBezTo>
                  <a:cubicBezTo>
                    <a:pt x="24537" y="23"/>
                    <a:pt x="24149" y="251"/>
                    <a:pt x="23944" y="662"/>
                  </a:cubicBezTo>
                  <a:lnTo>
                    <a:pt x="20931" y="6711"/>
                  </a:lnTo>
                  <a:lnTo>
                    <a:pt x="18055" y="685"/>
                  </a:lnTo>
                  <a:cubicBezTo>
                    <a:pt x="17872" y="274"/>
                    <a:pt x="17461" y="23"/>
                    <a:pt x="17005" y="0"/>
                  </a:cubicBezTo>
                  <a:cubicBezTo>
                    <a:pt x="16548" y="0"/>
                    <a:pt x="16160" y="251"/>
                    <a:pt x="15955" y="639"/>
                  </a:cubicBezTo>
                  <a:lnTo>
                    <a:pt x="12896" y="6643"/>
                  </a:lnTo>
                  <a:lnTo>
                    <a:pt x="10271" y="708"/>
                  </a:lnTo>
                  <a:cubicBezTo>
                    <a:pt x="10089" y="297"/>
                    <a:pt x="9678" y="23"/>
                    <a:pt x="9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2341475" y="3579050"/>
              <a:ext cx="14850" cy="52525"/>
            </a:xfrm>
            <a:custGeom>
              <a:avLst/>
              <a:gdLst/>
              <a:ahLst/>
              <a:cxnLst/>
              <a:rect l="l" t="t" r="r" b="b"/>
              <a:pathLst>
                <a:path w="594" h="2101" extrusionOk="0">
                  <a:moveTo>
                    <a:pt x="0" y="1"/>
                  </a:moveTo>
                  <a:lnTo>
                    <a:pt x="0" y="2100"/>
                  </a:lnTo>
                  <a:cubicBezTo>
                    <a:pt x="342" y="1895"/>
                    <a:pt x="594" y="1507"/>
                    <a:pt x="594" y="1051"/>
                  </a:cubicBezTo>
                  <a:cubicBezTo>
                    <a:pt x="594" y="594"/>
                    <a:pt x="342" y="183"/>
                    <a:pt x="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2546325" y="3575050"/>
              <a:ext cx="57075" cy="60525"/>
            </a:xfrm>
            <a:custGeom>
              <a:avLst/>
              <a:gdLst/>
              <a:ahLst/>
              <a:cxnLst/>
              <a:rect l="l" t="t" r="r" b="b"/>
              <a:pathLst>
                <a:path w="2283" h="2421" extrusionOk="0">
                  <a:moveTo>
                    <a:pt x="1142" y="1"/>
                  </a:moveTo>
                  <a:cubicBezTo>
                    <a:pt x="503" y="1"/>
                    <a:pt x="0" y="549"/>
                    <a:pt x="0" y="1211"/>
                  </a:cubicBezTo>
                  <a:cubicBezTo>
                    <a:pt x="0" y="1872"/>
                    <a:pt x="503" y="2420"/>
                    <a:pt x="1142" y="2420"/>
                  </a:cubicBezTo>
                  <a:cubicBezTo>
                    <a:pt x="1758" y="2420"/>
                    <a:pt x="2283" y="1872"/>
                    <a:pt x="2283" y="1211"/>
                  </a:cubicBezTo>
                  <a:cubicBezTo>
                    <a:pt x="2283" y="549"/>
                    <a:pt x="1758"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2413375" y="3569350"/>
              <a:ext cx="81625" cy="86200"/>
            </a:xfrm>
            <a:custGeom>
              <a:avLst/>
              <a:gdLst/>
              <a:ahLst/>
              <a:cxnLst/>
              <a:rect l="l" t="t" r="r" b="b"/>
              <a:pathLst>
                <a:path w="3265" h="3448" extrusionOk="0">
                  <a:moveTo>
                    <a:pt x="1621" y="1"/>
                  </a:moveTo>
                  <a:cubicBezTo>
                    <a:pt x="730" y="1"/>
                    <a:pt x="0" y="777"/>
                    <a:pt x="0" y="1712"/>
                  </a:cubicBezTo>
                  <a:cubicBezTo>
                    <a:pt x="0" y="2671"/>
                    <a:pt x="730"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2783700" y="3575050"/>
              <a:ext cx="57100" cy="60525"/>
            </a:xfrm>
            <a:custGeom>
              <a:avLst/>
              <a:gdLst/>
              <a:ahLst/>
              <a:cxnLst/>
              <a:rect l="l" t="t" r="r" b="b"/>
              <a:pathLst>
                <a:path w="2284" h="2421" extrusionOk="0">
                  <a:moveTo>
                    <a:pt x="1142" y="1"/>
                  </a:moveTo>
                  <a:cubicBezTo>
                    <a:pt x="526" y="1"/>
                    <a:pt x="1" y="549"/>
                    <a:pt x="1" y="1211"/>
                  </a:cubicBezTo>
                  <a:cubicBezTo>
                    <a:pt x="1" y="1872"/>
                    <a:pt x="526" y="2420"/>
                    <a:pt x="1142" y="2420"/>
                  </a:cubicBezTo>
                  <a:cubicBezTo>
                    <a:pt x="1781" y="2420"/>
                    <a:pt x="2283" y="1872"/>
                    <a:pt x="2283" y="1211"/>
                  </a:cubicBezTo>
                  <a:cubicBezTo>
                    <a:pt x="2283" y="549"/>
                    <a:pt x="1781"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2650750" y="3569350"/>
              <a:ext cx="81625" cy="86200"/>
            </a:xfrm>
            <a:custGeom>
              <a:avLst/>
              <a:gdLst/>
              <a:ahLst/>
              <a:cxnLst/>
              <a:rect l="l" t="t" r="r" b="b"/>
              <a:pathLst>
                <a:path w="3265" h="3448" extrusionOk="0">
                  <a:moveTo>
                    <a:pt x="1644" y="1"/>
                  </a:moveTo>
                  <a:cubicBezTo>
                    <a:pt x="731" y="1"/>
                    <a:pt x="0" y="777"/>
                    <a:pt x="0" y="1712"/>
                  </a:cubicBezTo>
                  <a:cubicBezTo>
                    <a:pt x="0" y="2671"/>
                    <a:pt x="731" y="3447"/>
                    <a:pt x="1644" y="3447"/>
                  </a:cubicBezTo>
                  <a:cubicBezTo>
                    <a:pt x="2534" y="3447"/>
                    <a:pt x="3264" y="2671"/>
                    <a:pt x="3264" y="1712"/>
                  </a:cubicBezTo>
                  <a:cubicBezTo>
                    <a:pt x="3264" y="777"/>
                    <a:pt x="2534" y="1"/>
                    <a:pt x="1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3018800" y="3575050"/>
              <a:ext cx="29125" cy="60525"/>
            </a:xfrm>
            <a:custGeom>
              <a:avLst/>
              <a:gdLst/>
              <a:ahLst/>
              <a:cxnLst/>
              <a:rect l="l" t="t" r="r" b="b"/>
              <a:pathLst>
                <a:path w="1165" h="2421" extrusionOk="0">
                  <a:moveTo>
                    <a:pt x="1142" y="1"/>
                  </a:moveTo>
                  <a:cubicBezTo>
                    <a:pt x="503" y="1"/>
                    <a:pt x="1" y="549"/>
                    <a:pt x="1" y="1211"/>
                  </a:cubicBezTo>
                  <a:cubicBezTo>
                    <a:pt x="1" y="1872"/>
                    <a:pt x="503" y="2420"/>
                    <a:pt x="1142" y="2420"/>
                  </a:cubicBezTo>
                  <a:lnTo>
                    <a:pt x="1165" y="2420"/>
                  </a:lnTo>
                  <a:lnTo>
                    <a:pt x="1165"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2885850" y="3569350"/>
              <a:ext cx="81625" cy="86200"/>
            </a:xfrm>
            <a:custGeom>
              <a:avLst/>
              <a:gdLst/>
              <a:ahLst/>
              <a:cxnLst/>
              <a:rect l="l" t="t" r="r" b="b"/>
              <a:pathLst>
                <a:path w="3265" h="3448" extrusionOk="0">
                  <a:moveTo>
                    <a:pt x="1621" y="1"/>
                  </a:moveTo>
                  <a:cubicBezTo>
                    <a:pt x="731" y="1"/>
                    <a:pt x="0" y="777"/>
                    <a:pt x="0" y="1712"/>
                  </a:cubicBezTo>
                  <a:cubicBezTo>
                    <a:pt x="0" y="2671"/>
                    <a:pt x="731"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2341475" y="3468350"/>
              <a:ext cx="706450" cy="48525"/>
            </a:xfrm>
            <a:custGeom>
              <a:avLst/>
              <a:gdLst/>
              <a:ahLst/>
              <a:cxnLst/>
              <a:rect l="l" t="t" r="r" b="b"/>
              <a:pathLst>
                <a:path w="28258" h="1941" extrusionOk="0">
                  <a:moveTo>
                    <a:pt x="0" y="0"/>
                  </a:moveTo>
                  <a:lnTo>
                    <a:pt x="0" y="1941"/>
                  </a:lnTo>
                  <a:lnTo>
                    <a:pt x="28258" y="1941"/>
                  </a:lnTo>
                  <a:lnTo>
                    <a:pt x="28258"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2341475" y="3167625"/>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17"/>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7"/>
                  </a:cubicBezTo>
                  <a:lnTo>
                    <a:pt x="9176" y="2009"/>
                  </a:lnTo>
                  <a:lnTo>
                    <a:pt x="12280" y="9017"/>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684"/>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1"/>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2341475" y="2895425"/>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54"/>
                    <a:pt x="2168" y="503"/>
                    <a:pt x="1735" y="503"/>
                  </a:cubicBezTo>
                  <a:cubicBezTo>
                    <a:pt x="1716" y="502"/>
                    <a:pt x="1696" y="502"/>
                    <a:pt x="1677" y="502"/>
                  </a:cubicBezTo>
                  <a:cubicBezTo>
                    <a:pt x="1246" y="502"/>
                    <a:pt x="881" y="747"/>
                    <a:pt x="662" y="1096"/>
                  </a:cubicBezTo>
                  <a:lnTo>
                    <a:pt x="0" y="2352"/>
                  </a:lnTo>
                  <a:lnTo>
                    <a:pt x="0" y="7214"/>
                  </a:lnTo>
                  <a:lnTo>
                    <a:pt x="1621" y="4224"/>
                  </a:lnTo>
                  <a:lnTo>
                    <a:pt x="4337" y="9861"/>
                  </a:lnTo>
                  <a:cubicBezTo>
                    <a:pt x="4542" y="10272"/>
                    <a:pt x="4953" y="10546"/>
                    <a:pt x="5410" y="10546"/>
                  </a:cubicBezTo>
                  <a:cubicBezTo>
                    <a:pt x="5866" y="10523"/>
                    <a:pt x="6277" y="10272"/>
                    <a:pt x="6460" y="9861"/>
                  </a:cubicBezTo>
                  <a:lnTo>
                    <a:pt x="9176" y="4018"/>
                  </a:lnTo>
                  <a:lnTo>
                    <a:pt x="11732" y="9839"/>
                  </a:lnTo>
                  <a:cubicBezTo>
                    <a:pt x="11915" y="10249"/>
                    <a:pt x="12326" y="10523"/>
                    <a:pt x="12782" y="10523"/>
                  </a:cubicBezTo>
                  <a:cubicBezTo>
                    <a:pt x="12801" y="10524"/>
                    <a:pt x="12821" y="10525"/>
                    <a:pt x="12840" y="10525"/>
                  </a:cubicBezTo>
                  <a:cubicBezTo>
                    <a:pt x="13273" y="10525"/>
                    <a:pt x="13658" y="10279"/>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1"/>
                    <a:pt x="24149" y="252"/>
                    <a:pt x="23944" y="663"/>
                  </a:cubicBezTo>
                  <a:lnTo>
                    <a:pt x="20931" y="6689"/>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2413375" y="2731675"/>
              <a:ext cx="74775" cy="86175"/>
            </a:xfrm>
            <a:custGeom>
              <a:avLst/>
              <a:gdLst/>
              <a:ahLst/>
              <a:cxnLst/>
              <a:rect l="l" t="t" r="r" b="b"/>
              <a:pathLst>
                <a:path w="2991" h="3447" extrusionOk="0">
                  <a:moveTo>
                    <a:pt x="1621" y="0"/>
                  </a:moveTo>
                  <a:cubicBezTo>
                    <a:pt x="730" y="0"/>
                    <a:pt x="0" y="776"/>
                    <a:pt x="0" y="1712"/>
                  </a:cubicBezTo>
                  <a:cubicBezTo>
                    <a:pt x="0" y="2671"/>
                    <a:pt x="730" y="3447"/>
                    <a:pt x="1621" y="3447"/>
                  </a:cubicBezTo>
                  <a:cubicBezTo>
                    <a:pt x="2123" y="3447"/>
                    <a:pt x="2557" y="3218"/>
                    <a:pt x="2853" y="2853"/>
                  </a:cubicBezTo>
                  <a:cubicBezTo>
                    <a:pt x="2808" y="2031"/>
                    <a:pt x="2853" y="1370"/>
                    <a:pt x="2990" y="776"/>
                  </a:cubicBezTo>
                  <a:cubicBezTo>
                    <a:pt x="2693" y="297"/>
                    <a:pt x="2191"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5"/>
            <p:cNvSpPr/>
            <p:nvPr/>
          </p:nvSpPr>
          <p:spPr>
            <a:xfrm>
              <a:off x="2783700" y="2741925"/>
              <a:ext cx="57100" cy="55950"/>
            </a:xfrm>
            <a:custGeom>
              <a:avLst/>
              <a:gdLst/>
              <a:ahLst/>
              <a:cxnLst/>
              <a:rect l="l" t="t" r="r" b="b"/>
              <a:pathLst>
                <a:path w="2284" h="2238" extrusionOk="0">
                  <a:moveTo>
                    <a:pt x="1735" y="1"/>
                  </a:moveTo>
                  <a:cubicBezTo>
                    <a:pt x="1393" y="503"/>
                    <a:pt x="731" y="868"/>
                    <a:pt x="1" y="1051"/>
                  </a:cubicBezTo>
                  <a:cubicBezTo>
                    <a:pt x="24" y="1690"/>
                    <a:pt x="526" y="2238"/>
                    <a:pt x="1142" y="2238"/>
                  </a:cubicBezTo>
                  <a:cubicBezTo>
                    <a:pt x="1781" y="2238"/>
                    <a:pt x="2283" y="1690"/>
                    <a:pt x="2283" y="1028"/>
                  </a:cubicBezTo>
                  <a:cubicBezTo>
                    <a:pt x="2283" y="594"/>
                    <a:pt x="2055" y="206"/>
                    <a:pt x="173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5"/>
            <p:cNvSpPr/>
            <p:nvPr/>
          </p:nvSpPr>
          <p:spPr>
            <a:xfrm>
              <a:off x="2650750" y="2731675"/>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1552"/>
                    <a:pt x="3242" y="1415"/>
                    <a:pt x="3196" y="1255"/>
                  </a:cubicBezTo>
                  <a:cubicBezTo>
                    <a:pt x="2739" y="1027"/>
                    <a:pt x="2374" y="662"/>
                    <a:pt x="2192" y="114"/>
                  </a:cubicBezTo>
                  <a:cubicBezTo>
                    <a:pt x="2032" y="46"/>
                    <a:pt x="1826"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3019950" y="2774450"/>
              <a:ext cx="27975" cy="23425"/>
            </a:xfrm>
            <a:custGeom>
              <a:avLst/>
              <a:gdLst/>
              <a:ahLst/>
              <a:cxnLst/>
              <a:rect l="l" t="t" r="r" b="b"/>
              <a:pathLst>
                <a:path w="1119" h="937" extrusionOk="0">
                  <a:moveTo>
                    <a:pt x="1119" y="1"/>
                  </a:moveTo>
                  <a:cubicBezTo>
                    <a:pt x="875" y="62"/>
                    <a:pt x="622" y="92"/>
                    <a:pt x="371" y="92"/>
                  </a:cubicBezTo>
                  <a:cubicBezTo>
                    <a:pt x="246" y="92"/>
                    <a:pt x="122" y="85"/>
                    <a:pt x="0" y="69"/>
                  </a:cubicBezTo>
                  <a:lnTo>
                    <a:pt x="0" y="69"/>
                  </a:lnTo>
                  <a:cubicBezTo>
                    <a:pt x="137" y="572"/>
                    <a:pt x="571" y="937"/>
                    <a:pt x="1096" y="937"/>
                  </a:cubicBezTo>
                  <a:lnTo>
                    <a:pt x="1119" y="937"/>
                  </a:lnTo>
                  <a:lnTo>
                    <a:pt x="1119"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2938925" y="2630650"/>
              <a:ext cx="59925" cy="48550"/>
            </a:xfrm>
            <a:custGeom>
              <a:avLst/>
              <a:gdLst/>
              <a:ahLst/>
              <a:cxnLst/>
              <a:rect l="l" t="t" r="r" b="b"/>
              <a:pathLst>
                <a:path w="2397" h="1942" extrusionOk="0">
                  <a:moveTo>
                    <a:pt x="0" y="1"/>
                  </a:moveTo>
                  <a:cubicBezTo>
                    <a:pt x="69" y="594"/>
                    <a:pt x="251" y="1256"/>
                    <a:pt x="502" y="1941"/>
                  </a:cubicBezTo>
                  <a:lnTo>
                    <a:pt x="1872" y="1941"/>
                  </a:lnTo>
                  <a:cubicBezTo>
                    <a:pt x="2032" y="1325"/>
                    <a:pt x="2237" y="754"/>
                    <a:pt x="239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2465300" y="2630650"/>
              <a:ext cx="46250" cy="48550"/>
            </a:xfrm>
            <a:custGeom>
              <a:avLst/>
              <a:gdLst/>
              <a:ahLst/>
              <a:cxnLst/>
              <a:rect l="l" t="t" r="r" b="b"/>
              <a:pathLst>
                <a:path w="1850" h="1942" extrusionOk="0">
                  <a:moveTo>
                    <a:pt x="0" y="1"/>
                  </a:moveTo>
                  <a:cubicBezTo>
                    <a:pt x="228" y="663"/>
                    <a:pt x="457" y="1370"/>
                    <a:pt x="411" y="1941"/>
                  </a:cubicBezTo>
                  <a:lnTo>
                    <a:pt x="1644" y="1941"/>
                  </a:lnTo>
                  <a:cubicBezTo>
                    <a:pt x="1712" y="1576"/>
                    <a:pt x="1781" y="1188"/>
                    <a:pt x="1826" y="731"/>
                  </a:cubicBezTo>
                  <a:cubicBezTo>
                    <a:pt x="1849" y="480"/>
                    <a:pt x="1849" y="252"/>
                    <a:pt x="184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5"/>
            <p:cNvSpPr/>
            <p:nvPr/>
          </p:nvSpPr>
          <p:spPr>
            <a:xfrm>
              <a:off x="2368850" y="2630650"/>
              <a:ext cx="56525" cy="48550"/>
            </a:xfrm>
            <a:custGeom>
              <a:avLst/>
              <a:gdLst/>
              <a:ahLst/>
              <a:cxnLst/>
              <a:rect l="l" t="t" r="r" b="b"/>
              <a:pathLst>
                <a:path w="2261" h="1942" extrusionOk="0">
                  <a:moveTo>
                    <a:pt x="1" y="1"/>
                  </a:moveTo>
                  <a:cubicBezTo>
                    <a:pt x="24" y="640"/>
                    <a:pt x="115" y="1302"/>
                    <a:pt x="206" y="1941"/>
                  </a:cubicBezTo>
                  <a:lnTo>
                    <a:pt x="1621" y="1941"/>
                  </a:lnTo>
                  <a:cubicBezTo>
                    <a:pt x="1621" y="1119"/>
                    <a:pt x="2169" y="457"/>
                    <a:pt x="226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5"/>
            <p:cNvSpPr/>
            <p:nvPr/>
          </p:nvSpPr>
          <p:spPr>
            <a:xfrm>
              <a:off x="2829350" y="2630650"/>
              <a:ext cx="59950" cy="48550"/>
            </a:xfrm>
            <a:custGeom>
              <a:avLst/>
              <a:gdLst/>
              <a:ahLst/>
              <a:cxnLst/>
              <a:rect l="l" t="t" r="r" b="b"/>
              <a:pathLst>
                <a:path w="2398" h="1942" extrusionOk="0">
                  <a:moveTo>
                    <a:pt x="1" y="1"/>
                  </a:moveTo>
                  <a:cubicBezTo>
                    <a:pt x="1" y="435"/>
                    <a:pt x="69" y="845"/>
                    <a:pt x="115" y="1074"/>
                  </a:cubicBezTo>
                  <a:cubicBezTo>
                    <a:pt x="138" y="1142"/>
                    <a:pt x="138" y="1188"/>
                    <a:pt x="160" y="1256"/>
                  </a:cubicBezTo>
                  <a:cubicBezTo>
                    <a:pt x="160" y="1256"/>
                    <a:pt x="160" y="1279"/>
                    <a:pt x="160" y="1279"/>
                  </a:cubicBezTo>
                  <a:cubicBezTo>
                    <a:pt x="206" y="1507"/>
                    <a:pt x="252" y="1736"/>
                    <a:pt x="275" y="1941"/>
                  </a:cubicBezTo>
                  <a:lnTo>
                    <a:pt x="2397" y="1941"/>
                  </a:lnTo>
                  <a:cubicBezTo>
                    <a:pt x="2397" y="1256"/>
                    <a:pt x="2329" y="594"/>
                    <a:pt x="221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5"/>
            <p:cNvSpPr/>
            <p:nvPr/>
          </p:nvSpPr>
          <p:spPr>
            <a:xfrm>
              <a:off x="2587400" y="2630650"/>
              <a:ext cx="46250" cy="48550"/>
            </a:xfrm>
            <a:custGeom>
              <a:avLst/>
              <a:gdLst/>
              <a:ahLst/>
              <a:cxnLst/>
              <a:rect l="l" t="t" r="r" b="b"/>
              <a:pathLst>
                <a:path w="1850" h="1942" extrusionOk="0">
                  <a:moveTo>
                    <a:pt x="1" y="1"/>
                  </a:moveTo>
                  <a:cubicBezTo>
                    <a:pt x="24" y="343"/>
                    <a:pt x="92" y="709"/>
                    <a:pt x="183" y="1074"/>
                  </a:cubicBezTo>
                  <a:cubicBezTo>
                    <a:pt x="252" y="1393"/>
                    <a:pt x="320" y="1667"/>
                    <a:pt x="389" y="1941"/>
                  </a:cubicBezTo>
                  <a:lnTo>
                    <a:pt x="1690" y="1941"/>
                  </a:lnTo>
                  <a:cubicBezTo>
                    <a:pt x="1484" y="1553"/>
                    <a:pt x="1462" y="982"/>
                    <a:pt x="1781" y="229"/>
                  </a:cubicBezTo>
                  <a:cubicBezTo>
                    <a:pt x="1804" y="161"/>
                    <a:pt x="1827" y="92"/>
                    <a:pt x="185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5"/>
            <p:cNvSpPr/>
            <p:nvPr/>
          </p:nvSpPr>
          <p:spPr>
            <a:xfrm>
              <a:off x="2683275" y="2630650"/>
              <a:ext cx="29700" cy="48550"/>
            </a:xfrm>
            <a:custGeom>
              <a:avLst/>
              <a:gdLst/>
              <a:ahLst/>
              <a:cxnLst/>
              <a:rect l="l" t="t" r="r" b="b"/>
              <a:pathLst>
                <a:path w="1188" h="1942" extrusionOk="0">
                  <a:moveTo>
                    <a:pt x="0" y="1"/>
                  </a:moveTo>
                  <a:cubicBezTo>
                    <a:pt x="46" y="184"/>
                    <a:pt x="92" y="366"/>
                    <a:pt x="137" y="526"/>
                  </a:cubicBezTo>
                  <a:cubicBezTo>
                    <a:pt x="274" y="1074"/>
                    <a:pt x="206" y="1576"/>
                    <a:pt x="23" y="1941"/>
                  </a:cubicBezTo>
                  <a:lnTo>
                    <a:pt x="776" y="1941"/>
                  </a:lnTo>
                  <a:cubicBezTo>
                    <a:pt x="845" y="1234"/>
                    <a:pt x="1005" y="617"/>
                    <a:pt x="118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5"/>
            <p:cNvSpPr/>
            <p:nvPr/>
          </p:nvSpPr>
          <p:spPr>
            <a:xfrm>
              <a:off x="2291825" y="2380975"/>
              <a:ext cx="788625" cy="501125"/>
            </a:xfrm>
            <a:custGeom>
              <a:avLst/>
              <a:gdLst/>
              <a:ahLst/>
              <a:cxnLst/>
              <a:rect l="l" t="t" r="r" b="b"/>
              <a:pathLst>
                <a:path w="31545" h="20045" extrusionOk="0">
                  <a:moveTo>
                    <a:pt x="15658" y="0"/>
                  </a:moveTo>
                  <a:cubicBezTo>
                    <a:pt x="9888" y="0"/>
                    <a:pt x="5557" y="869"/>
                    <a:pt x="3424" y="1406"/>
                  </a:cubicBezTo>
                  <a:cubicBezTo>
                    <a:pt x="2580" y="1634"/>
                    <a:pt x="2009" y="2387"/>
                    <a:pt x="1986" y="3255"/>
                  </a:cubicBezTo>
                  <a:cubicBezTo>
                    <a:pt x="1986" y="3255"/>
                    <a:pt x="1986" y="3277"/>
                    <a:pt x="1986" y="3300"/>
                  </a:cubicBezTo>
                  <a:lnTo>
                    <a:pt x="1986" y="5514"/>
                  </a:lnTo>
                  <a:lnTo>
                    <a:pt x="1986" y="8185"/>
                  </a:lnTo>
                  <a:cubicBezTo>
                    <a:pt x="1986" y="11631"/>
                    <a:pt x="0" y="12864"/>
                    <a:pt x="0" y="15306"/>
                  </a:cubicBezTo>
                  <a:cubicBezTo>
                    <a:pt x="0" y="17678"/>
                    <a:pt x="1540" y="17820"/>
                    <a:pt x="1908" y="17820"/>
                  </a:cubicBezTo>
                  <a:cubicBezTo>
                    <a:pt x="1958" y="17820"/>
                    <a:pt x="1986" y="17817"/>
                    <a:pt x="1986" y="17817"/>
                  </a:cubicBezTo>
                  <a:cubicBezTo>
                    <a:pt x="2785" y="17657"/>
                    <a:pt x="3926" y="17064"/>
                    <a:pt x="3721" y="14873"/>
                  </a:cubicBezTo>
                  <a:cubicBezTo>
                    <a:pt x="3561" y="13252"/>
                    <a:pt x="3036" y="11152"/>
                    <a:pt x="3082" y="9372"/>
                  </a:cubicBezTo>
                  <a:cubicBezTo>
                    <a:pt x="3127" y="8870"/>
                    <a:pt x="3310" y="8185"/>
                    <a:pt x="3949" y="7957"/>
                  </a:cubicBezTo>
                  <a:cubicBezTo>
                    <a:pt x="4047" y="7920"/>
                    <a:pt x="4140" y="7903"/>
                    <a:pt x="4227" y="7903"/>
                  </a:cubicBezTo>
                  <a:cubicBezTo>
                    <a:pt x="5072" y="7903"/>
                    <a:pt x="5403" y="9469"/>
                    <a:pt x="5341" y="9965"/>
                  </a:cubicBezTo>
                  <a:cubicBezTo>
                    <a:pt x="5273" y="10490"/>
                    <a:pt x="4497" y="11312"/>
                    <a:pt x="4748" y="12385"/>
                  </a:cubicBezTo>
                  <a:cubicBezTo>
                    <a:pt x="4891" y="12947"/>
                    <a:pt x="5411" y="13277"/>
                    <a:pt x="5955" y="13277"/>
                  </a:cubicBezTo>
                  <a:cubicBezTo>
                    <a:pt x="6449" y="13277"/>
                    <a:pt x="6964" y="13004"/>
                    <a:pt x="7236" y="12385"/>
                  </a:cubicBezTo>
                  <a:cubicBezTo>
                    <a:pt x="7829" y="11106"/>
                    <a:pt x="6049" y="8847"/>
                    <a:pt x="6802" y="8002"/>
                  </a:cubicBezTo>
                  <a:cubicBezTo>
                    <a:pt x="7028" y="7743"/>
                    <a:pt x="7301" y="7621"/>
                    <a:pt x="7569" y="7621"/>
                  </a:cubicBezTo>
                  <a:cubicBezTo>
                    <a:pt x="8033" y="7621"/>
                    <a:pt x="8486" y="7983"/>
                    <a:pt x="8674" y="8618"/>
                  </a:cubicBezTo>
                  <a:cubicBezTo>
                    <a:pt x="8720" y="8847"/>
                    <a:pt x="8742" y="9121"/>
                    <a:pt x="8765" y="9395"/>
                  </a:cubicBezTo>
                  <a:cubicBezTo>
                    <a:pt x="8765" y="9486"/>
                    <a:pt x="8765" y="9577"/>
                    <a:pt x="8788" y="9600"/>
                  </a:cubicBezTo>
                  <a:cubicBezTo>
                    <a:pt x="8811" y="9965"/>
                    <a:pt x="8788" y="10330"/>
                    <a:pt x="8765" y="10718"/>
                  </a:cubicBezTo>
                  <a:cubicBezTo>
                    <a:pt x="8514" y="13503"/>
                    <a:pt x="7464" y="14370"/>
                    <a:pt x="7738" y="17224"/>
                  </a:cubicBezTo>
                  <a:cubicBezTo>
                    <a:pt x="7863" y="18635"/>
                    <a:pt x="8977" y="19212"/>
                    <a:pt x="10143" y="19212"/>
                  </a:cubicBezTo>
                  <a:cubicBezTo>
                    <a:pt x="11316" y="19212"/>
                    <a:pt x="12542" y="18630"/>
                    <a:pt x="12874" y="17726"/>
                  </a:cubicBezTo>
                  <a:cubicBezTo>
                    <a:pt x="13536" y="15945"/>
                    <a:pt x="12782" y="14507"/>
                    <a:pt x="12006" y="11061"/>
                  </a:cubicBezTo>
                  <a:cubicBezTo>
                    <a:pt x="11801" y="10171"/>
                    <a:pt x="11710" y="9395"/>
                    <a:pt x="11732" y="8710"/>
                  </a:cubicBezTo>
                  <a:cubicBezTo>
                    <a:pt x="11778" y="8504"/>
                    <a:pt x="11938" y="7728"/>
                    <a:pt x="12623" y="7477"/>
                  </a:cubicBezTo>
                  <a:cubicBezTo>
                    <a:pt x="12759" y="7427"/>
                    <a:pt x="12887" y="7405"/>
                    <a:pt x="13007" y="7405"/>
                  </a:cubicBezTo>
                  <a:cubicBezTo>
                    <a:pt x="13490" y="7405"/>
                    <a:pt x="13823" y="7778"/>
                    <a:pt x="13878" y="8253"/>
                  </a:cubicBezTo>
                  <a:cubicBezTo>
                    <a:pt x="13901" y="8253"/>
                    <a:pt x="13901" y="8253"/>
                    <a:pt x="13901" y="8276"/>
                  </a:cubicBezTo>
                  <a:cubicBezTo>
                    <a:pt x="13901" y="8345"/>
                    <a:pt x="13901" y="8436"/>
                    <a:pt x="13901" y="8527"/>
                  </a:cubicBezTo>
                  <a:cubicBezTo>
                    <a:pt x="13901" y="9029"/>
                    <a:pt x="13832" y="9623"/>
                    <a:pt x="13604" y="10216"/>
                  </a:cubicBezTo>
                  <a:cubicBezTo>
                    <a:pt x="13034" y="11586"/>
                    <a:pt x="13513" y="12362"/>
                    <a:pt x="14380" y="12613"/>
                  </a:cubicBezTo>
                  <a:cubicBezTo>
                    <a:pt x="14480" y="12643"/>
                    <a:pt x="14580" y="12657"/>
                    <a:pt x="14676" y="12657"/>
                  </a:cubicBezTo>
                  <a:cubicBezTo>
                    <a:pt x="15460" y="12657"/>
                    <a:pt x="16080" y="11712"/>
                    <a:pt x="15795" y="10513"/>
                  </a:cubicBezTo>
                  <a:cubicBezTo>
                    <a:pt x="15681" y="10011"/>
                    <a:pt x="15499" y="9440"/>
                    <a:pt x="15385" y="8892"/>
                  </a:cubicBezTo>
                  <a:cubicBezTo>
                    <a:pt x="15385" y="8870"/>
                    <a:pt x="15270" y="7591"/>
                    <a:pt x="16366" y="7340"/>
                  </a:cubicBezTo>
                  <a:cubicBezTo>
                    <a:pt x="16436" y="7324"/>
                    <a:pt x="16501" y="7317"/>
                    <a:pt x="16561" y="7317"/>
                  </a:cubicBezTo>
                  <a:cubicBezTo>
                    <a:pt x="17183" y="7317"/>
                    <a:pt x="17269" y="8135"/>
                    <a:pt x="17165" y="8801"/>
                  </a:cubicBezTo>
                  <a:cubicBezTo>
                    <a:pt x="17119" y="9052"/>
                    <a:pt x="17051" y="9280"/>
                    <a:pt x="16982" y="9509"/>
                  </a:cubicBezTo>
                  <a:cubicBezTo>
                    <a:pt x="16982" y="9554"/>
                    <a:pt x="16959" y="9577"/>
                    <a:pt x="16959" y="9577"/>
                  </a:cubicBezTo>
                  <a:cubicBezTo>
                    <a:pt x="16617" y="10764"/>
                    <a:pt x="16275" y="11791"/>
                    <a:pt x="16434" y="13572"/>
                  </a:cubicBezTo>
                  <a:cubicBezTo>
                    <a:pt x="16560" y="14998"/>
                    <a:pt x="17678" y="15580"/>
                    <a:pt x="18851" y="15580"/>
                  </a:cubicBezTo>
                  <a:cubicBezTo>
                    <a:pt x="20024" y="15580"/>
                    <a:pt x="21251" y="14998"/>
                    <a:pt x="21593" y="14097"/>
                  </a:cubicBezTo>
                  <a:cubicBezTo>
                    <a:pt x="21935" y="13161"/>
                    <a:pt x="21890" y="12339"/>
                    <a:pt x="21661" y="11266"/>
                  </a:cubicBezTo>
                  <a:cubicBezTo>
                    <a:pt x="21661" y="11266"/>
                    <a:pt x="21661" y="11243"/>
                    <a:pt x="21661" y="11243"/>
                  </a:cubicBezTo>
                  <a:cubicBezTo>
                    <a:pt x="21639" y="11175"/>
                    <a:pt x="21639" y="11129"/>
                    <a:pt x="21616" y="11061"/>
                  </a:cubicBezTo>
                  <a:cubicBezTo>
                    <a:pt x="21479" y="10422"/>
                    <a:pt x="21205" y="8504"/>
                    <a:pt x="22392" y="8230"/>
                  </a:cubicBezTo>
                  <a:cubicBezTo>
                    <a:pt x="22444" y="8219"/>
                    <a:pt x="22495" y="8213"/>
                    <a:pt x="22545" y="8213"/>
                  </a:cubicBezTo>
                  <a:cubicBezTo>
                    <a:pt x="23862" y="8213"/>
                    <a:pt x="24261" y="12180"/>
                    <a:pt x="23602" y="14621"/>
                  </a:cubicBezTo>
                  <a:cubicBezTo>
                    <a:pt x="22917" y="17155"/>
                    <a:pt x="22643" y="19438"/>
                    <a:pt x="24149" y="19894"/>
                  </a:cubicBezTo>
                  <a:cubicBezTo>
                    <a:pt x="24462" y="19990"/>
                    <a:pt x="24776" y="20045"/>
                    <a:pt x="25081" y="20045"/>
                  </a:cubicBezTo>
                  <a:cubicBezTo>
                    <a:pt x="26226" y="20045"/>
                    <a:pt x="27244" y="19276"/>
                    <a:pt x="27550" y="17041"/>
                  </a:cubicBezTo>
                  <a:cubicBezTo>
                    <a:pt x="27938" y="14211"/>
                    <a:pt x="24560" y="9714"/>
                    <a:pt x="26432" y="8208"/>
                  </a:cubicBezTo>
                  <a:cubicBezTo>
                    <a:pt x="26837" y="7878"/>
                    <a:pt x="27163" y="7743"/>
                    <a:pt x="27423" y="7743"/>
                  </a:cubicBezTo>
                  <a:cubicBezTo>
                    <a:pt x="28259" y="7743"/>
                    <a:pt x="28403" y="9146"/>
                    <a:pt x="28281" y="9965"/>
                  </a:cubicBezTo>
                  <a:cubicBezTo>
                    <a:pt x="27984" y="11494"/>
                    <a:pt x="27413" y="12316"/>
                    <a:pt x="27596" y="14233"/>
                  </a:cubicBezTo>
                  <a:cubicBezTo>
                    <a:pt x="27687" y="15357"/>
                    <a:pt x="28583" y="15833"/>
                    <a:pt x="29520" y="15833"/>
                  </a:cubicBezTo>
                  <a:cubicBezTo>
                    <a:pt x="29763" y="15833"/>
                    <a:pt x="30009" y="15801"/>
                    <a:pt x="30244" y="15740"/>
                  </a:cubicBezTo>
                  <a:cubicBezTo>
                    <a:pt x="30244" y="15740"/>
                    <a:pt x="31545" y="15512"/>
                    <a:pt x="31545" y="12750"/>
                  </a:cubicBezTo>
                  <a:cubicBezTo>
                    <a:pt x="31545" y="10376"/>
                    <a:pt x="30244" y="9349"/>
                    <a:pt x="30244" y="6792"/>
                  </a:cubicBezTo>
                  <a:lnTo>
                    <a:pt x="30244" y="5263"/>
                  </a:lnTo>
                  <a:lnTo>
                    <a:pt x="30244" y="3369"/>
                  </a:lnTo>
                  <a:cubicBezTo>
                    <a:pt x="30244" y="3277"/>
                    <a:pt x="30221" y="3186"/>
                    <a:pt x="30221" y="3095"/>
                  </a:cubicBezTo>
                  <a:cubicBezTo>
                    <a:pt x="30198" y="3003"/>
                    <a:pt x="30175" y="2935"/>
                    <a:pt x="30153" y="2866"/>
                  </a:cubicBezTo>
                  <a:cubicBezTo>
                    <a:pt x="30153" y="2866"/>
                    <a:pt x="30153" y="2844"/>
                    <a:pt x="30153" y="2844"/>
                  </a:cubicBezTo>
                  <a:cubicBezTo>
                    <a:pt x="29970" y="2182"/>
                    <a:pt x="29445" y="1634"/>
                    <a:pt x="28715" y="1474"/>
                  </a:cubicBezTo>
                  <a:cubicBezTo>
                    <a:pt x="23883" y="377"/>
                    <a:pt x="19459" y="0"/>
                    <a:pt x="15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2666725" y="2165025"/>
              <a:ext cx="38825" cy="216300"/>
            </a:xfrm>
            <a:custGeom>
              <a:avLst/>
              <a:gdLst/>
              <a:ahLst/>
              <a:cxnLst/>
              <a:rect l="l" t="t" r="r" b="b"/>
              <a:pathLst>
                <a:path w="1553" h="8652" extrusionOk="0">
                  <a:moveTo>
                    <a:pt x="777" y="1"/>
                  </a:moveTo>
                  <a:cubicBezTo>
                    <a:pt x="457" y="1302"/>
                    <a:pt x="297" y="2603"/>
                    <a:pt x="160" y="3926"/>
                  </a:cubicBezTo>
                  <a:cubicBezTo>
                    <a:pt x="46" y="5228"/>
                    <a:pt x="1" y="6551"/>
                    <a:pt x="1" y="7852"/>
                  </a:cubicBezTo>
                  <a:cubicBezTo>
                    <a:pt x="1" y="8126"/>
                    <a:pt x="1" y="8377"/>
                    <a:pt x="1" y="8651"/>
                  </a:cubicBezTo>
                  <a:lnTo>
                    <a:pt x="1553" y="8651"/>
                  </a:lnTo>
                  <a:cubicBezTo>
                    <a:pt x="1553" y="8377"/>
                    <a:pt x="1553" y="8126"/>
                    <a:pt x="1553" y="7852"/>
                  </a:cubicBezTo>
                  <a:cubicBezTo>
                    <a:pt x="1553" y="6551"/>
                    <a:pt x="1507" y="5228"/>
                    <a:pt x="1393" y="3926"/>
                  </a:cubicBezTo>
                  <a:cubicBezTo>
                    <a:pt x="1279" y="2603"/>
                    <a:pt x="1096"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5"/>
            <p:cNvSpPr/>
            <p:nvPr/>
          </p:nvSpPr>
          <p:spPr>
            <a:xfrm>
              <a:off x="3618550" y="1597250"/>
              <a:ext cx="364075" cy="482775"/>
            </a:xfrm>
            <a:custGeom>
              <a:avLst/>
              <a:gdLst/>
              <a:ahLst/>
              <a:cxnLst/>
              <a:rect l="l" t="t" r="r" b="b"/>
              <a:pathLst>
                <a:path w="14563" h="19311" extrusionOk="0">
                  <a:moveTo>
                    <a:pt x="7259" y="0"/>
                  </a:moveTo>
                  <a:cubicBezTo>
                    <a:pt x="7259" y="297"/>
                    <a:pt x="7259" y="5478"/>
                    <a:pt x="2990" y="10158"/>
                  </a:cubicBezTo>
                  <a:cubicBezTo>
                    <a:pt x="0" y="13422"/>
                    <a:pt x="1712" y="19311"/>
                    <a:pt x="7259" y="19311"/>
                  </a:cubicBezTo>
                  <a:cubicBezTo>
                    <a:pt x="12782" y="19311"/>
                    <a:pt x="14563" y="13399"/>
                    <a:pt x="11527" y="10158"/>
                  </a:cubicBezTo>
                  <a:cubicBezTo>
                    <a:pt x="8445" y="6916"/>
                    <a:pt x="7259" y="297"/>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5"/>
            <p:cNvSpPr/>
            <p:nvPr/>
          </p:nvSpPr>
          <p:spPr>
            <a:xfrm>
              <a:off x="3667625" y="1708525"/>
              <a:ext cx="265925" cy="352675"/>
            </a:xfrm>
            <a:custGeom>
              <a:avLst/>
              <a:gdLst/>
              <a:ahLst/>
              <a:cxnLst/>
              <a:rect l="l" t="t" r="r" b="b"/>
              <a:pathLst>
                <a:path w="10637" h="14107" extrusionOk="0">
                  <a:moveTo>
                    <a:pt x="5296" y="0"/>
                  </a:moveTo>
                  <a:cubicBezTo>
                    <a:pt x="5296" y="229"/>
                    <a:pt x="5296" y="3995"/>
                    <a:pt x="2191" y="7419"/>
                  </a:cubicBezTo>
                  <a:cubicBezTo>
                    <a:pt x="0" y="9815"/>
                    <a:pt x="1255" y="14106"/>
                    <a:pt x="5296" y="14106"/>
                  </a:cubicBezTo>
                  <a:cubicBezTo>
                    <a:pt x="9336" y="14106"/>
                    <a:pt x="10637" y="9770"/>
                    <a:pt x="8400" y="7419"/>
                  </a:cubicBezTo>
                  <a:cubicBezTo>
                    <a:pt x="6163" y="5045"/>
                    <a:pt x="5296" y="229"/>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5"/>
            <p:cNvSpPr/>
            <p:nvPr/>
          </p:nvSpPr>
          <p:spPr>
            <a:xfrm>
              <a:off x="3712700" y="1814100"/>
              <a:ext cx="175200" cy="232250"/>
            </a:xfrm>
            <a:custGeom>
              <a:avLst/>
              <a:gdLst/>
              <a:ahLst/>
              <a:cxnLst/>
              <a:rect l="l" t="t" r="r" b="b"/>
              <a:pathLst>
                <a:path w="7008" h="9290" extrusionOk="0">
                  <a:moveTo>
                    <a:pt x="3493" y="0"/>
                  </a:moveTo>
                  <a:cubicBezTo>
                    <a:pt x="3493" y="137"/>
                    <a:pt x="3493" y="2625"/>
                    <a:pt x="1438" y="4885"/>
                  </a:cubicBezTo>
                  <a:cubicBezTo>
                    <a:pt x="0" y="6460"/>
                    <a:pt x="822" y="9290"/>
                    <a:pt x="3493" y="9290"/>
                  </a:cubicBezTo>
                  <a:cubicBezTo>
                    <a:pt x="6163" y="9290"/>
                    <a:pt x="7008" y="6437"/>
                    <a:pt x="5547" y="4885"/>
                  </a:cubicBezTo>
                  <a:cubicBezTo>
                    <a:pt x="4063" y="3310"/>
                    <a:pt x="3493" y="137"/>
                    <a:pt x="3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5"/>
            <p:cNvSpPr/>
            <p:nvPr/>
          </p:nvSpPr>
          <p:spPr>
            <a:xfrm>
              <a:off x="3452475" y="2379825"/>
              <a:ext cx="706475" cy="2598150"/>
            </a:xfrm>
            <a:custGeom>
              <a:avLst/>
              <a:gdLst/>
              <a:ahLst/>
              <a:cxnLst/>
              <a:rect l="l" t="t" r="r" b="b"/>
              <a:pathLst>
                <a:path w="28259" h="103926" extrusionOk="0">
                  <a:moveTo>
                    <a:pt x="2879" y="0"/>
                  </a:moveTo>
                  <a:cubicBezTo>
                    <a:pt x="2562" y="0"/>
                    <a:pt x="2261" y="118"/>
                    <a:pt x="2010" y="356"/>
                  </a:cubicBezTo>
                  <a:cubicBezTo>
                    <a:pt x="709" y="1589"/>
                    <a:pt x="3128" y="4830"/>
                    <a:pt x="3060" y="8801"/>
                  </a:cubicBezTo>
                  <a:cubicBezTo>
                    <a:pt x="3014" y="11860"/>
                    <a:pt x="960" y="12590"/>
                    <a:pt x="1" y="12590"/>
                  </a:cubicBezTo>
                  <a:lnTo>
                    <a:pt x="1" y="99600"/>
                  </a:lnTo>
                  <a:cubicBezTo>
                    <a:pt x="1" y="100399"/>
                    <a:pt x="503" y="101152"/>
                    <a:pt x="1279" y="101426"/>
                  </a:cubicBezTo>
                  <a:cubicBezTo>
                    <a:pt x="3666" y="102274"/>
                    <a:pt x="9096" y="103926"/>
                    <a:pt x="15305" y="103926"/>
                  </a:cubicBezTo>
                  <a:cubicBezTo>
                    <a:pt x="19130" y="103926"/>
                    <a:pt x="23251" y="103299"/>
                    <a:pt x="27140" y="101472"/>
                  </a:cubicBezTo>
                  <a:cubicBezTo>
                    <a:pt x="27825" y="101152"/>
                    <a:pt x="28259" y="100468"/>
                    <a:pt x="28259" y="99714"/>
                  </a:cubicBezTo>
                  <a:lnTo>
                    <a:pt x="28259" y="13800"/>
                  </a:lnTo>
                  <a:cubicBezTo>
                    <a:pt x="24881" y="13481"/>
                    <a:pt x="25588" y="8208"/>
                    <a:pt x="26387" y="5492"/>
                  </a:cubicBezTo>
                  <a:cubicBezTo>
                    <a:pt x="27011" y="3291"/>
                    <a:pt x="25615" y="1267"/>
                    <a:pt x="24403" y="1267"/>
                  </a:cubicBezTo>
                  <a:cubicBezTo>
                    <a:pt x="24107" y="1267"/>
                    <a:pt x="23822" y="1388"/>
                    <a:pt x="23579" y="1657"/>
                  </a:cubicBezTo>
                  <a:cubicBezTo>
                    <a:pt x="22347" y="3027"/>
                    <a:pt x="24698" y="7181"/>
                    <a:pt x="24287" y="9965"/>
                  </a:cubicBezTo>
                  <a:cubicBezTo>
                    <a:pt x="24080" y="11454"/>
                    <a:pt x="23005" y="12134"/>
                    <a:pt x="21937" y="12134"/>
                  </a:cubicBezTo>
                  <a:cubicBezTo>
                    <a:pt x="21008" y="12134"/>
                    <a:pt x="20085" y="11619"/>
                    <a:pt x="19745" y="10673"/>
                  </a:cubicBezTo>
                  <a:cubicBezTo>
                    <a:pt x="19037" y="8664"/>
                    <a:pt x="21114" y="6450"/>
                    <a:pt x="21046" y="3734"/>
                  </a:cubicBezTo>
                  <a:cubicBezTo>
                    <a:pt x="20996" y="1735"/>
                    <a:pt x="19949" y="52"/>
                    <a:pt x="18703" y="52"/>
                  </a:cubicBezTo>
                  <a:cubicBezTo>
                    <a:pt x="18242" y="52"/>
                    <a:pt x="17754" y="282"/>
                    <a:pt x="17280" y="813"/>
                  </a:cubicBezTo>
                  <a:cubicBezTo>
                    <a:pt x="15522" y="2753"/>
                    <a:pt x="19174" y="11518"/>
                    <a:pt x="17736" y="13549"/>
                  </a:cubicBezTo>
                  <a:cubicBezTo>
                    <a:pt x="17239" y="14244"/>
                    <a:pt x="16480" y="14534"/>
                    <a:pt x="15689" y="14534"/>
                  </a:cubicBezTo>
                  <a:cubicBezTo>
                    <a:pt x="14192" y="14534"/>
                    <a:pt x="12582" y="13494"/>
                    <a:pt x="12418" y="12180"/>
                  </a:cubicBezTo>
                  <a:cubicBezTo>
                    <a:pt x="12144" y="10171"/>
                    <a:pt x="13719" y="8527"/>
                    <a:pt x="13514" y="5355"/>
                  </a:cubicBezTo>
                  <a:cubicBezTo>
                    <a:pt x="13365" y="3063"/>
                    <a:pt x="11907" y="1367"/>
                    <a:pt x="10498" y="1367"/>
                  </a:cubicBezTo>
                  <a:cubicBezTo>
                    <a:pt x="9956" y="1367"/>
                    <a:pt x="9421" y="1618"/>
                    <a:pt x="8971" y="2182"/>
                  </a:cubicBezTo>
                  <a:cubicBezTo>
                    <a:pt x="7351" y="4191"/>
                    <a:pt x="9930" y="10627"/>
                    <a:pt x="10067" y="13549"/>
                  </a:cubicBezTo>
                  <a:cubicBezTo>
                    <a:pt x="10162" y="15581"/>
                    <a:pt x="8370" y="17138"/>
                    <a:pt x="6739" y="17138"/>
                  </a:cubicBezTo>
                  <a:cubicBezTo>
                    <a:pt x="6025" y="17138"/>
                    <a:pt x="5342" y="16839"/>
                    <a:pt x="4863" y="16151"/>
                  </a:cubicBezTo>
                  <a:cubicBezTo>
                    <a:pt x="3311" y="13869"/>
                    <a:pt x="5000" y="10490"/>
                    <a:pt x="5456" y="5811"/>
                  </a:cubicBezTo>
                  <a:cubicBezTo>
                    <a:pt x="5824" y="2037"/>
                    <a:pt x="4203" y="0"/>
                    <a:pt x="2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3452475" y="2737950"/>
              <a:ext cx="307600" cy="584350"/>
            </a:xfrm>
            <a:custGeom>
              <a:avLst/>
              <a:gdLst/>
              <a:ahLst/>
              <a:cxnLst/>
              <a:rect l="l" t="t" r="r" b="b"/>
              <a:pathLst>
                <a:path w="12304" h="23374" extrusionOk="0">
                  <a:moveTo>
                    <a:pt x="1" y="0"/>
                  </a:moveTo>
                  <a:lnTo>
                    <a:pt x="1" y="20041"/>
                  </a:lnTo>
                  <a:lnTo>
                    <a:pt x="6027" y="23213"/>
                  </a:lnTo>
                  <a:cubicBezTo>
                    <a:pt x="6232" y="23328"/>
                    <a:pt x="6461" y="23373"/>
                    <a:pt x="6689" y="23373"/>
                  </a:cubicBezTo>
                  <a:cubicBezTo>
                    <a:pt x="6985" y="23373"/>
                    <a:pt x="7259" y="23282"/>
                    <a:pt x="7510" y="23099"/>
                  </a:cubicBezTo>
                  <a:cubicBezTo>
                    <a:pt x="7944" y="22803"/>
                    <a:pt x="8150" y="22278"/>
                    <a:pt x="8058" y="21753"/>
                  </a:cubicBezTo>
                  <a:lnTo>
                    <a:pt x="6894" y="15019"/>
                  </a:lnTo>
                  <a:lnTo>
                    <a:pt x="11779" y="10249"/>
                  </a:lnTo>
                  <a:cubicBezTo>
                    <a:pt x="12167" y="9883"/>
                    <a:pt x="12304" y="9336"/>
                    <a:pt x="12144" y="8833"/>
                  </a:cubicBezTo>
                  <a:cubicBezTo>
                    <a:pt x="11984" y="8331"/>
                    <a:pt x="11551" y="7966"/>
                    <a:pt x="11026" y="7875"/>
                  </a:cubicBezTo>
                  <a:lnTo>
                    <a:pt x="4269" y="6893"/>
                  </a:lnTo>
                  <a:lnTo>
                    <a:pt x="1256" y="776"/>
                  </a:lnTo>
                  <a:cubicBezTo>
                    <a:pt x="1005" y="320"/>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5"/>
            <p:cNvSpPr/>
            <p:nvPr/>
          </p:nvSpPr>
          <p:spPr>
            <a:xfrm>
              <a:off x="3452475" y="3563075"/>
              <a:ext cx="307600" cy="583775"/>
            </a:xfrm>
            <a:custGeom>
              <a:avLst/>
              <a:gdLst/>
              <a:ahLst/>
              <a:cxnLst/>
              <a:rect l="l" t="t" r="r" b="b"/>
              <a:pathLst>
                <a:path w="12304" h="23351" extrusionOk="0">
                  <a:moveTo>
                    <a:pt x="1" y="0"/>
                  </a:moveTo>
                  <a:lnTo>
                    <a:pt x="1" y="20018"/>
                  </a:lnTo>
                  <a:lnTo>
                    <a:pt x="6027" y="23191"/>
                  </a:lnTo>
                  <a:cubicBezTo>
                    <a:pt x="6232" y="23305"/>
                    <a:pt x="6461" y="23351"/>
                    <a:pt x="6689" y="23351"/>
                  </a:cubicBezTo>
                  <a:cubicBezTo>
                    <a:pt x="6985" y="23351"/>
                    <a:pt x="7259" y="23259"/>
                    <a:pt x="7510" y="23077"/>
                  </a:cubicBezTo>
                  <a:cubicBezTo>
                    <a:pt x="7944" y="22780"/>
                    <a:pt x="8150" y="22255"/>
                    <a:pt x="8058" y="21730"/>
                  </a:cubicBezTo>
                  <a:lnTo>
                    <a:pt x="6894" y="14997"/>
                  </a:lnTo>
                  <a:lnTo>
                    <a:pt x="11779" y="10249"/>
                  </a:lnTo>
                  <a:cubicBezTo>
                    <a:pt x="12167" y="9861"/>
                    <a:pt x="12304" y="9313"/>
                    <a:pt x="12144" y="8811"/>
                  </a:cubicBezTo>
                  <a:cubicBezTo>
                    <a:pt x="11984" y="8309"/>
                    <a:pt x="11551" y="7944"/>
                    <a:pt x="11026" y="7875"/>
                  </a:cubicBezTo>
                  <a:lnTo>
                    <a:pt x="4269" y="6894"/>
                  </a:lnTo>
                  <a:lnTo>
                    <a:pt x="1256" y="777"/>
                  </a:lnTo>
                  <a:cubicBezTo>
                    <a:pt x="1005" y="297"/>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3452475" y="4387625"/>
              <a:ext cx="307600" cy="571250"/>
            </a:xfrm>
            <a:custGeom>
              <a:avLst/>
              <a:gdLst/>
              <a:ahLst/>
              <a:cxnLst/>
              <a:rect l="l" t="t" r="r" b="b"/>
              <a:pathLst>
                <a:path w="12304" h="22850" extrusionOk="0">
                  <a:moveTo>
                    <a:pt x="1" y="1"/>
                  </a:moveTo>
                  <a:lnTo>
                    <a:pt x="1" y="19288"/>
                  </a:lnTo>
                  <a:cubicBezTo>
                    <a:pt x="1" y="19585"/>
                    <a:pt x="69" y="19859"/>
                    <a:pt x="206" y="20133"/>
                  </a:cubicBezTo>
                  <a:lnTo>
                    <a:pt x="3333" y="21776"/>
                  </a:lnTo>
                  <a:cubicBezTo>
                    <a:pt x="4543" y="22141"/>
                    <a:pt x="6050" y="22529"/>
                    <a:pt x="7762" y="22849"/>
                  </a:cubicBezTo>
                  <a:cubicBezTo>
                    <a:pt x="8013" y="22552"/>
                    <a:pt x="8127" y="22141"/>
                    <a:pt x="8058" y="21731"/>
                  </a:cubicBezTo>
                  <a:lnTo>
                    <a:pt x="6894" y="14997"/>
                  </a:lnTo>
                  <a:lnTo>
                    <a:pt x="11779" y="10249"/>
                  </a:lnTo>
                  <a:cubicBezTo>
                    <a:pt x="12167" y="9884"/>
                    <a:pt x="12304" y="9314"/>
                    <a:pt x="12144" y="8811"/>
                  </a:cubicBezTo>
                  <a:cubicBezTo>
                    <a:pt x="11984" y="8309"/>
                    <a:pt x="11551" y="7944"/>
                    <a:pt x="11026" y="7876"/>
                  </a:cubicBezTo>
                  <a:lnTo>
                    <a:pt x="4269" y="6894"/>
                  </a:lnTo>
                  <a:lnTo>
                    <a:pt x="1256" y="777"/>
                  </a:lnTo>
                  <a:cubicBezTo>
                    <a:pt x="1005" y="298"/>
                    <a:pt x="5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3851350" y="3027250"/>
              <a:ext cx="307600" cy="583825"/>
            </a:xfrm>
            <a:custGeom>
              <a:avLst/>
              <a:gdLst/>
              <a:ahLst/>
              <a:cxnLst/>
              <a:rect l="l" t="t" r="r" b="b"/>
              <a:pathLst>
                <a:path w="12304" h="23353" extrusionOk="0">
                  <a:moveTo>
                    <a:pt x="12304" y="1"/>
                  </a:moveTo>
                  <a:cubicBezTo>
                    <a:pt x="11779" y="1"/>
                    <a:pt x="11299" y="297"/>
                    <a:pt x="11048" y="777"/>
                  </a:cubicBezTo>
                  <a:lnTo>
                    <a:pt x="8035" y="6894"/>
                  </a:lnTo>
                  <a:lnTo>
                    <a:pt x="1279" y="7875"/>
                  </a:lnTo>
                  <a:cubicBezTo>
                    <a:pt x="754" y="7944"/>
                    <a:pt x="320" y="8309"/>
                    <a:pt x="161" y="8811"/>
                  </a:cubicBezTo>
                  <a:cubicBezTo>
                    <a:pt x="1" y="9313"/>
                    <a:pt x="138" y="9861"/>
                    <a:pt x="526" y="10249"/>
                  </a:cubicBezTo>
                  <a:lnTo>
                    <a:pt x="5410" y="14997"/>
                  </a:lnTo>
                  <a:lnTo>
                    <a:pt x="4246" y="21730"/>
                  </a:lnTo>
                  <a:cubicBezTo>
                    <a:pt x="4155" y="22255"/>
                    <a:pt x="4383" y="22780"/>
                    <a:pt x="4794" y="23077"/>
                  </a:cubicBezTo>
                  <a:cubicBezTo>
                    <a:pt x="5041" y="23259"/>
                    <a:pt x="5333" y="23352"/>
                    <a:pt x="5627" y="23352"/>
                  </a:cubicBezTo>
                  <a:cubicBezTo>
                    <a:pt x="5848" y="23352"/>
                    <a:pt x="6072" y="23299"/>
                    <a:pt x="6278" y="23191"/>
                  </a:cubicBezTo>
                  <a:lnTo>
                    <a:pt x="12304" y="20018"/>
                  </a:ln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5"/>
            <p:cNvSpPr/>
            <p:nvPr/>
          </p:nvSpPr>
          <p:spPr>
            <a:xfrm>
              <a:off x="3955225" y="2411475"/>
              <a:ext cx="177475" cy="375025"/>
            </a:xfrm>
            <a:custGeom>
              <a:avLst/>
              <a:gdLst/>
              <a:ahLst/>
              <a:cxnLst/>
              <a:rect l="l" t="t" r="r" b="b"/>
              <a:pathLst>
                <a:path w="7099" h="15001" extrusionOk="0">
                  <a:moveTo>
                    <a:pt x="4293" y="1"/>
                  </a:moveTo>
                  <a:cubicBezTo>
                    <a:pt x="3997" y="1"/>
                    <a:pt x="3712" y="122"/>
                    <a:pt x="3469" y="391"/>
                  </a:cubicBezTo>
                  <a:cubicBezTo>
                    <a:pt x="2237" y="1761"/>
                    <a:pt x="4588" y="5915"/>
                    <a:pt x="4177" y="8699"/>
                  </a:cubicBezTo>
                  <a:cubicBezTo>
                    <a:pt x="3983" y="10186"/>
                    <a:pt x="2909" y="10860"/>
                    <a:pt x="1836" y="10860"/>
                  </a:cubicBezTo>
                  <a:cubicBezTo>
                    <a:pt x="1393" y="10860"/>
                    <a:pt x="951" y="10746"/>
                    <a:pt x="571" y="10526"/>
                  </a:cubicBezTo>
                  <a:lnTo>
                    <a:pt x="91" y="13379"/>
                  </a:lnTo>
                  <a:cubicBezTo>
                    <a:pt x="0" y="13881"/>
                    <a:pt x="228" y="14429"/>
                    <a:pt x="639" y="14725"/>
                  </a:cubicBezTo>
                  <a:cubicBezTo>
                    <a:pt x="886" y="14907"/>
                    <a:pt x="1178" y="15001"/>
                    <a:pt x="1472" y="15001"/>
                  </a:cubicBezTo>
                  <a:cubicBezTo>
                    <a:pt x="1693" y="15001"/>
                    <a:pt x="1917" y="14947"/>
                    <a:pt x="2123" y="14839"/>
                  </a:cubicBezTo>
                  <a:lnTo>
                    <a:pt x="7099" y="12215"/>
                  </a:lnTo>
                  <a:cubicBezTo>
                    <a:pt x="4953" y="10982"/>
                    <a:pt x="5592" y="6622"/>
                    <a:pt x="6277" y="4226"/>
                  </a:cubicBezTo>
                  <a:cubicBezTo>
                    <a:pt x="6901" y="2025"/>
                    <a:pt x="5505" y="1"/>
                    <a:pt x="4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5"/>
            <p:cNvSpPr/>
            <p:nvPr/>
          </p:nvSpPr>
          <p:spPr>
            <a:xfrm>
              <a:off x="3870750" y="2390425"/>
              <a:ext cx="108450" cy="162650"/>
            </a:xfrm>
            <a:custGeom>
              <a:avLst/>
              <a:gdLst/>
              <a:ahLst/>
              <a:cxnLst/>
              <a:rect l="l" t="t" r="r" b="b"/>
              <a:pathLst>
                <a:path w="4338" h="6506" extrusionOk="0">
                  <a:moveTo>
                    <a:pt x="2945" y="1"/>
                  </a:moveTo>
                  <a:lnTo>
                    <a:pt x="594" y="343"/>
                  </a:lnTo>
                  <a:cubicBezTo>
                    <a:pt x="572" y="343"/>
                    <a:pt x="572" y="366"/>
                    <a:pt x="549" y="389"/>
                  </a:cubicBezTo>
                  <a:cubicBezTo>
                    <a:pt x="92" y="891"/>
                    <a:pt x="1" y="1872"/>
                    <a:pt x="92" y="3082"/>
                  </a:cubicBezTo>
                  <a:lnTo>
                    <a:pt x="3630" y="6506"/>
                  </a:lnTo>
                  <a:cubicBezTo>
                    <a:pt x="3995" y="5524"/>
                    <a:pt x="4338" y="4451"/>
                    <a:pt x="4315" y="3310"/>
                  </a:cubicBezTo>
                  <a:cubicBezTo>
                    <a:pt x="4292" y="1872"/>
                    <a:pt x="3721" y="594"/>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5"/>
            <p:cNvSpPr/>
            <p:nvPr/>
          </p:nvSpPr>
          <p:spPr>
            <a:xfrm>
              <a:off x="3851350" y="3851825"/>
              <a:ext cx="307600" cy="583850"/>
            </a:xfrm>
            <a:custGeom>
              <a:avLst/>
              <a:gdLst/>
              <a:ahLst/>
              <a:cxnLst/>
              <a:rect l="l" t="t" r="r" b="b"/>
              <a:pathLst>
                <a:path w="12304" h="23354" extrusionOk="0">
                  <a:moveTo>
                    <a:pt x="12304" y="0"/>
                  </a:moveTo>
                  <a:cubicBezTo>
                    <a:pt x="11779" y="0"/>
                    <a:pt x="11299" y="297"/>
                    <a:pt x="11048" y="776"/>
                  </a:cubicBezTo>
                  <a:lnTo>
                    <a:pt x="8035" y="6893"/>
                  </a:lnTo>
                  <a:lnTo>
                    <a:pt x="1279" y="7875"/>
                  </a:lnTo>
                  <a:cubicBezTo>
                    <a:pt x="754" y="7943"/>
                    <a:pt x="320" y="8308"/>
                    <a:pt x="161" y="8811"/>
                  </a:cubicBezTo>
                  <a:cubicBezTo>
                    <a:pt x="1" y="9313"/>
                    <a:pt x="138" y="9883"/>
                    <a:pt x="526" y="10249"/>
                  </a:cubicBezTo>
                  <a:lnTo>
                    <a:pt x="5410" y="14996"/>
                  </a:lnTo>
                  <a:lnTo>
                    <a:pt x="4246" y="21730"/>
                  </a:lnTo>
                  <a:cubicBezTo>
                    <a:pt x="4155" y="22255"/>
                    <a:pt x="4383" y="22780"/>
                    <a:pt x="4794" y="23099"/>
                  </a:cubicBezTo>
                  <a:cubicBezTo>
                    <a:pt x="5038" y="23266"/>
                    <a:pt x="5325" y="23353"/>
                    <a:pt x="5615" y="23353"/>
                  </a:cubicBezTo>
                  <a:cubicBezTo>
                    <a:pt x="5841" y="23353"/>
                    <a:pt x="6068" y="23300"/>
                    <a:pt x="6278" y="23190"/>
                  </a:cubicBezTo>
                  <a:lnTo>
                    <a:pt x="12304" y="20018"/>
                  </a:lnTo>
                  <a:lnTo>
                    <a:pt x="12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3851350" y="4676375"/>
              <a:ext cx="307600" cy="298475"/>
            </a:xfrm>
            <a:custGeom>
              <a:avLst/>
              <a:gdLst/>
              <a:ahLst/>
              <a:cxnLst/>
              <a:rect l="l" t="t" r="r" b="b"/>
              <a:pathLst>
                <a:path w="12304" h="11939" extrusionOk="0">
                  <a:moveTo>
                    <a:pt x="12304" y="1"/>
                  </a:moveTo>
                  <a:cubicBezTo>
                    <a:pt x="11779" y="1"/>
                    <a:pt x="11299" y="297"/>
                    <a:pt x="11048" y="777"/>
                  </a:cubicBezTo>
                  <a:lnTo>
                    <a:pt x="8035" y="6894"/>
                  </a:lnTo>
                  <a:lnTo>
                    <a:pt x="1279" y="7875"/>
                  </a:lnTo>
                  <a:cubicBezTo>
                    <a:pt x="754" y="7944"/>
                    <a:pt x="320" y="8309"/>
                    <a:pt x="161" y="8811"/>
                  </a:cubicBezTo>
                  <a:cubicBezTo>
                    <a:pt x="1" y="9336"/>
                    <a:pt x="138" y="9884"/>
                    <a:pt x="526" y="10249"/>
                  </a:cubicBezTo>
                  <a:lnTo>
                    <a:pt x="2261" y="11938"/>
                  </a:lnTo>
                  <a:cubicBezTo>
                    <a:pt x="5205" y="11687"/>
                    <a:pt x="8264" y="11002"/>
                    <a:pt x="11185" y="9610"/>
                  </a:cubicBezTo>
                  <a:cubicBezTo>
                    <a:pt x="11870" y="9290"/>
                    <a:pt x="12304" y="8606"/>
                    <a:pt x="12304" y="7852"/>
                  </a:cubicBez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5"/>
            <p:cNvSpPr/>
            <p:nvPr/>
          </p:nvSpPr>
          <p:spPr>
            <a:xfrm>
              <a:off x="3397125" y="2172575"/>
              <a:ext cx="817750" cy="635700"/>
            </a:xfrm>
            <a:custGeom>
              <a:avLst/>
              <a:gdLst/>
              <a:ahLst/>
              <a:cxnLst/>
              <a:rect l="l" t="t" r="r" b="b"/>
              <a:pathLst>
                <a:path w="32710" h="25428" extrusionOk="0">
                  <a:moveTo>
                    <a:pt x="15943" y="0"/>
                  </a:moveTo>
                  <a:cubicBezTo>
                    <a:pt x="10146" y="0"/>
                    <a:pt x="5801" y="872"/>
                    <a:pt x="3676" y="1410"/>
                  </a:cubicBezTo>
                  <a:cubicBezTo>
                    <a:pt x="2808" y="1616"/>
                    <a:pt x="2215" y="2392"/>
                    <a:pt x="2215" y="3282"/>
                  </a:cubicBezTo>
                  <a:lnTo>
                    <a:pt x="2215" y="7185"/>
                  </a:lnTo>
                  <a:lnTo>
                    <a:pt x="2215" y="8874"/>
                  </a:lnTo>
                  <a:cubicBezTo>
                    <a:pt x="2215" y="12504"/>
                    <a:pt x="1" y="12823"/>
                    <a:pt x="1" y="16703"/>
                  </a:cubicBezTo>
                  <a:cubicBezTo>
                    <a:pt x="1" y="20710"/>
                    <a:pt x="1852" y="20882"/>
                    <a:pt x="2169" y="20882"/>
                  </a:cubicBezTo>
                  <a:cubicBezTo>
                    <a:pt x="2199" y="20882"/>
                    <a:pt x="2215" y="20880"/>
                    <a:pt x="2215" y="20880"/>
                  </a:cubicBezTo>
                  <a:cubicBezTo>
                    <a:pt x="3174" y="20880"/>
                    <a:pt x="5228" y="20150"/>
                    <a:pt x="5274" y="17091"/>
                  </a:cubicBezTo>
                  <a:cubicBezTo>
                    <a:pt x="5342" y="13120"/>
                    <a:pt x="2923" y="9879"/>
                    <a:pt x="4224" y="8646"/>
                  </a:cubicBezTo>
                  <a:cubicBezTo>
                    <a:pt x="4475" y="8408"/>
                    <a:pt x="4776" y="8290"/>
                    <a:pt x="5093" y="8290"/>
                  </a:cubicBezTo>
                  <a:cubicBezTo>
                    <a:pt x="6417" y="8290"/>
                    <a:pt x="8038" y="10327"/>
                    <a:pt x="7670" y="14101"/>
                  </a:cubicBezTo>
                  <a:cubicBezTo>
                    <a:pt x="7214" y="18780"/>
                    <a:pt x="5525" y="22159"/>
                    <a:pt x="7077" y="24441"/>
                  </a:cubicBezTo>
                  <a:cubicBezTo>
                    <a:pt x="7556" y="25129"/>
                    <a:pt x="8239" y="25428"/>
                    <a:pt x="8953" y="25428"/>
                  </a:cubicBezTo>
                  <a:cubicBezTo>
                    <a:pt x="10584" y="25428"/>
                    <a:pt x="12376" y="23871"/>
                    <a:pt x="12281" y="21839"/>
                  </a:cubicBezTo>
                  <a:cubicBezTo>
                    <a:pt x="12144" y="18917"/>
                    <a:pt x="9565" y="12481"/>
                    <a:pt x="11185" y="10472"/>
                  </a:cubicBezTo>
                  <a:cubicBezTo>
                    <a:pt x="11635" y="9908"/>
                    <a:pt x="12170" y="9657"/>
                    <a:pt x="12712" y="9657"/>
                  </a:cubicBezTo>
                  <a:cubicBezTo>
                    <a:pt x="14121" y="9657"/>
                    <a:pt x="15579" y="11353"/>
                    <a:pt x="15728" y="13645"/>
                  </a:cubicBezTo>
                  <a:cubicBezTo>
                    <a:pt x="15933" y="16817"/>
                    <a:pt x="14358" y="18461"/>
                    <a:pt x="14632" y="20470"/>
                  </a:cubicBezTo>
                  <a:cubicBezTo>
                    <a:pt x="14796" y="21784"/>
                    <a:pt x="16406" y="22824"/>
                    <a:pt x="17903" y="22824"/>
                  </a:cubicBezTo>
                  <a:cubicBezTo>
                    <a:pt x="18694" y="22824"/>
                    <a:pt x="19453" y="22534"/>
                    <a:pt x="19950" y="21839"/>
                  </a:cubicBezTo>
                  <a:cubicBezTo>
                    <a:pt x="21388" y="19808"/>
                    <a:pt x="17736" y="11043"/>
                    <a:pt x="19494" y="9103"/>
                  </a:cubicBezTo>
                  <a:cubicBezTo>
                    <a:pt x="19968" y="8572"/>
                    <a:pt x="20456" y="8342"/>
                    <a:pt x="20917" y="8342"/>
                  </a:cubicBezTo>
                  <a:cubicBezTo>
                    <a:pt x="22163" y="8342"/>
                    <a:pt x="23210" y="10025"/>
                    <a:pt x="23260" y="12024"/>
                  </a:cubicBezTo>
                  <a:cubicBezTo>
                    <a:pt x="23328" y="14740"/>
                    <a:pt x="21251" y="16954"/>
                    <a:pt x="21959" y="18963"/>
                  </a:cubicBezTo>
                  <a:cubicBezTo>
                    <a:pt x="22299" y="19909"/>
                    <a:pt x="23222" y="20424"/>
                    <a:pt x="24151" y="20424"/>
                  </a:cubicBezTo>
                  <a:cubicBezTo>
                    <a:pt x="25219" y="20424"/>
                    <a:pt x="26294" y="19744"/>
                    <a:pt x="26501" y="18255"/>
                  </a:cubicBezTo>
                  <a:cubicBezTo>
                    <a:pt x="26912" y="15471"/>
                    <a:pt x="24561" y="11317"/>
                    <a:pt x="25793" y="9947"/>
                  </a:cubicBezTo>
                  <a:cubicBezTo>
                    <a:pt x="26036" y="9678"/>
                    <a:pt x="26321" y="9557"/>
                    <a:pt x="26617" y="9557"/>
                  </a:cubicBezTo>
                  <a:cubicBezTo>
                    <a:pt x="27829" y="9557"/>
                    <a:pt x="29225" y="11581"/>
                    <a:pt x="28601" y="13782"/>
                  </a:cubicBezTo>
                  <a:cubicBezTo>
                    <a:pt x="27802" y="16498"/>
                    <a:pt x="27095" y="21771"/>
                    <a:pt x="30473" y="22090"/>
                  </a:cubicBezTo>
                  <a:cubicBezTo>
                    <a:pt x="30473" y="22090"/>
                    <a:pt x="32458" y="21999"/>
                    <a:pt x="32595" y="18575"/>
                  </a:cubicBezTo>
                  <a:cubicBezTo>
                    <a:pt x="32710" y="15174"/>
                    <a:pt x="30473" y="12481"/>
                    <a:pt x="30473" y="8874"/>
                  </a:cubicBezTo>
                  <a:lnTo>
                    <a:pt x="30473" y="7596"/>
                  </a:lnTo>
                  <a:lnTo>
                    <a:pt x="30473" y="3351"/>
                  </a:lnTo>
                  <a:cubicBezTo>
                    <a:pt x="30473" y="2438"/>
                    <a:pt x="29834" y="1662"/>
                    <a:pt x="28966" y="1456"/>
                  </a:cubicBezTo>
                  <a:cubicBezTo>
                    <a:pt x="24147" y="373"/>
                    <a:pt x="19735" y="0"/>
                    <a:pt x="159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5"/>
            <p:cNvSpPr/>
            <p:nvPr/>
          </p:nvSpPr>
          <p:spPr>
            <a:xfrm>
              <a:off x="3785725" y="1876850"/>
              <a:ext cx="39400" cy="296200"/>
            </a:xfrm>
            <a:custGeom>
              <a:avLst/>
              <a:gdLst/>
              <a:ahLst/>
              <a:cxnLst/>
              <a:rect l="l" t="t" r="r" b="b"/>
              <a:pathLst>
                <a:path w="1576" h="11848" extrusionOk="0">
                  <a:moveTo>
                    <a:pt x="777" y="1"/>
                  </a:moveTo>
                  <a:cubicBezTo>
                    <a:pt x="457" y="1302"/>
                    <a:pt x="298" y="2626"/>
                    <a:pt x="184" y="3927"/>
                  </a:cubicBezTo>
                  <a:cubicBezTo>
                    <a:pt x="69" y="5228"/>
                    <a:pt x="1" y="6552"/>
                    <a:pt x="1" y="7853"/>
                  </a:cubicBezTo>
                  <a:cubicBezTo>
                    <a:pt x="1" y="9177"/>
                    <a:pt x="69" y="10478"/>
                    <a:pt x="184" y="11779"/>
                  </a:cubicBezTo>
                  <a:cubicBezTo>
                    <a:pt x="184" y="11801"/>
                    <a:pt x="184" y="11824"/>
                    <a:pt x="184" y="11824"/>
                  </a:cubicBezTo>
                  <a:cubicBezTo>
                    <a:pt x="572" y="11824"/>
                    <a:pt x="982" y="11824"/>
                    <a:pt x="1393" y="11847"/>
                  </a:cubicBezTo>
                  <a:cubicBezTo>
                    <a:pt x="1393" y="11824"/>
                    <a:pt x="1393" y="11801"/>
                    <a:pt x="1393" y="11779"/>
                  </a:cubicBezTo>
                  <a:cubicBezTo>
                    <a:pt x="1507" y="10478"/>
                    <a:pt x="1576" y="9177"/>
                    <a:pt x="1576" y="7853"/>
                  </a:cubicBezTo>
                  <a:cubicBezTo>
                    <a:pt x="1576" y="6552"/>
                    <a:pt x="1507" y="5228"/>
                    <a:pt x="1393" y="3927"/>
                  </a:cubicBezTo>
                  <a:cubicBezTo>
                    <a:pt x="1279" y="2626"/>
                    <a:pt x="1119"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5"/>
          <p:cNvGrpSpPr/>
          <p:nvPr/>
        </p:nvGrpSpPr>
        <p:grpSpPr>
          <a:xfrm>
            <a:off x="2332341" y="2781358"/>
            <a:ext cx="1326795" cy="1742368"/>
            <a:chOff x="1733175" y="446550"/>
            <a:chExt cx="1679275" cy="2205250"/>
          </a:xfrm>
        </p:grpSpPr>
        <p:sp>
          <p:nvSpPr>
            <p:cNvPr id="8713" name="Google Shape;8713;p65"/>
            <p:cNvSpPr/>
            <p:nvPr/>
          </p:nvSpPr>
          <p:spPr>
            <a:xfrm>
              <a:off x="2955625" y="1117125"/>
              <a:ext cx="380325" cy="351100"/>
            </a:xfrm>
            <a:custGeom>
              <a:avLst/>
              <a:gdLst/>
              <a:ahLst/>
              <a:cxnLst/>
              <a:rect l="l" t="t" r="r" b="b"/>
              <a:pathLst>
                <a:path w="15213" h="14044" extrusionOk="0">
                  <a:moveTo>
                    <a:pt x="13820" y="1"/>
                  </a:moveTo>
                  <a:cubicBezTo>
                    <a:pt x="13740" y="1"/>
                    <a:pt x="13658" y="31"/>
                    <a:pt x="13586" y="103"/>
                  </a:cubicBezTo>
                  <a:cubicBezTo>
                    <a:pt x="12258" y="1432"/>
                    <a:pt x="10929" y="2760"/>
                    <a:pt x="9601" y="4088"/>
                  </a:cubicBezTo>
                  <a:lnTo>
                    <a:pt x="9877" y="379"/>
                  </a:lnTo>
                  <a:cubicBezTo>
                    <a:pt x="9902" y="141"/>
                    <a:pt x="9733" y="22"/>
                    <a:pt x="9551" y="22"/>
                  </a:cubicBezTo>
                  <a:cubicBezTo>
                    <a:pt x="9369" y="22"/>
                    <a:pt x="9175" y="141"/>
                    <a:pt x="9150" y="379"/>
                  </a:cubicBezTo>
                  <a:cubicBezTo>
                    <a:pt x="9050" y="1883"/>
                    <a:pt x="8924" y="3362"/>
                    <a:pt x="8824" y="4865"/>
                  </a:cubicBezTo>
                  <a:cubicBezTo>
                    <a:pt x="5967" y="7722"/>
                    <a:pt x="3110" y="10580"/>
                    <a:pt x="253" y="13412"/>
                  </a:cubicBezTo>
                  <a:cubicBezTo>
                    <a:pt x="1" y="13683"/>
                    <a:pt x="258" y="14043"/>
                    <a:pt x="538" y="14043"/>
                  </a:cubicBezTo>
                  <a:cubicBezTo>
                    <a:pt x="620" y="14043"/>
                    <a:pt x="705" y="14012"/>
                    <a:pt x="779" y="13938"/>
                  </a:cubicBezTo>
                  <a:cubicBezTo>
                    <a:pt x="3636" y="11081"/>
                    <a:pt x="6468" y="8249"/>
                    <a:pt x="9325" y="5392"/>
                  </a:cubicBezTo>
                  <a:cubicBezTo>
                    <a:pt x="10460" y="5376"/>
                    <a:pt x="11626" y="5319"/>
                    <a:pt x="12783" y="5319"/>
                  </a:cubicBezTo>
                  <a:cubicBezTo>
                    <a:pt x="13440" y="5319"/>
                    <a:pt x="14094" y="5337"/>
                    <a:pt x="14739" y="5392"/>
                  </a:cubicBezTo>
                  <a:cubicBezTo>
                    <a:pt x="14755" y="5393"/>
                    <a:pt x="14770" y="5394"/>
                    <a:pt x="14785" y="5394"/>
                  </a:cubicBezTo>
                  <a:cubicBezTo>
                    <a:pt x="15213" y="5394"/>
                    <a:pt x="15175" y="4713"/>
                    <a:pt x="14739" y="4665"/>
                  </a:cubicBezTo>
                  <a:cubicBezTo>
                    <a:pt x="14120" y="4614"/>
                    <a:pt x="13489" y="4596"/>
                    <a:pt x="12855" y="4596"/>
                  </a:cubicBezTo>
                  <a:cubicBezTo>
                    <a:pt x="11920" y="4596"/>
                    <a:pt x="10977" y="4635"/>
                    <a:pt x="10052" y="4665"/>
                  </a:cubicBezTo>
                  <a:cubicBezTo>
                    <a:pt x="11405" y="3311"/>
                    <a:pt x="12759" y="1958"/>
                    <a:pt x="14087" y="630"/>
                  </a:cubicBezTo>
                  <a:cubicBezTo>
                    <a:pt x="14360" y="376"/>
                    <a:pt x="14102" y="1"/>
                    <a:pt x="138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5"/>
            <p:cNvSpPr/>
            <p:nvPr/>
          </p:nvSpPr>
          <p:spPr>
            <a:xfrm>
              <a:off x="1733175" y="1378375"/>
              <a:ext cx="333275" cy="242675"/>
            </a:xfrm>
            <a:custGeom>
              <a:avLst/>
              <a:gdLst/>
              <a:ahLst/>
              <a:cxnLst/>
              <a:rect l="l" t="t" r="r" b="b"/>
              <a:pathLst>
                <a:path w="13331" h="9707" extrusionOk="0">
                  <a:moveTo>
                    <a:pt x="6671" y="1"/>
                  </a:moveTo>
                  <a:cubicBezTo>
                    <a:pt x="6449" y="1"/>
                    <a:pt x="6227" y="182"/>
                    <a:pt x="6318" y="455"/>
                  </a:cubicBezTo>
                  <a:lnTo>
                    <a:pt x="8198" y="6320"/>
                  </a:lnTo>
                  <a:cubicBezTo>
                    <a:pt x="5692" y="5794"/>
                    <a:pt x="3160" y="5267"/>
                    <a:pt x="629" y="4716"/>
                  </a:cubicBezTo>
                  <a:cubicBezTo>
                    <a:pt x="606" y="4712"/>
                    <a:pt x="584" y="4710"/>
                    <a:pt x="562" y="4710"/>
                  </a:cubicBezTo>
                  <a:cubicBezTo>
                    <a:pt x="159" y="4710"/>
                    <a:pt x="0" y="5346"/>
                    <a:pt x="428" y="5418"/>
                  </a:cubicBezTo>
                  <a:cubicBezTo>
                    <a:pt x="2809" y="5919"/>
                    <a:pt x="5165" y="6420"/>
                    <a:pt x="7521" y="6922"/>
                  </a:cubicBezTo>
                  <a:cubicBezTo>
                    <a:pt x="5867" y="7598"/>
                    <a:pt x="4213" y="8275"/>
                    <a:pt x="2559" y="8977"/>
                  </a:cubicBezTo>
                  <a:cubicBezTo>
                    <a:pt x="2179" y="9133"/>
                    <a:pt x="2277" y="9706"/>
                    <a:pt x="2621" y="9706"/>
                  </a:cubicBezTo>
                  <a:cubicBezTo>
                    <a:pt x="2664" y="9706"/>
                    <a:pt x="2710" y="9698"/>
                    <a:pt x="2759" y="9679"/>
                  </a:cubicBezTo>
                  <a:cubicBezTo>
                    <a:pt x="4764" y="8851"/>
                    <a:pt x="6769" y="8024"/>
                    <a:pt x="8774" y="7197"/>
                  </a:cubicBezTo>
                  <a:cubicBezTo>
                    <a:pt x="10078" y="7473"/>
                    <a:pt x="11406" y="7749"/>
                    <a:pt x="12709" y="8024"/>
                  </a:cubicBezTo>
                  <a:cubicBezTo>
                    <a:pt x="12739" y="8031"/>
                    <a:pt x="12768" y="8034"/>
                    <a:pt x="12796" y="8034"/>
                  </a:cubicBezTo>
                  <a:cubicBezTo>
                    <a:pt x="13184" y="8034"/>
                    <a:pt x="13331" y="7416"/>
                    <a:pt x="12910" y="7323"/>
                  </a:cubicBezTo>
                  <a:cubicBezTo>
                    <a:pt x="11606" y="7047"/>
                    <a:pt x="10328" y="6771"/>
                    <a:pt x="9025" y="6496"/>
                  </a:cubicBezTo>
                  <a:cubicBezTo>
                    <a:pt x="8348" y="4415"/>
                    <a:pt x="7697" y="2335"/>
                    <a:pt x="7020" y="255"/>
                  </a:cubicBezTo>
                  <a:cubicBezTo>
                    <a:pt x="6961" y="77"/>
                    <a:pt x="6816" y="1"/>
                    <a:pt x="66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5"/>
            <p:cNvSpPr/>
            <p:nvPr/>
          </p:nvSpPr>
          <p:spPr>
            <a:xfrm>
              <a:off x="1958775" y="1412300"/>
              <a:ext cx="1453675" cy="1239500"/>
            </a:xfrm>
            <a:custGeom>
              <a:avLst/>
              <a:gdLst/>
              <a:ahLst/>
              <a:cxnLst/>
              <a:rect l="l" t="t" r="r" b="b"/>
              <a:pathLst>
                <a:path w="58147" h="49580" extrusionOk="0">
                  <a:moveTo>
                    <a:pt x="37946" y="1"/>
                  </a:moveTo>
                  <a:lnTo>
                    <a:pt x="19249" y="702"/>
                  </a:lnTo>
                  <a:lnTo>
                    <a:pt x="16041" y="828"/>
                  </a:lnTo>
                  <a:cubicBezTo>
                    <a:pt x="16041" y="828"/>
                    <a:pt x="6593" y="7269"/>
                    <a:pt x="5465" y="20402"/>
                  </a:cubicBezTo>
                  <a:cubicBezTo>
                    <a:pt x="5039" y="25515"/>
                    <a:pt x="6016" y="30076"/>
                    <a:pt x="8247" y="33710"/>
                  </a:cubicBezTo>
                  <a:cubicBezTo>
                    <a:pt x="7094" y="34663"/>
                    <a:pt x="5665" y="36793"/>
                    <a:pt x="6141" y="41354"/>
                  </a:cubicBezTo>
                  <a:cubicBezTo>
                    <a:pt x="6141" y="41354"/>
                    <a:pt x="6056" y="41350"/>
                    <a:pt x="5905" y="41350"/>
                  </a:cubicBezTo>
                  <a:cubicBezTo>
                    <a:pt x="4811" y="41350"/>
                    <a:pt x="274" y="41601"/>
                    <a:pt x="76" y="45765"/>
                  </a:cubicBezTo>
                  <a:cubicBezTo>
                    <a:pt x="1" y="47344"/>
                    <a:pt x="1630" y="48372"/>
                    <a:pt x="4262" y="48973"/>
                  </a:cubicBezTo>
                  <a:cubicBezTo>
                    <a:pt x="6107" y="49388"/>
                    <a:pt x="8443" y="49579"/>
                    <a:pt x="11028" y="49579"/>
                  </a:cubicBezTo>
                  <a:cubicBezTo>
                    <a:pt x="15781" y="49579"/>
                    <a:pt x="21373" y="48933"/>
                    <a:pt x="26292" y="47846"/>
                  </a:cubicBezTo>
                  <a:cubicBezTo>
                    <a:pt x="28627" y="47325"/>
                    <a:pt x="31218" y="47135"/>
                    <a:pt x="33875" y="47135"/>
                  </a:cubicBezTo>
                  <a:cubicBezTo>
                    <a:pt x="41041" y="47135"/>
                    <a:pt x="48687" y="48517"/>
                    <a:pt x="53068" y="48517"/>
                  </a:cubicBezTo>
                  <a:cubicBezTo>
                    <a:pt x="54961" y="48517"/>
                    <a:pt x="56245" y="48259"/>
                    <a:pt x="56618" y="47520"/>
                  </a:cubicBezTo>
                  <a:cubicBezTo>
                    <a:pt x="58147" y="44437"/>
                    <a:pt x="52207" y="45114"/>
                    <a:pt x="50878" y="42733"/>
                  </a:cubicBezTo>
                  <a:cubicBezTo>
                    <a:pt x="50323" y="41736"/>
                    <a:pt x="49257" y="41447"/>
                    <a:pt x="48207" y="41447"/>
                  </a:cubicBezTo>
                  <a:cubicBezTo>
                    <a:pt x="46747" y="41447"/>
                    <a:pt x="45315" y="42006"/>
                    <a:pt x="45315" y="42006"/>
                  </a:cubicBezTo>
                  <a:cubicBezTo>
                    <a:pt x="45315" y="42006"/>
                    <a:pt x="46142" y="38522"/>
                    <a:pt x="43410" y="36592"/>
                  </a:cubicBezTo>
                  <a:cubicBezTo>
                    <a:pt x="47470" y="32607"/>
                    <a:pt x="49675" y="26968"/>
                    <a:pt x="49751" y="20402"/>
                  </a:cubicBezTo>
                  <a:cubicBezTo>
                    <a:pt x="49851" y="7570"/>
                    <a:pt x="37946" y="1"/>
                    <a:pt x="37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5"/>
            <p:cNvSpPr/>
            <p:nvPr/>
          </p:nvSpPr>
          <p:spPr>
            <a:xfrm>
              <a:off x="2033350" y="738450"/>
              <a:ext cx="984375" cy="640325"/>
            </a:xfrm>
            <a:custGeom>
              <a:avLst/>
              <a:gdLst/>
              <a:ahLst/>
              <a:cxnLst/>
              <a:rect l="l" t="t" r="r" b="b"/>
              <a:pathLst>
                <a:path w="39375" h="25613" extrusionOk="0">
                  <a:moveTo>
                    <a:pt x="19908" y="1"/>
                  </a:moveTo>
                  <a:cubicBezTo>
                    <a:pt x="15678" y="1"/>
                    <a:pt x="11327" y="992"/>
                    <a:pt x="8096" y="3922"/>
                  </a:cubicBezTo>
                  <a:cubicBezTo>
                    <a:pt x="7018" y="4924"/>
                    <a:pt x="6041" y="6127"/>
                    <a:pt x="5264" y="7606"/>
                  </a:cubicBezTo>
                  <a:cubicBezTo>
                    <a:pt x="0" y="17406"/>
                    <a:pt x="7244" y="25326"/>
                    <a:pt x="7244" y="25326"/>
                  </a:cubicBezTo>
                  <a:cubicBezTo>
                    <a:pt x="7244" y="25326"/>
                    <a:pt x="9349" y="25501"/>
                    <a:pt x="12407" y="25576"/>
                  </a:cubicBezTo>
                  <a:cubicBezTo>
                    <a:pt x="13287" y="25598"/>
                    <a:pt x="14246" y="25612"/>
                    <a:pt x="15258" y="25612"/>
                  </a:cubicBezTo>
                  <a:cubicBezTo>
                    <a:pt x="22336" y="25612"/>
                    <a:pt x="31952" y="24921"/>
                    <a:pt x="34737" y="21391"/>
                  </a:cubicBezTo>
                  <a:cubicBezTo>
                    <a:pt x="39374" y="15526"/>
                    <a:pt x="36968" y="4097"/>
                    <a:pt x="30276" y="1767"/>
                  </a:cubicBezTo>
                  <a:cubicBezTo>
                    <a:pt x="27557" y="832"/>
                    <a:pt x="23783" y="1"/>
                    <a:pt x="199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5"/>
            <p:cNvSpPr/>
            <p:nvPr/>
          </p:nvSpPr>
          <p:spPr>
            <a:xfrm>
              <a:off x="2033350" y="833975"/>
              <a:ext cx="355300" cy="543900"/>
            </a:xfrm>
            <a:custGeom>
              <a:avLst/>
              <a:gdLst/>
              <a:ahLst/>
              <a:cxnLst/>
              <a:rect l="l" t="t" r="r" b="b"/>
              <a:pathLst>
                <a:path w="14212" h="21756" extrusionOk="0">
                  <a:moveTo>
                    <a:pt x="14211" y="1"/>
                  </a:moveTo>
                  <a:lnTo>
                    <a:pt x="8096" y="101"/>
                  </a:lnTo>
                  <a:cubicBezTo>
                    <a:pt x="7018" y="1103"/>
                    <a:pt x="6041" y="2306"/>
                    <a:pt x="5264" y="3785"/>
                  </a:cubicBezTo>
                  <a:cubicBezTo>
                    <a:pt x="0" y="13585"/>
                    <a:pt x="7244" y="21505"/>
                    <a:pt x="7244" y="21505"/>
                  </a:cubicBezTo>
                  <a:cubicBezTo>
                    <a:pt x="7244" y="21505"/>
                    <a:pt x="9349" y="21680"/>
                    <a:pt x="12407" y="21755"/>
                  </a:cubicBezTo>
                  <a:cubicBezTo>
                    <a:pt x="7168" y="7695"/>
                    <a:pt x="14211" y="1"/>
                    <a:pt x="14211"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5"/>
            <p:cNvSpPr/>
            <p:nvPr/>
          </p:nvSpPr>
          <p:spPr>
            <a:xfrm>
              <a:off x="1958775" y="1429850"/>
              <a:ext cx="807675" cy="1206800"/>
            </a:xfrm>
            <a:custGeom>
              <a:avLst/>
              <a:gdLst/>
              <a:ahLst/>
              <a:cxnLst/>
              <a:rect l="l" t="t" r="r" b="b"/>
              <a:pathLst>
                <a:path w="32307" h="48272" extrusionOk="0">
                  <a:moveTo>
                    <a:pt x="19249" y="0"/>
                  </a:moveTo>
                  <a:lnTo>
                    <a:pt x="16041" y="126"/>
                  </a:lnTo>
                  <a:cubicBezTo>
                    <a:pt x="16041" y="126"/>
                    <a:pt x="6593" y="6567"/>
                    <a:pt x="5465" y="19700"/>
                  </a:cubicBezTo>
                  <a:cubicBezTo>
                    <a:pt x="5039" y="24813"/>
                    <a:pt x="6016" y="29374"/>
                    <a:pt x="8247" y="33008"/>
                  </a:cubicBezTo>
                  <a:cubicBezTo>
                    <a:pt x="7094" y="33961"/>
                    <a:pt x="5665" y="36091"/>
                    <a:pt x="6141" y="40652"/>
                  </a:cubicBezTo>
                  <a:cubicBezTo>
                    <a:pt x="6141" y="40652"/>
                    <a:pt x="6056" y="40648"/>
                    <a:pt x="5905" y="40648"/>
                  </a:cubicBezTo>
                  <a:cubicBezTo>
                    <a:pt x="4811" y="40648"/>
                    <a:pt x="274" y="40899"/>
                    <a:pt x="76" y="45063"/>
                  </a:cubicBezTo>
                  <a:cubicBezTo>
                    <a:pt x="1" y="46642"/>
                    <a:pt x="1630" y="47670"/>
                    <a:pt x="4262" y="48271"/>
                  </a:cubicBezTo>
                  <a:cubicBezTo>
                    <a:pt x="6141" y="42883"/>
                    <a:pt x="11405" y="40577"/>
                    <a:pt x="11405" y="40577"/>
                  </a:cubicBezTo>
                  <a:cubicBezTo>
                    <a:pt x="11605" y="39449"/>
                    <a:pt x="11956" y="38472"/>
                    <a:pt x="12382" y="37645"/>
                  </a:cubicBezTo>
                  <a:cubicBezTo>
                    <a:pt x="13760" y="34863"/>
                    <a:pt x="16066" y="33534"/>
                    <a:pt x="17745" y="32883"/>
                  </a:cubicBezTo>
                  <a:cubicBezTo>
                    <a:pt x="18999" y="32432"/>
                    <a:pt x="19926" y="32331"/>
                    <a:pt x="19926" y="32331"/>
                  </a:cubicBezTo>
                  <a:cubicBezTo>
                    <a:pt x="15615" y="28221"/>
                    <a:pt x="15941" y="8447"/>
                    <a:pt x="15941" y="8447"/>
                  </a:cubicBezTo>
                  <a:cubicBezTo>
                    <a:pt x="25866" y="7394"/>
                    <a:pt x="32307" y="3359"/>
                    <a:pt x="32307" y="3359"/>
                  </a:cubicBezTo>
                  <a:lnTo>
                    <a:pt x="19249"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5"/>
            <p:cNvSpPr/>
            <p:nvPr/>
          </p:nvSpPr>
          <p:spPr>
            <a:xfrm>
              <a:off x="2187475" y="1012075"/>
              <a:ext cx="8800" cy="36675"/>
            </a:xfrm>
            <a:custGeom>
              <a:avLst/>
              <a:gdLst/>
              <a:ahLst/>
              <a:cxnLst/>
              <a:rect l="l" t="t" r="r" b="b"/>
              <a:pathLst>
                <a:path w="352" h="1467" extrusionOk="0">
                  <a:moveTo>
                    <a:pt x="176" y="1"/>
                  </a:moveTo>
                  <a:cubicBezTo>
                    <a:pt x="89" y="1"/>
                    <a:pt x="1" y="57"/>
                    <a:pt x="1" y="170"/>
                  </a:cubicBezTo>
                  <a:lnTo>
                    <a:pt x="1" y="1298"/>
                  </a:lnTo>
                  <a:cubicBezTo>
                    <a:pt x="1" y="1411"/>
                    <a:pt x="89" y="1467"/>
                    <a:pt x="176" y="1467"/>
                  </a:cubicBezTo>
                  <a:cubicBezTo>
                    <a:pt x="264" y="1467"/>
                    <a:pt x="352" y="1411"/>
                    <a:pt x="352" y="1298"/>
                  </a:cubicBezTo>
                  <a:lnTo>
                    <a:pt x="352" y="170"/>
                  </a:lnTo>
                  <a:cubicBezTo>
                    <a:pt x="352" y="57"/>
                    <a:pt x="264" y="1"/>
                    <a:pt x="17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5"/>
            <p:cNvSpPr/>
            <p:nvPr/>
          </p:nvSpPr>
          <p:spPr>
            <a:xfrm>
              <a:off x="2203775" y="1012075"/>
              <a:ext cx="9425" cy="25400"/>
            </a:xfrm>
            <a:custGeom>
              <a:avLst/>
              <a:gdLst/>
              <a:ahLst/>
              <a:cxnLst/>
              <a:rect l="l" t="t" r="r" b="b"/>
              <a:pathLst>
                <a:path w="377" h="1016" extrusionOk="0">
                  <a:moveTo>
                    <a:pt x="189" y="1"/>
                  </a:moveTo>
                  <a:cubicBezTo>
                    <a:pt x="95" y="1"/>
                    <a:pt x="1" y="57"/>
                    <a:pt x="1" y="170"/>
                  </a:cubicBezTo>
                  <a:lnTo>
                    <a:pt x="1" y="847"/>
                  </a:lnTo>
                  <a:cubicBezTo>
                    <a:pt x="1" y="959"/>
                    <a:pt x="95" y="1016"/>
                    <a:pt x="189" y="1016"/>
                  </a:cubicBezTo>
                  <a:cubicBezTo>
                    <a:pt x="282" y="1016"/>
                    <a:pt x="376" y="959"/>
                    <a:pt x="376" y="847"/>
                  </a:cubicBezTo>
                  <a:lnTo>
                    <a:pt x="376" y="170"/>
                  </a:lnTo>
                  <a:cubicBezTo>
                    <a:pt x="376" y="57"/>
                    <a:pt x="282" y="1"/>
                    <a:pt x="18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5"/>
            <p:cNvSpPr/>
            <p:nvPr/>
          </p:nvSpPr>
          <p:spPr>
            <a:xfrm>
              <a:off x="2216550" y="1046350"/>
              <a:ext cx="14950" cy="38325"/>
            </a:xfrm>
            <a:custGeom>
              <a:avLst/>
              <a:gdLst/>
              <a:ahLst/>
              <a:cxnLst/>
              <a:rect l="l" t="t" r="r" b="b"/>
              <a:pathLst>
                <a:path w="598" h="1533" extrusionOk="0">
                  <a:moveTo>
                    <a:pt x="228" y="0"/>
                  </a:moveTo>
                  <a:cubicBezTo>
                    <a:pt x="124" y="0"/>
                    <a:pt x="1" y="91"/>
                    <a:pt x="16" y="228"/>
                  </a:cubicBezTo>
                  <a:lnTo>
                    <a:pt x="216" y="1406"/>
                  </a:lnTo>
                  <a:cubicBezTo>
                    <a:pt x="236" y="1494"/>
                    <a:pt x="303" y="1533"/>
                    <a:pt x="373" y="1533"/>
                  </a:cubicBezTo>
                  <a:cubicBezTo>
                    <a:pt x="481" y="1533"/>
                    <a:pt x="598" y="1442"/>
                    <a:pt x="567" y="1305"/>
                  </a:cubicBezTo>
                  <a:lnTo>
                    <a:pt x="367" y="127"/>
                  </a:lnTo>
                  <a:cubicBezTo>
                    <a:pt x="357" y="38"/>
                    <a:pt x="296" y="0"/>
                    <a:pt x="22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a:off x="2335975" y="1240150"/>
              <a:ext cx="10675" cy="37925"/>
            </a:xfrm>
            <a:custGeom>
              <a:avLst/>
              <a:gdLst/>
              <a:ahLst/>
              <a:cxnLst/>
              <a:rect l="l" t="t" r="r" b="b"/>
              <a:pathLst>
                <a:path w="427" h="1517" extrusionOk="0">
                  <a:moveTo>
                    <a:pt x="248" y="1"/>
                  </a:moveTo>
                  <a:cubicBezTo>
                    <a:pt x="157" y="1"/>
                    <a:pt x="63" y="57"/>
                    <a:pt x="51" y="170"/>
                  </a:cubicBezTo>
                  <a:cubicBezTo>
                    <a:pt x="51" y="571"/>
                    <a:pt x="26" y="947"/>
                    <a:pt x="1" y="1348"/>
                  </a:cubicBezTo>
                  <a:cubicBezTo>
                    <a:pt x="1" y="1461"/>
                    <a:pt x="89" y="1517"/>
                    <a:pt x="179" y="1517"/>
                  </a:cubicBezTo>
                  <a:cubicBezTo>
                    <a:pt x="270" y="1517"/>
                    <a:pt x="364" y="1461"/>
                    <a:pt x="377" y="1348"/>
                  </a:cubicBezTo>
                  <a:cubicBezTo>
                    <a:pt x="377" y="947"/>
                    <a:pt x="402" y="571"/>
                    <a:pt x="427" y="170"/>
                  </a:cubicBezTo>
                  <a:cubicBezTo>
                    <a:pt x="427" y="57"/>
                    <a:pt x="339" y="1"/>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5"/>
            <p:cNvSpPr/>
            <p:nvPr/>
          </p:nvSpPr>
          <p:spPr>
            <a:xfrm>
              <a:off x="2361675" y="1253950"/>
              <a:ext cx="9425" cy="30400"/>
            </a:xfrm>
            <a:custGeom>
              <a:avLst/>
              <a:gdLst/>
              <a:ahLst/>
              <a:cxnLst/>
              <a:rect l="l" t="t" r="r" b="b"/>
              <a:pathLst>
                <a:path w="377" h="1216" extrusionOk="0">
                  <a:moveTo>
                    <a:pt x="188" y="0"/>
                  </a:moveTo>
                  <a:cubicBezTo>
                    <a:pt x="94" y="0"/>
                    <a:pt x="0" y="56"/>
                    <a:pt x="0" y="169"/>
                  </a:cubicBezTo>
                  <a:lnTo>
                    <a:pt x="0" y="1046"/>
                  </a:lnTo>
                  <a:cubicBezTo>
                    <a:pt x="0" y="1159"/>
                    <a:pt x="94" y="1216"/>
                    <a:pt x="188" y="1216"/>
                  </a:cubicBezTo>
                  <a:cubicBezTo>
                    <a:pt x="282" y="1216"/>
                    <a:pt x="376" y="1159"/>
                    <a:pt x="376" y="1046"/>
                  </a:cubicBezTo>
                  <a:lnTo>
                    <a:pt x="376" y="169"/>
                  </a:lnTo>
                  <a:cubicBezTo>
                    <a:pt x="376" y="56"/>
                    <a:pt x="282"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5"/>
            <p:cNvSpPr/>
            <p:nvPr/>
          </p:nvSpPr>
          <p:spPr>
            <a:xfrm>
              <a:off x="2900525" y="1586175"/>
              <a:ext cx="8800" cy="35750"/>
            </a:xfrm>
            <a:custGeom>
              <a:avLst/>
              <a:gdLst/>
              <a:ahLst/>
              <a:cxnLst/>
              <a:rect l="l" t="t" r="r" b="b"/>
              <a:pathLst>
                <a:path w="352" h="1430" extrusionOk="0">
                  <a:moveTo>
                    <a:pt x="176" y="1"/>
                  </a:moveTo>
                  <a:cubicBezTo>
                    <a:pt x="88" y="1"/>
                    <a:pt x="0" y="63"/>
                    <a:pt x="0" y="189"/>
                  </a:cubicBezTo>
                  <a:lnTo>
                    <a:pt x="0" y="1241"/>
                  </a:lnTo>
                  <a:cubicBezTo>
                    <a:pt x="0" y="1367"/>
                    <a:pt x="88" y="1429"/>
                    <a:pt x="176" y="1429"/>
                  </a:cubicBezTo>
                  <a:cubicBezTo>
                    <a:pt x="264" y="1429"/>
                    <a:pt x="351" y="1367"/>
                    <a:pt x="351" y="1241"/>
                  </a:cubicBezTo>
                  <a:lnTo>
                    <a:pt x="351" y="189"/>
                  </a:lnTo>
                  <a:cubicBezTo>
                    <a:pt x="351" y="63"/>
                    <a:pt x="264"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5"/>
            <p:cNvSpPr/>
            <p:nvPr/>
          </p:nvSpPr>
          <p:spPr>
            <a:xfrm>
              <a:off x="2916800" y="1587700"/>
              <a:ext cx="11075" cy="32975"/>
            </a:xfrm>
            <a:custGeom>
              <a:avLst/>
              <a:gdLst/>
              <a:ahLst/>
              <a:cxnLst/>
              <a:rect l="l" t="t" r="r" b="b"/>
              <a:pathLst>
                <a:path w="443" h="1319" extrusionOk="0">
                  <a:moveTo>
                    <a:pt x="215" y="0"/>
                  </a:moveTo>
                  <a:cubicBezTo>
                    <a:pt x="146" y="0"/>
                    <a:pt x="86" y="39"/>
                    <a:pt x="76" y="128"/>
                  </a:cubicBezTo>
                  <a:cubicBezTo>
                    <a:pt x="26" y="453"/>
                    <a:pt x="1" y="804"/>
                    <a:pt x="1" y="1130"/>
                  </a:cubicBezTo>
                  <a:cubicBezTo>
                    <a:pt x="14" y="1255"/>
                    <a:pt x="108" y="1318"/>
                    <a:pt x="198" y="1318"/>
                  </a:cubicBezTo>
                  <a:cubicBezTo>
                    <a:pt x="289" y="1318"/>
                    <a:pt x="377" y="1255"/>
                    <a:pt x="377" y="1130"/>
                  </a:cubicBezTo>
                  <a:cubicBezTo>
                    <a:pt x="352" y="829"/>
                    <a:pt x="377" y="529"/>
                    <a:pt x="427" y="228"/>
                  </a:cubicBezTo>
                  <a:cubicBezTo>
                    <a:pt x="442" y="91"/>
                    <a:pt x="319" y="0"/>
                    <a:pt x="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5"/>
            <p:cNvSpPr/>
            <p:nvPr/>
          </p:nvSpPr>
          <p:spPr>
            <a:xfrm>
              <a:off x="2938425" y="1557200"/>
              <a:ext cx="11000" cy="25250"/>
            </a:xfrm>
            <a:custGeom>
              <a:avLst/>
              <a:gdLst/>
              <a:ahLst/>
              <a:cxnLst/>
              <a:rect l="l" t="t" r="r" b="b"/>
              <a:pathLst>
                <a:path w="440" h="1010" extrusionOk="0">
                  <a:moveTo>
                    <a:pt x="261" y="0"/>
                  </a:moveTo>
                  <a:cubicBezTo>
                    <a:pt x="170" y="0"/>
                    <a:pt x="76" y="57"/>
                    <a:pt x="63" y="170"/>
                  </a:cubicBezTo>
                  <a:cubicBezTo>
                    <a:pt x="38" y="395"/>
                    <a:pt x="13" y="621"/>
                    <a:pt x="13" y="821"/>
                  </a:cubicBezTo>
                  <a:cubicBezTo>
                    <a:pt x="1" y="947"/>
                    <a:pt x="82" y="1009"/>
                    <a:pt x="170" y="1009"/>
                  </a:cubicBezTo>
                  <a:cubicBezTo>
                    <a:pt x="258" y="1009"/>
                    <a:pt x="352" y="947"/>
                    <a:pt x="364" y="821"/>
                  </a:cubicBezTo>
                  <a:cubicBezTo>
                    <a:pt x="389" y="621"/>
                    <a:pt x="414" y="395"/>
                    <a:pt x="439" y="170"/>
                  </a:cubicBezTo>
                  <a:cubicBezTo>
                    <a:pt x="439" y="57"/>
                    <a:pt x="35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5"/>
            <p:cNvSpPr/>
            <p:nvPr/>
          </p:nvSpPr>
          <p:spPr>
            <a:xfrm>
              <a:off x="2388625" y="1786525"/>
              <a:ext cx="8775" cy="39175"/>
            </a:xfrm>
            <a:custGeom>
              <a:avLst/>
              <a:gdLst/>
              <a:ahLst/>
              <a:cxnLst/>
              <a:rect l="l" t="t" r="r" b="b"/>
              <a:pathLst>
                <a:path w="351" h="1567" extrusionOk="0">
                  <a:moveTo>
                    <a:pt x="176" y="0"/>
                  </a:moveTo>
                  <a:cubicBezTo>
                    <a:pt x="88" y="0"/>
                    <a:pt x="0" y="57"/>
                    <a:pt x="0" y="170"/>
                  </a:cubicBezTo>
                  <a:lnTo>
                    <a:pt x="0" y="1398"/>
                  </a:lnTo>
                  <a:cubicBezTo>
                    <a:pt x="0" y="1510"/>
                    <a:pt x="88" y="1567"/>
                    <a:pt x="176" y="1567"/>
                  </a:cubicBezTo>
                  <a:cubicBezTo>
                    <a:pt x="263" y="1567"/>
                    <a:pt x="351" y="1510"/>
                    <a:pt x="351" y="1398"/>
                  </a:cubicBezTo>
                  <a:lnTo>
                    <a:pt x="351" y="170"/>
                  </a:lnTo>
                  <a:cubicBezTo>
                    <a:pt x="351" y="57"/>
                    <a:pt x="263" y="0"/>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5"/>
            <p:cNvSpPr/>
            <p:nvPr/>
          </p:nvSpPr>
          <p:spPr>
            <a:xfrm>
              <a:off x="2411175" y="1794050"/>
              <a:ext cx="9425" cy="39175"/>
            </a:xfrm>
            <a:custGeom>
              <a:avLst/>
              <a:gdLst/>
              <a:ahLst/>
              <a:cxnLst/>
              <a:rect l="l" t="t" r="r" b="b"/>
              <a:pathLst>
                <a:path w="377" h="1567" extrusionOk="0">
                  <a:moveTo>
                    <a:pt x="188" y="0"/>
                  </a:moveTo>
                  <a:cubicBezTo>
                    <a:pt x="94" y="0"/>
                    <a:pt x="0" y="57"/>
                    <a:pt x="0" y="169"/>
                  </a:cubicBezTo>
                  <a:lnTo>
                    <a:pt x="0" y="1397"/>
                  </a:lnTo>
                  <a:cubicBezTo>
                    <a:pt x="0" y="1510"/>
                    <a:pt x="94" y="1567"/>
                    <a:pt x="188" y="1567"/>
                  </a:cubicBezTo>
                  <a:cubicBezTo>
                    <a:pt x="282" y="1567"/>
                    <a:pt x="376" y="1510"/>
                    <a:pt x="376" y="1397"/>
                  </a:cubicBezTo>
                  <a:lnTo>
                    <a:pt x="376" y="169"/>
                  </a:lnTo>
                  <a:cubicBezTo>
                    <a:pt x="376" y="57"/>
                    <a:pt x="282"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a:off x="2433425" y="1753325"/>
              <a:ext cx="10350" cy="45450"/>
            </a:xfrm>
            <a:custGeom>
              <a:avLst/>
              <a:gdLst/>
              <a:ahLst/>
              <a:cxnLst/>
              <a:rect l="l" t="t" r="r" b="b"/>
              <a:pathLst>
                <a:path w="414" h="1818" extrusionOk="0">
                  <a:moveTo>
                    <a:pt x="182" y="0"/>
                  </a:moveTo>
                  <a:cubicBezTo>
                    <a:pt x="88" y="0"/>
                    <a:pt x="0" y="56"/>
                    <a:pt x="13" y="169"/>
                  </a:cubicBezTo>
                  <a:cubicBezTo>
                    <a:pt x="38" y="671"/>
                    <a:pt x="63" y="1147"/>
                    <a:pt x="38" y="1648"/>
                  </a:cubicBezTo>
                  <a:cubicBezTo>
                    <a:pt x="25" y="1761"/>
                    <a:pt x="113" y="1817"/>
                    <a:pt x="204" y="1817"/>
                  </a:cubicBezTo>
                  <a:cubicBezTo>
                    <a:pt x="295" y="1817"/>
                    <a:pt x="389" y="1761"/>
                    <a:pt x="389" y="1648"/>
                  </a:cubicBezTo>
                  <a:cubicBezTo>
                    <a:pt x="414" y="1147"/>
                    <a:pt x="414" y="671"/>
                    <a:pt x="389" y="169"/>
                  </a:cubicBezTo>
                  <a:cubicBezTo>
                    <a:pt x="376" y="56"/>
                    <a:pt x="276" y="0"/>
                    <a:pt x="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5"/>
            <p:cNvSpPr/>
            <p:nvPr/>
          </p:nvSpPr>
          <p:spPr>
            <a:xfrm>
              <a:off x="2302150" y="2249725"/>
              <a:ext cx="8800" cy="62200"/>
            </a:xfrm>
            <a:custGeom>
              <a:avLst/>
              <a:gdLst/>
              <a:ahLst/>
              <a:cxnLst/>
              <a:rect l="l" t="t" r="r" b="b"/>
              <a:pathLst>
                <a:path w="352" h="2488" extrusionOk="0">
                  <a:moveTo>
                    <a:pt x="176" y="0"/>
                  </a:moveTo>
                  <a:cubicBezTo>
                    <a:pt x="88" y="0"/>
                    <a:pt x="0" y="63"/>
                    <a:pt x="0" y="188"/>
                  </a:cubicBezTo>
                  <a:lnTo>
                    <a:pt x="0" y="2318"/>
                  </a:lnTo>
                  <a:cubicBezTo>
                    <a:pt x="0" y="2431"/>
                    <a:pt x="88" y="2488"/>
                    <a:pt x="176" y="2488"/>
                  </a:cubicBezTo>
                  <a:cubicBezTo>
                    <a:pt x="264" y="2488"/>
                    <a:pt x="351" y="2431"/>
                    <a:pt x="351" y="2318"/>
                  </a:cubicBezTo>
                  <a:lnTo>
                    <a:pt x="351" y="188"/>
                  </a:lnTo>
                  <a:cubicBezTo>
                    <a:pt x="351" y="63"/>
                    <a:pt x="264" y="0"/>
                    <a:pt x="17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5"/>
            <p:cNvSpPr/>
            <p:nvPr/>
          </p:nvSpPr>
          <p:spPr>
            <a:xfrm>
              <a:off x="2322700" y="2285525"/>
              <a:ext cx="12675" cy="41900"/>
            </a:xfrm>
            <a:custGeom>
              <a:avLst/>
              <a:gdLst/>
              <a:ahLst/>
              <a:cxnLst/>
              <a:rect l="l" t="t" r="r" b="b"/>
              <a:pathLst>
                <a:path w="507" h="1676" extrusionOk="0">
                  <a:moveTo>
                    <a:pt x="216" y="0"/>
                  </a:moveTo>
                  <a:cubicBezTo>
                    <a:pt x="111" y="0"/>
                    <a:pt x="1" y="87"/>
                    <a:pt x="31" y="235"/>
                  </a:cubicBezTo>
                  <a:cubicBezTo>
                    <a:pt x="131" y="636"/>
                    <a:pt x="156" y="1062"/>
                    <a:pt x="131" y="1488"/>
                  </a:cubicBezTo>
                  <a:cubicBezTo>
                    <a:pt x="131" y="1613"/>
                    <a:pt x="219" y="1676"/>
                    <a:pt x="309" y="1676"/>
                  </a:cubicBezTo>
                  <a:cubicBezTo>
                    <a:pt x="400" y="1676"/>
                    <a:pt x="494" y="1613"/>
                    <a:pt x="507" y="1488"/>
                  </a:cubicBezTo>
                  <a:cubicBezTo>
                    <a:pt x="507" y="1037"/>
                    <a:pt x="482" y="586"/>
                    <a:pt x="381" y="135"/>
                  </a:cubicBezTo>
                  <a:cubicBezTo>
                    <a:pt x="361" y="42"/>
                    <a:pt x="290" y="0"/>
                    <a:pt x="21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5"/>
            <p:cNvSpPr/>
            <p:nvPr/>
          </p:nvSpPr>
          <p:spPr>
            <a:xfrm>
              <a:off x="2356975" y="2227000"/>
              <a:ext cx="10350" cy="41700"/>
            </a:xfrm>
            <a:custGeom>
              <a:avLst/>
              <a:gdLst/>
              <a:ahLst/>
              <a:cxnLst/>
              <a:rect l="l" t="t" r="r" b="b"/>
              <a:pathLst>
                <a:path w="414" h="1668" extrusionOk="0">
                  <a:moveTo>
                    <a:pt x="170" y="1"/>
                  </a:moveTo>
                  <a:cubicBezTo>
                    <a:pt x="82" y="1"/>
                    <a:pt x="0" y="57"/>
                    <a:pt x="13" y="170"/>
                  </a:cubicBezTo>
                  <a:cubicBezTo>
                    <a:pt x="38" y="621"/>
                    <a:pt x="63" y="1047"/>
                    <a:pt x="38" y="1498"/>
                  </a:cubicBezTo>
                  <a:cubicBezTo>
                    <a:pt x="25" y="1611"/>
                    <a:pt x="113" y="1667"/>
                    <a:pt x="204" y="1667"/>
                  </a:cubicBezTo>
                  <a:cubicBezTo>
                    <a:pt x="295" y="1667"/>
                    <a:pt x="389" y="1611"/>
                    <a:pt x="389" y="1498"/>
                  </a:cubicBezTo>
                  <a:cubicBezTo>
                    <a:pt x="414" y="1047"/>
                    <a:pt x="414" y="621"/>
                    <a:pt x="364" y="170"/>
                  </a:cubicBezTo>
                  <a:cubicBezTo>
                    <a:pt x="351" y="57"/>
                    <a:pt x="257" y="1"/>
                    <a:pt x="17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2788375" y="2204875"/>
              <a:ext cx="14550" cy="60250"/>
            </a:xfrm>
            <a:custGeom>
              <a:avLst/>
              <a:gdLst/>
              <a:ahLst/>
              <a:cxnLst/>
              <a:rect l="l" t="t" r="r" b="b"/>
              <a:pathLst>
                <a:path w="582" h="2410" extrusionOk="0">
                  <a:moveTo>
                    <a:pt x="357" y="0"/>
                  </a:moveTo>
                  <a:cubicBezTo>
                    <a:pt x="287" y="0"/>
                    <a:pt x="220" y="39"/>
                    <a:pt x="201" y="127"/>
                  </a:cubicBezTo>
                  <a:cubicBezTo>
                    <a:pt x="25" y="854"/>
                    <a:pt x="0" y="1556"/>
                    <a:pt x="125" y="2283"/>
                  </a:cubicBezTo>
                  <a:cubicBezTo>
                    <a:pt x="145" y="2372"/>
                    <a:pt x="212" y="2410"/>
                    <a:pt x="282" y="2410"/>
                  </a:cubicBezTo>
                  <a:cubicBezTo>
                    <a:pt x="390" y="2410"/>
                    <a:pt x="507" y="2319"/>
                    <a:pt x="476" y="2183"/>
                  </a:cubicBezTo>
                  <a:cubicBezTo>
                    <a:pt x="351" y="1531"/>
                    <a:pt x="376" y="879"/>
                    <a:pt x="552" y="228"/>
                  </a:cubicBezTo>
                  <a:cubicBezTo>
                    <a:pt x="582" y="91"/>
                    <a:pt x="465"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5"/>
            <p:cNvSpPr/>
            <p:nvPr/>
          </p:nvSpPr>
          <p:spPr>
            <a:xfrm>
              <a:off x="2814050" y="2219250"/>
              <a:ext cx="8800" cy="38175"/>
            </a:xfrm>
            <a:custGeom>
              <a:avLst/>
              <a:gdLst/>
              <a:ahLst/>
              <a:cxnLst/>
              <a:rect l="l" t="t" r="r" b="b"/>
              <a:pathLst>
                <a:path w="352" h="1527" extrusionOk="0">
                  <a:moveTo>
                    <a:pt x="169" y="0"/>
                  </a:moveTo>
                  <a:cubicBezTo>
                    <a:pt x="84" y="0"/>
                    <a:pt x="1" y="57"/>
                    <a:pt x="1" y="179"/>
                  </a:cubicBezTo>
                  <a:lnTo>
                    <a:pt x="1" y="1357"/>
                  </a:lnTo>
                  <a:cubicBezTo>
                    <a:pt x="1" y="1470"/>
                    <a:pt x="88" y="1526"/>
                    <a:pt x="176" y="1526"/>
                  </a:cubicBezTo>
                  <a:cubicBezTo>
                    <a:pt x="264" y="1526"/>
                    <a:pt x="352" y="1470"/>
                    <a:pt x="352" y="1357"/>
                  </a:cubicBezTo>
                  <a:lnTo>
                    <a:pt x="352" y="179"/>
                  </a:lnTo>
                  <a:cubicBezTo>
                    <a:pt x="352" y="63"/>
                    <a:pt x="259"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5"/>
            <p:cNvSpPr/>
            <p:nvPr/>
          </p:nvSpPr>
          <p:spPr>
            <a:xfrm>
              <a:off x="2938750" y="2436900"/>
              <a:ext cx="8800" cy="43425"/>
            </a:xfrm>
            <a:custGeom>
              <a:avLst/>
              <a:gdLst/>
              <a:ahLst/>
              <a:cxnLst/>
              <a:rect l="l" t="t" r="r" b="b"/>
              <a:pathLst>
                <a:path w="352" h="1737" extrusionOk="0">
                  <a:moveTo>
                    <a:pt x="176" y="1"/>
                  </a:moveTo>
                  <a:cubicBezTo>
                    <a:pt x="88" y="1"/>
                    <a:pt x="0" y="57"/>
                    <a:pt x="0" y="170"/>
                  </a:cubicBezTo>
                  <a:lnTo>
                    <a:pt x="0" y="1548"/>
                  </a:lnTo>
                  <a:cubicBezTo>
                    <a:pt x="0" y="1674"/>
                    <a:pt x="88" y="1736"/>
                    <a:pt x="176" y="1736"/>
                  </a:cubicBezTo>
                  <a:cubicBezTo>
                    <a:pt x="263" y="1736"/>
                    <a:pt x="351" y="1674"/>
                    <a:pt x="351" y="1548"/>
                  </a:cubicBezTo>
                  <a:lnTo>
                    <a:pt x="351" y="170"/>
                  </a:lnTo>
                  <a:cubicBezTo>
                    <a:pt x="351" y="57"/>
                    <a:pt x="263"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a:off x="2958800" y="2439350"/>
              <a:ext cx="11050" cy="36750"/>
            </a:xfrm>
            <a:custGeom>
              <a:avLst/>
              <a:gdLst/>
              <a:ahLst/>
              <a:cxnLst/>
              <a:rect l="l" t="t" r="r" b="b"/>
              <a:pathLst>
                <a:path w="442" h="1470" extrusionOk="0">
                  <a:moveTo>
                    <a:pt x="223" y="0"/>
                  </a:moveTo>
                  <a:cubicBezTo>
                    <a:pt x="151" y="0"/>
                    <a:pt x="86" y="44"/>
                    <a:pt x="75" y="147"/>
                  </a:cubicBezTo>
                  <a:cubicBezTo>
                    <a:pt x="25" y="523"/>
                    <a:pt x="0" y="924"/>
                    <a:pt x="0" y="1300"/>
                  </a:cubicBezTo>
                  <a:cubicBezTo>
                    <a:pt x="13" y="1413"/>
                    <a:pt x="107" y="1469"/>
                    <a:pt x="198" y="1469"/>
                  </a:cubicBezTo>
                  <a:cubicBezTo>
                    <a:pt x="288" y="1469"/>
                    <a:pt x="376" y="1413"/>
                    <a:pt x="376" y="1300"/>
                  </a:cubicBezTo>
                  <a:cubicBezTo>
                    <a:pt x="351" y="949"/>
                    <a:pt x="376" y="598"/>
                    <a:pt x="426" y="222"/>
                  </a:cubicBezTo>
                  <a:cubicBezTo>
                    <a:pt x="441" y="89"/>
                    <a:pt x="326" y="0"/>
                    <a:pt x="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5"/>
            <p:cNvSpPr/>
            <p:nvPr/>
          </p:nvSpPr>
          <p:spPr>
            <a:xfrm>
              <a:off x="2971625" y="2362975"/>
              <a:ext cx="11000" cy="34175"/>
            </a:xfrm>
            <a:custGeom>
              <a:avLst/>
              <a:gdLst/>
              <a:ahLst/>
              <a:cxnLst/>
              <a:rect l="l" t="t" r="r" b="b"/>
              <a:pathLst>
                <a:path w="440" h="1367" extrusionOk="0">
                  <a:moveTo>
                    <a:pt x="183" y="0"/>
                  </a:moveTo>
                  <a:cubicBezTo>
                    <a:pt x="89" y="0"/>
                    <a:pt x="1" y="57"/>
                    <a:pt x="14" y="169"/>
                  </a:cubicBezTo>
                  <a:cubicBezTo>
                    <a:pt x="64" y="520"/>
                    <a:pt x="64" y="846"/>
                    <a:pt x="64" y="1197"/>
                  </a:cubicBezTo>
                  <a:cubicBezTo>
                    <a:pt x="51" y="1310"/>
                    <a:pt x="133" y="1366"/>
                    <a:pt x="220" y="1366"/>
                  </a:cubicBezTo>
                  <a:cubicBezTo>
                    <a:pt x="308" y="1366"/>
                    <a:pt x="402" y="1310"/>
                    <a:pt x="415" y="1197"/>
                  </a:cubicBezTo>
                  <a:cubicBezTo>
                    <a:pt x="440" y="846"/>
                    <a:pt x="440" y="520"/>
                    <a:pt x="389" y="169"/>
                  </a:cubicBezTo>
                  <a:cubicBezTo>
                    <a:pt x="377" y="57"/>
                    <a:pt x="277" y="0"/>
                    <a:pt x="18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5"/>
            <p:cNvSpPr/>
            <p:nvPr/>
          </p:nvSpPr>
          <p:spPr>
            <a:xfrm>
              <a:off x="2707550" y="1641000"/>
              <a:ext cx="73325" cy="73325"/>
            </a:xfrm>
            <a:custGeom>
              <a:avLst/>
              <a:gdLst/>
              <a:ahLst/>
              <a:cxnLst/>
              <a:rect l="l" t="t" r="r" b="b"/>
              <a:pathLst>
                <a:path w="2933" h="2933" extrusionOk="0">
                  <a:moveTo>
                    <a:pt x="1479" y="1"/>
                  </a:moveTo>
                  <a:cubicBezTo>
                    <a:pt x="652" y="1"/>
                    <a:pt x="0" y="652"/>
                    <a:pt x="0" y="1454"/>
                  </a:cubicBezTo>
                  <a:cubicBezTo>
                    <a:pt x="0" y="2256"/>
                    <a:pt x="652" y="2933"/>
                    <a:pt x="1479" y="2933"/>
                  </a:cubicBezTo>
                  <a:cubicBezTo>
                    <a:pt x="2281" y="2933"/>
                    <a:pt x="2932" y="2256"/>
                    <a:pt x="2932" y="1454"/>
                  </a:cubicBezTo>
                  <a:cubicBezTo>
                    <a:pt x="2932" y="652"/>
                    <a:pt x="2281" y="1"/>
                    <a:pt x="1479"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5"/>
            <p:cNvSpPr/>
            <p:nvPr/>
          </p:nvSpPr>
          <p:spPr>
            <a:xfrm>
              <a:off x="2799025" y="1835875"/>
              <a:ext cx="73325" cy="73325"/>
            </a:xfrm>
            <a:custGeom>
              <a:avLst/>
              <a:gdLst/>
              <a:ahLst/>
              <a:cxnLst/>
              <a:rect l="l" t="t" r="r" b="b"/>
              <a:pathLst>
                <a:path w="2933" h="2933" extrusionOk="0">
                  <a:moveTo>
                    <a:pt x="1479" y="0"/>
                  </a:moveTo>
                  <a:cubicBezTo>
                    <a:pt x="652" y="0"/>
                    <a:pt x="0" y="652"/>
                    <a:pt x="0" y="1479"/>
                  </a:cubicBezTo>
                  <a:cubicBezTo>
                    <a:pt x="0" y="2281"/>
                    <a:pt x="652" y="2932"/>
                    <a:pt x="1479" y="2932"/>
                  </a:cubicBezTo>
                  <a:cubicBezTo>
                    <a:pt x="2281" y="2932"/>
                    <a:pt x="2933" y="2281"/>
                    <a:pt x="2933" y="1479"/>
                  </a:cubicBezTo>
                  <a:cubicBezTo>
                    <a:pt x="2933" y="652"/>
                    <a:pt x="2281" y="0"/>
                    <a:pt x="1479"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5"/>
            <p:cNvSpPr/>
            <p:nvPr/>
          </p:nvSpPr>
          <p:spPr>
            <a:xfrm>
              <a:off x="2777075" y="2051400"/>
              <a:ext cx="73350" cy="73350"/>
            </a:xfrm>
            <a:custGeom>
              <a:avLst/>
              <a:gdLst/>
              <a:ahLst/>
              <a:cxnLst/>
              <a:rect l="l" t="t" r="r" b="b"/>
              <a:pathLst>
                <a:path w="2934" h="2934" extrusionOk="0">
                  <a:moveTo>
                    <a:pt x="1480" y="1"/>
                  </a:moveTo>
                  <a:cubicBezTo>
                    <a:pt x="653" y="1"/>
                    <a:pt x="1" y="677"/>
                    <a:pt x="1" y="1479"/>
                  </a:cubicBezTo>
                  <a:cubicBezTo>
                    <a:pt x="1" y="2281"/>
                    <a:pt x="653" y="2933"/>
                    <a:pt x="1480" y="2933"/>
                  </a:cubicBezTo>
                  <a:cubicBezTo>
                    <a:pt x="2282" y="2933"/>
                    <a:pt x="2933" y="2281"/>
                    <a:pt x="2933" y="1479"/>
                  </a:cubicBezTo>
                  <a:cubicBezTo>
                    <a:pt x="2933" y="677"/>
                    <a:pt x="2282" y="1"/>
                    <a:pt x="1480"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5"/>
            <p:cNvSpPr/>
            <p:nvPr/>
          </p:nvSpPr>
          <p:spPr>
            <a:xfrm>
              <a:off x="2447500" y="1139125"/>
              <a:ext cx="50800" cy="50775"/>
            </a:xfrm>
            <a:custGeom>
              <a:avLst/>
              <a:gdLst/>
              <a:ahLst/>
              <a:cxnLst/>
              <a:rect l="l" t="t" r="r" b="b"/>
              <a:pathLst>
                <a:path w="2032" h="2031" extrusionOk="0">
                  <a:moveTo>
                    <a:pt x="1003" y="0"/>
                  </a:moveTo>
                  <a:cubicBezTo>
                    <a:pt x="452" y="0"/>
                    <a:pt x="1" y="451"/>
                    <a:pt x="1" y="1028"/>
                  </a:cubicBezTo>
                  <a:cubicBezTo>
                    <a:pt x="1" y="1579"/>
                    <a:pt x="452" y="2030"/>
                    <a:pt x="1003" y="2030"/>
                  </a:cubicBezTo>
                  <a:cubicBezTo>
                    <a:pt x="1580" y="2030"/>
                    <a:pt x="2031" y="1579"/>
                    <a:pt x="2031" y="1028"/>
                  </a:cubicBezTo>
                  <a:cubicBezTo>
                    <a:pt x="2031" y="451"/>
                    <a:pt x="1580" y="0"/>
                    <a:pt x="100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5"/>
            <p:cNvSpPr/>
            <p:nvPr/>
          </p:nvSpPr>
          <p:spPr>
            <a:xfrm>
              <a:off x="2852275" y="1076475"/>
              <a:ext cx="50775" cy="50775"/>
            </a:xfrm>
            <a:custGeom>
              <a:avLst/>
              <a:gdLst/>
              <a:ahLst/>
              <a:cxnLst/>
              <a:rect l="l" t="t" r="r" b="b"/>
              <a:pathLst>
                <a:path w="2031" h="2031" extrusionOk="0">
                  <a:moveTo>
                    <a:pt x="1028" y="0"/>
                  </a:moveTo>
                  <a:cubicBezTo>
                    <a:pt x="452" y="0"/>
                    <a:pt x="1" y="451"/>
                    <a:pt x="1" y="1003"/>
                  </a:cubicBezTo>
                  <a:cubicBezTo>
                    <a:pt x="1" y="1579"/>
                    <a:pt x="452" y="2030"/>
                    <a:pt x="1028" y="2030"/>
                  </a:cubicBezTo>
                  <a:cubicBezTo>
                    <a:pt x="1579" y="2030"/>
                    <a:pt x="2031" y="1579"/>
                    <a:pt x="2031" y="1003"/>
                  </a:cubicBezTo>
                  <a:cubicBezTo>
                    <a:pt x="2031" y="451"/>
                    <a:pt x="1579" y="0"/>
                    <a:pt x="102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5"/>
            <p:cNvSpPr/>
            <p:nvPr/>
          </p:nvSpPr>
          <p:spPr>
            <a:xfrm>
              <a:off x="2400525" y="990225"/>
              <a:ext cx="94625" cy="57200"/>
            </a:xfrm>
            <a:custGeom>
              <a:avLst/>
              <a:gdLst/>
              <a:ahLst/>
              <a:cxnLst/>
              <a:rect l="l" t="t" r="r" b="b"/>
              <a:pathLst>
                <a:path w="3785" h="2288" extrusionOk="0">
                  <a:moveTo>
                    <a:pt x="2425" y="0"/>
                  </a:moveTo>
                  <a:cubicBezTo>
                    <a:pt x="1428" y="0"/>
                    <a:pt x="245" y="673"/>
                    <a:pt x="25" y="1595"/>
                  </a:cubicBezTo>
                  <a:cubicBezTo>
                    <a:pt x="0" y="1696"/>
                    <a:pt x="0" y="1796"/>
                    <a:pt x="25" y="1896"/>
                  </a:cubicBezTo>
                  <a:cubicBezTo>
                    <a:pt x="50" y="2021"/>
                    <a:pt x="151" y="2122"/>
                    <a:pt x="276" y="2172"/>
                  </a:cubicBezTo>
                  <a:cubicBezTo>
                    <a:pt x="432" y="2256"/>
                    <a:pt x="599" y="2288"/>
                    <a:pt x="769" y="2288"/>
                  </a:cubicBezTo>
                  <a:cubicBezTo>
                    <a:pt x="955" y="2288"/>
                    <a:pt x="1145" y="2249"/>
                    <a:pt x="1329" y="2197"/>
                  </a:cubicBezTo>
                  <a:cubicBezTo>
                    <a:pt x="1679" y="2097"/>
                    <a:pt x="2005" y="1921"/>
                    <a:pt x="2356" y="1871"/>
                  </a:cubicBezTo>
                  <a:cubicBezTo>
                    <a:pt x="3008" y="1771"/>
                    <a:pt x="3785" y="1846"/>
                    <a:pt x="3684" y="969"/>
                  </a:cubicBezTo>
                  <a:cubicBezTo>
                    <a:pt x="3634" y="468"/>
                    <a:pt x="3283" y="142"/>
                    <a:pt x="2832" y="41"/>
                  </a:cubicBezTo>
                  <a:cubicBezTo>
                    <a:pt x="2702" y="14"/>
                    <a:pt x="2566" y="0"/>
                    <a:pt x="2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5"/>
            <p:cNvSpPr/>
            <p:nvPr/>
          </p:nvSpPr>
          <p:spPr>
            <a:xfrm>
              <a:off x="2805650" y="922725"/>
              <a:ext cx="86125" cy="49125"/>
            </a:xfrm>
            <a:custGeom>
              <a:avLst/>
              <a:gdLst/>
              <a:ahLst/>
              <a:cxnLst/>
              <a:rect l="l" t="t" r="r" b="b"/>
              <a:pathLst>
                <a:path w="3445" h="1965" extrusionOk="0">
                  <a:moveTo>
                    <a:pt x="1071" y="1"/>
                  </a:moveTo>
                  <a:cubicBezTo>
                    <a:pt x="479" y="1"/>
                    <a:pt x="0" y="273"/>
                    <a:pt x="11" y="1012"/>
                  </a:cubicBezTo>
                  <a:cubicBezTo>
                    <a:pt x="11" y="1313"/>
                    <a:pt x="287" y="1538"/>
                    <a:pt x="587" y="1614"/>
                  </a:cubicBezTo>
                  <a:cubicBezTo>
                    <a:pt x="888" y="1714"/>
                    <a:pt x="1189" y="1689"/>
                    <a:pt x="1515" y="1714"/>
                  </a:cubicBezTo>
                  <a:cubicBezTo>
                    <a:pt x="1916" y="1789"/>
                    <a:pt x="2317" y="1965"/>
                    <a:pt x="2718" y="1965"/>
                  </a:cubicBezTo>
                  <a:cubicBezTo>
                    <a:pt x="3394" y="1939"/>
                    <a:pt x="3444" y="1463"/>
                    <a:pt x="3119" y="962"/>
                  </a:cubicBezTo>
                  <a:cubicBezTo>
                    <a:pt x="2806" y="465"/>
                    <a:pt x="1843"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5"/>
            <p:cNvSpPr/>
            <p:nvPr/>
          </p:nvSpPr>
          <p:spPr>
            <a:xfrm>
              <a:off x="2466300" y="1077100"/>
              <a:ext cx="30100" cy="49525"/>
            </a:xfrm>
            <a:custGeom>
              <a:avLst/>
              <a:gdLst/>
              <a:ahLst/>
              <a:cxnLst/>
              <a:rect l="l" t="t" r="r" b="b"/>
              <a:pathLst>
                <a:path w="1204" h="1981" extrusionOk="0">
                  <a:moveTo>
                    <a:pt x="627" y="0"/>
                  </a:moveTo>
                  <a:cubicBezTo>
                    <a:pt x="302" y="0"/>
                    <a:pt x="26" y="426"/>
                    <a:pt x="26" y="978"/>
                  </a:cubicBezTo>
                  <a:cubicBezTo>
                    <a:pt x="1" y="1529"/>
                    <a:pt x="277" y="1955"/>
                    <a:pt x="602" y="1980"/>
                  </a:cubicBezTo>
                  <a:cubicBezTo>
                    <a:pt x="928" y="1980"/>
                    <a:pt x="1179" y="1529"/>
                    <a:pt x="1204" y="1003"/>
                  </a:cubicBezTo>
                  <a:cubicBezTo>
                    <a:pt x="1204" y="451"/>
                    <a:pt x="953" y="0"/>
                    <a:pt x="627"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a:off x="2832225" y="1023175"/>
              <a:ext cx="30100" cy="48925"/>
            </a:xfrm>
            <a:custGeom>
              <a:avLst/>
              <a:gdLst/>
              <a:ahLst/>
              <a:cxnLst/>
              <a:rect l="l" t="t" r="r" b="b"/>
              <a:pathLst>
                <a:path w="1204" h="1957" extrusionOk="0">
                  <a:moveTo>
                    <a:pt x="576" y="1"/>
                  </a:moveTo>
                  <a:cubicBezTo>
                    <a:pt x="263" y="1"/>
                    <a:pt x="25" y="442"/>
                    <a:pt x="1" y="979"/>
                  </a:cubicBezTo>
                  <a:cubicBezTo>
                    <a:pt x="1" y="1505"/>
                    <a:pt x="251" y="1957"/>
                    <a:pt x="577" y="1957"/>
                  </a:cubicBezTo>
                  <a:cubicBezTo>
                    <a:pt x="903" y="1957"/>
                    <a:pt x="1178" y="1531"/>
                    <a:pt x="1178" y="979"/>
                  </a:cubicBezTo>
                  <a:cubicBezTo>
                    <a:pt x="1204" y="428"/>
                    <a:pt x="928" y="2"/>
                    <a:pt x="602" y="2"/>
                  </a:cubicBezTo>
                  <a:cubicBezTo>
                    <a:pt x="593" y="1"/>
                    <a:pt x="585" y="1"/>
                    <a:pt x="576"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5"/>
            <p:cNvSpPr/>
            <p:nvPr/>
          </p:nvSpPr>
          <p:spPr>
            <a:xfrm>
              <a:off x="2492625" y="1168050"/>
              <a:ext cx="172325" cy="108725"/>
            </a:xfrm>
            <a:custGeom>
              <a:avLst/>
              <a:gdLst/>
              <a:ahLst/>
              <a:cxnLst/>
              <a:rect l="l" t="t" r="r" b="b"/>
              <a:pathLst>
                <a:path w="6893" h="4349" extrusionOk="0">
                  <a:moveTo>
                    <a:pt x="1305" y="0"/>
                  </a:moveTo>
                  <a:cubicBezTo>
                    <a:pt x="1107" y="0"/>
                    <a:pt x="893" y="85"/>
                    <a:pt x="652" y="297"/>
                  </a:cubicBezTo>
                  <a:cubicBezTo>
                    <a:pt x="0" y="873"/>
                    <a:pt x="552" y="2528"/>
                    <a:pt x="1805" y="3530"/>
                  </a:cubicBezTo>
                  <a:cubicBezTo>
                    <a:pt x="2405" y="4014"/>
                    <a:pt x="3170" y="4349"/>
                    <a:pt x="4042" y="4349"/>
                  </a:cubicBezTo>
                  <a:cubicBezTo>
                    <a:pt x="4298" y="4349"/>
                    <a:pt x="4564" y="4320"/>
                    <a:pt x="4838" y="4257"/>
                  </a:cubicBezTo>
                  <a:cubicBezTo>
                    <a:pt x="5013" y="4207"/>
                    <a:pt x="5188" y="4157"/>
                    <a:pt x="5364" y="4081"/>
                  </a:cubicBezTo>
                  <a:cubicBezTo>
                    <a:pt x="6141" y="3756"/>
                    <a:pt x="6893" y="3079"/>
                    <a:pt x="6818" y="2202"/>
                  </a:cubicBezTo>
                  <a:cubicBezTo>
                    <a:pt x="6754" y="1486"/>
                    <a:pt x="6161" y="965"/>
                    <a:pt x="5482" y="965"/>
                  </a:cubicBezTo>
                  <a:cubicBezTo>
                    <a:pt x="5353" y="965"/>
                    <a:pt x="5221" y="984"/>
                    <a:pt x="5088" y="1024"/>
                  </a:cubicBezTo>
                  <a:cubicBezTo>
                    <a:pt x="4633" y="1151"/>
                    <a:pt x="4151" y="1345"/>
                    <a:pt x="3671" y="1345"/>
                  </a:cubicBezTo>
                  <a:cubicBezTo>
                    <a:pt x="3491" y="1345"/>
                    <a:pt x="3311" y="1318"/>
                    <a:pt x="3133" y="1249"/>
                  </a:cubicBezTo>
                  <a:cubicBezTo>
                    <a:pt x="2958" y="1199"/>
                    <a:pt x="2782" y="1074"/>
                    <a:pt x="2632" y="924"/>
                  </a:cubicBezTo>
                  <a:cubicBezTo>
                    <a:pt x="2200" y="546"/>
                    <a:pt x="1807" y="0"/>
                    <a:pt x="1305"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5"/>
            <p:cNvSpPr/>
            <p:nvPr/>
          </p:nvSpPr>
          <p:spPr>
            <a:xfrm>
              <a:off x="2537750" y="1248600"/>
              <a:ext cx="88975" cy="28175"/>
            </a:xfrm>
            <a:custGeom>
              <a:avLst/>
              <a:gdLst/>
              <a:ahLst/>
              <a:cxnLst/>
              <a:rect l="l" t="t" r="r" b="b"/>
              <a:pathLst>
                <a:path w="3559" h="1127" extrusionOk="0">
                  <a:moveTo>
                    <a:pt x="1543" y="0"/>
                  </a:moveTo>
                  <a:cubicBezTo>
                    <a:pt x="839" y="0"/>
                    <a:pt x="233" y="218"/>
                    <a:pt x="0" y="308"/>
                  </a:cubicBezTo>
                  <a:cubicBezTo>
                    <a:pt x="600" y="792"/>
                    <a:pt x="1365" y="1127"/>
                    <a:pt x="2237" y="1127"/>
                  </a:cubicBezTo>
                  <a:cubicBezTo>
                    <a:pt x="2493" y="1127"/>
                    <a:pt x="2759" y="1098"/>
                    <a:pt x="3033" y="1035"/>
                  </a:cubicBezTo>
                  <a:cubicBezTo>
                    <a:pt x="3208" y="985"/>
                    <a:pt x="3383" y="935"/>
                    <a:pt x="3559" y="859"/>
                  </a:cubicBezTo>
                  <a:cubicBezTo>
                    <a:pt x="2952" y="192"/>
                    <a:pt x="2204" y="0"/>
                    <a:pt x="154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5"/>
            <p:cNvSpPr/>
            <p:nvPr/>
          </p:nvSpPr>
          <p:spPr>
            <a:xfrm>
              <a:off x="2622325" y="1089625"/>
              <a:ext cx="384750" cy="95250"/>
            </a:xfrm>
            <a:custGeom>
              <a:avLst/>
              <a:gdLst/>
              <a:ahLst/>
              <a:cxnLst/>
              <a:rect l="l" t="t" r="r" b="b"/>
              <a:pathLst>
                <a:path w="15390" h="3810" extrusionOk="0">
                  <a:moveTo>
                    <a:pt x="1153" y="0"/>
                  </a:moveTo>
                  <a:cubicBezTo>
                    <a:pt x="1153" y="0"/>
                    <a:pt x="351" y="527"/>
                    <a:pt x="151" y="1429"/>
                  </a:cubicBezTo>
                  <a:cubicBezTo>
                    <a:pt x="0" y="2055"/>
                    <a:pt x="151" y="2857"/>
                    <a:pt x="1003" y="3810"/>
                  </a:cubicBezTo>
                  <a:cubicBezTo>
                    <a:pt x="1003" y="3810"/>
                    <a:pt x="13960" y="1554"/>
                    <a:pt x="15389" y="552"/>
                  </a:cubicBezTo>
                  <a:cubicBezTo>
                    <a:pt x="15339" y="527"/>
                    <a:pt x="15314" y="527"/>
                    <a:pt x="15264" y="527"/>
                  </a:cubicBezTo>
                  <a:cubicBezTo>
                    <a:pt x="12206" y="276"/>
                    <a:pt x="1153" y="0"/>
                    <a:pt x="1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5"/>
            <p:cNvSpPr/>
            <p:nvPr/>
          </p:nvSpPr>
          <p:spPr>
            <a:xfrm>
              <a:off x="2626075" y="1089625"/>
              <a:ext cx="377850" cy="35725"/>
            </a:xfrm>
            <a:custGeom>
              <a:avLst/>
              <a:gdLst/>
              <a:ahLst/>
              <a:cxnLst/>
              <a:rect l="l" t="t" r="r" b="b"/>
              <a:pathLst>
                <a:path w="15114" h="1429" extrusionOk="0">
                  <a:moveTo>
                    <a:pt x="1003" y="0"/>
                  </a:moveTo>
                  <a:cubicBezTo>
                    <a:pt x="1003" y="0"/>
                    <a:pt x="201" y="527"/>
                    <a:pt x="1" y="1429"/>
                  </a:cubicBezTo>
                  <a:cubicBezTo>
                    <a:pt x="2733" y="1253"/>
                    <a:pt x="12232" y="702"/>
                    <a:pt x="15114" y="527"/>
                  </a:cubicBezTo>
                  <a:cubicBezTo>
                    <a:pt x="12056" y="276"/>
                    <a:pt x="1003" y="0"/>
                    <a:pt x="1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5"/>
            <p:cNvSpPr/>
            <p:nvPr/>
          </p:nvSpPr>
          <p:spPr>
            <a:xfrm>
              <a:off x="2151775" y="565850"/>
              <a:ext cx="642250" cy="288450"/>
            </a:xfrm>
            <a:custGeom>
              <a:avLst/>
              <a:gdLst/>
              <a:ahLst/>
              <a:cxnLst/>
              <a:rect l="l" t="t" r="r" b="b"/>
              <a:pathLst>
                <a:path w="25690" h="11538" extrusionOk="0">
                  <a:moveTo>
                    <a:pt x="13445" y="1"/>
                  </a:moveTo>
                  <a:cubicBezTo>
                    <a:pt x="12937" y="1"/>
                    <a:pt x="12424" y="32"/>
                    <a:pt x="11905" y="99"/>
                  </a:cubicBezTo>
                  <a:cubicBezTo>
                    <a:pt x="4562" y="1026"/>
                    <a:pt x="0" y="10876"/>
                    <a:pt x="0" y="10876"/>
                  </a:cubicBezTo>
                  <a:cubicBezTo>
                    <a:pt x="0" y="10876"/>
                    <a:pt x="3755" y="11538"/>
                    <a:pt x="8487" y="11538"/>
                  </a:cubicBezTo>
                  <a:cubicBezTo>
                    <a:pt x="14573" y="11538"/>
                    <a:pt x="22277" y="10443"/>
                    <a:pt x="25690" y="5437"/>
                  </a:cubicBezTo>
                  <a:cubicBezTo>
                    <a:pt x="25690" y="5437"/>
                    <a:pt x="20145" y="1"/>
                    <a:pt x="13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5"/>
            <p:cNvSpPr/>
            <p:nvPr/>
          </p:nvSpPr>
          <p:spPr>
            <a:xfrm>
              <a:off x="2236975" y="446550"/>
              <a:ext cx="345275" cy="213775"/>
            </a:xfrm>
            <a:custGeom>
              <a:avLst/>
              <a:gdLst/>
              <a:ahLst/>
              <a:cxnLst/>
              <a:rect l="l" t="t" r="r" b="b"/>
              <a:pathLst>
                <a:path w="13811" h="8551" extrusionOk="0">
                  <a:moveTo>
                    <a:pt x="8623" y="1"/>
                  </a:moveTo>
                  <a:cubicBezTo>
                    <a:pt x="7653" y="1"/>
                    <a:pt x="7371" y="2406"/>
                    <a:pt x="7309" y="3120"/>
                  </a:cubicBezTo>
                  <a:lnTo>
                    <a:pt x="7309" y="3120"/>
                  </a:lnTo>
                  <a:cubicBezTo>
                    <a:pt x="7346" y="2462"/>
                    <a:pt x="7356" y="387"/>
                    <a:pt x="5999" y="387"/>
                  </a:cubicBezTo>
                  <a:cubicBezTo>
                    <a:pt x="5918" y="387"/>
                    <a:pt x="5832" y="394"/>
                    <a:pt x="5740" y="410"/>
                  </a:cubicBezTo>
                  <a:cubicBezTo>
                    <a:pt x="3810" y="711"/>
                    <a:pt x="6517" y="3468"/>
                    <a:pt x="6517" y="3468"/>
                  </a:cubicBezTo>
                  <a:cubicBezTo>
                    <a:pt x="6517" y="3468"/>
                    <a:pt x="4190" y="1634"/>
                    <a:pt x="3055" y="1634"/>
                  </a:cubicBezTo>
                  <a:cubicBezTo>
                    <a:pt x="2837" y="1634"/>
                    <a:pt x="2662" y="1702"/>
                    <a:pt x="2557" y="1864"/>
                  </a:cubicBezTo>
                  <a:cubicBezTo>
                    <a:pt x="1881" y="2841"/>
                    <a:pt x="4562" y="3894"/>
                    <a:pt x="4562" y="3894"/>
                  </a:cubicBezTo>
                  <a:cubicBezTo>
                    <a:pt x="4562" y="3894"/>
                    <a:pt x="2930" y="3266"/>
                    <a:pt x="1807" y="3266"/>
                  </a:cubicBezTo>
                  <a:cubicBezTo>
                    <a:pt x="1266" y="3266"/>
                    <a:pt x="843" y="3412"/>
                    <a:pt x="778" y="3844"/>
                  </a:cubicBezTo>
                  <a:cubicBezTo>
                    <a:pt x="670" y="4674"/>
                    <a:pt x="1865" y="4834"/>
                    <a:pt x="2804" y="4834"/>
                  </a:cubicBezTo>
                  <a:cubicBezTo>
                    <a:pt x="3395" y="4834"/>
                    <a:pt x="3885" y="4771"/>
                    <a:pt x="3886" y="4771"/>
                  </a:cubicBezTo>
                  <a:lnTo>
                    <a:pt x="3886" y="4771"/>
                  </a:lnTo>
                  <a:cubicBezTo>
                    <a:pt x="3885" y="4771"/>
                    <a:pt x="1" y="5347"/>
                    <a:pt x="277" y="6275"/>
                  </a:cubicBezTo>
                  <a:cubicBezTo>
                    <a:pt x="342" y="6501"/>
                    <a:pt x="638" y="6587"/>
                    <a:pt x="1051" y="6587"/>
                  </a:cubicBezTo>
                  <a:cubicBezTo>
                    <a:pt x="2378" y="6587"/>
                    <a:pt x="4913" y="5698"/>
                    <a:pt x="4913" y="5698"/>
                  </a:cubicBezTo>
                  <a:lnTo>
                    <a:pt x="4913" y="5698"/>
                  </a:lnTo>
                  <a:cubicBezTo>
                    <a:pt x="4913" y="5698"/>
                    <a:pt x="2858" y="8204"/>
                    <a:pt x="4086" y="8530"/>
                  </a:cubicBezTo>
                  <a:cubicBezTo>
                    <a:pt x="4140" y="8544"/>
                    <a:pt x="4194" y="8550"/>
                    <a:pt x="4247" y="8550"/>
                  </a:cubicBezTo>
                  <a:cubicBezTo>
                    <a:pt x="5390" y="8550"/>
                    <a:pt x="6442" y="5623"/>
                    <a:pt x="6442" y="5623"/>
                  </a:cubicBezTo>
                  <a:lnTo>
                    <a:pt x="6442" y="5623"/>
                  </a:lnTo>
                  <a:cubicBezTo>
                    <a:pt x="6442" y="5623"/>
                    <a:pt x="6172" y="8205"/>
                    <a:pt x="7457" y="8205"/>
                  </a:cubicBezTo>
                  <a:cubicBezTo>
                    <a:pt x="7470" y="8205"/>
                    <a:pt x="7482" y="8205"/>
                    <a:pt x="7495" y="8204"/>
                  </a:cubicBezTo>
                  <a:cubicBezTo>
                    <a:pt x="8822" y="8179"/>
                    <a:pt x="7546" y="5275"/>
                    <a:pt x="7545" y="5272"/>
                  </a:cubicBezTo>
                  <a:lnTo>
                    <a:pt x="7545" y="5272"/>
                  </a:lnTo>
                  <a:cubicBezTo>
                    <a:pt x="7546" y="5275"/>
                    <a:pt x="8635" y="7723"/>
                    <a:pt x="9798" y="7723"/>
                  </a:cubicBezTo>
                  <a:cubicBezTo>
                    <a:pt x="9857" y="7723"/>
                    <a:pt x="9916" y="7717"/>
                    <a:pt x="9976" y="7703"/>
                  </a:cubicBezTo>
                  <a:cubicBezTo>
                    <a:pt x="11179" y="7428"/>
                    <a:pt x="9425" y="5373"/>
                    <a:pt x="9424" y="5372"/>
                  </a:cubicBezTo>
                  <a:lnTo>
                    <a:pt x="9424" y="5372"/>
                  </a:lnTo>
                  <a:cubicBezTo>
                    <a:pt x="9425" y="5373"/>
                    <a:pt x="11065" y="6992"/>
                    <a:pt x="12052" y="6992"/>
                  </a:cubicBezTo>
                  <a:cubicBezTo>
                    <a:pt x="12163" y="6992"/>
                    <a:pt x="12266" y="6972"/>
                    <a:pt x="12357" y="6926"/>
                  </a:cubicBezTo>
                  <a:cubicBezTo>
                    <a:pt x="13259" y="6450"/>
                    <a:pt x="10552" y="4771"/>
                    <a:pt x="10552" y="4771"/>
                  </a:cubicBezTo>
                  <a:cubicBezTo>
                    <a:pt x="10552" y="4771"/>
                    <a:pt x="13810" y="4395"/>
                    <a:pt x="13810" y="3568"/>
                  </a:cubicBezTo>
                  <a:cubicBezTo>
                    <a:pt x="13810" y="3390"/>
                    <a:pt x="13604" y="3320"/>
                    <a:pt x="13282" y="3320"/>
                  </a:cubicBezTo>
                  <a:cubicBezTo>
                    <a:pt x="12157" y="3320"/>
                    <a:pt x="9625" y="4169"/>
                    <a:pt x="9625" y="4169"/>
                  </a:cubicBezTo>
                  <a:cubicBezTo>
                    <a:pt x="9625" y="4169"/>
                    <a:pt x="12958" y="1738"/>
                    <a:pt x="11881" y="1036"/>
                  </a:cubicBezTo>
                  <a:cubicBezTo>
                    <a:pt x="11779" y="969"/>
                    <a:pt x="11666" y="938"/>
                    <a:pt x="11546" y="938"/>
                  </a:cubicBezTo>
                  <a:cubicBezTo>
                    <a:pt x="10418" y="938"/>
                    <a:pt x="8597" y="3618"/>
                    <a:pt x="8597" y="3618"/>
                  </a:cubicBezTo>
                  <a:cubicBezTo>
                    <a:pt x="8597" y="3618"/>
                    <a:pt x="9926" y="209"/>
                    <a:pt x="8723" y="9"/>
                  </a:cubicBezTo>
                  <a:cubicBezTo>
                    <a:pt x="8689" y="3"/>
                    <a:pt x="8655" y="1"/>
                    <a:pt x="8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5"/>
            <p:cNvSpPr/>
            <p:nvPr/>
          </p:nvSpPr>
          <p:spPr>
            <a:xfrm>
              <a:off x="2119200" y="685700"/>
              <a:ext cx="745000" cy="275125"/>
            </a:xfrm>
            <a:custGeom>
              <a:avLst/>
              <a:gdLst/>
              <a:ahLst/>
              <a:cxnLst/>
              <a:rect l="l" t="t" r="r" b="b"/>
              <a:pathLst>
                <a:path w="29800" h="11005" extrusionOk="0">
                  <a:moveTo>
                    <a:pt x="27488" y="1"/>
                  </a:moveTo>
                  <a:cubicBezTo>
                    <a:pt x="27023" y="1"/>
                    <a:pt x="26419" y="150"/>
                    <a:pt x="25689" y="393"/>
                  </a:cubicBezTo>
                  <a:cubicBezTo>
                    <a:pt x="25564" y="443"/>
                    <a:pt x="25439" y="493"/>
                    <a:pt x="25313" y="518"/>
                  </a:cubicBezTo>
                  <a:cubicBezTo>
                    <a:pt x="24712" y="744"/>
                    <a:pt x="24035" y="1019"/>
                    <a:pt x="23308" y="1345"/>
                  </a:cubicBezTo>
                  <a:cubicBezTo>
                    <a:pt x="23208" y="1370"/>
                    <a:pt x="23083" y="1420"/>
                    <a:pt x="22983" y="1471"/>
                  </a:cubicBezTo>
                  <a:cubicBezTo>
                    <a:pt x="21805" y="1972"/>
                    <a:pt x="20476" y="2523"/>
                    <a:pt x="19048" y="3024"/>
                  </a:cubicBezTo>
                  <a:cubicBezTo>
                    <a:pt x="18922" y="3075"/>
                    <a:pt x="18797" y="3125"/>
                    <a:pt x="18672" y="3150"/>
                  </a:cubicBezTo>
                  <a:cubicBezTo>
                    <a:pt x="17719" y="3501"/>
                    <a:pt x="16717" y="3801"/>
                    <a:pt x="15664" y="4052"/>
                  </a:cubicBezTo>
                  <a:cubicBezTo>
                    <a:pt x="15539" y="4077"/>
                    <a:pt x="15414" y="4127"/>
                    <a:pt x="15313" y="4152"/>
                  </a:cubicBezTo>
                  <a:cubicBezTo>
                    <a:pt x="14361" y="4353"/>
                    <a:pt x="13359" y="4528"/>
                    <a:pt x="12356" y="4628"/>
                  </a:cubicBezTo>
                  <a:cubicBezTo>
                    <a:pt x="12231" y="4654"/>
                    <a:pt x="12105" y="4654"/>
                    <a:pt x="11980" y="4679"/>
                  </a:cubicBezTo>
                  <a:lnTo>
                    <a:pt x="11755" y="4679"/>
                  </a:lnTo>
                  <a:cubicBezTo>
                    <a:pt x="10727" y="4754"/>
                    <a:pt x="9800" y="4804"/>
                    <a:pt x="8922" y="4804"/>
                  </a:cubicBezTo>
                  <a:cubicBezTo>
                    <a:pt x="8797" y="4804"/>
                    <a:pt x="8672" y="4829"/>
                    <a:pt x="8546" y="4829"/>
                  </a:cubicBezTo>
                  <a:cubicBezTo>
                    <a:pt x="7694" y="4829"/>
                    <a:pt x="6892" y="4829"/>
                    <a:pt x="6166" y="4804"/>
                  </a:cubicBezTo>
                  <a:lnTo>
                    <a:pt x="5790" y="4804"/>
                  </a:lnTo>
                  <a:cubicBezTo>
                    <a:pt x="4662" y="4754"/>
                    <a:pt x="3709" y="4729"/>
                    <a:pt x="2957" y="4729"/>
                  </a:cubicBezTo>
                  <a:cubicBezTo>
                    <a:pt x="2832" y="4729"/>
                    <a:pt x="2707" y="4729"/>
                    <a:pt x="2607" y="4754"/>
                  </a:cubicBezTo>
                  <a:cubicBezTo>
                    <a:pt x="1328" y="4779"/>
                    <a:pt x="627" y="5029"/>
                    <a:pt x="451" y="5756"/>
                  </a:cubicBezTo>
                  <a:cubicBezTo>
                    <a:pt x="0" y="7586"/>
                    <a:pt x="1303" y="10568"/>
                    <a:pt x="1303" y="10568"/>
                  </a:cubicBezTo>
                  <a:cubicBezTo>
                    <a:pt x="1303" y="10568"/>
                    <a:pt x="2080" y="10694"/>
                    <a:pt x="3434" y="10819"/>
                  </a:cubicBezTo>
                  <a:cubicBezTo>
                    <a:pt x="3559" y="10819"/>
                    <a:pt x="3684" y="10844"/>
                    <a:pt x="3835" y="10844"/>
                  </a:cubicBezTo>
                  <a:cubicBezTo>
                    <a:pt x="4712" y="10919"/>
                    <a:pt x="5815" y="10969"/>
                    <a:pt x="7068" y="10994"/>
                  </a:cubicBezTo>
                  <a:lnTo>
                    <a:pt x="7419" y="10994"/>
                  </a:lnTo>
                  <a:cubicBezTo>
                    <a:pt x="7646" y="11002"/>
                    <a:pt x="7876" y="11005"/>
                    <a:pt x="8108" y="11005"/>
                  </a:cubicBezTo>
                  <a:cubicBezTo>
                    <a:pt x="8670" y="11005"/>
                    <a:pt x="9247" y="10987"/>
                    <a:pt x="9850" y="10969"/>
                  </a:cubicBezTo>
                  <a:lnTo>
                    <a:pt x="10150" y="10969"/>
                  </a:lnTo>
                  <a:cubicBezTo>
                    <a:pt x="11328" y="10919"/>
                    <a:pt x="12557" y="10819"/>
                    <a:pt x="13860" y="10669"/>
                  </a:cubicBezTo>
                  <a:cubicBezTo>
                    <a:pt x="13960" y="10669"/>
                    <a:pt x="14085" y="10644"/>
                    <a:pt x="14211" y="10618"/>
                  </a:cubicBezTo>
                  <a:cubicBezTo>
                    <a:pt x="15414" y="10468"/>
                    <a:pt x="16617" y="10268"/>
                    <a:pt x="17870" y="9992"/>
                  </a:cubicBezTo>
                  <a:cubicBezTo>
                    <a:pt x="17995" y="9992"/>
                    <a:pt x="18095" y="9967"/>
                    <a:pt x="18221" y="9917"/>
                  </a:cubicBezTo>
                  <a:cubicBezTo>
                    <a:pt x="19474" y="9641"/>
                    <a:pt x="20727" y="9290"/>
                    <a:pt x="21980" y="8864"/>
                  </a:cubicBezTo>
                  <a:cubicBezTo>
                    <a:pt x="22105" y="8814"/>
                    <a:pt x="22206" y="8764"/>
                    <a:pt x="22331" y="8739"/>
                  </a:cubicBezTo>
                  <a:cubicBezTo>
                    <a:pt x="23684" y="8237"/>
                    <a:pt x="25013" y="7661"/>
                    <a:pt x="26316" y="6959"/>
                  </a:cubicBezTo>
                  <a:cubicBezTo>
                    <a:pt x="26416" y="6884"/>
                    <a:pt x="26516" y="6834"/>
                    <a:pt x="26617" y="6784"/>
                  </a:cubicBezTo>
                  <a:cubicBezTo>
                    <a:pt x="27394" y="6358"/>
                    <a:pt x="28146" y="5857"/>
                    <a:pt x="28897" y="5330"/>
                  </a:cubicBezTo>
                  <a:cubicBezTo>
                    <a:pt x="28973" y="5280"/>
                    <a:pt x="29073" y="5205"/>
                    <a:pt x="29148" y="5155"/>
                  </a:cubicBezTo>
                  <a:cubicBezTo>
                    <a:pt x="29148" y="5155"/>
                    <a:pt x="29148" y="5130"/>
                    <a:pt x="29173" y="5080"/>
                  </a:cubicBezTo>
                  <a:lnTo>
                    <a:pt x="29173" y="5055"/>
                  </a:lnTo>
                  <a:cubicBezTo>
                    <a:pt x="29273" y="4478"/>
                    <a:pt x="29800" y="1120"/>
                    <a:pt x="28121" y="142"/>
                  </a:cubicBezTo>
                  <a:cubicBezTo>
                    <a:pt x="27953" y="45"/>
                    <a:pt x="27741" y="1"/>
                    <a:pt x="274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5"/>
            <p:cNvSpPr/>
            <p:nvPr/>
          </p:nvSpPr>
          <p:spPr>
            <a:xfrm>
              <a:off x="2178725" y="803900"/>
              <a:ext cx="36350" cy="152925"/>
            </a:xfrm>
            <a:custGeom>
              <a:avLst/>
              <a:gdLst/>
              <a:ahLst/>
              <a:cxnLst/>
              <a:rect l="l" t="t" r="r" b="b"/>
              <a:pathLst>
                <a:path w="1454" h="6117" extrusionOk="0">
                  <a:moveTo>
                    <a:pt x="576" y="1"/>
                  </a:moveTo>
                  <a:cubicBezTo>
                    <a:pt x="451" y="1"/>
                    <a:pt x="326" y="1"/>
                    <a:pt x="226" y="26"/>
                  </a:cubicBezTo>
                  <a:cubicBezTo>
                    <a:pt x="0" y="2131"/>
                    <a:pt x="276" y="4161"/>
                    <a:pt x="1053" y="6091"/>
                  </a:cubicBezTo>
                  <a:cubicBezTo>
                    <a:pt x="1178" y="6091"/>
                    <a:pt x="1303" y="6116"/>
                    <a:pt x="1454" y="6116"/>
                  </a:cubicBezTo>
                  <a:cubicBezTo>
                    <a:pt x="652" y="4211"/>
                    <a:pt x="351" y="213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5"/>
            <p:cNvSpPr/>
            <p:nvPr/>
          </p:nvSpPr>
          <p:spPr>
            <a:xfrm>
              <a:off x="2263925" y="805775"/>
              <a:ext cx="40750" cy="154800"/>
            </a:xfrm>
            <a:custGeom>
              <a:avLst/>
              <a:gdLst/>
              <a:ahLst/>
              <a:cxnLst/>
              <a:rect l="l" t="t" r="r" b="b"/>
              <a:pathLst>
                <a:path w="1630" h="6192" extrusionOk="0">
                  <a:moveTo>
                    <a:pt x="1" y="1"/>
                  </a:moveTo>
                  <a:cubicBezTo>
                    <a:pt x="126" y="2081"/>
                    <a:pt x="727" y="4161"/>
                    <a:pt x="1279" y="6191"/>
                  </a:cubicBezTo>
                  <a:lnTo>
                    <a:pt x="1630" y="6191"/>
                  </a:lnTo>
                  <a:cubicBezTo>
                    <a:pt x="1103" y="4161"/>
                    <a:pt x="502" y="2081"/>
                    <a:pt x="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5"/>
            <p:cNvSpPr/>
            <p:nvPr/>
          </p:nvSpPr>
          <p:spPr>
            <a:xfrm>
              <a:off x="2332850" y="805775"/>
              <a:ext cx="40125" cy="154175"/>
            </a:xfrm>
            <a:custGeom>
              <a:avLst/>
              <a:gdLst/>
              <a:ahLst/>
              <a:cxnLst/>
              <a:rect l="l" t="t" r="r" b="b"/>
              <a:pathLst>
                <a:path w="1605" h="6167" extrusionOk="0">
                  <a:moveTo>
                    <a:pt x="376" y="1"/>
                  </a:moveTo>
                  <a:cubicBezTo>
                    <a:pt x="251" y="1"/>
                    <a:pt x="126" y="26"/>
                    <a:pt x="0" y="26"/>
                  </a:cubicBezTo>
                  <a:cubicBezTo>
                    <a:pt x="477" y="1455"/>
                    <a:pt x="777" y="2908"/>
                    <a:pt x="1078" y="4387"/>
                  </a:cubicBezTo>
                  <a:cubicBezTo>
                    <a:pt x="1153" y="4888"/>
                    <a:pt x="1203" y="5540"/>
                    <a:pt x="1304" y="6166"/>
                  </a:cubicBezTo>
                  <a:lnTo>
                    <a:pt x="1604" y="6166"/>
                  </a:lnTo>
                  <a:cubicBezTo>
                    <a:pt x="1429" y="5189"/>
                    <a:pt x="1379" y="4061"/>
                    <a:pt x="1254" y="3384"/>
                  </a:cubicBezTo>
                  <a:cubicBezTo>
                    <a:pt x="1003" y="2231"/>
                    <a:pt x="727" y="1104"/>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5"/>
            <p:cNvSpPr/>
            <p:nvPr/>
          </p:nvSpPr>
          <p:spPr>
            <a:xfrm>
              <a:off x="2418700" y="801400"/>
              <a:ext cx="55775" cy="151025"/>
            </a:xfrm>
            <a:custGeom>
              <a:avLst/>
              <a:gdLst/>
              <a:ahLst/>
              <a:cxnLst/>
              <a:rect l="l" t="t" r="r" b="b"/>
              <a:pathLst>
                <a:path w="2231" h="6041" extrusionOk="0">
                  <a:moveTo>
                    <a:pt x="376" y="0"/>
                  </a:moveTo>
                  <a:cubicBezTo>
                    <a:pt x="251" y="26"/>
                    <a:pt x="125" y="26"/>
                    <a:pt x="0" y="51"/>
                  </a:cubicBezTo>
                  <a:cubicBezTo>
                    <a:pt x="501" y="1229"/>
                    <a:pt x="952" y="2457"/>
                    <a:pt x="1278" y="3710"/>
                  </a:cubicBezTo>
                  <a:cubicBezTo>
                    <a:pt x="1479" y="4487"/>
                    <a:pt x="1629" y="5264"/>
                    <a:pt x="1880" y="6041"/>
                  </a:cubicBezTo>
                  <a:cubicBezTo>
                    <a:pt x="1980" y="6041"/>
                    <a:pt x="2105" y="6016"/>
                    <a:pt x="2231" y="5990"/>
                  </a:cubicBezTo>
                  <a:cubicBezTo>
                    <a:pt x="1855" y="4888"/>
                    <a:pt x="1654" y="3685"/>
                    <a:pt x="1303" y="2532"/>
                  </a:cubicBezTo>
                  <a:cubicBezTo>
                    <a:pt x="1053" y="1680"/>
                    <a:pt x="727" y="828"/>
                    <a:pt x="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5"/>
            <p:cNvSpPr/>
            <p:nvPr/>
          </p:nvSpPr>
          <p:spPr>
            <a:xfrm>
              <a:off x="2502025" y="787000"/>
              <a:ext cx="72700" cy="148500"/>
            </a:xfrm>
            <a:custGeom>
              <a:avLst/>
              <a:gdLst/>
              <a:ahLst/>
              <a:cxnLst/>
              <a:rect l="l" t="t" r="r" b="b"/>
              <a:pathLst>
                <a:path w="2908" h="5940" extrusionOk="0">
                  <a:moveTo>
                    <a:pt x="351" y="0"/>
                  </a:moveTo>
                  <a:cubicBezTo>
                    <a:pt x="226" y="25"/>
                    <a:pt x="101" y="75"/>
                    <a:pt x="0" y="100"/>
                  </a:cubicBezTo>
                  <a:cubicBezTo>
                    <a:pt x="953" y="2005"/>
                    <a:pt x="1805" y="3960"/>
                    <a:pt x="2557" y="5940"/>
                  </a:cubicBezTo>
                  <a:cubicBezTo>
                    <a:pt x="2682" y="5940"/>
                    <a:pt x="2782" y="5915"/>
                    <a:pt x="2908" y="5865"/>
                  </a:cubicBezTo>
                  <a:cubicBezTo>
                    <a:pt x="2181" y="3860"/>
                    <a:pt x="1329" y="1905"/>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5"/>
            <p:cNvSpPr/>
            <p:nvPr/>
          </p:nvSpPr>
          <p:spPr>
            <a:xfrm>
              <a:off x="2585975" y="761300"/>
              <a:ext cx="91525" cy="146025"/>
            </a:xfrm>
            <a:custGeom>
              <a:avLst/>
              <a:gdLst/>
              <a:ahLst/>
              <a:cxnLst/>
              <a:rect l="l" t="t" r="r" b="b"/>
              <a:pathLst>
                <a:path w="3661" h="5841" extrusionOk="0">
                  <a:moveTo>
                    <a:pt x="377" y="0"/>
                  </a:moveTo>
                  <a:cubicBezTo>
                    <a:pt x="251" y="51"/>
                    <a:pt x="126" y="101"/>
                    <a:pt x="1" y="126"/>
                  </a:cubicBezTo>
                  <a:cubicBezTo>
                    <a:pt x="1379" y="1880"/>
                    <a:pt x="2382" y="3835"/>
                    <a:pt x="3309" y="5840"/>
                  </a:cubicBezTo>
                  <a:cubicBezTo>
                    <a:pt x="3434" y="5790"/>
                    <a:pt x="3535" y="5740"/>
                    <a:pt x="3660" y="5715"/>
                  </a:cubicBezTo>
                  <a:cubicBezTo>
                    <a:pt x="2733" y="3710"/>
                    <a:pt x="1705" y="1755"/>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5"/>
            <p:cNvSpPr/>
            <p:nvPr/>
          </p:nvSpPr>
          <p:spPr>
            <a:xfrm>
              <a:off x="2693750" y="719325"/>
              <a:ext cx="90875" cy="140375"/>
            </a:xfrm>
            <a:custGeom>
              <a:avLst/>
              <a:gdLst/>
              <a:ahLst/>
              <a:cxnLst/>
              <a:rect l="l" t="t" r="r" b="b"/>
              <a:pathLst>
                <a:path w="3635" h="5615" extrusionOk="0">
                  <a:moveTo>
                    <a:pt x="326" y="0"/>
                  </a:moveTo>
                  <a:cubicBezTo>
                    <a:pt x="226" y="25"/>
                    <a:pt x="101" y="75"/>
                    <a:pt x="1" y="126"/>
                  </a:cubicBezTo>
                  <a:cubicBezTo>
                    <a:pt x="552" y="978"/>
                    <a:pt x="1103" y="1855"/>
                    <a:pt x="1630" y="2732"/>
                  </a:cubicBezTo>
                  <a:cubicBezTo>
                    <a:pt x="2156" y="3584"/>
                    <a:pt x="2883" y="4587"/>
                    <a:pt x="3334" y="5614"/>
                  </a:cubicBezTo>
                  <a:cubicBezTo>
                    <a:pt x="3434" y="5539"/>
                    <a:pt x="3534" y="5489"/>
                    <a:pt x="3635" y="5439"/>
                  </a:cubicBezTo>
                  <a:cubicBezTo>
                    <a:pt x="3334" y="4812"/>
                    <a:pt x="2933" y="4211"/>
                    <a:pt x="2582" y="3609"/>
                  </a:cubicBezTo>
                  <a:cubicBezTo>
                    <a:pt x="1880" y="2381"/>
                    <a:pt x="1128" y="1178"/>
                    <a:pt x="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5"/>
            <p:cNvSpPr/>
            <p:nvPr/>
          </p:nvSpPr>
          <p:spPr>
            <a:xfrm>
              <a:off x="2752025" y="695500"/>
              <a:ext cx="96525" cy="123475"/>
            </a:xfrm>
            <a:custGeom>
              <a:avLst/>
              <a:gdLst/>
              <a:ahLst/>
              <a:cxnLst/>
              <a:rect l="l" t="t" r="r" b="b"/>
              <a:pathLst>
                <a:path w="3861" h="4939" extrusionOk="0">
                  <a:moveTo>
                    <a:pt x="376" y="1"/>
                  </a:moveTo>
                  <a:cubicBezTo>
                    <a:pt x="251" y="51"/>
                    <a:pt x="126" y="101"/>
                    <a:pt x="0" y="126"/>
                  </a:cubicBezTo>
                  <a:cubicBezTo>
                    <a:pt x="1329" y="1655"/>
                    <a:pt x="2532" y="3234"/>
                    <a:pt x="3584" y="4938"/>
                  </a:cubicBezTo>
                  <a:cubicBezTo>
                    <a:pt x="3660" y="4888"/>
                    <a:pt x="3760" y="4813"/>
                    <a:pt x="3835" y="4763"/>
                  </a:cubicBezTo>
                  <a:cubicBezTo>
                    <a:pt x="3835" y="4763"/>
                    <a:pt x="3835" y="4738"/>
                    <a:pt x="3860" y="4688"/>
                  </a:cubicBezTo>
                  <a:lnTo>
                    <a:pt x="3860" y="4663"/>
                  </a:lnTo>
                  <a:cubicBezTo>
                    <a:pt x="2808" y="3033"/>
                    <a:pt x="1655" y="1480"/>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5"/>
            <p:cNvSpPr/>
            <p:nvPr/>
          </p:nvSpPr>
          <p:spPr>
            <a:xfrm>
              <a:off x="2275325" y="700175"/>
              <a:ext cx="26925" cy="42400"/>
            </a:xfrm>
            <a:custGeom>
              <a:avLst/>
              <a:gdLst/>
              <a:ahLst/>
              <a:cxnLst/>
              <a:rect l="l" t="t" r="r" b="b"/>
              <a:pathLst>
                <a:path w="1077" h="1696" extrusionOk="0">
                  <a:moveTo>
                    <a:pt x="828" y="1"/>
                  </a:moveTo>
                  <a:cubicBezTo>
                    <a:pt x="770" y="1"/>
                    <a:pt x="712" y="27"/>
                    <a:pt x="672" y="90"/>
                  </a:cubicBezTo>
                  <a:cubicBezTo>
                    <a:pt x="397" y="516"/>
                    <a:pt x="171" y="967"/>
                    <a:pt x="46" y="1468"/>
                  </a:cubicBezTo>
                  <a:cubicBezTo>
                    <a:pt x="0" y="1605"/>
                    <a:pt x="111" y="1695"/>
                    <a:pt x="222" y="1695"/>
                  </a:cubicBezTo>
                  <a:cubicBezTo>
                    <a:pt x="295" y="1695"/>
                    <a:pt x="367" y="1657"/>
                    <a:pt x="397" y="1568"/>
                  </a:cubicBezTo>
                  <a:cubicBezTo>
                    <a:pt x="522" y="1092"/>
                    <a:pt x="723" y="666"/>
                    <a:pt x="973" y="265"/>
                  </a:cubicBezTo>
                  <a:cubicBezTo>
                    <a:pt x="1077" y="127"/>
                    <a:pt x="955" y="1"/>
                    <a:pt x="82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5"/>
            <p:cNvSpPr/>
            <p:nvPr/>
          </p:nvSpPr>
          <p:spPr>
            <a:xfrm>
              <a:off x="2298875" y="716150"/>
              <a:ext cx="20725" cy="45850"/>
            </a:xfrm>
            <a:custGeom>
              <a:avLst/>
              <a:gdLst/>
              <a:ahLst/>
              <a:cxnLst/>
              <a:rect l="l" t="t" r="r" b="b"/>
              <a:pathLst>
                <a:path w="829" h="1834" extrusionOk="0">
                  <a:moveTo>
                    <a:pt x="606" y="0"/>
                  </a:moveTo>
                  <a:cubicBezTo>
                    <a:pt x="534" y="0"/>
                    <a:pt x="462" y="38"/>
                    <a:pt x="432" y="127"/>
                  </a:cubicBezTo>
                  <a:cubicBezTo>
                    <a:pt x="257" y="603"/>
                    <a:pt x="131" y="1105"/>
                    <a:pt x="31" y="1606"/>
                  </a:cubicBezTo>
                  <a:cubicBezTo>
                    <a:pt x="1" y="1743"/>
                    <a:pt x="118" y="1833"/>
                    <a:pt x="226" y="1833"/>
                  </a:cubicBezTo>
                  <a:cubicBezTo>
                    <a:pt x="296" y="1833"/>
                    <a:pt x="362" y="1795"/>
                    <a:pt x="382" y="1706"/>
                  </a:cubicBezTo>
                  <a:cubicBezTo>
                    <a:pt x="482" y="1205"/>
                    <a:pt x="608" y="704"/>
                    <a:pt x="783" y="227"/>
                  </a:cubicBezTo>
                  <a:cubicBezTo>
                    <a:pt x="829" y="91"/>
                    <a:pt x="718" y="0"/>
                    <a:pt x="606"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5"/>
            <p:cNvSpPr/>
            <p:nvPr/>
          </p:nvSpPr>
          <p:spPr>
            <a:xfrm>
              <a:off x="2388625" y="670600"/>
              <a:ext cx="8775" cy="30425"/>
            </a:xfrm>
            <a:custGeom>
              <a:avLst/>
              <a:gdLst/>
              <a:ahLst/>
              <a:cxnLst/>
              <a:rect l="l" t="t" r="r" b="b"/>
              <a:pathLst>
                <a:path w="351" h="1217" extrusionOk="0">
                  <a:moveTo>
                    <a:pt x="176" y="1"/>
                  </a:moveTo>
                  <a:cubicBezTo>
                    <a:pt x="88" y="1"/>
                    <a:pt x="0" y="57"/>
                    <a:pt x="0" y="170"/>
                  </a:cubicBezTo>
                  <a:lnTo>
                    <a:pt x="0" y="1047"/>
                  </a:lnTo>
                  <a:cubicBezTo>
                    <a:pt x="0" y="1160"/>
                    <a:pt x="88" y="1216"/>
                    <a:pt x="176" y="1216"/>
                  </a:cubicBezTo>
                  <a:cubicBezTo>
                    <a:pt x="263" y="1216"/>
                    <a:pt x="351" y="1160"/>
                    <a:pt x="351" y="1047"/>
                  </a:cubicBezTo>
                  <a:lnTo>
                    <a:pt x="351" y="170"/>
                  </a:lnTo>
                  <a:cubicBezTo>
                    <a:pt x="351" y="57"/>
                    <a:pt x="263" y="1"/>
                    <a:pt x="17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5"/>
            <p:cNvSpPr/>
            <p:nvPr/>
          </p:nvSpPr>
          <p:spPr>
            <a:xfrm>
              <a:off x="2411175" y="671850"/>
              <a:ext cx="9425" cy="33550"/>
            </a:xfrm>
            <a:custGeom>
              <a:avLst/>
              <a:gdLst/>
              <a:ahLst/>
              <a:cxnLst/>
              <a:rect l="l" t="t" r="r" b="b"/>
              <a:pathLst>
                <a:path w="377" h="1342" extrusionOk="0">
                  <a:moveTo>
                    <a:pt x="188" y="1"/>
                  </a:moveTo>
                  <a:cubicBezTo>
                    <a:pt x="94" y="1"/>
                    <a:pt x="0" y="57"/>
                    <a:pt x="0" y="170"/>
                  </a:cubicBezTo>
                  <a:lnTo>
                    <a:pt x="0" y="1172"/>
                  </a:lnTo>
                  <a:cubicBezTo>
                    <a:pt x="0" y="1285"/>
                    <a:pt x="94" y="1342"/>
                    <a:pt x="188" y="1342"/>
                  </a:cubicBezTo>
                  <a:cubicBezTo>
                    <a:pt x="282" y="1342"/>
                    <a:pt x="376" y="1285"/>
                    <a:pt x="376" y="1172"/>
                  </a:cubicBezTo>
                  <a:lnTo>
                    <a:pt x="376" y="170"/>
                  </a:lnTo>
                  <a:cubicBezTo>
                    <a:pt x="376" y="57"/>
                    <a:pt x="282" y="1"/>
                    <a:pt x="18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5"/>
            <p:cNvSpPr/>
            <p:nvPr/>
          </p:nvSpPr>
          <p:spPr>
            <a:xfrm>
              <a:off x="2423075" y="752050"/>
              <a:ext cx="12450" cy="20600"/>
            </a:xfrm>
            <a:custGeom>
              <a:avLst/>
              <a:gdLst/>
              <a:ahLst/>
              <a:cxnLst/>
              <a:rect l="l" t="t" r="r" b="b"/>
              <a:pathLst>
                <a:path w="498" h="824" extrusionOk="0">
                  <a:moveTo>
                    <a:pt x="188" y="1"/>
                  </a:moveTo>
                  <a:cubicBezTo>
                    <a:pt x="95" y="1"/>
                    <a:pt x="1" y="57"/>
                    <a:pt x="1" y="170"/>
                  </a:cubicBezTo>
                  <a:cubicBezTo>
                    <a:pt x="1" y="345"/>
                    <a:pt x="26" y="521"/>
                    <a:pt x="101" y="696"/>
                  </a:cubicBezTo>
                  <a:cubicBezTo>
                    <a:pt x="130" y="785"/>
                    <a:pt x="203" y="823"/>
                    <a:pt x="275" y="823"/>
                  </a:cubicBezTo>
                  <a:cubicBezTo>
                    <a:pt x="386" y="823"/>
                    <a:pt x="497" y="733"/>
                    <a:pt x="452" y="596"/>
                  </a:cubicBezTo>
                  <a:cubicBezTo>
                    <a:pt x="402" y="446"/>
                    <a:pt x="376" y="320"/>
                    <a:pt x="376" y="170"/>
                  </a:cubicBezTo>
                  <a:cubicBezTo>
                    <a:pt x="376" y="57"/>
                    <a:pt x="282" y="1"/>
                    <a:pt x="18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5"/>
            <p:cNvSpPr/>
            <p:nvPr/>
          </p:nvSpPr>
          <p:spPr>
            <a:xfrm>
              <a:off x="2449000" y="739950"/>
              <a:ext cx="13050" cy="30675"/>
            </a:xfrm>
            <a:custGeom>
              <a:avLst/>
              <a:gdLst/>
              <a:ahLst/>
              <a:cxnLst/>
              <a:rect l="l" t="t" r="r" b="b"/>
              <a:pathLst>
                <a:path w="522" h="1227" extrusionOk="0">
                  <a:moveTo>
                    <a:pt x="229" y="0"/>
                  </a:moveTo>
                  <a:cubicBezTo>
                    <a:pt x="124" y="0"/>
                    <a:pt x="1" y="91"/>
                    <a:pt x="16" y="228"/>
                  </a:cubicBezTo>
                  <a:cubicBezTo>
                    <a:pt x="66" y="504"/>
                    <a:pt x="116" y="804"/>
                    <a:pt x="141" y="1080"/>
                  </a:cubicBezTo>
                  <a:cubicBezTo>
                    <a:pt x="162" y="1183"/>
                    <a:pt x="234" y="1227"/>
                    <a:pt x="307" y="1227"/>
                  </a:cubicBezTo>
                  <a:cubicBezTo>
                    <a:pt x="412" y="1227"/>
                    <a:pt x="522" y="1138"/>
                    <a:pt x="492" y="1005"/>
                  </a:cubicBezTo>
                  <a:cubicBezTo>
                    <a:pt x="467" y="704"/>
                    <a:pt x="417" y="403"/>
                    <a:pt x="367" y="128"/>
                  </a:cubicBezTo>
                  <a:cubicBezTo>
                    <a:pt x="357" y="39"/>
                    <a:pt x="297" y="0"/>
                    <a:pt x="22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5"/>
            <p:cNvSpPr/>
            <p:nvPr/>
          </p:nvSpPr>
          <p:spPr>
            <a:xfrm>
              <a:off x="2482875" y="649225"/>
              <a:ext cx="25300" cy="34725"/>
            </a:xfrm>
            <a:custGeom>
              <a:avLst/>
              <a:gdLst/>
              <a:ahLst/>
              <a:cxnLst/>
              <a:rect l="l" t="t" r="r" b="b"/>
              <a:pathLst>
                <a:path w="1012" h="1389" extrusionOk="0">
                  <a:moveTo>
                    <a:pt x="273" y="0"/>
                  </a:moveTo>
                  <a:cubicBezTo>
                    <a:pt x="140" y="0"/>
                    <a:pt x="1" y="130"/>
                    <a:pt x="90" y="273"/>
                  </a:cubicBezTo>
                  <a:cubicBezTo>
                    <a:pt x="315" y="599"/>
                    <a:pt x="491" y="925"/>
                    <a:pt x="641" y="1300"/>
                  </a:cubicBezTo>
                  <a:cubicBezTo>
                    <a:pt x="672" y="1362"/>
                    <a:pt x="722" y="1388"/>
                    <a:pt x="773" y="1388"/>
                  </a:cubicBezTo>
                  <a:cubicBezTo>
                    <a:pt x="888" y="1388"/>
                    <a:pt x="1011" y="1256"/>
                    <a:pt x="942" y="1100"/>
                  </a:cubicBezTo>
                  <a:cubicBezTo>
                    <a:pt x="791" y="749"/>
                    <a:pt x="616" y="398"/>
                    <a:pt x="416" y="72"/>
                  </a:cubicBezTo>
                  <a:cubicBezTo>
                    <a:pt x="379" y="22"/>
                    <a:pt x="326" y="0"/>
                    <a:pt x="273"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5"/>
            <p:cNvSpPr/>
            <p:nvPr/>
          </p:nvSpPr>
          <p:spPr>
            <a:xfrm>
              <a:off x="2509075" y="646650"/>
              <a:ext cx="21925" cy="26550"/>
            </a:xfrm>
            <a:custGeom>
              <a:avLst/>
              <a:gdLst/>
              <a:ahLst/>
              <a:cxnLst/>
              <a:rect l="l" t="t" r="r" b="b"/>
              <a:pathLst>
                <a:path w="877" h="1062" extrusionOk="0">
                  <a:moveTo>
                    <a:pt x="235" y="1"/>
                  </a:moveTo>
                  <a:cubicBezTo>
                    <a:pt x="120" y="1"/>
                    <a:pt x="1" y="138"/>
                    <a:pt x="69" y="276"/>
                  </a:cubicBezTo>
                  <a:cubicBezTo>
                    <a:pt x="170" y="526"/>
                    <a:pt x="295" y="777"/>
                    <a:pt x="470" y="977"/>
                  </a:cubicBezTo>
                  <a:cubicBezTo>
                    <a:pt x="508" y="1037"/>
                    <a:pt x="562" y="1061"/>
                    <a:pt x="617" y="1061"/>
                  </a:cubicBezTo>
                  <a:cubicBezTo>
                    <a:pt x="747" y="1061"/>
                    <a:pt x="877" y="925"/>
                    <a:pt x="771" y="802"/>
                  </a:cubicBezTo>
                  <a:cubicBezTo>
                    <a:pt x="621" y="576"/>
                    <a:pt x="470" y="351"/>
                    <a:pt x="370" y="100"/>
                  </a:cubicBezTo>
                  <a:cubicBezTo>
                    <a:pt x="339" y="29"/>
                    <a:pt x="287" y="1"/>
                    <a:pt x="23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5"/>
            <p:cNvSpPr/>
            <p:nvPr/>
          </p:nvSpPr>
          <p:spPr>
            <a:xfrm>
              <a:off x="2591975" y="623125"/>
              <a:ext cx="28125" cy="29950"/>
            </a:xfrm>
            <a:custGeom>
              <a:avLst/>
              <a:gdLst/>
              <a:ahLst/>
              <a:cxnLst/>
              <a:rect l="l" t="t" r="r" b="b"/>
              <a:pathLst>
                <a:path w="1125" h="1198" extrusionOk="0">
                  <a:moveTo>
                    <a:pt x="237" y="0"/>
                  </a:moveTo>
                  <a:cubicBezTo>
                    <a:pt x="116" y="0"/>
                    <a:pt x="0" y="126"/>
                    <a:pt x="87" y="264"/>
                  </a:cubicBezTo>
                  <a:cubicBezTo>
                    <a:pt x="262" y="565"/>
                    <a:pt x="488" y="866"/>
                    <a:pt x="738" y="1141"/>
                  </a:cubicBezTo>
                  <a:cubicBezTo>
                    <a:pt x="772" y="1181"/>
                    <a:pt x="812" y="1198"/>
                    <a:pt x="853" y="1198"/>
                  </a:cubicBezTo>
                  <a:cubicBezTo>
                    <a:pt x="990" y="1198"/>
                    <a:pt x="1125" y="1002"/>
                    <a:pt x="989" y="866"/>
                  </a:cubicBezTo>
                  <a:cubicBezTo>
                    <a:pt x="763" y="615"/>
                    <a:pt x="563" y="364"/>
                    <a:pt x="387" y="89"/>
                  </a:cubicBezTo>
                  <a:cubicBezTo>
                    <a:pt x="348" y="26"/>
                    <a:pt x="292" y="0"/>
                    <a:pt x="23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5"/>
            <p:cNvSpPr/>
            <p:nvPr/>
          </p:nvSpPr>
          <p:spPr>
            <a:xfrm>
              <a:off x="2622050" y="621875"/>
              <a:ext cx="25000" cy="29500"/>
            </a:xfrm>
            <a:custGeom>
              <a:avLst/>
              <a:gdLst/>
              <a:ahLst/>
              <a:cxnLst/>
              <a:rect l="l" t="t" r="r" b="b"/>
              <a:pathLst>
                <a:path w="1000" h="1180" extrusionOk="0">
                  <a:moveTo>
                    <a:pt x="248" y="0"/>
                  </a:moveTo>
                  <a:cubicBezTo>
                    <a:pt x="128" y="0"/>
                    <a:pt x="0" y="126"/>
                    <a:pt x="87" y="264"/>
                  </a:cubicBezTo>
                  <a:lnTo>
                    <a:pt x="588" y="1091"/>
                  </a:lnTo>
                  <a:cubicBezTo>
                    <a:pt x="627" y="1154"/>
                    <a:pt x="686" y="1180"/>
                    <a:pt x="744" y="1180"/>
                  </a:cubicBezTo>
                  <a:cubicBezTo>
                    <a:pt x="873" y="1180"/>
                    <a:pt x="1000" y="1054"/>
                    <a:pt x="914" y="916"/>
                  </a:cubicBezTo>
                  <a:cubicBezTo>
                    <a:pt x="738" y="640"/>
                    <a:pt x="563" y="364"/>
                    <a:pt x="387" y="89"/>
                  </a:cubicBezTo>
                  <a:cubicBezTo>
                    <a:pt x="356" y="26"/>
                    <a:pt x="303" y="0"/>
                    <a:pt x="248"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5"/>
            <p:cNvSpPr/>
            <p:nvPr/>
          </p:nvSpPr>
          <p:spPr>
            <a:xfrm>
              <a:off x="2560450" y="710475"/>
              <a:ext cx="35950" cy="23750"/>
            </a:xfrm>
            <a:custGeom>
              <a:avLst/>
              <a:gdLst/>
              <a:ahLst/>
              <a:cxnLst/>
              <a:rect l="l" t="t" r="r" b="b"/>
              <a:pathLst>
                <a:path w="1438" h="950" extrusionOk="0">
                  <a:moveTo>
                    <a:pt x="254" y="0"/>
                  </a:moveTo>
                  <a:cubicBezTo>
                    <a:pt x="99" y="0"/>
                    <a:pt x="1" y="245"/>
                    <a:pt x="170" y="329"/>
                  </a:cubicBezTo>
                  <a:cubicBezTo>
                    <a:pt x="470" y="505"/>
                    <a:pt x="771" y="680"/>
                    <a:pt x="1022" y="906"/>
                  </a:cubicBezTo>
                  <a:cubicBezTo>
                    <a:pt x="1058" y="936"/>
                    <a:pt x="1098" y="949"/>
                    <a:pt x="1138" y="949"/>
                  </a:cubicBezTo>
                  <a:cubicBezTo>
                    <a:pt x="1291" y="949"/>
                    <a:pt x="1437" y="755"/>
                    <a:pt x="1298" y="655"/>
                  </a:cubicBezTo>
                  <a:cubicBezTo>
                    <a:pt x="997" y="404"/>
                    <a:pt x="696" y="204"/>
                    <a:pt x="345" y="28"/>
                  </a:cubicBezTo>
                  <a:cubicBezTo>
                    <a:pt x="314" y="9"/>
                    <a:pt x="283" y="0"/>
                    <a:pt x="254"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5"/>
            <p:cNvSpPr/>
            <p:nvPr/>
          </p:nvSpPr>
          <p:spPr>
            <a:xfrm>
              <a:off x="2594600" y="705600"/>
              <a:ext cx="27575" cy="24100"/>
            </a:xfrm>
            <a:custGeom>
              <a:avLst/>
              <a:gdLst/>
              <a:ahLst/>
              <a:cxnLst/>
              <a:rect l="l" t="t" r="r" b="b"/>
              <a:pathLst>
                <a:path w="1103" h="964" extrusionOk="0">
                  <a:moveTo>
                    <a:pt x="252" y="0"/>
                  </a:moveTo>
                  <a:cubicBezTo>
                    <a:pt x="120" y="0"/>
                    <a:pt x="1" y="124"/>
                    <a:pt x="107" y="248"/>
                  </a:cubicBezTo>
                  <a:cubicBezTo>
                    <a:pt x="282" y="524"/>
                    <a:pt x="508" y="725"/>
                    <a:pt x="759" y="925"/>
                  </a:cubicBezTo>
                  <a:cubicBezTo>
                    <a:pt x="795" y="952"/>
                    <a:pt x="830" y="964"/>
                    <a:pt x="863" y="964"/>
                  </a:cubicBezTo>
                  <a:cubicBezTo>
                    <a:pt x="1011" y="964"/>
                    <a:pt x="1103" y="723"/>
                    <a:pt x="959" y="599"/>
                  </a:cubicBezTo>
                  <a:cubicBezTo>
                    <a:pt x="759" y="449"/>
                    <a:pt x="558" y="274"/>
                    <a:pt x="408" y="73"/>
                  </a:cubicBezTo>
                  <a:cubicBezTo>
                    <a:pt x="364" y="22"/>
                    <a:pt x="307" y="0"/>
                    <a:pt x="25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5"/>
            <p:cNvSpPr/>
            <p:nvPr/>
          </p:nvSpPr>
          <p:spPr>
            <a:xfrm>
              <a:off x="2655025" y="603700"/>
              <a:ext cx="18975" cy="22950"/>
            </a:xfrm>
            <a:custGeom>
              <a:avLst/>
              <a:gdLst/>
              <a:ahLst/>
              <a:cxnLst/>
              <a:rect l="l" t="t" r="r" b="b"/>
              <a:pathLst>
                <a:path w="759" h="918" extrusionOk="0">
                  <a:moveTo>
                    <a:pt x="514" y="0"/>
                  </a:moveTo>
                  <a:cubicBezTo>
                    <a:pt x="455" y="0"/>
                    <a:pt x="394" y="26"/>
                    <a:pt x="347" y="89"/>
                  </a:cubicBezTo>
                  <a:cubicBezTo>
                    <a:pt x="221" y="264"/>
                    <a:pt x="121" y="465"/>
                    <a:pt x="46" y="690"/>
                  </a:cubicBezTo>
                  <a:cubicBezTo>
                    <a:pt x="0" y="827"/>
                    <a:pt x="111" y="918"/>
                    <a:pt x="222" y="918"/>
                  </a:cubicBezTo>
                  <a:cubicBezTo>
                    <a:pt x="295" y="918"/>
                    <a:pt x="367" y="879"/>
                    <a:pt x="397" y="791"/>
                  </a:cubicBezTo>
                  <a:cubicBezTo>
                    <a:pt x="472" y="590"/>
                    <a:pt x="572" y="440"/>
                    <a:pt x="672" y="264"/>
                  </a:cubicBezTo>
                  <a:cubicBezTo>
                    <a:pt x="759" y="126"/>
                    <a:pt x="643" y="0"/>
                    <a:pt x="514"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5"/>
            <p:cNvSpPr/>
            <p:nvPr/>
          </p:nvSpPr>
          <p:spPr>
            <a:xfrm>
              <a:off x="2675100" y="602450"/>
              <a:ext cx="21025" cy="30750"/>
            </a:xfrm>
            <a:custGeom>
              <a:avLst/>
              <a:gdLst/>
              <a:ahLst/>
              <a:cxnLst/>
              <a:rect l="l" t="t" r="r" b="b"/>
              <a:pathLst>
                <a:path w="841" h="1230" extrusionOk="0">
                  <a:moveTo>
                    <a:pt x="605" y="0"/>
                  </a:moveTo>
                  <a:cubicBezTo>
                    <a:pt x="553" y="0"/>
                    <a:pt x="502" y="26"/>
                    <a:pt x="471" y="89"/>
                  </a:cubicBezTo>
                  <a:cubicBezTo>
                    <a:pt x="346" y="389"/>
                    <a:pt x="195" y="665"/>
                    <a:pt x="70" y="966"/>
                  </a:cubicBezTo>
                  <a:cubicBezTo>
                    <a:pt x="1" y="1104"/>
                    <a:pt x="134" y="1230"/>
                    <a:pt x="256" y="1230"/>
                  </a:cubicBezTo>
                  <a:cubicBezTo>
                    <a:pt x="311" y="1230"/>
                    <a:pt x="364" y="1204"/>
                    <a:pt x="396" y="1141"/>
                  </a:cubicBezTo>
                  <a:lnTo>
                    <a:pt x="772" y="264"/>
                  </a:lnTo>
                  <a:cubicBezTo>
                    <a:pt x="841" y="126"/>
                    <a:pt x="720" y="0"/>
                    <a:pt x="605"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5"/>
            <p:cNvSpPr/>
            <p:nvPr/>
          </p:nvSpPr>
          <p:spPr>
            <a:xfrm>
              <a:off x="2208325" y="684150"/>
              <a:ext cx="45850" cy="35975"/>
            </a:xfrm>
            <a:custGeom>
              <a:avLst/>
              <a:gdLst/>
              <a:ahLst/>
              <a:cxnLst/>
              <a:rect l="l" t="t" r="r" b="b"/>
              <a:pathLst>
                <a:path w="1834" h="1439" extrusionOk="0">
                  <a:moveTo>
                    <a:pt x="254" y="1"/>
                  </a:moveTo>
                  <a:cubicBezTo>
                    <a:pt x="99" y="1"/>
                    <a:pt x="0" y="249"/>
                    <a:pt x="169" y="355"/>
                  </a:cubicBezTo>
                  <a:cubicBezTo>
                    <a:pt x="621" y="655"/>
                    <a:pt x="1072" y="981"/>
                    <a:pt x="1448" y="1382"/>
                  </a:cubicBezTo>
                  <a:cubicBezTo>
                    <a:pt x="1488" y="1422"/>
                    <a:pt x="1531" y="1439"/>
                    <a:pt x="1573" y="1439"/>
                  </a:cubicBezTo>
                  <a:cubicBezTo>
                    <a:pt x="1715" y="1439"/>
                    <a:pt x="1834" y="1248"/>
                    <a:pt x="1698" y="1132"/>
                  </a:cubicBezTo>
                  <a:cubicBezTo>
                    <a:pt x="1297" y="705"/>
                    <a:pt x="846" y="355"/>
                    <a:pt x="345" y="29"/>
                  </a:cubicBezTo>
                  <a:cubicBezTo>
                    <a:pt x="313" y="9"/>
                    <a:pt x="283" y="1"/>
                    <a:pt x="254"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5"/>
            <p:cNvSpPr/>
            <p:nvPr/>
          </p:nvSpPr>
          <p:spPr>
            <a:xfrm>
              <a:off x="2203700" y="713425"/>
              <a:ext cx="35025" cy="19150"/>
            </a:xfrm>
            <a:custGeom>
              <a:avLst/>
              <a:gdLst/>
              <a:ahLst/>
              <a:cxnLst/>
              <a:rect l="l" t="t" r="r" b="b"/>
              <a:pathLst>
                <a:path w="1401" h="766" extrusionOk="0">
                  <a:moveTo>
                    <a:pt x="243" y="0"/>
                  </a:moveTo>
                  <a:cubicBezTo>
                    <a:pt x="63" y="0"/>
                    <a:pt x="0" y="294"/>
                    <a:pt x="204" y="362"/>
                  </a:cubicBezTo>
                  <a:cubicBezTo>
                    <a:pt x="505" y="462"/>
                    <a:pt x="780" y="587"/>
                    <a:pt x="1031" y="737"/>
                  </a:cubicBezTo>
                  <a:cubicBezTo>
                    <a:pt x="1063" y="757"/>
                    <a:pt x="1094" y="766"/>
                    <a:pt x="1124" y="766"/>
                  </a:cubicBezTo>
                  <a:cubicBezTo>
                    <a:pt x="1285" y="766"/>
                    <a:pt x="1401" y="521"/>
                    <a:pt x="1232" y="437"/>
                  </a:cubicBezTo>
                  <a:cubicBezTo>
                    <a:pt x="931" y="261"/>
                    <a:pt x="630" y="111"/>
                    <a:pt x="304" y="11"/>
                  </a:cubicBezTo>
                  <a:cubicBezTo>
                    <a:pt x="283" y="3"/>
                    <a:pt x="262" y="0"/>
                    <a:pt x="243"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5"/>
            <p:cNvSpPr/>
            <p:nvPr/>
          </p:nvSpPr>
          <p:spPr>
            <a:xfrm>
              <a:off x="2151775" y="1203025"/>
              <a:ext cx="811425" cy="370175"/>
            </a:xfrm>
            <a:custGeom>
              <a:avLst/>
              <a:gdLst/>
              <a:ahLst/>
              <a:cxnLst/>
              <a:rect l="l" t="t" r="r" b="b"/>
              <a:pathLst>
                <a:path w="32457" h="14807" extrusionOk="0">
                  <a:moveTo>
                    <a:pt x="31554" y="1"/>
                  </a:moveTo>
                  <a:cubicBezTo>
                    <a:pt x="31153" y="276"/>
                    <a:pt x="30752" y="527"/>
                    <a:pt x="30326" y="778"/>
                  </a:cubicBezTo>
                  <a:cubicBezTo>
                    <a:pt x="30226" y="853"/>
                    <a:pt x="30126" y="903"/>
                    <a:pt x="30000" y="953"/>
                  </a:cubicBezTo>
                  <a:cubicBezTo>
                    <a:pt x="29750" y="1103"/>
                    <a:pt x="29474" y="1254"/>
                    <a:pt x="29198" y="1404"/>
                  </a:cubicBezTo>
                  <a:cubicBezTo>
                    <a:pt x="29098" y="1454"/>
                    <a:pt x="28973" y="1504"/>
                    <a:pt x="28873" y="1580"/>
                  </a:cubicBezTo>
                  <a:cubicBezTo>
                    <a:pt x="28271" y="1855"/>
                    <a:pt x="27670" y="2131"/>
                    <a:pt x="27068" y="2357"/>
                  </a:cubicBezTo>
                  <a:cubicBezTo>
                    <a:pt x="26943" y="2407"/>
                    <a:pt x="26843" y="2457"/>
                    <a:pt x="26717" y="2507"/>
                  </a:cubicBezTo>
                  <a:cubicBezTo>
                    <a:pt x="26066" y="2758"/>
                    <a:pt x="25414" y="2983"/>
                    <a:pt x="24737" y="3184"/>
                  </a:cubicBezTo>
                  <a:cubicBezTo>
                    <a:pt x="24612" y="3209"/>
                    <a:pt x="24512" y="3234"/>
                    <a:pt x="24386" y="3284"/>
                  </a:cubicBezTo>
                  <a:cubicBezTo>
                    <a:pt x="23785" y="3459"/>
                    <a:pt x="23158" y="3610"/>
                    <a:pt x="22532" y="3735"/>
                  </a:cubicBezTo>
                  <a:cubicBezTo>
                    <a:pt x="22406" y="3760"/>
                    <a:pt x="22281" y="3785"/>
                    <a:pt x="22181" y="3810"/>
                  </a:cubicBezTo>
                  <a:cubicBezTo>
                    <a:pt x="21705" y="3910"/>
                    <a:pt x="21229" y="4011"/>
                    <a:pt x="20727" y="4086"/>
                  </a:cubicBezTo>
                  <a:cubicBezTo>
                    <a:pt x="20627" y="4111"/>
                    <a:pt x="20502" y="4136"/>
                    <a:pt x="20376" y="4161"/>
                  </a:cubicBezTo>
                  <a:cubicBezTo>
                    <a:pt x="19775" y="4236"/>
                    <a:pt x="19173" y="4337"/>
                    <a:pt x="18572" y="4387"/>
                  </a:cubicBezTo>
                  <a:cubicBezTo>
                    <a:pt x="18472" y="4412"/>
                    <a:pt x="18346" y="4437"/>
                    <a:pt x="18221" y="4437"/>
                  </a:cubicBezTo>
                  <a:cubicBezTo>
                    <a:pt x="17695" y="4487"/>
                    <a:pt x="17143" y="4537"/>
                    <a:pt x="16617" y="4587"/>
                  </a:cubicBezTo>
                  <a:cubicBezTo>
                    <a:pt x="16492" y="4587"/>
                    <a:pt x="16366" y="4587"/>
                    <a:pt x="16266" y="4612"/>
                  </a:cubicBezTo>
                  <a:cubicBezTo>
                    <a:pt x="15740" y="4637"/>
                    <a:pt x="15239" y="4662"/>
                    <a:pt x="14712" y="4662"/>
                  </a:cubicBezTo>
                  <a:cubicBezTo>
                    <a:pt x="14612" y="4687"/>
                    <a:pt x="14462" y="4687"/>
                    <a:pt x="14361" y="4687"/>
                  </a:cubicBezTo>
                  <a:cubicBezTo>
                    <a:pt x="14035" y="4700"/>
                    <a:pt x="13716" y="4706"/>
                    <a:pt x="13403" y="4706"/>
                  </a:cubicBezTo>
                  <a:cubicBezTo>
                    <a:pt x="13089" y="4706"/>
                    <a:pt x="12782" y="4700"/>
                    <a:pt x="12482" y="4687"/>
                  </a:cubicBezTo>
                  <a:lnTo>
                    <a:pt x="12106" y="4687"/>
                  </a:lnTo>
                  <a:cubicBezTo>
                    <a:pt x="11730" y="4687"/>
                    <a:pt x="11329" y="4687"/>
                    <a:pt x="10953" y="4662"/>
                  </a:cubicBezTo>
                  <a:cubicBezTo>
                    <a:pt x="10827" y="4662"/>
                    <a:pt x="10702" y="4662"/>
                    <a:pt x="10577" y="4637"/>
                  </a:cubicBezTo>
                  <a:cubicBezTo>
                    <a:pt x="8948" y="4587"/>
                    <a:pt x="7394" y="4437"/>
                    <a:pt x="6066" y="4286"/>
                  </a:cubicBezTo>
                  <a:cubicBezTo>
                    <a:pt x="2757" y="3910"/>
                    <a:pt x="602" y="3409"/>
                    <a:pt x="602" y="3409"/>
                  </a:cubicBezTo>
                  <a:lnTo>
                    <a:pt x="0" y="13234"/>
                  </a:lnTo>
                  <a:cubicBezTo>
                    <a:pt x="4010" y="14086"/>
                    <a:pt x="7544" y="14562"/>
                    <a:pt x="10677" y="14738"/>
                  </a:cubicBezTo>
                  <a:lnTo>
                    <a:pt x="11078" y="14738"/>
                  </a:lnTo>
                  <a:cubicBezTo>
                    <a:pt x="11429" y="14763"/>
                    <a:pt x="11780" y="14788"/>
                    <a:pt x="12156" y="14788"/>
                  </a:cubicBezTo>
                  <a:lnTo>
                    <a:pt x="12607" y="14788"/>
                  </a:lnTo>
                  <a:cubicBezTo>
                    <a:pt x="12908" y="14800"/>
                    <a:pt x="13202" y="14807"/>
                    <a:pt x="13490" y="14807"/>
                  </a:cubicBezTo>
                  <a:cubicBezTo>
                    <a:pt x="13779" y="14807"/>
                    <a:pt x="14061" y="14800"/>
                    <a:pt x="14336" y="14788"/>
                  </a:cubicBezTo>
                  <a:lnTo>
                    <a:pt x="14712" y="14788"/>
                  </a:lnTo>
                  <a:cubicBezTo>
                    <a:pt x="15464" y="14763"/>
                    <a:pt x="16166" y="14738"/>
                    <a:pt x="16868" y="14687"/>
                  </a:cubicBezTo>
                  <a:cubicBezTo>
                    <a:pt x="16993" y="14662"/>
                    <a:pt x="17118" y="14662"/>
                    <a:pt x="17244" y="14637"/>
                  </a:cubicBezTo>
                  <a:cubicBezTo>
                    <a:pt x="18046" y="14587"/>
                    <a:pt x="18822" y="14487"/>
                    <a:pt x="19549" y="14362"/>
                  </a:cubicBezTo>
                  <a:cubicBezTo>
                    <a:pt x="19700" y="14362"/>
                    <a:pt x="19825" y="14337"/>
                    <a:pt x="19925" y="14312"/>
                  </a:cubicBezTo>
                  <a:cubicBezTo>
                    <a:pt x="20401" y="14236"/>
                    <a:pt x="20853" y="14161"/>
                    <a:pt x="21279" y="14086"/>
                  </a:cubicBezTo>
                  <a:cubicBezTo>
                    <a:pt x="21404" y="14061"/>
                    <a:pt x="21529" y="14036"/>
                    <a:pt x="21630" y="13986"/>
                  </a:cubicBezTo>
                  <a:cubicBezTo>
                    <a:pt x="21955" y="13936"/>
                    <a:pt x="22256" y="13860"/>
                    <a:pt x="22532" y="13785"/>
                  </a:cubicBezTo>
                  <a:cubicBezTo>
                    <a:pt x="22657" y="13760"/>
                    <a:pt x="22782" y="13735"/>
                    <a:pt x="22908" y="13710"/>
                  </a:cubicBezTo>
                  <a:cubicBezTo>
                    <a:pt x="23484" y="13560"/>
                    <a:pt x="24010" y="13384"/>
                    <a:pt x="24537" y="13234"/>
                  </a:cubicBezTo>
                  <a:cubicBezTo>
                    <a:pt x="24662" y="13184"/>
                    <a:pt x="24787" y="13134"/>
                    <a:pt x="24913" y="13109"/>
                  </a:cubicBezTo>
                  <a:cubicBezTo>
                    <a:pt x="25514" y="12908"/>
                    <a:pt x="26066" y="12682"/>
                    <a:pt x="26592" y="12457"/>
                  </a:cubicBezTo>
                  <a:cubicBezTo>
                    <a:pt x="26717" y="12407"/>
                    <a:pt x="26843" y="12357"/>
                    <a:pt x="26943" y="12307"/>
                  </a:cubicBezTo>
                  <a:cubicBezTo>
                    <a:pt x="27269" y="12156"/>
                    <a:pt x="27544" y="12031"/>
                    <a:pt x="27820" y="11880"/>
                  </a:cubicBezTo>
                  <a:cubicBezTo>
                    <a:pt x="27970" y="11805"/>
                    <a:pt x="28121" y="11730"/>
                    <a:pt x="28271" y="11655"/>
                  </a:cubicBezTo>
                  <a:cubicBezTo>
                    <a:pt x="28572" y="11479"/>
                    <a:pt x="28848" y="11329"/>
                    <a:pt x="29123" y="11179"/>
                  </a:cubicBezTo>
                  <a:cubicBezTo>
                    <a:pt x="29299" y="11053"/>
                    <a:pt x="29449" y="10953"/>
                    <a:pt x="29599" y="10853"/>
                  </a:cubicBezTo>
                  <a:cubicBezTo>
                    <a:pt x="30928" y="9976"/>
                    <a:pt x="31529" y="9299"/>
                    <a:pt x="31529" y="9299"/>
                  </a:cubicBezTo>
                  <a:cubicBezTo>
                    <a:pt x="32432" y="7545"/>
                    <a:pt x="32457" y="5239"/>
                    <a:pt x="32231" y="3359"/>
                  </a:cubicBezTo>
                  <a:cubicBezTo>
                    <a:pt x="32031" y="1454"/>
                    <a:pt x="31554" y="1"/>
                    <a:pt x="3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5"/>
            <p:cNvSpPr/>
            <p:nvPr/>
          </p:nvSpPr>
          <p:spPr>
            <a:xfrm>
              <a:off x="2879850" y="1222450"/>
              <a:ext cx="40750" cy="260050"/>
            </a:xfrm>
            <a:custGeom>
              <a:avLst/>
              <a:gdLst/>
              <a:ahLst/>
              <a:cxnLst/>
              <a:rect l="l" t="t" r="r" b="b"/>
              <a:pathLst>
                <a:path w="1630" h="10402" extrusionOk="0">
                  <a:moveTo>
                    <a:pt x="1203" y="1"/>
                  </a:moveTo>
                  <a:cubicBezTo>
                    <a:pt x="1103" y="76"/>
                    <a:pt x="1003" y="126"/>
                    <a:pt x="877" y="176"/>
                  </a:cubicBezTo>
                  <a:cubicBezTo>
                    <a:pt x="1178" y="1404"/>
                    <a:pt x="1253" y="2783"/>
                    <a:pt x="1203" y="4186"/>
                  </a:cubicBezTo>
                  <a:cubicBezTo>
                    <a:pt x="1078" y="6367"/>
                    <a:pt x="602" y="8597"/>
                    <a:pt x="0" y="10402"/>
                  </a:cubicBezTo>
                  <a:cubicBezTo>
                    <a:pt x="176" y="10276"/>
                    <a:pt x="326" y="10176"/>
                    <a:pt x="476" y="10076"/>
                  </a:cubicBezTo>
                  <a:cubicBezTo>
                    <a:pt x="1053" y="8221"/>
                    <a:pt x="1504" y="6041"/>
                    <a:pt x="1579" y="3910"/>
                  </a:cubicBezTo>
                  <a:cubicBezTo>
                    <a:pt x="1629" y="2532"/>
                    <a:pt x="1529" y="1204"/>
                    <a:pt x="1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5"/>
            <p:cNvSpPr/>
            <p:nvPr/>
          </p:nvSpPr>
          <p:spPr>
            <a:xfrm>
              <a:off x="2847275" y="1238125"/>
              <a:ext cx="41375" cy="261925"/>
            </a:xfrm>
            <a:custGeom>
              <a:avLst/>
              <a:gdLst/>
              <a:ahLst/>
              <a:cxnLst/>
              <a:rect l="l" t="t" r="r" b="b"/>
              <a:pathLst>
                <a:path w="1655" h="10477" extrusionOk="0">
                  <a:moveTo>
                    <a:pt x="1378" y="0"/>
                  </a:moveTo>
                  <a:cubicBezTo>
                    <a:pt x="1278" y="50"/>
                    <a:pt x="1153" y="100"/>
                    <a:pt x="1053" y="176"/>
                  </a:cubicBezTo>
                  <a:cubicBezTo>
                    <a:pt x="1253" y="1529"/>
                    <a:pt x="1303" y="2958"/>
                    <a:pt x="1203" y="4411"/>
                  </a:cubicBezTo>
                  <a:cubicBezTo>
                    <a:pt x="1078" y="6491"/>
                    <a:pt x="652" y="8597"/>
                    <a:pt x="0" y="10476"/>
                  </a:cubicBezTo>
                  <a:cubicBezTo>
                    <a:pt x="150" y="10401"/>
                    <a:pt x="301" y="10326"/>
                    <a:pt x="451" y="10251"/>
                  </a:cubicBezTo>
                  <a:cubicBezTo>
                    <a:pt x="1078" y="8321"/>
                    <a:pt x="1479" y="6241"/>
                    <a:pt x="1579" y="4186"/>
                  </a:cubicBezTo>
                  <a:cubicBezTo>
                    <a:pt x="1654" y="2757"/>
                    <a:pt x="1604" y="1329"/>
                    <a:pt x="1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5"/>
            <p:cNvSpPr/>
            <p:nvPr/>
          </p:nvSpPr>
          <p:spPr>
            <a:xfrm>
              <a:off x="2816550" y="1261925"/>
              <a:ext cx="16325" cy="252525"/>
            </a:xfrm>
            <a:custGeom>
              <a:avLst/>
              <a:gdLst/>
              <a:ahLst/>
              <a:cxnLst/>
              <a:rect l="l" t="t" r="r" b="b"/>
              <a:pathLst>
                <a:path w="653" h="10101" extrusionOk="0">
                  <a:moveTo>
                    <a:pt x="477" y="1"/>
                  </a:moveTo>
                  <a:cubicBezTo>
                    <a:pt x="352" y="51"/>
                    <a:pt x="252" y="101"/>
                    <a:pt x="126" y="151"/>
                  </a:cubicBezTo>
                  <a:cubicBezTo>
                    <a:pt x="252" y="1655"/>
                    <a:pt x="302" y="3133"/>
                    <a:pt x="277" y="4637"/>
                  </a:cubicBezTo>
                  <a:cubicBezTo>
                    <a:pt x="252" y="6467"/>
                    <a:pt x="126" y="8271"/>
                    <a:pt x="1" y="10101"/>
                  </a:cubicBezTo>
                  <a:cubicBezTo>
                    <a:pt x="126" y="10051"/>
                    <a:pt x="252" y="10001"/>
                    <a:pt x="352" y="9951"/>
                  </a:cubicBezTo>
                  <a:cubicBezTo>
                    <a:pt x="502" y="8121"/>
                    <a:pt x="628" y="6291"/>
                    <a:pt x="628" y="4462"/>
                  </a:cubicBezTo>
                  <a:cubicBezTo>
                    <a:pt x="653" y="2983"/>
                    <a:pt x="602" y="1504"/>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5"/>
            <p:cNvSpPr/>
            <p:nvPr/>
          </p:nvSpPr>
          <p:spPr>
            <a:xfrm>
              <a:off x="2761425" y="1282600"/>
              <a:ext cx="20075" cy="251275"/>
            </a:xfrm>
            <a:custGeom>
              <a:avLst/>
              <a:gdLst/>
              <a:ahLst/>
              <a:cxnLst/>
              <a:rect l="l" t="t" r="r" b="b"/>
              <a:pathLst>
                <a:path w="803" h="10051" extrusionOk="0">
                  <a:moveTo>
                    <a:pt x="351" y="1"/>
                  </a:moveTo>
                  <a:cubicBezTo>
                    <a:pt x="226" y="26"/>
                    <a:pt x="126" y="51"/>
                    <a:pt x="0" y="101"/>
                  </a:cubicBezTo>
                  <a:cubicBezTo>
                    <a:pt x="301" y="1630"/>
                    <a:pt x="401" y="3159"/>
                    <a:pt x="426" y="4712"/>
                  </a:cubicBezTo>
                  <a:cubicBezTo>
                    <a:pt x="426" y="6492"/>
                    <a:pt x="301" y="8271"/>
                    <a:pt x="151" y="10051"/>
                  </a:cubicBezTo>
                  <a:cubicBezTo>
                    <a:pt x="276" y="10001"/>
                    <a:pt x="401" y="9951"/>
                    <a:pt x="527" y="9926"/>
                  </a:cubicBezTo>
                  <a:cubicBezTo>
                    <a:pt x="677" y="8121"/>
                    <a:pt x="802" y="6342"/>
                    <a:pt x="777" y="4562"/>
                  </a:cubicBezTo>
                  <a:cubicBezTo>
                    <a:pt x="752" y="3033"/>
                    <a:pt x="652" y="1504"/>
                    <a:pt x="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5"/>
            <p:cNvSpPr/>
            <p:nvPr/>
          </p:nvSpPr>
          <p:spPr>
            <a:xfrm>
              <a:off x="2706275" y="1296400"/>
              <a:ext cx="24475" cy="251275"/>
            </a:xfrm>
            <a:custGeom>
              <a:avLst/>
              <a:gdLst/>
              <a:ahLst/>
              <a:cxnLst/>
              <a:rect l="l" t="t" r="r" b="b"/>
              <a:pathLst>
                <a:path w="979" h="10051" extrusionOk="0">
                  <a:moveTo>
                    <a:pt x="352" y="0"/>
                  </a:moveTo>
                  <a:cubicBezTo>
                    <a:pt x="226" y="25"/>
                    <a:pt x="101" y="50"/>
                    <a:pt x="1" y="75"/>
                  </a:cubicBezTo>
                  <a:cubicBezTo>
                    <a:pt x="377" y="1579"/>
                    <a:pt x="527" y="3258"/>
                    <a:pt x="577" y="4912"/>
                  </a:cubicBezTo>
                  <a:cubicBezTo>
                    <a:pt x="627" y="6667"/>
                    <a:pt x="502" y="8446"/>
                    <a:pt x="352" y="10050"/>
                  </a:cubicBezTo>
                  <a:cubicBezTo>
                    <a:pt x="477" y="10025"/>
                    <a:pt x="602" y="10000"/>
                    <a:pt x="728" y="9975"/>
                  </a:cubicBezTo>
                  <a:cubicBezTo>
                    <a:pt x="878" y="8321"/>
                    <a:pt x="978" y="6541"/>
                    <a:pt x="928" y="4787"/>
                  </a:cubicBezTo>
                  <a:cubicBezTo>
                    <a:pt x="903" y="3133"/>
                    <a:pt x="728" y="1504"/>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5"/>
            <p:cNvSpPr/>
            <p:nvPr/>
          </p:nvSpPr>
          <p:spPr>
            <a:xfrm>
              <a:off x="2661175" y="1305150"/>
              <a:ext cx="32600" cy="250025"/>
            </a:xfrm>
            <a:custGeom>
              <a:avLst/>
              <a:gdLst/>
              <a:ahLst/>
              <a:cxnLst/>
              <a:rect l="l" t="t" r="r" b="b"/>
              <a:pathLst>
                <a:path w="1304" h="10001" extrusionOk="0">
                  <a:moveTo>
                    <a:pt x="351" y="1"/>
                  </a:moveTo>
                  <a:cubicBezTo>
                    <a:pt x="251" y="26"/>
                    <a:pt x="126" y="51"/>
                    <a:pt x="0" y="76"/>
                  </a:cubicBezTo>
                  <a:cubicBezTo>
                    <a:pt x="326" y="1730"/>
                    <a:pt x="577" y="3384"/>
                    <a:pt x="727" y="5064"/>
                  </a:cubicBezTo>
                  <a:cubicBezTo>
                    <a:pt x="878" y="6693"/>
                    <a:pt x="928" y="8347"/>
                    <a:pt x="903" y="10001"/>
                  </a:cubicBezTo>
                  <a:cubicBezTo>
                    <a:pt x="1028" y="9976"/>
                    <a:pt x="1153" y="9951"/>
                    <a:pt x="1254" y="9901"/>
                  </a:cubicBezTo>
                  <a:cubicBezTo>
                    <a:pt x="1304" y="8247"/>
                    <a:pt x="1228" y="6592"/>
                    <a:pt x="1078" y="4963"/>
                  </a:cubicBezTo>
                  <a:cubicBezTo>
                    <a:pt x="928" y="3309"/>
                    <a:pt x="677" y="1655"/>
                    <a:pt x="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5"/>
            <p:cNvSpPr/>
            <p:nvPr/>
          </p:nvSpPr>
          <p:spPr>
            <a:xfrm>
              <a:off x="2607275" y="1312675"/>
              <a:ext cx="42650" cy="249400"/>
            </a:xfrm>
            <a:custGeom>
              <a:avLst/>
              <a:gdLst/>
              <a:ahLst/>
              <a:cxnLst/>
              <a:rect l="l" t="t" r="r" b="b"/>
              <a:pathLst>
                <a:path w="1706" h="9976" extrusionOk="0">
                  <a:moveTo>
                    <a:pt x="352" y="1"/>
                  </a:moveTo>
                  <a:cubicBezTo>
                    <a:pt x="252" y="26"/>
                    <a:pt x="126" y="51"/>
                    <a:pt x="1" y="51"/>
                  </a:cubicBezTo>
                  <a:cubicBezTo>
                    <a:pt x="151" y="1730"/>
                    <a:pt x="252" y="3434"/>
                    <a:pt x="502" y="5088"/>
                  </a:cubicBezTo>
                  <a:cubicBezTo>
                    <a:pt x="527" y="5164"/>
                    <a:pt x="552" y="5264"/>
                    <a:pt x="552" y="5339"/>
                  </a:cubicBezTo>
                  <a:cubicBezTo>
                    <a:pt x="803" y="6943"/>
                    <a:pt x="1204" y="8422"/>
                    <a:pt x="1329" y="9976"/>
                  </a:cubicBezTo>
                  <a:cubicBezTo>
                    <a:pt x="1480" y="9976"/>
                    <a:pt x="1605" y="9951"/>
                    <a:pt x="1705" y="9926"/>
                  </a:cubicBezTo>
                  <a:cubicBezTo>
                    <a:pt x="1630" y="8647"/>
                    <a:pt x="1379" y="7469"/>
                    <a:pt x="1079" y="6166"/>
                  </a:cubicBezTo>
                  <a:cubicBezTo>
                    <a:pt x="1029" y="5865"/>
                    <a:pt x="953" y="5565"/>
                    <a:pt x="903" y="5264"/>
                  </a:cubicBezTo>
                  <a:cubicBezTo>
                    <a:pt x="602" y="3535"/>
                    <a:pt x="527" y="1755"/>
                    <a:pt x="3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5"/>
            <p:cNvSpPr/>
            <p:nvPr/>
          </p:nvSpPr>
          <p:spPr>
            <a:xfrm>
              <a:off x="2558425" y="1317700"/>
              <a:ext cx="24450" cy="252525"/>
            </a:xfrm>
            <a:custGeom>
              <a:avLst/>
              <a:gdLst/>
              <a:ahLst/>
              <a:cxnLst/>
              <a:rect l="l" t="t" r="r" b="b"/>
              <a:pathLst>
                <a:path w="978" h="10101" extrusionOk="0">
                  <a:moveTo>
                    <a:pt x="351" y="0"/>
                  </a:moveTo>
                  <a:cubicBezTo>
                    <a:pt x="226" y="0"/>
                    <a:pt x="100" y="0"/>
                    <a:pt x="0" y="25"/>
                  </a:cubicBezTo>
                  <a:cubicBezTo>
                    <a:pt x="201" y="1855"/>
                    <a:pt x="376" y="3709"/>
                    <a:pt x="476" y="5564"/>
                  </a:cubicBezTo>
                  <a:cubicBezTo>
                    <a:pt x="551" y="7068"/>
                    <a:pt x="602" y="8572"/>
                    <a:pt x="602" y="10100"/>
                  </a:cubicBezTo>
                  <a:cubicBezTo>
                    <a:pt x="727" y="10075"/>
                    <a:pt x="852" y="10075"/>
                    <a:pt x="978" y="10050"/>
                  </a:cubicBezTo>
                  <a:cubicBezTo>
                    <a:pt x="952" y="8522"/>
                    <a:pt x="902" y="7018"/>
                    <a:pt x="827" y="5514"/>
                  </a:cubicBezTo>
                  <a:cubicBezTo>
                    <a:pt x="727" y="3659"/>
                    <a:pt x="577" y="1830"/>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5"/>
            <p:cNvSpPr/>
            <p:nvPr/>
          </p:nvSpPr>
          <p:spPr>
            <a:xfrm>
              <a:off x="2505150" y="1319575"/>
              <a:ext cx="14450" cy="253150"/>
            </a:xfrm>
            <a:custGeom>
              <a:avLst/>
              <a:gdLst/>
              <a:ahLst/>
              <a:cxnLst/>
              <a:rect l="l" t="t" r="r" b="b"/>
              <a:pathLst>
                <a:path w="578" h="10126" extrusionOk="0">
                  <a:moveTo>
                    <a:pt x="577" y="0"/>
                  </a:moveTo>
                  <a:lnTo>
                    <a:pt x="577" y="0"/>
                  </a:lnTo>
                  <a:cubicBezTo>
                    <a:pt x="477" y="25"/>
                    <a:pt x="327" y="25"/>
                    <a:pt x="226" y="25"/>
                  </a:cubicBezTo>
                  <a:cubicBezTo>
                    <a:pt x="176" y="1955"/>
                    <a:pt x="51" y="3935"/>
                    <a:pt x="26" y="5890"/>
                  </a:cubicBezTo>
                  <a:cubicBezTo>
                    <a:pt x="1" y="7319"/>
                    <a:pt x="51" y="8747"/>
                    <a:pt x="201" y="10126"/>
                  </a:cubicBezTo>
                  <a:lnTo>
                    <a:pt x="577" y="10126"/>
                  </a:lnTo>
                  <a:cubicBezTo>
                    <a:pt x="402" y="8722"/>
                    <a:pt x="352" y="7294"/>
                    <a:pt x="377" y="5840"/>
                  </a:cubicBezTo>
                  <a:cubicBezTo>
                    <a:pt x="402" y="3885"/>
                    <a:pt x="527" y="1930"/>
                    <a:pt x="5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5"/>
            <p:cNvSpPr/>
            <p:nvPr/>
          </p:nvSpPr>
          <p:spPr>
            <a:xfrm>
              <a:off x="2445000" y="1320200"/>
              <a:ext cx="21950" cy="252525"/>
            </a:xfrm>
            <a:custGeom>
              <a:avLst/>
              <a:gdLst/>
              <a:ahLst/>
              <a:cxnLst/>
              <a:rect l="l" t="t" r="r" b="b"/>
              <a:pathLst>
                <a:path w="878" h="10101" extrusionOk="0">
                  <a:moveTo>
                    <a:pt x="377" y="0"/>
                  </a:moveTo>
                  <a:cubicBezTo>
                    <a:pt x="126" y="2031"/>
                    <a:pt x="1" y="4086"/>
                    <a:pt x="126" y="6141"/>
                  </a:cubicBezTo>
                  <a:cubicBezTo>
                    <a:pt x="126" y="6391"/>
                    <a:pt x="151" y="6642"/>
                    <a:pt x="176" y="6893"/>
                  </a:cubicBezTo>
                  <a:cubicBezTo>
                    <a:pt x="226" y="7695"/>
                    <a:pt x="226" y="9023"/>
                    <a:pt x="427" y="10101"/>
                  </a:cubicBezTo>
                  <a:lnTo>
                    <a:pt x="878" y="10101"/>
                  </a:lnTo>
                  <a:cubicBezTo>
                    <a:pt x="753" y="9048"/>
                    <a:pt x="602" y="7770"/>
                    <a:pt x="602" y="7770"/>
                  </a:cubicBezTo>
                  <a:cubicBezTo>
                    <a:pt x="552" y="7219"/>
                    <a:pt x="502" y="6667"/>
                    <a:pt x="477" y="6116"/>
                  </a:cubicBezTo>
                  <a:cubicBezTo>
                    <a:pt x="452" y="5790"/>
                    <a:pt x="452" y="5464"/>
                    <a:pt x="452" y="5138"/>
                  </a:cubicBezTo>
                  <a:cubicBezTo>
                    <a:pt x="402" y="3409"/>
                    <a:pt x="527" y="1705"/>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5"/>
            <p:cNvSpPr/>
            <p:nvPr/>
          </p:nvSpPr>
          <p:spPr>
            <a:xfrm>
              <a:off x="2399900" y="1318950"/>
              <a:ext cx="28850" cy="252525"/>
            </a:xfrm>
            <a:custGeom>
              <a:avLst/>
              <a:gdLst/>
              <a:ahLst/>
              <a:cxnLst/>
              <a:rect l="l" t="t" r="r" b="b"/>
              <a:pathLst>
                <a:path w="1154" h="10101" extrusionOk="0">
                  <a:moveTo>
                    <a:pt x="652" y="0"/>
                  </a:moveTo>
                  <a:cubicBezTo>
                    <a:pt x="276" y="2131"/>
                    <a:pt x="0" y="4261"/>
                    <a:pt x="126" y="6341"/>
                  </a:cubicBezTo>
                  <a:cubicBezTo>
                    <a:pt x="176" y="7619"/>
                    <a:pt x="376" y="8873"/>
                    <a:pt x="752" y="10101"/>
                  </a:cubicBezTo>
                  <a:lnTo>
                    <a:pt x="1153" y="10101"/>
                  </a:lnTo>
                  <a:cubicBezTo>
                    <a:pt x="752" y="8873"/>
                    <a:pt x="527" y="7594"/>
                    <a:pt x="476" y="6316"/>
                  </a:cubicBezTo>
                  <a:cubicBezTo>
                    <a:pt x="376" y="4236"/>
                    <a:pt x="627" y="2131"/>
                    <a:pt x="1028" y="25"/>
                  </a:cubicBezTo>
                  <a:cubicBezTo>
                    <a:pt x="902" y="25"/>
                    <a:pt x="777" y="25"/>
                    <a:pt x="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5"/>
            <p:cNvSpPr/>
            <p:nvPr/>
          </p:nvSpPr>
          <p:spPr>
            <a:xfrm>
              <a:off x="2037100" y="1288250"/>
              <a:ext cx="322725" cy="778850"/>
            </a:xfrm>
            <a:custGeom>
              <a:avLst/>
              <a:gdLst/>
              <a:ahLst/>
              <a:cxnLst/>
              <a:rect l="l" t="t" r="r" b="b"/>
              <a:pathLst>
                <a:path w="12909" h="31154" extrusionOk="0">
                  <a:moveTo>
                    <a:pt x="5189" y="0"/>
                  </a:moveTo>
                  <a:cubicBezTo>
                    <a:pt x="4888" y="326"/>
                    <a:pt x="4612" y="677"/>
                    <a:pt x="4362" y="1028"/>
                  </a:cubicBezTo>
                  <a:cubicBezTo>
                    <a:pt x="4287" y="1153"/>
                    <a:pt x="4211" y="1253"/>
                    <a:pt x="4136" y="1379"/>
                  </a:cubicBezTo>
                  <a:cubicBezTo>
                    <a:pt x="3861" y="1755"/>
                    <a:pt x="3610" y="2181"/>
                    <a:pt x="3384" y="2582"/>
                  </a:cubicBezTo>
                  <a:cubicBezTo>
                    <a:pt x="3334" y="2707"/>
                    <a:pt x="3259" y="2832"/>
                    <a:pt x="3209" y="2933"/>
                  </a:cubicBezTo>
                  <a:cubicBezTo>
                    <a:pt x="2908" y="3484"/>
                    <a:pt x="2657" y="4060"/>
                    <a:pt x="2407" y="4662"/>
                  </a:cubicBezTo>
                  <a:cubicBezTo>
                    <a:pt x="2357" y="4787"/>
                    <a:pt x="2307" y="4913"/>
                    <a:pt x="2256" y="5038"/>
                  </a:cubicBezTo>
                  <a:cubicBezTo>
                    <a:pt x="2056" y="5614"/>
                    <a:pt x="1830" y="6191"/>
                    <a:pt x="1655" y="6817"/>
                  </a:cubicBezTo>
                  <a:cubicBezTo>
                    <a:pt x="1630" y="6918"/>
                    <a:pt x="1580" y="7043"/>
                    <a:pt x="1555" y="7168"/>
                  </a:cubicBezTo>
                  <a:cubicBezTo>
                    <a:pt x="1404" y="7669"/>
                    <a:pt x="1279" y="8171"/>
                    <a:pt x="1154" y="8672"/>
                  </a:cubicBezTo>
                  <a:cubicBezTo>
                    <a:pt x="1129" y="8797"/>
                    <a:pt x="1104" y="8923"/>
                    <a:pt x="1079" y="9023"/>
                  </a:cubicBezTo>
                  <a:cubicBezTo>
                    <a:pt x="953" y="9624"/>
                    <a:pt x="828" y="10226"/>
                    <a:pt x="728" y="10827"/>
                  </a:cubicBezTo>
                  <a:cubicBezTo>
                    <a:pt x="703" y="10953"/>
                    <a:pt x="678" y="11078"/>
                    <a:pt x="678" y="11178"/>
                  </a:cubicBezTo>
                  <a:cubicBezTo>
                    <a:pt x="552" y="11930"/>
                    <a:pt x="452" y="12657"/>
                    <a:pt x="352" y="13409"/>
                  </a:cubicBezTo>
                  <a:cubicBezTo>
                    <a:pt x="352" y="13534"/>
                    <a:pt x="327" y="13659"/>
                    <a:pt x="327" y="13785"/>
                  </a:cubicBezTo>
                  <a:cubicBezTo>
                    <a:pt x="277" y="14186"/>
                    <a:pt x="251" y="14562"/>
                    <a:pt x="201" y="14963"/>
                  </a:cubicBezTo>
                  <a:cubicBezTo>
                    <a:pt x="201" y="15088"/>
                    <a:pt x="201" y="15213"/>
                    <a:pt x="176" y="15339"/>
                  </a:cubicBezTo>
                  <a:cubicBezTo>
                    <a:pt x="126" y="15915"/>
                    <a:pt x="101" y="16492"/>
                    <a:pt x="76" y="17043"/>
                  </a:cubicBezTo>
                  <a:cubicBezTo>
                    <a:pt x="76" y="17168"/>
                    <a:pt x="51" y="17294"/>
                    <a:pt x="51" y="17419"/>
                  </a:cubicBezTo>
                  <a:cubicBezTo>
                    <a:pt x="26" y="18246"/>
                    <a:pt x="1" y="19073"/>
                    <a:pt x="1" y="19875"/>
                  </a:cubicBezTo>
                  <a:cubicBezTo>
                    <a:pt x="1" y="20000"/>
                    <a:pt x="1" y="20101"/>
                    <a:pt x="1" y="20226"/>
                  </a:cubicBezTo>
                  <a:cubicBezTo>
                    <a:pt x="1" y="20777"/>
                    <a:pt x="1" y="21329"/>
                    <a:pt x="1" y="21855"/>
                  </a:cubicBezTo>
                  <a:cubicBezTo>
                    <a:pt x="26" y="21980"/>
                    <a:pt x="26" y="22106"/>
                    <a:pt x="26" y="22206"/>
                  </a:cubicBezTo>
                  <a:cubicBezTo>
                    <a:pt x="51" y="22958"/>
                    <a:pt x="76" y="23660"/>
                    <a:pt x="101" y="24311"/>
                  </a:cubicBezTo>
                  <a:cubicBezTo>
                    <a:pt x="101" y="24436"/>
                    <a:pt x="101" y="24562"/>
                    <a:pt x="126" y="24687"/>
                  </a:cubicBezTo>
                  <a:cubicBezTo>
                    <a:pt x="151" y="25314"/>
                    <a:pt x="201" y="25890"/>
                    <a:pt x="226" y="26441"/>
                  </a:cubicBezTo>
                  <a:cubicBezTo>
                    <a:pt x="251" y="26567"/>
                    <a:pt x="251" y="26692"/>
                    <a:pt x="277" y="26817"/>
                  </a:cubicBezTo>
                  <a:cubicBezTo>
                    <a:pt x="327" y="27594"/>
                    <a:pt x="402" y="28271"/>
                    <a:pt x="452" y="28822"/>
                  </a:cubicBezTo>
                  <a:cubicBezTo>
                    <a:pt x="477" y="28948"/>
                    <a:pt x="477" y="29073"/>
                    <a:pt x="502" y="29173"/>
                  </a:cubicBezTo>
                  <a:cubicBezTo>
                    <a:pt x="577" y="29950"/>
                    <a:pt x="652" y="30376"/>
                    <a:pt x="652" y="30376"/>
                  </a:cubicBezTo>
                  <a:lnTo>
                    <a:pt x="5038" y="30702"/>
                  </a:lnTo>
                  <a:lnTo>
                    <a:pt x="11154" y="31153"/>
                  </a:lnTo>
                  <a:cubicBezTo>
                    <a:pt x="10978" y="30376"/>
                    <a:pt x="10828" y="29549"/>
                    <a:pt x="10703" y="28722"/>
                  </a:cubicBezTo>
                  <a:cubicBezTo>
                    <a:pt x="10678" y="28622"/>
                    <a:pt x="10653" y="28497"/>
                    <a:pt x="10627" y="28371"/>
                  </a:cubicBezTo>
                  <a:cubicBezTo>
                    <a:pt x="10502" y="27519"/>
                    <a:pt x="10427" y="26642"/>
                    <a:pt x="10352" y="25765"/>
                  </a:cubicBezTo>
                  <a:cubicBezTo>
                    <a:pt x="10327" y="25639"/>
                    <a:pt x="10327" y="25514"/>
                    <a:pt x="10327" y="25389"/>
                  </a:cubicBezTo>
                  <a:cubicBezTo>
                    <a:pt x="10277" y="24837"/>
                    <a:pt x="10252" y="24286"/>
                    <a:pt x="10226" y="23735"/>
                  </a:cubicBezTo>
                  <a:lnTo>
                    <a:pt x="10226" y="23384"/>
                  </a:lnTo>
                  <a:cubicBezTo>
                    <a:pt x="10201" y="22707"/>
                    <a:pt x="10176" y="22055"/>
                    <a:pt x="10201" y="21379"/>
                  </a:cubicBezTo>
                  <a:cubicBezTo>
                    <a:pt x="10201" y="21253"/>
                    <a:pt x="10201" y="21128"/>
                    <a:pt x="10201" y="21028"/>
                  </a:cubicBezTo>
                  <a:cubicBezTo>
                    <a:pt x="10201" y="20527"/>
                    <a:pt x="10201" y="20025"/>
                    <a:pt x="10226" y="19549"/>
                  </a:cubicBezTo>
                  <a:cubicBezTo>
                    <a:pt x="10226" y="19424"/>
                    <a:pt x="10252" y="19299"/>
                    <a:pt x="10252" y="19173"/>
                  </a:cubicBezTo>
                  <a:cubicBezTo>
                    <a:pt x="10277" y="18572"/>
                    <a:pt x="10302" y="17970"/>
                    <a:pt x="10327" y="17369"/>
                  </a:cubicBezTo>
                  <a:cubicBezTo>
                    <a:pt x="10352" y="17243"/>
                    <a:pt x="10352" y="17143"/>
                    <a:pt x="10377" y="17018"/>
                  </a:cubicBezTo>
                  <a:cubicBezTo>
                    <a:pt x="10427" y="16266"/>
                    <a:pt x="10477" y="15539"/>
                    <a:pt x="10552" y="14812"/>
                  </a:cubicBezTo>
                  <a:cubicBezTo>
                    <a:pt x="10552" y="14687"/>
                    <a:pt x="10577" y="14562"/>
                    <a:pt x="10577" y="14461"/>
                  </a:cubicBezTo>
                  <a:cubicBezTo>
                    <a:pt x="10627" y="14035"/>
                    <a:pt x="10678" y="13609"/>
                    <a:pt x="10728" y="13208"/>
                  </a:cubicBezTo>
                  <a:cubicBezTo>
                    <a:pt x="10728" y="13083"/>
                    <a:pt x="10753" y="12958"/>
                    <a:pt x="10753" y="12857"/>
                  </a:cubicBezTo>
                  <a:cubicBezTo>
                    <a:pt x="10853" y="12206"/>
                    <a:pt x="10928" y="11579"/>
                    <a:pt x="11003" y="10978"/>
                  </a:cubicBezTo>
                  <a:cubicBezTo>
                    <a:pt x="11028" y="10852"/>
                    <a:pt x="11054" y="10727"/>
                    <a:pt x="11054" y="10602"/>
                  </a:cubicBezTo>
                  <a:cubicBezTo>
                    <a:pt x="11154" y="10025"/>
                    <a:pt x="11229" y="9424"/>
                    <a:pt x="11329" y="8872"/>
                  </a:cubicBezTo>
                  <a:cubicBezTo>
                    <a:pt x="11354" y="8747"/>
                    <a:pt x="11379" y="8622"/>
                    <a:pt x="11379" y="8522"/>
                  </a:cubicBezTo>
                  <a:cubicBezTo>
                    <a:pt x="11455" y="8070"/>
                    <a:pt x="11530" y="7644"/>
                    <a:pt x="11605" y="7218"/>
                  </a:cubicBezTo>
                  <a:cubicBezTo>
                    <a:pt x="11630" y="7093"/>
                    <a:pt x="11655" y="6968"/>
                    <a:pt x="11680" y="6867"/>
                  </a:cubicBezTo>
                  <a:cubicBezTo>
                    <a:pt x="11755" y="6416"/>
                    <a:pt x="11830" y="5990"/>
                    <a:pt x="11906" y="5589"/>
                  </a:cubicBezTo>
                  <a:cubicBezTo>
                    <a:pt x="11931" y="5464"/>
                    <a:pt x="11956" y="5339"/>
                    <a:pt x="11981" y="5238"/>
                  </a:cubicBezTo>
                  <a:cubicBezTo>
                    <a:pt x="12106" y="4662"/>
                    <a:pt x="12206" y="4161"/>
                    <a:pt x="12307" y="3710"/>
                  </a:cubicBezTo>
                  <a:cubicBezTo>
                    <a:pt x="12332" y="3584"/>
                    <a:pt x="12357" y="3459"/>
                    <a:pt x="12382" y="3334"/>
                  </a:cubicBezTo>
                  <a:cubicBezTo>
                    <a:pt x="12482" y="2882"/>
                    <a:pt x="12582" y="2481"/>
                    <a:pt x="12658" y="2156"/>
                  </a:cubicBezTo>
                  <a:cubicBezTo>
                    <a:pt x="12683" y="2005"/>
                    <a:pt x="12708" y="1905"/>
                    <a:pt x="12758" y="1780"/>
                  </a:cubicBezTo>
                  <a:cubicBezTo>
                    <a:pt x="12858" y="1354"/>
                    <a:pt x="12908" y="1128"/>
                    <a:pt x="12908" y="1128"/>
                  </a:cubicBezTo>
                  <a:lnTo>
                    <a:pt x="9124" y="577"/>
                  </a:lnTo>
                  <a:lnTo>
                    <a:pt x="5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5"/>
            <p:cNvSpPr/>
            <p:nvPr/>
          </p:nvSpPr>
          <p:spPr>
            <a:xfrm>
              <a:off x="2117300" y="1352775"/>
              <a:ext cx="229350" cy="28225"/>
            </a:xfrm>
            <a:custGeom>
              <a:avLst/>
              <a:gdLst/>
              <a:ahLst/>
              <a:cxnLst/>
              <a:rect l="l" t="t" r="r" b="b"/>
              <a:pathLst>
                <a:path w="9174" h="1129" extrusionOk="0">
                  <a:moveTo>
                    <a:pt x="176" y="1"/>
                  </a:moveTo>
                  <a:cubicBezTo>
                    <a:pt x="126" y="126"/>
                    <a:pt x="51" y="251"/>
                    <a:pt x="1" y="352"/>
                  </a:cubicBezTo>
                  <a:lnTo>
                    <a:pt x="4412" y="728"/>
                  </a:lnTo>
                  <a:lnTo>
                    <a:pt x="9099" y="1129"/>
                  </a:lnTo>
                  <a:cubicBezTo>
                    <a:pt x="9124" y="1003"/>
                    <a:pt x="9149" y="878"/>
                    <a:pt x="9174" y="753"/>
                  </a:cubicBezTo>
                  <a:lnTo>
                    <a:pt x="4562" y="377"/>
                  </a:lnTo>
                  <a:lnTo>
                    <a:pt x="1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5"/>
            <p:cNvSpPr/>
            <p:nvPr/>
          </p:nvSpPr>
          <p:spPr>
            <a:xfrm>
              <a:off x="2140500" y="1313925"/>
              <a:ext cx="215550" cy="28225"/>
            </a:xfrm>
            <a:custGeom>
              <a:avLst/>
              <a:gdLst/>
              <a:ahLst/>
              <a:cxnLst/>
              <a:rect l="l" t="t" r="r" b="b"/>
              <a:pathLst>
                <a:path w="8622" h="1129" extrusionOk="0">
                  <a:moveTo>
                    <a:pt x="226" y="1"/>
                  </a:moveTo>
                  <a:cubicBezTo>
                    <a:pt x="151" y="126"/>
                    <a:pt x="75" y="226"/>
                    <a:pt x="0" y="352"/>
                  </a:cubicBezTo>
                  <a:lnTo>
                    <a:pt x="4236" y="728"/>
                  </a:lnTo>
                  <a:lnTo>
                    <a:pt x="8522" y="1129"/>
                  </a:lnTo>
                  <a:cubicBezTo>
                    <a:pt x="8547" y="978"/>
                    <a:pt x="8572" y="878"/>
                    <a:pt x="8622" y="753"/>
                  </a:cubicBezTo>
                  <a:lnTo>
                    <a:pt x="4436" y="377"/>
                  </a:lnTo>
                  <a:lnTo>
                    <a:pt x="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5"/>
            <p:cNvSpPr/>
            <p:nvPr/>
          </p:nvSpPr>
          <p:spPr>
            <a:xfrm>
              <a:off x="2093500" y="1404775"/>
              <a:ext cx="243125" cy="23225"/>
            </a:xfrm>
            <a:custGeom>
              <a:avLst/>
              <a:gdLst/>
              <a:ahLst/>
              <a:cxnLst/>
              <a:rect l="l" t="t" r="r" b="b"/>
              <a:pathLst>
                <a:path w="9725" h="929" extrusionOk="0">
                  <a:moveTo>
                    <a:pt x="151" y="1"/>
                  </a:moveTo>
                  <a:cubicBezTo>
                    <a:pt x="101" y="126"/>
                    <a:pt x="51" y="252"/>
                    <a:pt x="0" y="377"/>
                  </a:cubicBezTo>
                  <a:cubicBezTo>
                    <a:pt x="1554" y="427"/>
                    <a:pt x="3108" y="502"/>
                    <a:pt x="4637" y="602"/>
                  </a:cubicBezTo>
                  <a:cubicBezTo>
                    <a:pt x="6316" y="678"/>
                    <a:pt x="7996" y="803"/>
                    <a:pt x="9650" y="928"/>
                  </a:cubicBezTo>
                  <a:cubicBezTo>
                    <a:pt x="9675" y="803"/>
                    <a:pt x="9700" y="678"/>
                    <a:pt x="9725" y="577"/>
                  </a:cubicBezTo>
                  <a:cubicBezTo>
                    <a:pt x="8071" y="452"/>
                    <a:pt x="6417" y="327"/>
                    <a:pt x="4762" y="226"/>
                  </a:cubicBezTo>
                  <a:cubicBezTo>
                    <a:pt x="3234" y="151"/>
                    <a:pt x="1705" y="7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5"/>
            <p:cNvSpPr/>
            <p:nvPr/>
          </p:nvSpPr>
          <p:spPr>
            <a:xfrm>
              <a:off x="2075950" y="1458675"/>
              <a:ext cx="253175" cy="10050"/>
            </a:xfrm>
            <a:custGeom>
              <a:avLst/>
              <a:gdLst/>
              <a:ahLst/>
              <a:cxnLst/>
              <a:rect l="l" t="t" r="r" b="b"/>
              <a:pathLst>
                <a:path w="10127" h="402" extrusionOk="0">
                  <a:moveTo>
                    <a:pt x="101" y="0"/>
                  </a:moveTo>
                  <a:cubicBezTo>
                    <a:pt x="76" y="101"/>
                    <a:pt x="26" y="226"/>
                    <a:pt x="1" y="351"/>
                  </a:cubicBezTo>
                  <a:cubicBezTo>
                    <a:pt x="1605" y="351"/>
                    <a:pt x="3209" y="376"/>
                    <a:pt x="4788" y="376"/>
                  </a:cubicBezTo>
                  <a:cubicBezTo>
                    <a:pt x="6542" y="376"/>
                    <a:pt x="8297" y="401"/>
                    <a:pt x="10051" y="401"/>
                  </a:cubicBezTo>
                  <a:cubicBezTo>
                    <a:pt x="10076" y="276"/>
                    <a:pt x="10101" y="151"/>
                    <a:pt x="10126" y="50"/>
                  </a:cubicBezTo>
                  <a:cubicBezTo>
                    <a:pt x="8372" y="25"/>
                    <a:pt x="6642" y="25"/>
                    <a:pt x="4888" y="25"/>
                  </a:cubicBezTo>
                  <a:cubicBezTo>
                    <a:pt x="3309" y="0"/>
                    <a:pt x="1705" y="0"/>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5"/>
            <p:cNvSpPr/>
            <p:nvPr/>
          </p:nvSpPr>
          <p:spPr>
            <a:xfrm>
              <a:off x="2064050" y="1501275"/>
              <a:ext cx="257550" cy="12550"/>
            </a:xfrm>
            <a:custGeom>
              <a:avLst/>
              <a:gdLst/>
              <a:ahLst/>
              <a:cxnLst/>
              <a:rect l="l" t="t" r="r" b="b"/>
              <a:pathLst>
                <a:path w="10302" h="502" extrusionOk="0">
                  <a:moveTo>
                    <a:pt x="10301" y="1"/>
                  </a:moveTo>
                  <a:cubicBezTo>
                    <a:pt x="8522" y="26"/>
                    <a:pt x="6742" y="51"/>
                    <a:pt x="4963" y="76"/>
                  </a:cubicBezTo>
                  <a:cubicBezTo>
                    <a:pt x="3334" y="101"/>
                    <a:pt x="1705" y="126"/>
                    <a:pt x="76" y="151"/>
                  </a:cubicBezTo>
                  <a:cubicBezTo>
                    <a:pt x="51" y="276"/>
                    <a:pt x="26" y="402"/>
                    <a:pt x="1" y="502"/>
                  </a:cubicBezTo>
                  <a:cubicBezTo>
                    <a:pt x="1630" y="477"/>
                    <a:pt x="3259" y="452"/>
                    <a:pt x="4888" y="452"/>
                  </a:cubicBezTo>
                  <a:cubicBezTo>
                    <a:pt x="6667" y="402"/>
                    <a:pt x="8472" y="377"/>
                    <a:pt x="10251" y="351"/>
                  </a:cubicBezTo>
                  <a:cubicBezTo>
                    <a:pt x="10276" y="226"/>
                    <a:pt x="10301" y="101"/>
                    <a:pt x="10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5"/>
            <p:cNvSpPr/>
            <p:nvPr/>
          </p:nvSpPr>
          <p:spPr>
            <a:xfrm>
              <a:off x="2054025" y="1553275"/>
              <a:ext cx="259425" cy="14450"/>
            </a:xfrm>
            <a:custGeom>
              <a:avLst/>
              <a:gdLst/>
              <a:ahLst/>
              <a:cxnLst/>
              <a:rect l="l" t="t" r="r" b="b"/>
              <a:pathLst>
                <a:path w="10377" h="578" extrusionOk="0">
                  <a:moveTo>
                    <a:pt x="10377" y="1"/>
                  </a:moveTo>
                  <a:cubicBezTo>
                    <a:pt x="8572" y="51"/>
                    <a:pt x="6767" y="76"/>
                    <a:pt x="4963" y="126"/>
                  </a:cubicBezTo>
                  <a:cubicBezTo>
                    <a:pt x="3334" y="151"/>
                    <a:pt x="1680" y="201"/>
                    <a:pt x="51" y="226"/>
                  </a:cubicBezTo>
                  <a:cubicBezTo>
                    <a:pt x="26" y="352"/>
                    <a:pt x="1" y="477"/>
                    <a:pt x="1" y="577"/>
                  </a:cubicBezTo>
                  <a:lnTo>
                    <a:pt x="4913" y="477"/>
                  </a:lnTo>
                  <a:cubicBezTo>
                    <a:pt x="6717" y="452"/>
                    <a:pt x="8522" y="402"/>
                    <a:pt x="10326" y="377"/>
                  </a:cubicBezTo>
                  <a:cubicBezTo>
                    <a:pt x="10351" y="251"/>
                    <a:pt x="10377" y="126"/>
                    <a:pt x="10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5"/>
            <p:cNvSpPr/>
            <p:nvPr/>
          </p:nvSpPr>
          <p:spPr>
            <a:xfrm>
              <a:off x="2045250" y="1609675"/>
              <a:ext cx="260675" cy="23200"/>
            </a:xfrm>
            <a:custGeom>
              <a:avLst/>
              <a:gdLst/>
              <a:ahLst/>
              <a:cxnLst/>
              <a:rect l="l" t="t" r="r" b="b"/>
              <a:pathLst>
                <a:path w="10427" h="928" extrusionOk="0">
                  <a:moveTo>
                    <a:pt x="10427" y="0"/>
                  </a:moveTo>
                  <a:lnTo>
                    <a:pt x="10427" y="0"/>
                  </a:lnTo>
                  <a:cubicBezTo>
                    <a:pt x="8622" y="126"/>
                    <a:pt x="6818" y="226"/>
                    <a:pt x="4988" y="326"/>
                  </a:cubicBezTo>
                  <a:cubicBezTo>
                    <a:pt x="3334" y="427"/>
                    <a:pt x="1680" y="502"/>
                    <a:pt x="26" y="552"/>
                  </a:cubicBezTo>
                  <a:cubicBezTo>
                    <a:pt x="26" y="677"/>
                    <a:pt x="1" y="802"/>
                    <a:pt x="1" y="928"/>
                  </a:cubicBezTo>
                  <a:cubicBezTo>
                    <a:pt x="1655" y="853"/>
                    <a:pt x="3284" y="777"/>
                    <a:pt x="4938" y="702"/>
                  </a:cubicBezTo>
                  <a:cubicBezTo>
                    <a:pt x="6768" y="602"/>
                    <a:pt x="8572" y="477"/>
                    <a:pt x="10402" y="351"/>
                  </a:cubicBezTo>
                  <a:cubicBezTo>
                    <a:pt x="10402" y="226"/>
                    <a:pt x="10427" y="101"/>
                    <a:pt x="10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5"/>
            <p:cNvSpPr/>
            <p:nvPr/>
          </p:nvSpPr>
          <p:spPr>
            <a:xfrm>
              <a:off x="2041500" y="1649775"/>
              <a:ext cx="260050" cy="21950"/>
            </a:xfrm>
            <a:custGeom>
              <a:avLst/>
              <a:gdLst/>
              <a:ahLst/>
              <a:cxnLst/>
              <a:rect l="l" t="t" r="r" b="b"/>
              <a:pathLst>
                <a:path w="10402" h="878" extrusionOk="0">
                  <a:moveTo>
                    <a:pt x="10401" y="0"/>
                  </a:moveTo>
                  <a:cubicBezTo>
                    <a:pt x="8597" y="26"/>
                    <a:pt x="6792" y="101"/>
                    <a:pt x="4988" y="176"/>
                  </a:cubicBezTo>
                  <a:cubicBezTo>
                    <a:pt x="3334" y="276"/>
                    <a:pt x="1679" y="376"/>
                    <a:pt x="25" y="502"/>
                  </a:cubicBezTo>
                  <a:cubicBezTo>
                    <a:pt x="25" y="627"/>
                    <a:pt x="25" y="752"/>
                    <a:pt x="0" y="878"/>
                  </a:cubicBezTo>
                  <a:cubicBezTo>
                    <a:pt x="1654" y="752"/>
                    <a:pt x="3309" y="627"/>
                    <a:pt x="4963" y="552"/>
                  </a:cubicBezTo>
                  <a:cubicBezTo>
                    <a:pt x="6767" y="452"/>
                    <a:pt x="8572" y="401"/>
                    <a:pt x="10376" y="351"/>
                  </a:cubicBezTo>
                  <a:cubicBezTo>
                    <a:pt x="10376" y="226"/>
                    <a:pt x="10401" y="101"/>
                    <a:pt x="10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5"/>
            <p:cNvSpPr/>
            <p:nvPr/>
          </p:nvSpPr>
          <p:spPr>
            <a:xfrm>
              <a:off x="2038350" y="1713675"/>
              <a:ext cx="258175" cy="10050"/>
            </a:xfrm>
            <a:custGeom>
              <a:avLst/>
              <a:gdLst/>
              <a:ahLst/>
              <a:cxnLst/>
              <a:rect l="l" t="t" r="r" b="b"/>
              <a:pathLst>
                <a:path w="10327" h="402" extrusionOk="0">
                  <a:moveTo>
                    <a:pt x="10327" y="1"/>
                  </a:moveTo>
                  <a:lnTo>
                    <a:pt x="4913" y="26"/>
                  </a:lnTo>
                  <a:lnTo>
                    <a:pt x="26" y="26"/>
                  </a:lnTo>
                  <a:cubicBezTo>
                    <a:pt x="26" y="151"/>
                    <a:pt x="1" y="277"/>
                    <a:pt x="1" y="402"/>
                  </a:cubicBezTo>
                  <a:lnTo>
                    <a:pt x="4913" y="377"/>
                  </a:lnTo>
                  <a:lnTo>
                    <a:pt x="10277" y="352"/>
                  </a:lnTo>
                  <a:cubicBezTo>
                    <a:pt x="10302" y="226"/>
                    <a:pt x="10302" y="126"/>
                    <a:pt x="10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5"/>
            <p:cNvSpPr/>
            <p:nvPr/>
          </p:nvSpPr>
          <p:spPr>
            <a:xfrm>
              <a:off x="2037100" y="1767575"/>
              <a:ext cx="256300" cy="26325"/>
            </a:xfrm>
            <a:custGeom>
              <a:avLst/>
              <a:gdLst/>
              <a:ahLst/>
              <a:cxnLst/>
              <a:rect l="l" t="t" r="r" b="b"/>
              <a:pathLst>
                <a:path w="10252" h="1053" extrusionOk="0">
                  <a:moveTo>
                    <a:pt x="10252" y="0"/>
                  </a:moveTo>
                  <a:cubicBezTo>
                    <a:pt x="8447" y="101"/>
                    <a:pt x="6642" y="201"/>
                    <a:pt x="4863" y="326"/>
                  </a:cubicBezTo>
                  <a:cubicBezTo>
                    <a:pt x="3234" y="426"/>
                    <a:pt x="1630" y="552"/>
                    <a:pt x="1" y="702"/>
                  </a:cubicBezTo>
                  <a:cubicBezTo>
                    <a:pt x="1" y="827"/>
                    <a:pt x="1" y="928"/>
                    <a:pt x="1" y="1053"/>
                  </a:cubicBezTo>
                  <a:cubicBezTo>
                    <a:pt x="1605" y="928"/>
                    <a:pt x="3234" y="802"/>
                    <a:pt x="4838" y="677"/>
                  </a:cubicBezTo>
                  <a:cubicBezTo>
                    <a:pt x="6642" y="552"/>
                    <a:pt x="8447" y="451"/>
                    <a:pt x="10226" y="376"/>
                  </a:cubicBezTo>
                  <a:cubicBezTo>
                    <a:pt x="10226" y="251"/>
                    <a:pt x="10252" y="126"/>
                    <a:pt x="10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5"/>
            <p:cNvSpPr/>
            <p:nvPr/>
          </p:nvSpPr>
          <p:spPr>
            <a:xfrm>
              <a:off x="2037100" y="1813300"/>
              <a:ext cx="255050" cy="30100"/>
            </a:xfrm>
            <a:custGeom>
              <a:avLst/>
              <a:gdLst/>
              <a:ahLst/>
              <a:cxnLst/>
              <a:rect l="l" t="t" r="r" b="b"/>
              <a:pathLst>
                <a:path w="10202" h="1204" extrusionOk="0">
                  <a:moveTo>
                    <a:pt x="10201" y="1"/>
                  </a:moveTo>
                  <a:cubicBezTo>
                    <a:pt x="8397" y="76"/>
                    <a:pt x="6592" y="201"/>
                    <a:pt x="4813" y="352"/>
                  </a:cubicBezTo>
                  <a:cubicBezTo>
                    <a:pt x="3209" y="477"/>
                    <a:pt x="1605" y="652"/>
                    <a:pt x="1" y="853"/>
                  </a:cubicBezTo>
                  <a:cubicBezTo>
                    <a:pt x="26" y="978"/>
                    <a:pt x="26" y="1104"/>
                    <a:pt x="26" y="1204"/>
                  </a:cubicBezTo>
                  <a:cubicBezTo>
                    <a:pt x="1605" y="1003"/>
                    <a:pt x="3209" y="853"/>
                    <a:pt x="4788" y="703"/>
                  </a:cubicBezTo>
                  <a:cubicBezTo>
                    <a:pt x="6592" y="552"/>
                    <a:pt x="8397" y="452"/>
                    <a:pt x="10201" y="377"/>
                  </a:cubicBezTo>
                  <a:cubicBezTo>
                    <a:pt x="10201" y="251"/>
                    <a:pt x="10201" y="126"/>
                    <a:pt x="10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5"/>
            <p:cNvSpPr/>
            <p:nvPr/>
          </p:nvSpPr>
          <p:spPr>
            <a:xfrm>
              <a:off x="2039625" y="1872825"/>
              <a:ext cx="253150" cy="32625"/>
            </a:xfrm>
            <a:custGeom>
              <a:avLst/>
              <a:gdLst/>
              <a:ahLst/>
              <a:cxnLst/>
              <a:rect l="l" t="t" r="r" b="b"/>
              <a:pathLst>
                <a:path w="10126" h="1305" extrusionOk="0">
                  <a:moveTo>
                    <a:pt x="10125" y="1"/>
                  </a:moveTo>
                  <a:cubicBezTo>
                    <a:pt x="8321" y="151"/>
                    <a:pt x="6491" y="327"/>
                    <a:pt x="4687" y="502"/>
                  </a:cubicBezTo>
                  <a:lnTo>
                    <a:pt x="0" y="928"/>
                  </a:lnTo>
                  <a:cubicBezTo>
                    <a:pt x="0" y="1053"/>
                    <a:pt x="0" y="1179"/>
                    <a:pt x="25" y="1304"/>
                  </a:cubicBezTo>
                  <a:cubicBezTo>
                    <a:pt x="1579" y="1154"/>
                    <a:pt x="3133" y="1003"/>
                    <a:pt x="4687" y="853"/>
                  </a:cubicBezTo>
                  <a:cubicBezTo>
                    <a:pt x="6516" y="703"/>
                    <a:pt x="8321" y="527"/>
                    <a:pt x="10125" y="352"/>
                  </a:cubicBezTo>
                  <a:lnTo>
                    <a:pt x="10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5"/>
            <p:cNvSpPr/>
            <p:nvPr/>
          </p:nvSpPr>
          <p:spPr>
            <a:xfrm>
              <a:off x="2042750" y="1922950"/>
              <a:ext cx="253150" cy="35750"/>
            </a:xfrm>
            <a:custGeom>
              <a:avLst/>
              <a:gdLst/>
              <a:ahLst/>
              <a:cxnLst/>
              <a:rect l="l" t="t" r="r" b="b"/>
              <a:pathLst>
                <a:path w="10126" h="1430" extrusionOk="0">
                  <a:moveTo>
                    <a:pt x="10101" y="1"/>
                  </a:moveTo>
                  <a:cubicBezTo>
                    <a:pt x="8246" y="201"/>
                    <a:pt x="6416" y="377"/>
                    <a:pt x="4587" y="577"/>
                  </a:cubicBezTo>
                  <a:cubicBezTo>
                    <a:pt x="3058" y="728"/>
                    <a:pt x="1529" y="878"/>
                    <a:pt x="0" y="1053"/>
                  </a:cubicBezTo>
                  <a:cubicBezTo>
                    <a:pt x="25" y="1179"/>
                    <a:pt x="25" y="1304"/>
                    <a:pt x="51" y="1429"/>
                  </a:cubicBezTo>
                  <a:cubicBezTo>
                    <a:pt x="1554" y="1254"/>
                    <a:pt x="3083" y="1104"/>
                    <a:pt x="4612" y="928"/>
                  </a:cubicBezTo>
                  <a:cubicBezTo>
                    <a:pt x="6442" y="728"/>
                    <a:pt x="8271" y="552"/>
                    <a:pt x="10126" y="377"/>
                  </a:cubicBezTo>
                  <a:cubicBezTo>
                    <a:pt x="10101" y="251"/>
                    <a:pt x="10101" y="126"/>
                    <a:pt x="10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5"/>
            <p:cNvSpPr/>
            <p:nvPr/>
          </p:nvSpPr>
          <p:spPr>
            <a:xfrm>
              <a:off x="2048375" y="1997525"/>
              <a:ext cx="256300" cy="20075"/>
            </a:xfrm>
            <a:custGeom>
              <a:avLst/>
              <a:gdLst/>
              <a:ahLst/>
              <a:cxnLst/>
              <a:rect l="l" t="t" r="r" b="b"/>
              <a:pathLst>
                <a:path w="10252" h="803" extrusionOk="0">
                  <a:moveTo>
                    <a:pt x="10176" y="0"/>
                  </a:moveTo>
                  <a:cubicBezTo>
                    <a:pt x="8272" y="126"/>
                    <a:pt x="6367" y="226"/>
                    <a:pt x="4462" y="301"/>
                  </a:cubicBezTo>
                  <a:cubicBezTo>
                    <a:pt x="2983" y="376"/>
                    <a:pt x="1480" y="426"/>
                    <a:pt x="1" y="451"/>
                  </a:cubicBezTo>
                  <a:cubicBezTo>
                    <a:pt x="26" y="577"/>
                    <a:pt x="26" y="702"/>
                    <a:pt x="51" y="802"/>
                  </a:cubicBezTo>
                  <a:cubicBezTo>
                    <a:pt x="1530" y="777"/>
                    <a:pt x="3009" y="752"/>
                    <a:pt x="4487" y="677"/>
                  </a:cubicBezTo>
                  <a:cubicBezTo>
                    <a:pt x="6417" y="602"/>
                    <a:pt x="8322" y="477"/>
                    <a:pt x="10252" y="351"/>
                  </a:cubicBezTo>
                  <a:cubicBezTo>
                    <a:pt x="10227" y="251"/>
                    <a:pt x="10202" y="126"/>
                    <a:pt x="101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5"/>
            <p:cNvSpPr/>
            <p:nvPr/>
          </p:nvSpPr>
          <p:spPr>
            <a:xfrm>
              <a:off x="2267850" y="2043000"/>
              <a:ext cx="22800" cy="65500"/>
            </a:xfrm>
            <a:custGeom>
              <a:avLst/>
              <a:gdLst/>
              <a:ahLst/>
              <a:cxnLst/>
              <a:rect l="l" t="t" r="r" b="b"/>
              <a:pathLst>
                <a:path w="912" h="2620" extrusionOk="0">
                  <a:moveTo>
                    <a:pt x="207" y="0"/>
                  </a:moveTo>
                  <a:cubicBezTo>
                    <a:pt x="101" y="0"/>
                    <a:pt x="0" y="80"/>
                    <a:pt x="44" y="211"/>
                  </a:cubicBezTo>
                  <a:cubicBezTo>
                    <a:pt x="270" y="963"/>
                    <a:pt x="420" y="1715"/>
                    <a:pt x="545" y="2492"/>
                  </a:cubicBezTo>
                  <a:cubicBezTo>
                    <a:pt x="555" y="2581"/>
                    <a:pt x="616" y="2619"/>
                    <a:pt x="684" y="2619"/>
                  </a:cubicBezTo>
                  <a:cubicBezTo>
                    <a:pt x="788" y="2619"/>
                    <a:pt x="911" y="2529"/>
                    <a:pt x="896" y="2392"/>
                  </a:cubicBezTo>
                  <a:cubicBezTo>
                    <a:pt x="771" y="1640"/>
                    <a:pt x="621" y="863"/>
                    <a:pt x="395" y="136"/>
                  </a:cubicBezTo>
                  <a:cubicBezTo>
                    <a:pt x="363" y="42"/>
                    <a:pt x="28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5"/>
            <p:cNvSpPr/>
            <p:nvPr/>
          </p:nvSpPr>
          <p:spPr>
            <a:xfrm>
              <a:off x="2241050" y="2036050"/>
              <a:ext cx="17375" cy="64475"/>
            </a:xfrm>
            <a:custGeom>
              <a:avLst/>
              <a:gdLst/>
              <a:ahLst/>
              <a:cxnLst/>
              <a:rect l="l" t="t" r="r" b="b"/>
              <a:pathLst>
                <a:path w="695" h="2579" extrusionOk="0">
                  <a:moveTo>
                    <a:pt x="170" y="1"/>
                  </a:moveTo>
                  <a:cubicBezTo>
                    <a:pt x="82" y="1"/>
                    <a:pt x="1" y="63"/>
                    <a:pt x="13" y="189"/>
                  </a:cubicBezTo>
                  <a:cubicBezTo>
                    <a:pt x="88" y="941"/>
                    <a:pt x="189" y="1692"/>
                    <a:pt x="314" y="2444"/>
                  </a:cubicBezTo>
                  <a:cubicBezTo>
                    <a:pt x="335" y="2537"/>
                    <a:pt x="406" y="2579"/>
                    <a:pt x="479" y="2579"/>
                  </a:cubicBezTo>
                  <a:cubicBezTo>
                    <a:pt x="585" y="2579"/>
                    <a:pt x="695" y="2492"/>
                    <a:pt x="665" y="2344"/>
                  </a:cubicBezTo>
                  <a:cubicBezTo>
                    <a:pt x="540" y="1642"/>
                    <a:pt x="439" y="915"/>
                    <a:pt x="364" y="189"/>
                  </a:cubicBezTo>
                  <a:cubicBezTo>
                    <a:pt x="352" y="63"/>
                    <a:pt x="258"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5"/>
            <p:cNvSpPr/>
            <p:nvPr/>
          </p:nvSpPr>
          <p:spPr>
            <a:xfrm>
              <a:off x="2210050" y="2041700"/>
              <a:ext cx="10050" cy="60950"/>
            </a:xfrm>
            <a:custGeom>
              <a:avLst/>
              <a:gdLst/>
              <a:ahLst/>
              <a:cxnLst/>
              <a:rect l="l" t="t" r="r" b="b"/>
              <a:pathLst>
                <a:path w="402" h="2438" extrusionOk="0">
                  <a:moveTo>
                    <a:pt x="210" y="0"/>
                  </a:moveTo>
                  <a:cubicBezTo>
                    <a:pt x="119" y="0"/>
                    <a:pt x="25" y="63"/>
                    <a:pt x="25" y="188"/>
                  </a:cubicBezTo>
                  <a:cubicBezTo>
                    <a:pt x="0" y="890"/>
                    <a:pt x="0" y="1567"/>
                    <a:pt x="50" y="2268"/>
                  </a:cubicBezTo>
                  <a:cubicBezTo>
                    <a:pt x="50" y="2381"/>
                    <a:pt x="138" y="2438"/>
                    <a:pt x="226" y="2438"/>
                  </a:cubicBezTo>
                  <a:cubicBezTo>
                    <a:pt x="313" y="2438"/>
                    <a:pt x="401" y="2381"/>
                    <a:pt x="401" y="2268"/>
                  </a:cubicBezTo>
                  <a:cubicBezTo>
                    <a:pt x="376" y="1567"/>
                    <a:pt x="376" y="890"/>
                    <a:pt x="376" y="188"/>
                  </a:cubicBezTo>
                  <a:cubicBezTo>
                    <a:pt x="389" y="63"/>
                    <a:pt x="301"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5"/>
            <p:cNvSpPr/>
            <p:nvPr/>
          </p:nvSpPr>
          <p:spPr>
            <a:xfrm>
              <a:off x="2168050" y="2034800"/>
              <a:ext cx="11625" cy="71600"/>
            </a:xfrm>
            <a:custGeom>
              <a:avLst/>
              <a:gdLst/>
              <a:ahLst/>
              <a:cxnLst/>
              <a:rect l="l" t="t" r="r" b="b"/>
              <a:pathLst>
                <a:path w="465" h="2864" extrusionOk="0">
                  <a:moveTo>
                    <a:pt x="283" y="1"/>
                  </a:moveTo>
                  <a:cubicBezTo>
                    <a:pt x="189" y="1"/>
                    <a:pt x="89" y="63"/>
                    <a:pt x="76" y="189"/>
                  </a:cubicBezTo>
                  <a:cubicBezTo>
                    <a:pt x="1" y="1016"/>
                    <a:pt x="1" y="1843"/>
                    <a:pt x="26" y="2695"/>
                  </a:cubicBezTo>
                  <a:cubicBezTo>
                    <a:pt x="39" y="2808"/>
                    <a:pt x="133" y="2864"/>
                    <a:pt x="223" y="2864"/>
                  </a:cubicBezTo>
                  <a:cubicBezTo>
                    <a:pt x="314" y="2864"/>
                    <a:pt x="402" y="2808"/>
                    <a:pt x="402" y="2695"/>
                  </a:cubicBezTo>
                  <a:cubicBezTo>
                    <a:pt x="352" y="1843"/>
                    <a:pt x="377" y="1016"/>
                    <a:pt x="452" y="189"/>
                  </a:cubicBezTo>
                  <a:cubicBezTo>
                    <a:pt x="465" y="63"/>
                    <a:pt x="377"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5"/>
            <p:cNvSpPr/>
            <p:nvPr/>
          </p:nvSpPr>
          <p:spPr>
            <a:xfrm>
              <a:off x="2133300" y="2033775"/>
              <a:ext cx="14425" cy="66600"/>
            </a:xfrm>
            <a:custGeom>
              <a:avLst/>
              <a:gdLst/>
              <a:ahLst/>
              <a:cxnLst/>
              <a:rect l="l" t="t" r="r" b="b"/>
              <a:pathLst>
                <a:path w="577" h="2664" extrusionOk="0">
                  <a:moveTo>
                    <a:pt x="414" y="1"/>
                  </a:moveTo>
                  <a:cubicBezTo>
                    <a:pt x="325" y="1"/>
                    <a:pt x="226" y="64"/>
                    <a:pt x="213" y="179"/>
                  </a:cubicBezTo>
                  <a:cubicBezTo>
                    <a:pt x="138" y="956"/>
                    <a:pt x="63" y="1708"/>
                    <a:pt x="13" y="2485"/>
                  </a:cubicBezTo>
                  <a:cubicBezTo>
                    <a:pt x="0" y="2607"/>
                    <a:pt x="77" y="2664"/>
                    <a:pt x="162" y="2664"/>
                  </a:cubicBezTo>
                  <a:cubicBezTo>
                    <a:pt x="252" y="2664"/>
                    <a:pt x="351" y="2601"/>
                    <a:pt x="363" y="2485"/>
                  </a:cubicBezTo>
                  <a:cubicBezTo>
                    <a:pt x="439" y="1708"/>
                    <a:pt x="514" y="956"/>
                    <a:pt x="564" y="179"/>
                  </a:cubicBezTo>
                  <a:cubicBezTo>
                    <a:pt x="576" y="57"/>
                    <a:pt x="499" y="1"/>
                    <a:pt x="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5"/>
            <p:cNvSpPr/>
            <p:nvPr/>
          </p:nvSpPr>
          <p:spPr>
            <a:xfrm>
              <a:off x="2085475" y="2030250"/>
              <a:ext cx="23400" cy="70100"/>
            </a:xfrm>
            <a:custGeom>
              <a:avLst/>
              <a:gdLst/>
              <a:ahLst/>
              <a:cxnLst/>
              <a:rect l="l" t="t" r="r" b="b"/>
              <a:pathLst>
                <a:path w="936" h="2804" extrusionOk="0">
                  <a:moveTo>
                    <a:pt x="766" y="1"/>
                  </a:moveTo>
                  <a:cubicBezTo>
                    <a:pt x="679" y="1"/>
                    <a:pt x="585" y="57"/>
                    <a:pt x="572" y="170"/>
                  </a:cubicBezTo>
                  <a:cubicBezTo>
                    <a:pt x="497" y="997"/>
                    <a:pt x="321" y="1799"/>
                    <a:pt x="46" y="2576"/>
                  </a:cubicBezTo>
                  <a:cubicBezTo>
                    <a:pt x="0" y="2713"/>
                    <a:pt x="111" y="2803"/>
                    <a:pt x="222" y="2803"/>
                  </a:cubicBezTo>
                  <a:cubicBezTo>
                    <a:pt x="295" y="2803"/>
                    <a:pt x="367" y="2765"/>
                    <a:pt x="397" y="2676"/>
                  </a:cubicBezTo>
                  <a:cubicBezTo>
                    <a:pt x="697" y="1874"/>
                    <a:pt x="873" y="1047"/>
                    <a:pt x="923" y="170"/>
                  </a:cubicBezTo>
                  <a:cubicBezTo>
                    <a:pt x="936" y="57"/>
                    <a:pt x="854" y="1"/>
                    <a:pt x="7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5"/>
            <p:cNvSpPr/>
            <p:nvPr/>
          </p:nvSpPr>
          <p:spPr>
            <a:xfrm>
              <a:off x="2049500" y="2033825"/>
              <a:ext cx="24100" cy="67775"/>
            </a:xfrm>
            <a:custGeom>
              <a:avLst/>
              <a:gdLst/>
              <a:ahLst/>
              <a:cxnLst/>
              <a:rect l="l" t="t" r="r" b="b"/>
              <a:pathLst>
                <a:path w="964" h="2711" extrusionOk="0">
                  <a:moveTo>
                    <a:pt x="739" y="0"/>
                  </a:moveTo>
                  <a:cubicBezTo>
                    <a:pt x="669" y="0"/>
                    <a:pt x="602" y="38"/>
                    <a:pt x="583" y="127"/>
                  </a:cubicBezTo>
                  <a:cubicBezTo>
                    <a:pt x="432" y="929"/>
                    <a:pt x="232" y="1706"/>
                    <a:pt x="31" y="2483"/>
                  </a:cubicBezTo>
                  <a:cubicBezTo>
                    <a:pt x="1" y="2620"/>
                    <a:pt x="118" y="2711"/>
                    <a:pt x="226" y="2711"/>
                  </a:cubicBezTo>
                  <a:cubicBezTo>
                    <a:pt x="296" y="2711"/>
                    <a:pt x="362" y="2672"/>
                    <a:pt x="382" y="2583"/>
                  </a:cubicBezTo>
                  <a:cubicBezTo>
                    <a:pt x="583" y="1806"/>
                    <a:pt x="783" y="1030"/>
                    <a:pt x="933" y="228"/>
                  </a:cubicBezTo>
                  <a:cubicBezTo>
                    <a:pt x="964" y="91"/>
                    <a:pt x="847" y="0"/>
                    <a:pt x="7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65"/>
          <p:cNvGrpSpPr/>
          <p:nvPr/>
        </p:nvGrpSpPr>
        <p:grpSpPr>
          <a:xfrm>
            <a:off x="3800037" y="2702122"/>
            <a:ext cx="1640655" cy="1837744"/>
            <a:chOff x="1749450" y="2847625"/>
            <a:chExt cx="1840950" cy="2062100"/>
          </a:xfrm>
        </p:grpSpPr>
        <p:sp>
          <p:nvSpPr>
            <p:cNvPr id="8813" name="Google Shape;8813;p65"/>
            <p:cNvSpPr/>
            <p:nvPr/>
          </p:nvSpPr>
          <p:spPr>
            <a:xfrm>
              <a:off x="2228200" y="3257550"/>
              <a:ext cx="872225" cy="660200"/>
            </a:xfrm>
            <a:custGeom>
              <a:avLst/>
              <a:gdLst/>
              <a:ahLst/>
              <a:cxnLst/>
              <a:rect l="l" t="t" r="r" b="b"/>
              <a:pathLst>
                <a:path w="34889" h="26408" extrusionOk="0">
                  <a:moveTo>
                    <a:pt x="12783" y="1"/>
                  </a:moveTo>
                  <a:cubicBezTo>
                    <a:pt x="12332" y="1"/>
                    <a:pt x="11680" y="427"/>
                    <a:pt x="11304" y="602"/>
                  </a:cubicBezTo>
                  <a:cubicBezTo>
                    <a:pt x="10452" y="978"/>
                    <a:pt x="9625" y="1379"/>
                    <a:pt x="8848" y="1855"/>
                  </a:cubicBezTo>
                  <a:cubicBezTo>
                    <a:pt x="8522" y="2056"/>
                    <a:pt x="8222" y="2256"/>
                    <a:pt x="7896" y="2457"/>
                  </a:cubicBezTo>
                  <a:cubicBezTo>
                    <a:pt x="2532" y="6016"/>
                    <a:pt x="1" y="12306"/>
                    <a:pt x="2733" y="18447"/>
                  </a:cubicBezTo>
                  <a:cubicBezTo>
                    <a:pt x="5364" y="24337"/>
                    <a:pt x="11004" y="26066"/>
                    <a:pt x="16793" y="26342"/>
                  </a:cubicBezTo>
                  <a:cubicBezTo>
                    <a:pt x="17504" y="26388"/>
                    <a:pt x="18214" y="26408"/>
                    <a:pt x="18922" y="26408"/>
                  </a:cubicBezTo>
                  <a:cubicBezTo>
                    <a:pt x="19738" y="26408"/>
                    <a:pt x="20550" y="26382"/>
                    <a:pt x="21354" y="26342"/>
                  </a:cubicBezTo>
                  <a:lnTo>
                    <a:pt x="21505" y="26342"/>
                  </a:lnTo>
                  <a:cubicBezTo>
                    <a:pt x="29675" y="25840"/>
                    <a:pt x="34888" y="18121"/>
                    <a:pt x="33660" y="11229"/>
                  </a:cubicBezTo>
                  <a:cubicBezTo>
                    <a:pt x="32833" y="6667"/>
                    <a:pt x="29475" y="3259"/>
                    <a:pt x="27244" y="1454"/>
                  </a:cubicBezTo>
                  <a:cubicBezTo>
                    <a:pt x="26969" y="1229"/>
                    <a:pt x="26693" y="1028"/>
                    <a:pt x="26467" y="853"/>
                  </a:cubicBezTo>
                  <a:cubicBezTo>
                    <a:pt x="25715" y="301"/>
                    <a:pt x="25239" y="1"/>
                    <a:pt x="25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5"/>
            <p:cNvSpPr/>
            <p:nvPr/>
          </p:nvSpPr>
          <p:spPr>
            <a:xfrm>
              <a:off x="2062175" y="3825300"/>
              <a:ext cx="1280725" cy="1084425"/>
            </a:xfrm>
            <a:custGeom>
              <a:avLst/>
              <a:gdLst/>
              <a:ahLst/>
              <a:cxnLst/>
              <a:rect l="l" t="t" r="r" b="b"/>
              <a:pathLst>
                <a:path w="51229" h="43377" extrusionOk="0">
                  <a:moveTo>
                    <a:pt x="25129" y="0"/>
                  </a:moveTo>
                  <a:cubicBezTo>
                    <a:pt x="20666" y="0"/>
                    <a:pt x="17970" y="524"/>
                    <a:pt x="17970" y="524"/>
                  </a:cubicBezTo>
                  <a:cubicBezTo>
                    <a:pt x="16667" y="799"/>
                    <a:pt x="14963" y="2504"/>
                    <a:pt x="13985" y="3281"/>
                  </a:cubicBezTo>
                  <a:cubicBezTo>
                    <a:pt x="11254" y="5436"/>
                    <a:pt x="8772" y="7993"/>
                    <a:pt x="6968" y="10975"/>
                  </a:cubicBezTo>
                  <a:cubicBezTo>
                    <a:pt x="4888" y="14459"/>
                    <a:pt x="4311" y="18268"/>
                    <a:pt x="4913" y="21927"/>
                  </a:cubicBezTo>
                  <a:cubicBezTo>
                    <a:pt x="5564" y="26088"/>
                    <a:pt x="7745" y="30073"/>
                    <a:pt x="10827" y="33080"/>
                  </a:cubicBezTo>
                  <a:cubicBezTo>
                    <a:pt x="10853" y="33105"/>
                    <a:pt x="10853" y="33105"/>
                    <a:pt x="10853" y="33105"/>
                  </a:cubicBezTo>
                  <a:cubicBezTo>
                    <a:pt x="9449" y="33206"/>
                    <a:pt x="8096" y="33657"/>
                    <a:pt x="6868" y="34684"/>
                  </a:cubicBezTo>
                  <a:cubicBezTo>
                    <a:pt x="6191" y="35236"/>
                    <a:pt x="4988" y="37968"/>
                    <a:pt x="5063" y="38820"/>
                  </a:cubicBezTo>
                  <a:cubicBezTo>
                    <a:pt x="4788" y="38798"/>
                    <a:pt x="4512" y="38787"/>
                    <a:pt x="4235" y="38787"/>
                  </a:cubicBezTo>
                  <a:cubicBezTo>
                    <a:pt x="3251" y="38787"/>
                    <a:pt x="2262" y="38927"/>
                    <a:pt x="1304" y="39221"/>
                  </a:cubicBezTo>
                  <a:cubicBezTo>
                    <a:pt x="953" y="39321"/>
                    <a:pt x="577" y="39471"/>
                    <a:pt x="351" y="39772"/>
                  </a:cubicBezTo>
                  <a:cubicBezTo>
                    <a:pt x="0" y="40248"/>
                    <a:pt x="151" y="40975"/>
                    <a:pt x="552" y="41426"/>
                  </a:cubicBezTo>
                  <a:cubicBezTo>
                    <a:pt x="953" y="41852"/>
                    <a:pt x="1554" y="42078"/>
                    <a:pt x="2106" y="42278"/>
                  </a:cubicBezTo>
                  <a:cubicBezTo>
                    <a:pt x="4600" y="43081"/>
                    <a:pt x="7189" y="43377"/>
                    <a:pt x="9790" y="43377"/>
                  </a:cubicBezTo>
                  <a:cubicBezTo>
                    <a:pt x="10194" y="43377"/>
                    <a:pt x="10599" y="43370"/>
                    <a:pt x="11003" y="43356"/>
                  </a:cubicBezTo>
                  <a:cubicBezTo>
                    <a:pt x="14938" y="43231"/>
                    <a:pt x="18948" y="42479"/>
                    <a:pt x="22833" y="41802"/>
                  </a:cubicBezTo>
                  <a:cubicBezTo>
                    <a:pt x="29414" y="40617"/>
                    <a:pt x="36089" y="39618"/>
                    <a:pt x="42789" y="39618"/>
                  </a:cubicBezTo>
                  <a:cubicBezTo>
                    <a:pt x="43029" y="39618"/>
                    <a:pt x="43269" y="39619"/>
                    <a:pt x="43509" y="39622"/>
                  </a:cubicBezTo>
                  <a:cubicBezTo>
                    <a:pt x="44247" y="39630"/>
                    <a:pt x="44993" y="39651"/>
                    <a:pt x="45738" y="39651"/>
                  </a:cubicBezTo>
                  <a:cubicBezTo>
                    <a:pt x="47321" y="39651"/>
                    <a:pt x="48902" y="39557"/>
                    <a:pt x="50402" y="39045"/>
                  </a:cubicBezTo>
                  <a:cubicBezTo>
                    <a:pt x="50652" y="38970"/>
                    <a:pt x="50903" y="38870"/>
                    <a:pt x="51028" y="38669"/>
                  </a:cubicBezTo>
                  <a:cubicBezTo>
                    <a:pt x="51229" y="38344"/>
                    <a:pt x="51078" y="37892"/>
                    <a:pt x="50878" y="37567"/>
                  </a:cubicBezTo>
                  <a:cubicBezTo>
                    <a:pt x="49768" y="35671"/>
                    <a:pt x="47614" y="34458"/>
                    <a:pt x="45418" y="34458"/>
                  </a:cubicBezTo>
                  <a:cubicBezTo>
                    <a:pt x="45233" y="34458"/>
                    <a:pt x="45048" y="34466"/>
                    <a:pt x="44863" y="34484"/>
                  </a:cubicBezTo>
                  <a:cubicBezTo>
                    <a:pt x="44584" y="34519"/>
                    <a:pt x="44304" y="34566"/>
                    <a:pt x="44025" y="34566"/>
                  </a:cubicBezTo>
                  <a:cubicBezTo>
                    <a:pt x="43903" y="34566"/>
                    <a:pt x="43782" y="34557"/>
                    <a:pt x="43660" y="34534"/>
                  </a:cubicBezTo>
                  <a:cubicBezTo>
                    <a:pt x="43108" y="34434"/>
                    <a:pt x="42657" y="34058"/>
                    <a:pt x="42206" y="33682"/>
                  </a:cubicBezTo>
                  <a:cubicBezTo>
                    <a:pt x="41930" y="33431"/>
                    <a:pt x="41630" y="33206"/>
                    <a:pt x="41354" y="33005"/>
                  </a:cubicBezTo>
                  <a:cubicBezTo>
                    <a:pt x="41304" y="32980"/>
                    <a:pt x="41279" y="32980"/>
                    <a:pt x="41254" y="32955"/>
                  </a:cubicBezTo>
                  <a:cubicBezTo>
                    <a:pt x="44712" y="29045"/>
                    <a:pt x="46818" y="23907"/>
                    <a:pt x="46742" y="18694"/>
                  </a:cubicBezTo>
                  <a:cubicBezTo>
                    <a:pt x="46617" y="10524"/>
                    <a:pt x="41780" y="1677"/>
                    <a:pt x="33033" y="524"/>
                  </a:cubicBezTo>
                  <a:cubicBezTo>
                    <a:pt x="30034" y="131"/>
                    <a:pt x="27361" y="0"/>
                    <a:pt x="25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5"/>
            <p:cNvSpPr/>
            <p:nvPr/>
          </p:nvSpPr>
          <p:spPr>
            <a:xfrm>
              <a:off x="2939250" y="4586000"/>
              <a:ext cx="19225" cy="36575"/>
            </a:xfrm>
            <a:custGeom>
              <a:avLst/>
              <a:gdLst/>
              <a:ahLst/>
              <a:cxnLst/>
              <a:rect l="l" t="t" r="r" b="b"/>
              <a:pathLst>
                <a:path w="769" h="1463" extrusionOk="0">
                  <a:moveTo>
                    <a:pt x="220" y="1"/>
                  </a:moveTo>
                  <a:cubicBezTo>
                    <a:pt x="113" y="1"/>
                    <a:pt x="0" y="97"/>
                    <a:pt x="30" y="246"/>
                  </a:cubicBezTo>
                  <a:cubicBezTo>
                    <a:pt x="80" y="622"/>
                    <a:pt x="206" y="998"/>
                    <a:pt x="381" y="1374"/>
                  </a:cubicBezTo>
                  <a:cubicBezTo>
                    <a:pt x="412" y="1437"/>
                    <a:pt x="466" y="1463"/>
                    <a:pt x="520" y="1463"/>
                  </a:cubicBezTo>
                  <a:cubicBezTo>
                    <a:pt x="641" y="1463"/>
                    <a:pt x="768" y="1337"/>
                    <a:pt x="682" y="1199"/>
                  </a:cubicBezTo>
                  <a:cubicBezTo>
                    <a:pt x="532" y="848"/>
                    <a:pt x="431" y="497"/>
                    <a:pt x="381" y="146"/>
                  </a:cubicBezTo>
                  <a:cubicBezTo>
                    <a:pt x="361" y="45"/>
                    <a:pt x="292"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5"/>
            <p:cNvSpPr/>
            <p:nvPr/>
          </p:nvSpPr>
          <p:spPr>
            <a:xfrm>
              <a:off x="2964125" y="4601225"/>
              <a:ext cx="14625" cy="29200"/>
            </a:xfrm>
            <a:custGeom>
              <a:avLst/>
              <a:gdLst/>
              <a:ahLst/>
              <a:cxnLst/>
              <a:rect l="l" t="t" r="r" b="b"/>
              <a:pathLst>
                <a:path w="585" h="1168" extrusionOk="0">
                  <a:moveTo>
                    <a:pt x="169" y="1"/>
                  </a:moveTo>
                  <a:cubicBezTo>
                    <a:pt x="82" y="1"/>
                    <a:pt x="0" y="63"/>
                    <a:pt x="13" y="189"/>
                  </a:cubicBezTo>
                  <a:cubicBezTo>
                    <a:pt x="38" y="464"/>
                    <a:pt x="88" y="765"/>
                    <a:pt x="188" y="1041"/>
                  </a:cubicBezTo>
                  <a:cubicBezTo>
                    <a:pt x="218" y="1130"/>
                    <a:pt x="290" y="1168"/>
                    <a:pt x="362" y="1168"/>
                  </a:cubicBezTo>
                  <a:cubicBezTo>
                    <a:pt x="474" y="1168"/>
                    <a:pt x="585" y="1077"/>
                    <a:pt x="539" y="941"/>
                  </a:cubicBezTo>
                  <a:cubicBezTo>
                    <a:pt x="464" y="690"/>
                    <a:pt x="389" y="439"/>
                    <a:pt x="364" y="189"/>
                  </a:cubicBezTo>
                  <a:cubicBezTo>
                    <a:pt x="351" y="63"/>
                    <a:pt x="257" y="1"/>
                    <a:pt x="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5"/>
            <p:cNvSpPr/>
            <p:nvPr/>
          </p:nvSpPr>
          <p:spPr>
            <a:xfrm>
              <a:off x="2978700" y="4553250"/>
              <a:ext cx="11575" cy="17025"/>
            </a:xfrm>
            <a:custGeom>
              <a:avLst/>
              <a:gdLst/>
              <a:ahLst/>
              <a:cxnLst/>
              <a:rect l="l" t="t" r="r" b="b"/>
              <a:pathLst>
                <a:path w="463" h="681" extrusionOk="0">
                  <a:moveTo>
                    <a:pt x="226" y="1"/>
                  </a:moveTo>
                  <a:cubicBezTo>
                    <a:pt x="118" y="1"/>
                    <a:pt x="1" y="91"/>
                    <a:pt x="31" y="228"/>
                  </a:cubicBezTo>
                  <a:cubicBezTo>
                    <a:pt x="56" y="328"/>
                    <a:pt x="81" y="454"/>
                    <a:pt x="81" y="554"/>
                  </a:cubicBezTo>
                  <a:cubicBezTo>
                    <a:pt x="101" y="643"/>
                    <a:pt x="168" y="681"/>
                    <a:pt x="238" y="681"/>
                  </a:cubicBezTo>
                  <a:cubicBezTo>
                    <a:pt x="346" y="681"/>
                    <a:pt x="463" y="590"/>
                    <a:pt x="432" y="454"/>
                  </a:cubicBezTo>
                  <a:cubicBezTo>
                    <a:pt x="432" y="353"/>
                    <a:pt x="407" y="253"/>
                    <a:pt x="382" y="128"/>
                  </a:cubicBezTo>
                  <a:cubicBezTo>
                    <a:pt x="362" y="39"/>
                    <a:pt x="296" y="1"/>
                    <a:pt x="22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5"/>
            <p:cNvSpPr/>
            <p:nvPr/>
          </p:nvSpPr>
          <p:spPr>
            <a:xfrm>
              <a:off x="2463725" y="4595700"/>
              <a:ext cx="219200" cy="67925"/>
            </a:xfrm>
            <a:custGeom>
              <a:avLst/>
              <a:gdLst/>
              <a:ahLst/>
              <a:cxnLst/>
              <a:rect l="l" t="t" r="r" b="b"/>
              <a:pathLst>
                <a:path w="8768" h="2717" extrusionOk="0">
                  <a:moveTo>
                    <a:pt x="1712" y="0"/>
                  </a:moveTo>
                  <a:cubicBezTo>
                    <a:pt x="1241" y="0"/>
                    <a:pt x="741" y="91"/>
                    <a:pt x="204" y="284"/>
                  </a:cubicBezTo>
                  <a:cubicBezTo>
                    <a:pt x="0" y="352"/>
                    <a:pt x="63" y="646"/>
                    <a:pt x="243" y="646"/>
                  </a:cubicBezTo>
                  <a:cubicBezTo>
                    <a:pt x="262" y="646"/>
                    <a:pt x="283" y="642"/>
                    <a:pt x="304" y="635"/>
                  </a:cubicBezTo>
                  <a:cubicBezTo>
                    <a:pt x="803" y="454"/>
                    <a:pt x="1293" y="367"/>
                    <a:pt x="1761" y="367"/>
                  </a:cubicBezTo>
                  <a:cubicBezTo>
                    <a:pt x="3172" y="367"/>
                    <a:pt x="4382" y="1166"/>
                    <a:pt x="5041" y="2615"/>
                  </a:cubicBezTo>
                  <a:cubicBezTo>
                    <a:pt x="5069" y="2686"/>
                    <a:pt x="5130" y="2717"/>
                    <a:pt x="5190" y="2717"/>
                  </a:cubicBezTo>
                  <a:cubicBezTo>
                    <a:pt x="5237" y="2717"/>
                    <a:pt x="5284" y="2698"/>
                    <a:pt x="5317" y="2665"/>
                  </a:cubicBezTo>
                  <a:cubicBezTo>
                    <a:pt x="6112" y="1915"/>
                    <a:pt x="6848" y="1222"/>
                    <a:pt x="7972" y="1222"/>
                  </a:cubicBezTo>
                  <a:cubicBezTo>
                    <a:pt x="8124" y="1222"/>
                    <a:pt x="8283" y="1235"/>
                    <a:pt x="8450" y="1262"/>
                  </a:cubicBezTo>
                  <a:cubicBezTo>
                    <a:pt x="8458" y="1263"/>
                    <a:pt x="8465" y="1263"/>
                    <a:pt x="8473" y="1263"/>
                  </a:cubicBezTo>
                  <a:cubicBezTo>
                    <a:pt x="8682" y="1263"/>
                    <a:pt x="8768" y="935"/>
                    <a:pt x="8550" y="911"/>
                  </a:cubicBezTo>
                  <a:cubicBezTo>
                    <a:pt x="8331" y="873"/>
                    <a:pt x="8124" y="854"/>
                    <a:pt x="7923" y="854"/>
                  </a:cubicBezTo>
                  <a:cubicBezTo>
                    <a:pt x="7456" y="854"/>
                    <a:pt x="7025" y="959"/>
                    <a:pt x="6570" y="1187"/>
                  </a:cubicBezTo>
                  <a:cubicBezTo>
                    <a:pt x="6269" y="1362"/>
                    <a:pt x="5918" y="1838"/>
                    <a:pt x="5593" y="1913"/>
                  </a:cubicBezTo>
                  <a:cubicBezTo>
                    <a:pt x="5416" y="1970"/>
                    <a:pt x="5325" y="2000"/>
                    <a:pt x="5266" y="2000"/>
                  </a:cubicBezTo>
                  <a:cubicBezTo>
                    <a:pt x="5141" y="2000"/>
                    <a:pt x="5165" y="1862"/>
                    <a:pt x="4841" y="1538"/>
                  </a:cubicBezTo>
                  <a:cubicBezTo>
                    <a:pt x="3892" y="571"/>
                    <a:pt x="2891" y="0"/>
                    <a:pt x="17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5"/>
            <p:cNvSpPr/>
            <p:nvPr/>
          </p:nvSpPr>
          <p:spPr>
            <a:xfrm>
              <a:off x="2579725" y="4430175"/>
              <a:ext cx="14300" cy="32075"/>
            </a:xfrm>
            <a:custGeom>
              <a:avLst/>
              <a:gdLst/>
              <a:ahLst/>
              <a:cxnLst/>
              <a:rect l="l" t="t" r="r" b="b"/>
              <a:pathLst>
                <a:path w="572" h="1283" extrusionOk="0">
                  <a:moveTo>
                    <a:pt x="176" y="1"/>
                  </a:moveTo>
                  <a:cubicBezTo>
                    <a:pt x="88" y="1"/>
                    <a:pt x="0" y="63"/>
                    <a:pt x="0" y="189"/>
                  </a:cubicBezTo>
                  <a:cubicBezTo>
                    <a:pt x="0" y="514"/>
                    <a:pt x="75" y="840"/>
                    <a:pt x="176" y="1166"/>
                  </a:cubicBezTo>
                  <a:cubicBezTo>
                    <a:pt x="206" y="1246"/>
                    <a:pt x="280" y="1282"/>
                    <a:pt x="353" y="1282"/>
                  </a:cubicBezTo>
                  <a:cubicBezTo>
                    <a:pt x="463" y="1282"/>
                    <a:pt x="572" y="1201"/>
                    <a:pt x="527" y="1066"/>
                  </a:cubicBezTo>
                  <a:cubicBezTo>
                    <a:pt x="426" y="765"/>
                    <a:pt x="376" y="489"/>
                    <a:pt x="351" y="189"/>
                  </a:cubicBezTo>
                  <a:cubicBezTo>
                    <a:pt x="351" y="63"/>
                    <a:pt x="263"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5"/>
            <p:cNvSpPr/>
            <p:nvPr/>
          </p:nvSpPr>
          <p:spPr>
            <a:xfrm>
              <a:off x="2611050" y="4443800"/>
              <a:ext cx="9425" cy="36050"/>
            </a:xfrm>
            <a:custGeom>
              <a:avLst/>
              <a:gdLst/>
              <a:ahLst/>
              <a:cxnLst/>
              <a:rect l="l" t="t" r="r" b="b"/>
              <a:pathLst>
                <a:path w="377" h="1442" extrusionOk="0">
                  <a:moveTo>
                    <a:pt x="188" y="1"/>
                  </a:moveTo>
                  <a:cubicBezTo>
                    <a:pt x="94" y="1"/>
                    <a:pt x="0" y="57"/>
                    <a:pt x="0" y="170"/>
                  </a:cubicBezTo>
                  <a:lnTo>
                    <a:pt x="0" y="1273"/>
                  </a:lnTo>
                  <a:cubicBezTo>
                    <a:pt x="0" y="1385"/>
                    <a:pt x="94" y="1442"/>
                    <a:pt x="188" y="1442"/>
                  </a:cubicBezTo>
                  <a:cubicBezTo>
                    <a:pt x="282" y="1442"/>
                    <a:pt x="376" y="1385"/>
                    <a:pt x="376" y="1273"/>
                  </a:cubicBezTo>
                  <a:lnTo>
                    <a:pt x="376" y="170"/>
                  </a:lnTo>
                  <a:cubicBezTo>
                    <a:pt x="376" y="57"/>
                    <a:pt x="282"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5"/>
            <p:cNvSpPr/>
            <p:nvPr/>
          </p:nvSpPr>
          <p:spPr>
            <a:xfrm>
              <a:off x="2622325" y="4406850"/>
              <a:ext cx="8800" cy="33525"/>
            </a:xfrm>
            <a:custGeom>
              <a:avLst/>
              <a:gdLst/>
              <a:ahLst/>
              <a:cxnLst/>
              <a:rect l="l" t="t" r="r" b="b"/>
              <a:pathLst>
                <a:path w="352" h="1341" extrusionOk="0">
                  <a:moveTo>
                    <a:pt x="176" y="0"/>
                  </a:moveTo>
                  <a:cubicBezTo>
                    <a:pt x="88" y="0"/>
                    <a:pt x="0" y="56"/>
                    <a:pt x="0" y="169"/>
                  </a:cubicBezTo>
                  <a:lnTo>
                    <a:pt x="0" y="1172"/>
                  </a:lnTo>
                  <a:cubicBezTo>
                    <a:pt x="0" y="1284"/>
                    <a:pt x="88" y="1341"/>
                    <a:pt x="176" y="1341"/>
                  </a:cubicBezTo>
                  <a:cubicBezTo>
                    <a:pt x="264" y="1341"/>
                    <a:pt x="351" y="1284"/>
                    <a:pt x="351" y="1172"/>
                  </a:cubicBezTo>
                  <a:lnTo>
                    <a:pt x="351" y="169"/>
                  </a:lnTo>
                  <a:cubicBezTo>
                    <a:pt x="351" y="56"/>
                    <a:pt x="264" y="0"/>
                    <a:pt x="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5"/>
            <p:cNvSpPr/>
            <p:nvPr/>
          </p:nvSpPr>
          <p:spPr>
            <a:xfrm>
              <a:off x="2228200" y="3257550"/>
              <a:ext cx="681125" cy="658550"/>
            </a:xfrm>
            <a:custGeom>
              <a:avLst/>
              <a:gdLst/>
              <a:ahLst/>
              <a:cxnLst/>
              <a:rect l="l" t="t" r="r" b="b"/>
              <a:pathLst>
                <a:path w="27245" h="26342" extrusionOk="0">
                  <a:moveTo>
                    <a:pt x="12783" y="1"/>
                  </a:moveTo>
                  <a:cubicBezTo>
                    <a:pt x="12332" y="1"/>
                    <a:pt x="11680" y="427"/>
                    <a:pt x="11304" y="602"/>
                  </a:cubicBezTo>
                  <a:cubicBezTo>
                    <a:pt x="10452" y="978"/>
                    <a:pt x="9625" y="1379"/>
                    <a:pt x="8848" y="1855"/>
                  </a:cubicBezTo>
                  <a:cubicBezTo>
                    <a:pt x="8522" y="2056"/>
                    <a:pt x="8222" y="2256"/>
                    <a:pt x="7896" y="2457"/>
                  </a:cubicBezTo>
                  <a:cubicBezTo>
                    <a:pt x="2532" y="6016"/>
                    <a:pt x="1" y="12306"/>
                    <a:pt x="2733" y="18422"/>
                  </a:cubicBezTo>
                  <a:cubicBezTo>
                    <a:pt x="5364" y="24337"/>
                    <a:pt x="11004" y="26066"/>
                    <a:pt x="16793" y="26342"/>
                  </a:cubicBezTo>
                  <a:cubicBezTo>
                    <a:pt x="16843" y="24738"/>
                    <a:pt x="16066" y="23434"/>
                    <a:pt x="13861" y="22908"/>
                  </a:cubicBezTo>
                  <a:cubicBezTo>
                    <a:pt x="4963" y="20778"/>
                    <a:pt x="9024" y="7770"/>
                    <a:pt x="9024" y="7770"/>
                  </a:cubicBezTo>
                  <a:cubicBezTo>
                    <a:pt x="17946" y="6692"/>
                    <a:pt x="25014" y="2808"/>
                    <a:pt x="27244" y="1454"/>
                  </a:cubicBezTo>
                  <a:cubicBezTo>
                    <a:pt x="26969" y="1229"/>
                    <a:pt x="26693" y="1028"/>
                    <a:pt x="26467" y="853"/>
                  </a:cubicBezTo>
                  <a:cubicBezTo>
                    <a:pt x="25715" y="301"/>
                    <a:pt x="25239" y="1"/>
                    <a:pt x="2523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5"/>
            <p:cNvSpPr/>
            <p:nvPr/>
          </p:nvSpPr>
          <p:spPr>
            <a:xfrm>
              <a:off x="2058400" y="4328850"/>
              <a:ext cx="889775" cy="580875"/>
            </a:xfrm>
            <a:custGeom>
              <a:avLst/>
              <a:gdLst/>
              <a:ahLst/>
              <a:cxnLst/>
              <a:rect l="l" t="t" r="r" b="b"/>
              <a:pathLst>
                <a:path w="35591" h="23235" extrusionOk="0">
                  <a:moveTo>
                    <a:pt x="25921" y="1"/>
                  </a:moveTo>
                  <a:cubicBezTo>
                    <a:pt x="17604" y="1"/>
                    <a:pt x="7738" y="1374"/>
                    <a:pt x="5064" y="1785"/>
                  </a:cubicBezTo>
                  <a:cubicBezTo>
                    <a:pt x="5715" y="5946"/>
                    <a:pt x="7896" y="9931"/>
                    <a:pt x="10978" y="12938"/>
                  </a:cubicBezTo>
                  <a:cubicBezTo>
                    <a:pt x="9525" y="13039"/>
                    <a:pt x="8146" y="13465"/>
                    <a:pt x="6868" y="14542"/>
                  </a:cubicBezTo>
                  <a:cubicBezTo>
                    <a:pt x="6217" y="15094"/>
                    <a:pt x="5014" y="17826"/>
                    <a:pt x="5064" y="18678"/>
                  </a:cubicBezTo>
                  <a:cubicBezTo>
                    <a:pt x="4789" y="18656"/>
                    <a:pt x="4512" y="18645"/>
                    <a:pt x="4236" y="18645"/>
                  </a:cubicBezTo>
                  <a:cubicBezTo>
                    <a:pt x="3253" y="18645"/>
                    <a:pt x="2268" y="18785"/>
                    <a:pt x="1329" y="19079"/>
                  </a:cubicBezTo>
                  <a:cubicBezTo>
                    <a:pt x="978" y="19179"/>
                    <a:pt x="602" y="19329"/>
                    <a:pt x="377" y="19630"/>
                  </a:cubicBezTo>
                  <a:cubicBezTo>
                    <a:pt x="1" y="20106"/>
                    <a:pt x="176" y="20833"/>
                    <a:pt x="577" y="21284"/>
                  </a:cubicBezTo>
                  <a:cubicBezTo>
                    <a:pt x="978" y="21710"/>
                    <a:pt x="1555" y="21936"/>
                    <a:pt x="2131" y="22111"/>
                  </a:cubicBezTo>
                  <a:cubicBezTo>
                    <a:pt x="4628" y="22936"/>
                    <a:pt x="7199" y="23235"/>
                    <a:pt x="9813" y="23235"/>
                  </a:cubicBezTo>
                  <a:cubicBezTo>
                    <a:pt x="10217" y="23235"/>
                    <a:pt x="10623" y="23228"/>
                    <a:pt x="11029" y="23214"/>
                  </a:cubicBezTo>
                  <a:cubicBezTo>
                    <a:pt x="11688" y="20820"/>
                    <a:pt x="11229" y="16639"/>
                    <a:pt x="14154" y="16639"/>
                  </a:cubicBezTo>
                  <a:cubicBezTo>
                    <a:pt x="14229" y="16639"/>
                    <a:pt x="14307" y="16642"/>
                    <a:pt x="14387" y="16648"/>
                  </a:cubicBezTo>
                  <a:cubicBezTo>
                    <a:pt x="14529" y="16661"/>
                    <a:pt x="14669" y="16667"/>
                    <a:pt x="14804" y="16667"/>
                  </a:cubicBezTo>
                  <a:cubicBezTo>
                    <a:pt x="15194" y="16667"/>
                    <a:pt x="15556" y="16615"/>
                    <a:pt x="15891" y="16522"/>
                  </a:cubicBezTo>
                  <a:cubicBezTo>
                    <a:pt x="17369" y="16121"/>
                    <a:pt x="18397" y="14994"/>
                    <a:pt x="18798" y="13791"/>
                  </a:cubicBezTo>
                  <a:cubicBezTo>
                    <a:pt x="19299" y="12337"/>
                    <a:pt x="18798" y="10758"/>
                    <a:pt x="16843" y="10282"/>
                  </a:cubicBezTo>
                  <a:cubicBezTo>
                    <a:pt x="12783" y="9329"/>
                    <a:pt x="12958" y="6046"/>
                    <a:pt x="12958" y="6046"/>
                  </a:cubicBezTo>
                  <a:cubicBezTo>
                    <a:pt x="19926" y="1585"/>
                    <a:pt x="35590" y="1109"/>
                    <a:pt x="35590" y="1109"/>
                  </a:cubicBezTo>
                  <a:cubicBezTo>
                    <a:pt x="33271" y="293"/>
                    <a:pt x="29761" y="1"/>
                    <a:pt x="25921"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5"/>
            <p:cNvSpPr/>
            <p:nvPr/>
          </p:nvSpPr>
          <p:spPr>
            <a:xfrm>
              <a:off x="2328775" y="3496600"/>
              <a:ext cx="11300" cy="27750"/>
            </a:xfrm>
            <a:custGeom>
              <a:avLst/>
              <a:gdLst/>
              <a:ahLst/>
              <a:cxnLst/>
              <a:rect l="l" t="t" r="r" b="b"/>
              <a:pathLst>
                <a:path w="452" h="1110" extrusionOk="0">
                  <a:moveTo>
                    <a:pt x="182" y="0"/>
                  </a:moveTo>
                  <a:cubicBezTo>
                    <a:pt x="88" y="0"/>
                    <a:pt x="1" y="63"/>
                    <a:pt x="13" y="188"/>
                  </a:cubicBezTo>
                  <a:cubicBezTo>
                    <a:pt x="38" y="439"/>
                    <a:pt x="63" y="689"/>
                    <a:pt x="88" y="940"/>
                  </a:cubicBezTo>
                  <a:cubicBezTo>
                    <a:pt x="88" y="1053"/>
                    <a:pt x="182" y="1109"/>
                    <a:pt x="273" y="1109"/>
                  </a:cubicBezTo>
                  <a:cubicBezTo>
                    <a:pt x="364" y="1109"/>
                    <a:pt x="452" y="1053"/>
                    <a:pt x="439" y="940"/>
                  </a:cubicBezTo>
                  <a:cubicBezTo>
                    <a:pt x="414" y="689"/>
                    <a:pt x="389" y="439"/>
                    <a:pt x="389" y="188"/>
                  </a:cubicBezTo>
                  <a:cubicBezTo>
                    <a:pt x="377" y="63"/>
                    <a:pt x="276" y="0"/>
                    <a:pt x="18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5"/>
            <p:cNvSpPr/>
            <p:nvPr/>
          </p:nvSpPr>
          <p:spPr>
            <a:xfrm>
              <a:off x="2356025" y="3503325"/>
              <a:ext cx="18050" cy="39050"/>
            </a:xfrm>
            <a:custGeom>
              <a:avLst/>
              <a:gdLst/>
              <a:ahLst/>
              <a:cxnLst/>
              <a:rect l="l" t="t" r="r" b="b"/>
              <a:pathLst>
                <a:path w="722" h="1562" extrusionOk="0">
                  <a:moveTo>
                    <a:pt x="211" y="0"/>
                  </a:moveTo>
                  <a:cubicBezTo>
                    <a:pt x="120" y="0"/>
                    <a:pt x="26" y="57"/>
                    <a:pt x="26" y="170"/>
                  </a:cubicBezTo>
                  <a:cubicBezTo>
                    <a:pt x="1" y="646"/>
                    <a:pt x="126" y="1072"/>
                    <a:pt x="327" y="1473"/>
                  </a:cubicBezTo>
                  <a:cubicBezTo>
                    <a:pt x="358" y="1536"/>
                    <a:pt x="411" y="1561"/>
                    <a:pt x="467" y="1561"/>
                  </a:cubicBezTo>
                  <a:cubicBezTo>
                    <a:pt x="589" y="1561"/>
                    <a:pt x="721" y="1435"/>
                    <a:pt x="652" y="1297"/>
                  </a:cubicBezTo>
                  <a:cubicBezTo>
                    <a:pt x="452" y="947"/>
                    <a:pt x="377" y="571"/>
                    <a:pt x="377" y="170"/>
                  </a:cubicBezTo>
                  <a:cubicBezTo>
                    <a:pt x="389" y="57"/>
                    <a:pt x="302" y="0"/>
                    <a:pt x="21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5"/>
            <p:cNvSpPr/>
            <p:nvPr/>
          </p:nvSpPr>
          <p:spPr>
            <a:xfrm>
              <a:off x="2363875" y="3453975"/>
              <a:ext cx="11925" cy="30900"/>
            </a:xfrm>
            <a:custGeom>
              <a:avLst/>
              <a:gdLst/>
              <a:ahLst/>
              <a:cxnLst/>
              <a:rect l="l" t="t" r="r" b="b"/>
              <a:pathLst>
                <a:path w="477" h="1236" extrusionOk="0">
                  <a:moveTo>
                    <a:pt x="169" y="1"/>
                  </a:moveTo>
                  <a:cubicBezTo>
                    <a:pt x="82" y="1"/>
                    <a:pt x="0" y="63"/>
                    <a:pt x="13" y="189"/>
                  </a:cubicBezTo>
                  <a:cubicBezTo>
                    <a:pt x="38" y="464"/>
                    <a:pt x="63" y="765"/>
                    <a:pt x="88" y="1066"/>
                  </a:cubicBezTo>
                  <a:cubicBezTo>
                    <a:pt x="100" y="1179"/>
                    <a:pt x="201" y="1235"/>
                    <a:pt x="295" y="1235"/>
                  </a:cubicBezTo>
                  <a:cubicBezTo>
                    <a:pt x="389" y="1235"/>
                    <a:pt x="476" y="1179"/>
                    <a:pt x="464" y="1066"/>
                  </a:cubicBezTo>
                  <a:cubicBezTo>
                    <a:pt x="439" y="765"/>
                    <a:pt x="389" y="464"/>
                    <a:pt x="363" y="189"/>
                  </a:cubicBezTo>
                  <a:cubicBezTo>
                    <a:pt x="351" y="63"/>
                    <a:pt x="257" y="1"/>
                    <a:pt x="16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5"/>
            <p:cNvSpPr/>
            <p:nvPr/>
          </p:nvSpPr>
          <p:spPr>
            <a:xfrm>
              <a:off x="2510800" y="3543900"/>
              <a:ext cx="28850" cy="45750"/>
            </a:xfrm>
            <a:custGeom>
              <a:avLst/>
              <a:gdLst/>
              <a:ahLst/>
              <a:cxnLst/>
              <a:rect l="l" t="t" r="r" b="b"/>
              <a:pathLst>
                <a:path w="1154" h="1830" extrusionOk="0">
                  <a:moveTo>
                    <a:pt x="577" y="0"/>
                  </a:moveTo>
                  <a:cubicBezTo>
                    <a:pt x="251" y="0"/>
                    <a:pt x="0" y="401"/>
                    <a:pt x="0" y="903"/>
                  </a:cubicBezTo>
                  <a:cubicBezTo>
                    <a:pt x="0" y="1429"/>
                    <a:pt x="251" y="1830"/>
                    <a:pt x="577" y="1830"/>
                  </a:cubicBezTo>
                  <a:cubicBezTo>
                    <a:pt x="903" y="1830"/>
                    <a:pt x="1153" y="1429"/>
                    <a:pt x="1153" y="903"/>
                  </a:cubicBezTo>
                  <a:cubicBezTo>
                    <a:pt x="1153" y="401"/>
                    <a:pt x="903" y="0"/>
                    <a:pt x="577"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5"/>
            <p:cNvSpPr/>
            <p:nvPr/>
          </p:nvSpPr>
          <p:spPr>
            <a:xfrm>
              <a:off x="2901775" y="3488750"/>
              <a:ext cx="28850" cy="46400"/>
            </a:xfrm>
            <a:custGeom>
              <a:avLst/>
              <a:gdLst/>
              <a:ahLst/>
              <a:cxnLst/>
              <a:rect l="l" t="t" r="r" b="b"/>
              <a:pathLst>
                <a:path w="1154" h="1856" extrusionOk="0">
                  <a:moveTo>
                    <a:pt x="577" y="1"/>
                  </a:moveTo>
                  <a:cubicBezTo>
                    <a:pt x="251" y="1"/>
                    <a:pt x="0" y="427"/>
                    <a:pt x="0" y="928"/>
                  </a:cubicBezTo>
                  <a:cubicBezTo>
                    <a:pt x="0" y="1429"/>
                    <a:pt x="251" y="1855"/>
                    <a:pt x="577" y="1855"/>
                  </a:cubicBezTo>
                  <a:cubicBezTo>
                    <a:pt x="903" y="1855"/>
                    <a:pt x="1153" y="1429"/>
                    <a:pt x="1153" y="928"/>
                  </a:cubicBezTo>
                  <a:cubicBezTo>
                    <a:pt x="1153" y="427"/>
                    <a:pt x="903" y="1"/>
                    <a:pt x="577"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5"/>
            <p:cNvSpPr/>
            <p:nvPr/>
          </p:nvSpPr>
          <p:spPr>
            <a:xfrm>
              <a:off x="2488875" y="3434100"/>
              <a:ext cx="91500" cy="51825"/>
            </a:xfrm>
            <a:custGeom>
              <a:avLst/>
              <a:gdLst/>
              <a:ahLst/>
              <a:cxnLst/>
              <a:rect l="l" t="t" r="r" b="b"/>
              <a:pathLst>
                <a:path w="3660" h="2073" extrusionOk="0">
                  <a:moveTo>
                    <a:pt x="2183" y="1"/>
                  </a:moveTo>
                  <a:cubicBezTo>
                    <a:pt x="1392" y="1"/>
                    <a:pt x="606" y="410"/>
                    <a:pt x="150" y="1084"/>
                  </a:cubicBezTo>
                  <a:cubicBezTo>
                    <a:pt x="75" y="1209"/>
                    <a:pt x="0" y="1335"/>
                    <a:pt x="0" y="1485"/>
                  </a:cubicBezTo>
                  <a:cubicBezTo>
                    <a:pt x="0" y="1736"/>
                    <a:pt x="201" y="1961"/>
                    <a:pt x="451" y="2036"/>
                  </a:cubicBezTo>
                  <a:cubicBezTo>
                    <a:pt x="535" y="2061"/>
                    <a:pt x="621" y="2073"/>
                    <a:pt x="708" y="2073"/>
                  </a:cubicBezTo>
                  <a:cubicBezTo>
                    <a:pt x="883" y="2073"/>
                    <a:pt x="1061" y="2028"/>
                    <a:pt x="1228" y="1961"/>
                  </a:cubicBezTo>
                  <a:cubicBezTo>
                    <a:pt x="1454" y="1861"/>
                    <a:pt x="1679" y="1736"/>
                    <a:pt x="1930" y="1660"/>
                  </a:cubicBezTo>
                  <a:cubicBezTo>
                    <a:pt x="2281" y="1535"/>
                    <a:pt x="2657" y="1510"/>
                    <a:pt x="3033" y="1435"/>
                  </a:cubicBezTo>
                  <a:cubicBezTo>
                    <a:pt x="3258" y="1360"/>
                    <a:pt x="3509" y="1259"/>
                    <a:pt x="3584" y="1059"/>
                  </a:cubicBezTo>
                  <a:cubicBezTo>
                    <a:pt x="3659" y="884"/>
                    <a:pt x="3609" y="683"/>
                    <a:pt x="3509" y="533"/>
                  </a:cubicBezTo>
                  <a:cubicBezTo>
                    <a:pt x="3384" y="382"/>
                    <a:pt x="3233" y="257"/>
                    <a:pt x="3058" y="182"/>
                  </a:cubicBezTo>
                  <a:cubicBezTo>
                    <a:pt x="2777" y="59"/>
                    <a:pt x="2480" y="1"/>
                    <a:pt x="2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5"/>
            <p:cNvSpPr/>
            <p:nvPr/>
          </p:nvSpPr>
          <p:spPr>
            <a:xfrm>
              <a:off x="2886725" y="3410475"/>
              <a:ext cx="82750" cy="41500"/>
            </a:xfrm>
            <a:custGeom>
              <a:avLst/>
              <a:gdLst/>
              <a:ahLst/>
              <a:cxnLst/>
              <a:rect l="l" t="t" r="r" b="b"/>
              <a:pathLst>
                <a:path w="3310" h="1660" extrusionOk="0">
                  <a:moveTo>
                    <a:pt x="1414" y="0"/>
                  </a:moveTo>
                  <a:cubicBezTo>
                    <a:pt x="1027" y="0"/>
                    <a:pt x="652" y="80"/>
                    <a:pt x="377" y="275"/>
                  </a:cubicBezTo>
                  <a:cubicBezTo>
                    <a:pt x="176" y="400"/>
                    <a:pt x="1" y="625"/>
                    <a:pt x="51" y="876"/>
                  </a:cubicBezTo>
                  <a:cubicBezTo>
                    <a:pt x="126" y="1152"/>
                    <a:pt x="452" y="1252"/>
                    <a:pt x="728" y="1302"/>
                  </a:cubicBezTo>
                  <a:cubicBezTo>
                    <a:pt x="1104" y="1402"/>
                    <a:pt x="1480" y="1478"/>
                    <a:pt x="1856" y="1553"/>
                  </a:cubicBezTo>
                  <a:cubicBezTo>
                    <a:pt x="2082" y="1615"/>
                    <a:pt x="2309" y="1660"/>
                    <a:pt x="2536" y="1660"/>
                  </a:cubicBezTo>
                  <a:cubicBezTo>
                    <a:pt x="2585" y="1660"/>
                    <a:pt x="2634" y="1658"/>
                    <a:pt x="2683" y="1653"/>
                  </a:cubicBezTo>
                  <a:cubicBezTo>
                    <a:pt x="2958" y="1628"/>
                    <a:pt x="3234" y="1478"/>
                    <a:pt x="3284" y="1227"/>
                  </a:cubicBezTo>
                  <a:cubicBezTo>
                    <a:pt x="3309" y="1152"/>
                    <a:pt x="3309" y="1077"/>
                    <a:pt x="3309" y="1001"/>
                  </a:cubicBezTo>
                  <a:cubicBezTo>
                    <a:pt x="3234" y="676"/>
                    <a:pt x="2983" y="400"/>
                    <a:pt x="2683" y="275"/>
                  </a:cubicBezTo>
                  <a:cubicBezTo>
                    <a:pt x="2343" y="112"/>
                    <a:pt x="1871" y="0"/>
                    <a:pt x="1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5"/>
            <p:cNvSpPr/>
            <p:nvPr/>
          </p:nvSpPr>
          <p:spPr>
            <a:xfrm>
              <a:off x="2499525" y="3605300"/>
              <a:ext cx="49525" cy="49525"/>
            </a:xfrm>
            <a:custGeom>
              <a:avLst/>
              <a:gdLst/>
              <a:ahLst/>
              <a:cxnLst/>
              <a:rect l="l" t="t" r="r" b="b"/>
              <a:pathLst>
                <a:path w="1981" h="1981" extrusionOk="0">
                  <a:moveTo>
                    <a:pt x="1003" y="0"/>
                  </a:moveTo>
                  <a:cubicBezTo>
                    <a:pt x="451" y="0"/>
                    <a:pt x="0" y="452"/>
                    <a:pt x="0" y="1003"/>
                  </a:cubicBezTo>
                  <a:cubicBezTo>
                    <a:pt x="0" y="1554"/>
                    <a:pt x="451" y="1980"/>
                    <a:pt x="1003" y="1980"/>
                  </a:cubicBezTo>
                  <a:cubicBezTo>
                    <a:pt x="1554" y="1980"/>
                    <a:pt x="1980" y="1554"/>
                    <a:pt x="1980" y="1003"/>
                  </a:cubicBezTo>
                  <a:cubicBezTo>
                    <a:pt x="1980" y="452"/>
                    <a:pt x="1554" y="0"/>
                    <a:pt x="100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5"/>
            <p:cNvSpPr/>
            <p:nvPr/>
          </p:nvSpPr>
          <p:spPr>
            <a:xfrm>
              <a:off x="2928725" y="3535125"/>
              <a:ext cx="49525" cy="49525"/>
            </a:xfrm>
            <a:custGeom>
              <a:avLst/>
              <a:gdLst/>
              <a:ahLst/>
              <a:cxnLst/>
              <a:rect l="l" t="t" r="r" b="b"/>
              <a:pathLst>
                <a:path w="1981" h="1981" extrusionOk="0">
                  <a:moveTo>
                    <a:pt x="978" y="0"/>
                  </a:moveTo>
                  <a:cubicBezTo>
                    <a:pt x="451" y="0"/>
                    <a:pt x="0" y="426"/>
                    <a:pt x="0" y="978"/>
                  </a:cubicBezTo>
                  <a:cubicBezTo>
                    <a:pt x="0" y="1529"/>
                    <a:pt x="451" y="1980"/>
                    <a:pt x="978" y="1980"/>
                  </a:cubicBezTo>
                  <a:cubicBezTo>
                    <a:pt x="1529" y="1980"/>
                    <a:pt x="1980" y="1529"/>
                    <a:pt x="1980" y="978"/>
                  </a:cubicBezTo>
                  <a:cubicBezTo>
                    <a:pt x="1980" y="426"/>
                    <a:pt x="1529" y="0"/>
                    <a:pt x="97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5"/>
            <p:cNvSpPr/>
            <p:nvPr/>
          </p:nvSpPr>
          <p:spPr>
            <a:xfrm>
              <a:off x="2541500" y="3634125"/>
              <a:ext cx="107800" cy="39925"/>
            </a:xfrm>
            <a:custGeom>
              <a:avLst/>
              <a:gdLst/>
              <a:ahLst/>
              <a:cxnLst/>
              <a:rect l="l" t="t" r="r" b="b"/>
              <a:pathLst>
                <a:path w="4312" h="1597" extrusionOk="0">
                  <a:moveTo>
                    <a:pt x="0" y="0"/>
                  </a:moveTo>
                  <a:lnTo>
                    <a:pt x="0" y="0"/>
                  </a:lnTo>
                  <a:cubicBezTo>
                    <a:pt x="301" y="777"/>
                    <a:pt x="1053" y="1379"/>
                    <a:pt x="1905" y="1554"/>
                  </a:cubicBezTo>
                  <a:cubicBezTo>
                    <a:pt x="2074" y="1582"/>
                    <a:pt x="2240" y="1597"/>
                    <a:pt x="2403" y="1597"/>
                  </a:cubicBezTo>
                  <a:cubicBezTo>
                    <a:pt x="2676" y="1597"/>
                    <a:pt x="2942" y="1557"/>
                    <a:pt x="3208" y="1479"/>
                  </a:cubicBezTo>
                  <a:cubicBezTo>
                    <a:pt x="3409" y="1454"/>
                    <a:pt x="3584" y="1354"/>
                    <a:pt x="3785" y="1253"/>
                  </a:cubicBezTo>
                  <a:cubicBezTo>
                    <a:pt x="3960" y="1153"/>
                    <a:pt x="4136" y="1053"/>
                    <a:pt x="4311" y="928"/>
                  </a:cubicBezTo>
                  <a:lnTo>
                    <a:pt x="4311" y="928"/>
                  </a:lnTo>
                  <a:cubicBezTo>
                    <a:pt x="4086" y="953"/>
                    <a:pt x="3910" y="1003"/>
                    <a:pt x="3710" y="1028"/>
                  </a:cubicBezTo>
                  <a:cubicBezTo>
                    <a:pt x="3509" y="1053"/>
                    <a:pt x="3309" y="1103"/>
                    <a:pt x="3133" y="1128"/>
                  </a:cubicBezTo>
                  <a:cubicBezTo>
                    <a:pt x="3032" y="1135"/>
                    <a:pt x="2932" y="1138"/>
                    <a:pt x="2831" y="1138"/>
                  </a:cubicBezTo>
                  <a:cubicBezTo>
                    <a:pt x="2556" y="1138"/>
                    <a:pt x="2281" y="1115"/>
                    <a:pt x="2005" y="1078"/>
                  </a:cubicBezTo>
                  <a:cubicBezTo>
                    <a:pt x="1655" y="1028"/>
                    <a:pt x="1304" y="878"/>
                    <a:pt x="953" y="702"/>
                  </a:cubicBezTo>
                  <a:cubicBezTo>
                    <a:pt x="627" y="502"/>
                    <a:pt x="326" y="276"/>
                    <a:pt x="0"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5"/>
            <p:cNvSpPr/>
            <p:nvPr/>
          </p:nvSpPr>
          <p:spPr>
            <a:xfrm>
              <a:off x="2907650" y="3739350"/>
              <a:ext cx="11825" cy="24375"/>
            </a:xfrm>
            <a:custGeom>
              <a:avLst/>
              <a:gdLst/>
              <a:ahLst/>
              <a:cxnLst/>
              <a:rect l="l" t="t" r="r" b="b"/>
              <a:pathLst>
                <a:path w="473" h="975" extrusionOk="0">
                  <a:moveTo>
                    <a:pt x="229" y="0"/>
                  </a:moveTo>
                  <a:cubicBezTo>
                    <a:pt x="124" y="0"/>
                    <a:pt x="1" y="91"/>
                    <a:pt x="16" y="227"/>
                  </a:cubicBezTo>
                  <a:cubicBezTo>
                    <a:pt x="41" y="428"/>
                    <a:pt x="66" y="628"/>
                    <a:pt x="91" y="829"/>
                  </a:cubicBezTo>
                  <a:cubicBezTo>
                    <a:pt x="112" y="930"/>
                    <a:pt x="181" y="974"/>
                    <a:pt x="253" y="974"/>
                  </a:cubicBezTo>
                  <a:cubicBezTo>
                    <a:pt x="359" y="974"/>
                    <a:pt x="472" y="878"/>
                    <a:pt x="442" y="729"/>
                  </a:cubicBezTo>
                  <a:cubicBezTo>
                    <a:pt x="417" y="528"/>
                    <a:pt x="392" y="328"/>
                    <a:pt x="367" y="127"/>
                  </a:cubicBezTo>
                  <a:cubicBezTo>
                    <a:pt x="357" y="38"/>
                    <a:pt x="297" y="0"/>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5"/>
            <p:cNvSpPr/>
            <p:nvPr/>
          </p:nvSpPr>
          <p:spPr>
            <a:xfrm>
              <a:off x="2918300" y="3709275"/>
              <a:ext cx="14725" cy="31425"/>
            </a:xfrm>
            <a:custGeom>
              <a:avLst/>
              <a:gdLst/>
              <a:ahLst/>
              <a:cxnLst/>
              <a:rect l="l" t="t" r="r" b="b"/>
              <a:pathLst>
                <a:path w="589" h="1257" extrusionOk="0">
                  <a:moveTo>
                    <a:pt x="229" y="0"/>
                  </a:moveTo>
                  <a:cubicBezTo>
                    <a:pt x="124" y="0"/>
                    <a:pt x="1" y="91"/>
                    <a:pt x="16" y="227"/>
                  </a:cubicBezTo>
                  <a:cubicBezTo>
                    <a:pt x="41" y="528"/>
                    <a:pt x="116" y="829"/>
                    <a:pt x="192" y="1130"/>
                  </a:cubicBezTo>
                  <a:cubicBezTo>
                    <a:pt x="221" y="1219"/>
                    <a:pt x="294" y="1257"/>
                    <a:pt x="366" y="1257"/>
                  </a:cubicBezTo>
                  <a:cubicBezTo>
                    <a:pt x="477" y="1257"/>
                    <a:pt x="588" y="1166"/>
                    <a:pt x="543" y="1029"/>
                  </a:cubicBezTo>
                  <a:cubicBezTo>
                    <a:pt x="467" y="729"/>
                    <a:pt x="417" y="428"/>
                    <a:pt x="367" y="127"/>
                  </a:cubicBezTo>
                  <a:cubicBezTo>
                    <a:pt x="357" y="38"/>
                    <a:pt x="297" y="0"/>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5"/>
            <p:cNvSpPr/>
            <p:nvPr/>
          </p:nvSpPr>
          <p:spPr>
            <a:xfrm>
              <a:off x="2939850" y="3730575"/>
              <a:ext cx="14425" cy="22275"/>
            </a:xfrm>
            <a:custGeom>
              <a:avLst/>
              <a:gdLst/>
              <a:ahLst/>
              <a:cxnLst/>
              <a:rect l="l" t="t" r="r" b="b"/>
              <a:pathLst>
                <a:path w="577" h="891" extrusionOk="0">
                  <a:moveTo>
                    <a:pt x="226" y="0"/>
                  </a:moveTo>
                  <a:cubicBezTo>
                    <a:pt x="118" y="0"/>
                    <a:pt x="1" y="91"/>
                    <a:pt x="31" y="228"/>
                  </a:cubicBezTo>
                  <a:cubicBezTo>
                    <a:pt x="82" y="403"/>
                    <a:pt x="132" y="578"/>
                    <a:pt x="182" y="754"/>
                  </a:cubicBezTo>
                  <a:cubicBezTo>
                    <a:pt x="213" y="848"/>
                    <a:pt x="293" y="890"/>
                    <a:pt x="370" y="890"/>
                  </a:cubicBezTo>
                  <a:cubicBezTo>
                    <a:pt x="476" y="890"/>
                    <a:pt x="576" y="810"/>
                    <a:pt x="533" y="679"/>
                  </a:cubicBezTo>
                  <a:cubicBezTo>
                    <a:pt x="483" y="503"/>
                    <a:pt x="432" y="303"/>
                    <a:pt x="382" y="127"/>
                  </a:cubicBezTo>
                  <a:cubicBezTo>
                    <a:pt x="363" y="38"/>
                    <a:pt x="296"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5"/>
            <p:cNvSpPr/>
            <p:nvPr/>
          </p:nvSpPr>
          <p:spPr>
            <a:xfrm>
              <a:off x="1749450" y="4251775"/>
              <a:ext cx="160550" cy="44800"/>
            </a:xfrm>
            <a:custGeom>
              <a:avLst/>
              <a:gdLst/>
              <a:ahLst/>
              <a:cxnLst/>
              <a:rect l="l" t="t" r="r" b="b"/>
              <a:pathLst>
                <a:path w="6422" h="1792" extrusionOk="0">
                  <a:moveTo>
                    <a:pt x="5863" y="1"/>
                  </a:moveTo>
                  <a:cubicBezTo>
                    <a:pt x="5840" y="1"/>
                    <a:pt x="5817" y="2"/>
                    <a:pt x="5793" y="6"/>
                  </a:cubicBezTo>
                  <a:cubicBezTo>
                    <a:pt x="4013" y="382"/>
                    <a:pt x="2234" y="733"/>
                    <a:pt x="429" y="1084"/>
                  </a:cubicBezTo>
                  <a:cubicBezTo>
                    <a:pt x="1" y="1155"/>
                    <a:pt x="160" y="1791"/>
                    <a:pt x="563" y="1791"/>
                  </a:cubicBezTo>
                  <a:cubicBezTo>
                    <a:pt x="584" y="1791"/>
                    <a:pt x="607" y="1790"/>
                    <a:pt x="630" y="1786"/>
                  </a:cubicBezTo>
                  <a:cubicBezTo>
                    <a:pt x="2409" y="1435"/>
                    <a:pt x="4214" y="1084"/>
                    <a:pt x="5993" y="708"/>
                  </a:cubicBezTo>
                  <a:cubicBezTo>
                    <a:pt x="6421" y="637"/>
                    <a:pt x="6285" y="1"/>
                    <a:pt x="5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5"/>
            <p:cNvSpPr/>
            <p:nvPr/>
          </p:nvSpPr>
          <p:spPr>
            <a:xfrm>
              <a:off x="1774800" y="4285175"/>
              <a:ext cx="152350" cy="85150"/>
            </a:xfrm>
            <a:custGeom>
              <a:avLst/>
              <a:gdLst/>
              <a:ahLst/>
              <a:cxnLst/>
              <a:rect l="l" t="t" r="r" b="b"/>
              <a:pathLst>
                <a:path w="6094" h="3406" extrusionOk="0">
                  <a:moveTo>
                    <a:pt x="5555" y="0"/>
                  </a:moveTo>
                  <a:cubicBezTo>
                    <a:pt x="5499" y="0"/>
                    <a:pt x="5440" y="15"/>
                    <a:pt x="5380" y="49"/>
                  </a:cubicBezTo>
                  <a:cubicBezTo>
                    <a:pt x="3701" y="951"/>
                    <a:pt x="2022" y="1828"/>
                    <a:pt x="342" y="2730"/>
                  </a:cubicBezTo>
                  <a:cubicBezTo>
                    <a:pt x="1" y="2922"/>
                    <a:pt x="223" y="3405"/>
                    <a:pt x="544" y="3405"/>
                  </a:cubicBezTo>
                  <a:cubicBezTo>
                    <a:pt x="600" y="3405"/>
                    <a:pt x="659" y="3391"/>
                    <a:pt x="718" y="3357"/>
                  </a:cubicBezTo>
                  <a:cubicBezTo>
                    <a:pt x="2398" y="2455"/>
                    <a:pt x="4077" y="1578"/>
                    <a:pt x="5731" y="675"/>
                  </a:cubicBezTo>
                  <a:cubicBezTo>
                    <a:pt x="6094" y="483"/>
                    <a:pt x="5875" y="0"/>
                    <a:pt x="55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5"/>
            <p:cNvSpPr/>
            <p:nvPr/>
          </p:nvSpPr>
          <p:spPr>
            <a:xfrm>
              <a:off x="1850350" y="4308050"/>
              <a:ext cx="101350" cy="123225"/>
            </a:xfrm>
            <a:custGeom>
              <a:avLst/>
              <a:gdLst/>
              <a:ahLst/>
              <a:cxnLst/>
              <a:rect l="l" t="t" r="r" b="b"/>
              <a:pathLst>
                <a:path w="4054" h="4929" extrusionOk="0">
                  <a:moveTo>
                    <a:pt x="3548" y="0"/>
                  </a:moveTo>
                  <a:cubicBezTo>
                    <a:pt x="3434" y="0"/>
                    <a:pt x="3319" y="47"/>
                    <a:pt x="3235" y="161"/>
                  </a:cubicBezTo>
                  <a:cubicBezTo>
                    <a:pt x="2208" y="1565"/>
                    <a:pt x="1205" y="2993"/>
                    <a:pt x="178" y="4397"/>
                  </a:cubicBezTo>
                  <a:cubicBezTo>
                    <a:pt x="0" y="4663"/>
                    <a:pt x="262" y="4929"/>
                    <a:pt x="528" y="4929"/>
                  </a:cubicBezTo>
                  <a:cubicBezTo>
                    <a:pt x="638" y="4929"/>
                    <a:pt x="748" y="4883"/>
                    <a:pt x="829" y="4773"/>
                  </a:cubicBezTo>
                  <a:cubicBezTo>
                    <a:pt x="1832" y="3344"/>
                    <a:pt x="2859" y="1941"/>
                    <a:pt x="3862" y="512"/>
                  </a:cubicBezTo>
                  <a:cubicBezTo>
                    <a:pt x="4054" y="250"/>
                    <a:pt x="3808" y="0"/>
                    <a:pt x="35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5"/>
            <p:cNvSpPr/>
            <p:nvPr/>
          </p:nvSpPr>
          <p:spPr>
            <a:xfrm>
              <a:off x="3405100" y="4147650"/>
              <a:ext cx="106750" cy="138675"/>
            </a:xfrm>
            <a:custGeom>
              <a:avLst/>
              <a:gdLst/>
              <a:ahLst/>
              <a:cxnLst/>
              <a:rect l="l" t="t" r="r" b="b"/>
              <a:pathLst>
                <a:path w="4270" h="5547" extrusionOk="0">
                  <a:moveTo>
                    <a:pt x="510" y="1"/>
                  </a:moveTo>
                  <a:cubicBezTo>
                    <a:pt x="249" y="1"/>
                    <a:pt x="1" y="257"/>
                    <a:pt x="193" y="537"/>
                  </a:cubicBezTo>
                  <a:cubicBezTo>
                    <a:pt x="1271" y="2141"/>
                    <a:pt x="2374" y="3770"/>
                    <a:pt x="3452" y="5374"/>
                  </a:cubicBezTo>
                  <a:cubicBezTo>
                    <a:pt x="3535" y="5496"/>
                    <a:pt x="3652" y="5546"/>
                    <a:pt x="3766" y="5546"/>
                  </a:cubicBezTo>
                  <a:cubicBezTo>
                    <a:pt x="4025" y="5546"/>
                    <a:pt x="4270" y="5285"/>
                    <a:pt x="4078" y="5023"/>
                  </a:cubicBezTo>
                  <a:cubicBezTo>
                    <a:pt x="3000" y="3394"/>
                    <a:pt x="1898" y="1790"/>
                    <a:pt x="820" y="161"/>
                  </a:cubicBezTo>
                  <a:cubicBezTo>
                    <a:pt x="737" y="48"/>
                    <a:pt x="622" y="1"/>
                    <a:pt x="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5"/>
            <p:cNvSpPr/>
            <p:nvPr/>
          </p:nvSpPr>
          <p:spPr>
            <a:xfrm>
              <a:off x="3431300" y="4109625"/>
              <a:ext cx="144200" cy="110475"/>
            </a:xfrm>
            <a:custGeom>
              <a:avLst/>
              <a:gdLst/>
              <a:ahLst/>
              <a:cxnLst/>
              <a:rect l="l" t="t" r="r" b="b"/>
              <a:pathLst>
                <a:path w="5768" h="4419" extrusionOk="0">
                  <a:moveTo>
                    <a:pt x="551" y="0"/>
                  </a:moveTo>
                  <a:cubicBezTo>
                    <a:pt x="258" y="0"/>
                    <a:pt x="0" y="371"/>
                    <a:pt x="273" y="605"/>
                  </a:cubicBezTo>
                  <a:cubicBezTo>
                    <a:pt x="1802" y="1958"/>
                    <a:pt x="3506" y="3111"/>
                    <a:pt x="5110" y="4339"/>
                  </a:cubicBezTo>
                  <a:cubicBezTo>
                    <a:pt x="5175" y="4395"/>
                    <a:pt x="5241" y="4418"/>
                    <a:pt x="5303" y="4418"/>
                  </a:cubicBezTo>
                  <a:cubicBezTo>
                    <a:pt x="5575" y="4418"/>
                    <a:pt x="5767" y="3957"/>
                    <a:pt x="5461" y="3712"/>
                  </a:cubicBezTo>
                  <a:cubicBezTo>
                    <a:pt x="3907" y="2534"/>
                    <a:pt x="2253" y="1407"/>
                    <a:pt x="800" y="103"/>
                  </a:cubicBezTo>
                  <a:cubicBezTo>
                    <a:pt x="721" y="31"/>
                    <a:pt x="63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5"/>
            <p:cNvSpPr/>
            <p:nvPr/>
          </p:nvSpPr>
          <p:spPr>
            <a:xfrm>
              <a:off x="3446900" y="4078975"/>
              <a:ext cx="143500" cy="24475"/>
            </a:xfrm>
            <a:custGeom>
              <a:avLst/>
              <a:gdLst/>
              <a:ahLst/>
              <a:cxnLst/>
              <a:rect l="l" t="t" r="r" b="b"/>
              <a:pathLst>
                <a:path w="5740" h="979" extrusionOk="0">
                  <a:moveTo>
                    <a:pt x="429" y="0"/>
                  </a:moveTo>
                  <a:cubicBezTo>
                    <a:pt x="0" y="0"/>
                    <a:pt x="8" y="703"/>
                    <a:pt x="451" y="728"/>
                  </a:cubicBezTo>
                  <a:cubicBezTo>
                    <a:pt x="2055" y="803"/>
                    <a:pt x="3659" y="903"/>
                    <a:pt x="5263" y="978"/>
                  </a:cubicBezTo>
                  <a:cubicBezTo>
                    <a:pt x="5271" y="979"/>
                    <a:pt x="5279" y="979"/>
                    <a:pt x="5287" y="979"/>
                  </a:cubicBezTo>
                  <a:cubicBezTo>
                    <a:pt x="5739" y="979"/>
                    <a:pt x="5731" y="276"/>
                    <a:pt x="5263" y="252"/>
                  </a:cubicBezTo>
                  <a:lnTo>
                    <a:pt x="451" y="1"/>
                  </a:lnTo>
                  <a:cubicBezTo>
                    <a:pt x="444" y="0"/>
                    <a:pt x="436" y="0"/>
                    <a:pt x="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5"/>
            <p:cNvSpPr/>
            <p:nvPr/>
          </p:nvSpPr>
          <p:spPr>
            <a:xfrm>
              <a:off x="2366675" y="3269450"/>
              <a:ext cx="9425" cy="650"/>
            </a:xfrm>
            <a:custGeom>
              <a:avLst/>
              <a:gdLst/>
              <a:ahLst/>
              <a:cxnLst/>
              <a:rect l="l" t="t" r="r" b="b"/>
              <a:pathLst>
                <a:path w="377" h="26" extrusionOk="0">
                  <a:moveTo>
                    <a:pt x="377" y="1"/>
                  </a:moveTo>
                  <a:cubicBezTo>
                    <a:pt x="251" y="1"/>
                    <a:pt x="126" y="26"/>
                    <a:pt x="1" y="26"/>
                  </a:cubicBezTo>
                  <a:lnTo>
                    <a:pt x="377" y="26"/>
                  </a:lnTo>
                  <a:lnTo>
                    <a:pt x="377" y="1"/>
                  </a:ln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2268950" y="2847625"/>
              <a:ext cx="543250" cy="415600"/>
            </a:xfrm>
            <a:custGeom>
              <a:avLst/>
              <a:gdLst/>
              <a:ahLst/>
              <a:cxnLst/>
              <a:rect l="l" t="t" r="r" b="b"/>
              <a:pathLst>
                <a:path w="21730" h="16624" extrusionOk="0">
                  <a:moveTo>
                    <a:pt x="17429" y="0"/>
                  </a:moveTo>
                  <a:cubicBezTo>
                    <a:pt x="15713" y="0"/>
                    <a:pt x="14117" y="107"/>
                    <a:pt x="12632" y="282"/>
                  </a:cubicBezTo>
                  <a:cubicBezTo>
                    <a:pt x="4411" y="1285"/>
                    <a:pt x="0" y="4643"/>
                    <a:pt x="0" y="4643"/>
                  </a:cubicBezTo>
                  <a:lnTo>
                    <a:pt x="3509" y="14468"/>
                  </a:lnTo>
                  <a:lnTo>
                    <a:pt x="3759" y="15170"/>
                  </a:lnTo>
                  <a:lnTo>
                    <a:pt x="4286" y="16623"/>
                  </a:lnTo>
                  <a:cubicBezTo>
                    <a:pt x="7945" y="16548"/>
                    <a:pt x="10802" y="16297"/>
                    <a:pt x="13058" y="15972"/>
                  </a:cubicBezTo>
                  <a:cubicBezTo>
                    <a:pt x="13960" y="15846"/>
                    <a:pt x="14762" y="15696"/>
                    <a:pt x="15489" y="15545"/>
                  </a:cubicBezTo>
                  <a:cubicBezTo>
                    <a:pt x="21730" y="14217"/>
                    <a:pt x="21329" y="12187"/>
                    <a:pt x="21329" y="12187"/>
                  </a:cubicBezTo>
                  <a:lnTo>
                    <a:pt x="21329" y="182"/>
                  </a:lnTo>
                  <a:cubicBezTo>
                    <a:pt x="19964" y="56"/>
                    <a:pt x="18665" y="0"/>
                    <a:pt x="17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5"/>
            <p:cNvSpPr/>
            <p:nvPr/>
          </p:nvSpPr>
          <p:spPr>
            <a:xfrm>
              <a:off x="2176825" y="3127750"/>
              <a:ext cx="815825" cy="271550"/>
            </a:xfrm>
            <a:custGeom>
              <a:avLst/>
              <a:gdLst/>
              <a:ahLst/>
              <a:cxnLst/>
              <a:rect l="l" t="t" r="r" b="b"/>
              <a:pathLst>
                <a:path w="32633" h="10862" extrusionOk="0">
                  <a:moveTo>
                    <a:pt x="28157" y="1"/>
                  </a:moveTo>
                  <a:cubicBezTo>
                    <a:pt x="27197" y="1"/>
                    <a:pt x="26132" y="66"/>
                    <a:pt x="25014" y="180"/>
                  </a:cubicBezTo>
                  <a:lnTo>
                    <a:pt x="24988" y="180"/>
                  </a:lnTo>
                  <a:cubicBezTo>
                    <a:pt x="23359" y="330"/>
                    <a:pt x="21605" y="581"/>
                    <a:pt x="19876" y="882"/>
                  </a:cubicBezTo>
                  <a:cubicBezTo>
                    <a:pt x="18522" y="1107"/>
                    <a:pt x="17194" y="1358"/>
                    <a:pt x="15966" y="1609"/>
                  </a:cubicBezTo>
                  <a:cubicBezTo>
                    <a:pt x="13234" y="2185"/>
                    <a:pt x="11028" y="2736"/>
                    <a:pt x="10101" y="2962"/>
                  </a:cubicBezTo>
                  <a:cubicBezTo>
                    <a:pt x="9825" y="3037"/>
                    <a:pt x="9675" y="3062"/>
                    <a:pt x="9675" y="3062"/>
                  </a:cubicBezTo>
                  <a:cubicBezTo>
                    <a:pt x="9675" y="3062"/>
                    <a:pt x="8723" y="3413"/>
                    <a:pt x="7444" y="3965"/>
                  </a:cubicBezTo>
                  <a:cubicBezTo>
                    <a:pt x="4562" y="5243"/>
                    <a:pt x="1" y="7649"/>
                    <a:pt x="1003" y="9854"/>
                  </a:cubicBezTo>
                  <a:cubicBezTo>
                    <a:pt x="1328" y="10537"/>
                    <a:pt x="3172" y="10861"/>
                    <a:pt x="5815" y="10861"/>
                  </a:cubicBezTo>
                  <a:cubicBezTo>
                    <a:pt x="7247" y="10861"/>
                    <a:pt x="8915" y="10766"/>
                    <a:pt x="10703" y="10581"/>
                  </a:cubicBezTo>
                  <a:cubicBezTo>
                    <a:pt x="14011" y="10255"/>
                    <a:pt x="17745" y="9604"/>
                    <a:pt x="21104" y="8726"/>
                  </a:cubicBezTo>
                  <a:cubicBezTo>
                    <a:pt x="27720" y="7022"/>
                    <a:pt x="32633" y="4215"/>
                    <a:pt x="32633" y="1834"/>
                  </a:cubicBezTo>
                  <a:cubicBezTo>
                    <a:pt x="32633" y="493"/>
                    <a:pt x="30789" y="1"/>
                    <a:pt x="28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5"/>
            <p:cNvSpPr/>
            <p:nvPr/>
          </p:nvSpPr>
          <p:spPr>
            <a:xfrm>
              <a:off x="2356650" y="3098400"/>
              <a:ext cx="444900" cy="169725"/>
            </a:xfrm>
            <a:custGeom>
              <a:avLst/>
              <a:gdLst/>
              <a:ahLst/>
              <a:cxnLst/>
              <a:rect l="l" t="t" r="r" b="b"/>
              <a:pathLst>
                <a:path w="17796" h="6789" extrusionOk="0">
                  <a:moveTo>
                    <a:pt x="17795" y="1"/>
                  </a:moveTo>
                  <a:cubicBezTo>
                    <a:pt x="16191" y="828"/>
                    <a:pt x="14437" y="1504"/>
                    <a:pt x="12683" y="2056"/>
                  </a:cubicBezTo>
                  <a:cubicBezTo>
                    <a:pt x="11379" y="2457"/>
                    <a:pt x="10101" y="2808"/>
                    <a:pt x="8848" y="3083"/>
                  </a:cubicBezTo>
                  <a:cubicBezTo>
                    <a:pt x="6668" y="3585"/>
                    <a:pt x="4637" y="3910"/>
                    <a:pt x="2908" y="4136"/>
                  </a:cubicBezTo>
                  <a:cubicBezTo>
                    <a:pt x="1755" y="4286"/>
                    <a:pt x="778" y="4362"/>
                    <a:pt x="1" y="4437"/>
                  </a:cubicBezTo>
                  <a:lnTo>
                    <a:pt x="251" y="5139"/>
                  </a:lnTo>
                  <a:lnTo>
                    <a:pt x="778" y="6592"/>
                  </a:lnTo>
                  <a:cubicBezTo>
                    <a:pt x="1669" y="6731"/>
                    <a:pt x="2583" y="6789"/>
                    <a:pt x="3490" y="6789"/>
                  </a:cubicBezTo>
                  <a:cubicBezTo>
                    <a:pt x="5699" y="6789"/>
                    <a:pt x="7870" y="6446"/>
                    <a:pt x="9575" y="6091"/>
                  </a:cubicBezTo>
                  <a:cubicBezTo>
                    <a:pt x="10051" y="5991"/>
                    <a:pt x="10502" y="5890"/>
                    <a:pt x="10903" y="5790"/>
                  </a:cubicBezTo>
                  <a:cubicBezTo>
                    <a:pt x="11279" y="5715"/>
                    <a:pt x="11630" y="5615"/>
                    <a:pt x="11981" y="5514"/>
                  </a:cubicBezTo>
                  <a:cubicBezTo>
                    <a:pt x="16467" y="4211"/>
                    <a:pt x="17795" y="2156"/>
                    <a:pt x="17795" y="2156"/>
                  </a:cubicBezTo>
                  <a:lnTo>
                    <a:pt x="177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5"/>
            <p:cNvSpPr/>
            <p:nvPr/>
          </p:nvSpPr>
          <p:spPr>
            <a:xfrm>
              <a:off x="2268950" y="2847625"/>
              <a:ext cx="533225" cy="123350"/>
            </a:xfrm>
            <a:custGeom>
              <a:avLst/>
              <a:gdLst/>
              <a:ahLst/>
              <a:cxnLst/>
              <a:rect l="l" t="t" r="r" b="b"/>
              <a:pathLst>
                <a:path w="21329" h="4934" extrusionOk="0">
                  <a:moveTo>
                    <a:pt x="17429" y="0"/>
                  </a:moveTo>
                  <a:cubicBezTo>
                    <a:pt x="15713" y="0"/>
                    <a:pt x="14117" y="107"/>
                    <a:pt x="12632" y="282"/>
                  </a:cubicBezTo>
                  <a:cubicBezTo>
                    <a:pt x="4411" y="1285"/>
                    <a:pt x="0" y="4643"/>
                    <a:pt x="0" y="4643"/>
                  </a:cubicBezTo>
                  <a:cubicBezTo>
                    <a:pt x="0" y="4643"/>
                    <a:pt x="1963" y="4934"/>
                    <a:pt x="4825" y="4934"/>
                  </a:cubicBezTo>
                  <a:cubicBezTo>
                    <a:pt x="6410" y="4934"/>
                    <a:pt x="8270" y="4845"/>
                    <a:pt x="10226" y="4568"/>
                  </a:cubicBezTo>
                  <a:cubicBezTo>
                    <a:pt x="14010" y="4067"/>
                    <a:pt x="18171" y="2839"/>
                    <a:pt x="21329" y="182"/>
                  </a:cubicBezTo>
                  <a:cubicBezTo>
                    <a:pt x="19964" y="56"/>
                    <a:pt x="18665" y="0"/>
                    <a:pt x="17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5"/>
            <p:cNvSpPr/>
            <p:nvPr/>
          </p:nvSpPr>
          <p:spPr>
            <a:xfrm>
              <a:off x="1901775" y="3811450"/>
              <a:ext cx="1509425" cy="564550"/>
            </a:xfrm>
            <a:custGeom>
              <a:avLst/>
              <a:gdLst/>
              <a:ahLst/>
              <a:cxnLst/>
              <a:rect l="l" t="t" r="r" b="b"/>
              <a:pathLst>
                <a:path w="60377" h="22582" extrusionOk="0">
                  <a:moveTo>
                    <a:pt x="43108" y="0"/>
                  </a:moveTo>
                  <a:cubicBezTo>
                    <a:pt x="43108" y="0"/>
                    <a:pt x="42858" y="176"/>
                    <a:pt x="42407" y="426"/>
                  </a:cubicBezTo>
                  <a:cubicBezTo>
                    <a:pt x="42306" y="476"/>
                    <a:pt x="42181" y="551"/>
                    <a:pt x="42081" y="602"/>
                  </a:cubicBezTo>
                  <a:cubicBezTo>
                    <a:pt x="41529" y="877"/>
                    <a:pt x="40828" y="1228"/>
                    <a:pt x="39925" y="1579"/>
                  </a:cubicBezTo>
                  <a:cubicBezTo>
                    <a:pt x="39800" y="1604"/>
                    <a:pt x="39675" y="1654"/>
                    <a:pt x="39549" y="1704"/>
                  </a:cubicBezTo>
                  <a:cubicBezTo>
                    <a:pt x="39073" y="1880"/>
                    <a:pt x="38572" y="2030"/>
                    <a:pt x="38021" y="2181"/>
                  </a:cubicBezTo>
                  <a:cubicBezTo>
                    <a:pt x="37895" y="2231"/>
                    <a:pt x="37770" y="2256"/>
                    <a:pt x="37645" y="2306"/>
                  </a:cubicBezTo>
                  <a:cubicBezTo>
                    <a:pt x="36893" y="2481"/>
                    <a:pt x="36066" y="2657"/>
                    <a:pt x="35188" y="2807"/>
                  </a:cubicBezTo>
                  <a:cubicBezTo>
                    <a:pt x="35063" y="2832"/>
                    <a:pt x="34938" y="2832"/>
                    <a:pt x="34787" y="2857"/>
                  </a:cubicBezTo>
                  <a:cubicBezTo>
                    <a:pt x="34186" y="2958"/>
                    <a:pt x="33534" y="3008"/>
                    <a:pt x="32858" y="3058"/>
                  </a:cubicBezTo>
                  <a:lnTo>
                    <a:pt x="32507" y="3058"/>
                  </a:lnTo>
                  <a:cubicBezTo>
                    <a:pt x="32117" y="3075"/>
                    <a:pt x="31727" y="3093"/>
                    <a:pt x="31328" y="3093"/>
                  </a:cubicBezTo>
                  <a:cubicBezTo>
                    <a:pt x="31163" y="3093"/>
                    <a:pt x="30996" y="3090"/>
                    <a:pt x="30828" y="3083"/>
                  </a:cubicBezTo>
                  <a:cubicBezTo>
                    <a:pt x="30677" y="3083"/>
                    <a:pt x="30552" y="3083"/>
                    <a:pt x="30427" y="3058"/>
                  </a:cubicBezTo>
                  <a:cubicBezTo>
                    <a:pt x="29950" y="3058"/>
                    <a:pt x="29424" y="3008"/>
                    <a:pt x="28923" y="2958"/>
                  </a:cubicBezTo>
                  <a:cubicBezTo>
                    <a:pt x="28772" y="2958"/>
                    <a:pt x="28647" y="2932"/>
                    <a:pt x="28497" y="2907"/>
                  </a:cubicBezTo>
                  <a:cubicBezTo>
                    <a:pt x="28447" y="2907"/>
                    <a:pt x="28371" y="2907"/>
                    <a:pt x="28296" y="2882"/>
                  </a:cubicBezTo>
                  <a:cubicBezTo>
                    <a:pt x="28221" y="2882"/>
                    <a:pt x="28146" y="2882"/>
                    <a:pt x="28071" y="2857"/>
                  </a:cubicBezTo>
                  <a:cubicBezTo>
                    <a:pt x="27419" y="2782"/>
                    <a:pt x="26717" y="2657"/>
                    <a:pt x="26015" y="2506"/>
                  </a:cubicBezTo>
                  <a:cubicBezTo>
                    <a:pt x="25865" y="2481"/>
                    <a:pt x="25715" y="2456"/>
                    <a:pt x="25564" y="2406"/>
                  </a:cubicBezTo>
                  <a:cubicBezTo>
                    <a:pt x="24988" y="2281"/>
                    <a:pt x="24411" y="2130"/>
                    <a:pt x="23810" y="1955"/>
                  </a:cubicBezTo>
                  <a:cubicBezTo>
                    <a:pt x="23609" y="1905"/>
                    <a:pt x="23409" y="1830"/>
                    <a:pt x="23233" y="1780"/>
                  </a:cubicBezTo>
                  <a:cubicBezTo>
                    <a:pt x="23183" y="1755"/>
                    <a:pt x="23133" y="1755"/>
                    <a:pt x="23083" y="1729"/>
                  </a:cubicBezTo>
                  <a:cubicBezTo>
                    <a:pt x="22883" y="1654"/>
                    <a:pt x="22657" y="1579"/>
                    <a:pt x="22457" y="1529"/>
                  </a:cubicBezTo>
                  <a:cubicBezTo>
                    <a:pt x="22331" y="1479"/>
                    <a:pt x="22206" y="1429"/>
                    <a:pt x="22081" y="1379"/>
                  </a:cubicBezTo>
                  <a:cubicBezTo>
                    <a:pt x="21980" y="1353"/>
                    <a:pt x="21905" y="1328"/>
                    <a:pt x="21805" y="1278"/>
                  </a:cubicBezTo>
                  <a:cubicBezTo>
                    <a:pt x="21805" y="1278"/>
                    <a:pt x="21479" y="1328"/>
                    <a:pt x="20903" y="1479"/>
                  </a:cubicBezTo>
                  <a:cubicBezTo>
                    <a:pt x="20276" y="1629"/>
                    <a:pt x="19349" y="1855"/>
                    <a:pt x="18196" y="2206"/>
                  </a:cubicBezTo>
                  <a:cubicBezTo>
                    <a:pt x="17619" y="2381"/>
                    <a:pt x="16993" y="2582"/>
                    <a:pt x="16341" y="2807"/>
                  </a:cubicBezTo>
                  <a:cubicBezTo>
                    <a:pt x="16191" y="2857"/>
                    <a:pt x="16066" y="2907"/>
                    <a:pt x="15915" y="2958"/>
                  </a:cubicBezTo>
                  <a:cubicBezTo>
                    <a:pt x="14837" y="3333"/>
                    <a:pt x="13685" y="3785"/>
                    <a:pt x="12482" y="4336"/>
                  </a:cubicBezTo>
                  <a:cubicBezTo>
                    <a:pt x="12356" y="4386"/>
                    <a:pt x="12231" y="4436"/>
                    <a:pt x="12106" y="4486"/>
                  </a:cubicBezTo>
                  <a:cubicBezTo>
                    <a:pt x="9950" y="5489"/>
                    <a:pt x="7669" y="6767"/>
                    <a:pt x="5589" y="8371"/>
                  </a:cubicBezTo>
                  <a:cubicBezTo>
                    <a:pt x="5464" y="8446"/>
                    <a:pt x="5364" y="8521"/>
                    <a:pt x="5238" y="8622"/>
                  </a:cubicBezTo>
                  <a:cubicBezTo>
                    <a:pt x="4461" y="9248"/>
                    <a:pt x="3710" y="9900"/>
                    <a:pt x="3008" y="10627"/>
                  </a:cubicBezTo>
                  <a:cubicBezTo>
                    <a:pt x="2908" y="10727"/>
                    <a:pt x="2807" y="10827"/>
                    <a:pt x="2707" y="10927"/>
                  </a:cubicBezTo>
                  <a:cubicBezTo>
                    <a:pt x="1855" y="11805"/>
                    <a:pt x="1103" y="12757"/>
                    <a:pt x="426" y="13785"/>
                  </a:cubicBezTo>
                  <a:cubicBezTo>
                    <a:pt x="376" y="13860"/>
                    <a:pt x="326" y="13960"/>
                    <a:pt x="251" y="14060"/>
                  </a:cubicBezTo>
                  <a:cubicBezTo>
                    <a:pt x="251" y="14060"/>
                    <a:pt x="176" y="14286"/>
                    <a:pt x="101" y="14637"/>
                  </a:cubicBezTo>
                  <a:cubicBezTo>
                    <a:pt x="101" y="14762"/>
                    <a:pt x="75" y="14912"/>
                    <a:pt x="50" y="15088"/>
                  </a:cubicBezTo>
                  <a:cubicBezTo>
                    <a:pt x="25" y="15339"/>
                    <a:pt x="0" y="15639"/>
                    <a:pt x="25" y="15940"/>
                  </a:cubicBezTo>
                  <a:cubicBezTo>
                    <a:pt x="25" y="16065"/>
                    <a:pt x="25" y="16191"/>
                    <a:pt x="50" y="16341"/>
                  </a:cubicBezTo>
                  <a:cubicBezTo>
                    <a:pt x="75" y="16642"/>
                    <a:pt x="126" y="16968"/>
                    <a:pt x="226" y="17293"/>
                  </a:cubicBezTo>
                  <a:cubicBezTo>
                    <a:pt x="251" y="17369"/>
                    <a:pt x="276" y="17419"/>
                    <a:pt x="301" y="17494"/>
                  </a:cubicBezTo>
                  <a:cubicBezTo>
                    <a:pt x="301" y="17544"/>
                    <a:pt x="326" y="17594"/>
                    <a:pt x="351" y="17619"/>
                  </a:cubicBezTo>
                  <a:cubicBezTo>
                    <a:pt x="426" y="17895"/>
                    <a:pt x="577" y="18171"/>
                    <a:pt x="727" y="18471"/>
                  </a:cubicBezTo>
                  <a:cubicBezTo>
                    <a:pt x="802" y="18572"/>
                    <a:pt x="852" y="18672"/>
                    <a:pt x="928" y="18772"/>
                  </a:cubicBezTo>
                  <a:cubicBezTo>
                    <a:pt x="1078" y="18998"/>
                    <a:pt x="1278" y="19223"/>
                    <a:pt x="1504" y="19449"/>
                  </a:cubicBezTo>
                  <a:cubicBezTo>
                    <a:pt x="1579" y="19549"/>
                    <a:pt x="1679" y="19624"/>
                    <a:pt x="1780" y="19725"/>
                  </a:cubicBezTo>
                  <a:cubicBezTo>
                    <a:pt x="2055" y="19975"/>
                    <a:pt x="2356" y="20201"/>
                    <a:pt x="2732" y="20426"/>
                  </a:cubicBezTo>
                  <a:cubicBezTo>
                    <a:pt x="2857" y="20501"/>
                    <a:pt x="2983" y="20577"/>
                    <a:pt x="3108" y="20652"/>
                  </a:cubicBezTo>
                  <a:cubicBezTo>
                    <a:pt x="3183" y="20677"/>
                    <a:pt x="3233" y="20727"/>
                    <a:pt x="3309" y="20752"/>
                  </a:cubicBezTo>
                  <a:lnTo>
                    <a:pt x="4336" y="20326"/>
                  </a:lnTo>
                  <a:lnTo>
                    <a:pt x="4361" y="20326"/>
                  </a:lnTo>
                  <a:lnTo>
                    <a:pt x="7419" y="19023"/>
                  </a:lnTo>
                  <a:lnTo>
                    <a:pt x="7770" y="18872"/>
                  </a:lnTo>
                  <a:lnTo>
                    <a:pt x="9950" y="17945"/>
                  </a:lnTo>
                  <a:lnTo>
                    <a:pt x="10276" y="17820"/>
                  </a:lnTo>
                  <a:lnTo>
                    <a:pt x="10752" y="17619"/>
                  </a:lnTo>
                  <a:lnTo>
                    <a:pt x="10777" y="17619"/>
                  </a:lnTo>
                  <a:lnTo>
                    <a:pt x="10777" y="17594"/>
                  </a:lnTo>
                  <a:lnTo>
                    <a:pt x="10903" y="17544"/>
                  </a:lnTo>
                  <a:cubicBezTo>
                    <a:pt x="10903" y="17544"/>
                    <a:pt x="10903" y="17569"/>
                    <a:pt x="10903" y="17619"/>
                  </a:cubicBezTo>
                  <a:cubicBezTo>
                    <a:pt x="10878" y="17644"/>
                    <a:pt x="10878" y="17694"/>
                    <a:pt x="10878" y="17745"/>
                  </a:cubicBezTo>
                  <a:cubicBezTo>
                    <a:pt x="10752" y="18371"/>
                    <a:pt x="10401" y="20527"/>
                    <a:pt x="10577" y="22181"/>
                  </a:cubicBezTo>
                  <a:cubicBezTo>
                    <a:pt x="10577" y="22306"/>
                    <a:pt x="10602" y="22456"/>
                    <a:pt x="10627" y="22582"/>
                  </a:cubicBezTo>
                  <a:cubicBezTo>
                    <a:pt x="10627" y="22582"/>
                    <a:pt x="10953" y="22456"/>
                    <a:pt x="11554" y="22256"/>
                  </a:cubicBezTo>
                  <a:cubicBezTo>
                    <a:pt x="11680" y="22231"/>
                    <a:pt x="11780" y="22181"/>
                    <a:pt x="11905" y="22156"/>
                  </a:cubicBezTo>
                  <a:cubicBezTo>
                    <a:pt x="12356" y="22005"/>
                    <a:pt x="12883" y="21830"/>
                    <a:pt x="13509" y="21654"/>
                  </a:cubicBezTo>
                  <a:cubicBezTo>
                    <a:pt x="13609" y="21629"/>
                    <a:pt x="13735" y="21579"/>
                    <a:pt x="13860" y="21554"/>
                  </a:cubicBezTo>
                  <a:cubicBezTo>
                    <a:pt x="14712" y="21303"/>
                    <a:pt x="15715" y="21028"/>
                    <a:pt x="16842" y="20727"/>
                  </a:cubicBezTo>
                  <a:cubicBezTo>
                    <a:pt x="16943" y="20702"/>
                    <a:pt x="17068" y="20677"/>
                    <a:pt x="17193" y="20652"/>
                  </a:cubicBezTo>
                  <a:cubicBezTo>
                    <a:pt x="17770" y="20501"/>
                    <a:pt x="18396" y="20351"/>
                    <a:pt x="19048" y="20201"/>
                  </a:cubicBezTo>
                  <a:cubicBezTo>
                    <a:pt x="19173" y="20176"/>
                    <a:pt x="19274" y="20151"/>
                    <a:pt x="19399" y="20126"/>
                  </a:cubicBezTo>
                  <a:cubicBezTo>
                    <a:pt x="20527" y="19875"/>
                    <a:pt x="21730" y="19624"/>
                    <a:pt x="22983" y="19399"/>
                  </a:cubicBezTo>
                  <a:cubicBezTo>
                    <a:pt x="23108" y="19374"/>
                    <a:pt x="23233" y="19349"/>
                    <a:pt x="23359" y="19324"/>
                  </a:cubicBezTo>
                  <a:cubicBezTo>
                    <a:pt x="24035" y="19223"/>
                    <a:pt x="24712" y="19098"/>
                    <a:pt x="25414" y="18998"/>
                  </a:cubicBezTo>
                  <a:cubicBezTo>
                    <a:pt x="25589" y="18973"/>
                    <a:pt x="25740" y="18948"/>
                    <a:pt x="25915" y="18923"/>
                  </a:cubicBezTo>
                  <a:cubicBezTo>
                    <a:pt x="26041" y="18897"/>
                    <a:pt x="26166" y="18872"/>
                    <a:pt x="26291" y="18872"/>
                  </a:cubicBezTo>
                  <a:cubicBezTo>
                    <a:pt x="27168" y="18747"/>
                    <a:pt x="28046" y="18622"/>
                    <a:pt x="28948" y="18522"/>
                  </a:cubicBezTo>
                  <a:cubicBezTo>
                    <a:pt x="29073" y="18522"/>
                    <a:pt x="29198" y="18496"/>
                    <a:pt x="29324" y="18496"/>
                  </a:cubicBezTo>
                  <a:cubicBezTo>
                    <a:pt x="29950" y="18421"/>
                    <a:pt x="30552" y="18371"/>
                    <a:pt x="31178" y="18321"/>
                  </a:cubicBezTo>
                  <a:cubicBezTo>
                    <a:pt x="31304" y="18321"/>
                    <a:pt x="31429" y="18321"/>
                    <a:pt x="31554" y="18296"/>
                  </a:cubicBezTo>
                  <a:cubicBezTo>
                    <a:pt x="32306" y="18246"/>
                    <a:pt x="33083" y="18221"/>
                    <a:pt x="33860" y="18196"/>
                  </a:cubicBezTo>
                  <a:cubicBezTo>
                    <a:pt x="33985" y="18171"/>
                    <a:pt x="34111" y="18171"/>
                    <a:pt x="34236" y="18171"/>
                  </a:cubicBezTo>
                  <a:cubicBezTo>
                    <a:pt x="34938" y="18146"/>
                    <a:pt x="35665" y="18146"/>
                    <a:pt x="36391" y="18146"/>
                  </a:cubicBezTo>
                  <a:cubicBezTo>
                    <a:pt x="36517" y="18146"/>
                    <a:pt x="36642" y="18146"/>
                    <a:pt x="36767" y="18171"/>
                  </a:cubicBezTo>
                  <a:cubicBezTo>
                    <a:pt x="37569" y="18171"/>
                    <a:pt x="38346" y="18196"/>
                    <a:pt x="39148" y="18246"/>
                  </a:cubicBezTo>
                  <a:cubicBezTo>
                    <a:pt x="39274" y="18271"/>
                    <a:pt x="39399" y="18271"/>
                    <a:pt x="39524" y="18296"/>
                  </a:cubicBezTo>
                  <a:cubicBezTo>
                    <a:pt x="40477" y="18346"/>
                    <a:pt x="41404" y="18446"/>
                    <a:pt x="42331" y="18572"/>
                  </a:cubicBezTo>
                  <a:cubicBezTo>
                    <a:pt x="42457" y="18597"/>
                    <a:pt x="42582" y="18622"/>
                    <a:pt x="42707" y="18622"/>
                  </a:cubicBezTo>
                  <a:cubicBezTo>
                    <a:pt x="43459" y="18747"/>
                    <a:pt x="44236" y="18872"/>
                    <a:pt x="44963" y="19023"/>
                  </a:cubicBezTo>
                  <a:cubicBezTo>
                    <a:pt x="45088" y="19048"/>
                    <a:pt x="45214" y="19073"/>
                    <a:pt x="45339" y="19098"/>
                  </a:cubicBezTo>
                  <a:cubicBezTo>
                    <a:pt x="46166" y="19273"/>
                    <a:pt x="46993" y="19499"/>
                    <a:pt x="47795" y="19725"/>
                  </a:cubicBezTo>
                  <a:cubicBezTo>
                    <a:pt x="47920" y="19775"/>
                    <a:pt x="48046" y="19825"/>
                    <a:pt x="48196" y="19850"/>
                  </a:cubicBezTo>
                  <a:cubicBezTo>
                    <a:pt x="49048" y="20126"/>
                    <a:pt x="49925" y="20451"/>
                    <a:pt x="50752" y="20802"/>
                  </a:cubicBezTo>
                  <a:cubicBezTo>
                    <a:pt x="50878" y="20852"/>
                    <a:pt x="51003" y="20902"/>
                    <a:pt x="51103" y="20953"/>
                  </a:cubicBezTo>
                  <a:cubicBezTo>
                    <a:pt x="51805" y="21253"/>
                    <a:pt x="52482" y="21604"/>
                    <a:pt x="53158" y="21955"/>
                  </a:cubicBezTo>
                  <a:cubicBezTo>
                    <a:pt x="53158" y="21955"/>
                    <a:pt x="53209" y="21830"/>
                    <a:pt x="53284" y="21554"/>
                  </a:cubicBezTo>
                  <a:cubicBezTo>
                    <a:pt x="53585" y="20376"/>
                    <a:pt x="54311" y="16842"/>
                    <a:pt x="53234" y="12732"/>
                  </a:cubicBezTo>
                  <a:cubicBezTo>
                    <a:pt x="53209" y="12657"/>
                    <a:pt x="53184" y="12582"/>
                    <a:pt x="53158" y="12481"/>
                  </a:cubicBezTo>
                  <a:lnTo>
                    <a:pt x="53158" y="12481"/>
                  </a:lnTo>
                  <a:lnTo>
                    <a:pt x="53409" y="12582"/>
                  </a:lnTo>
                  <a:lnTo>
                    <a:pt x="53559" y="12657"/>
                  </a:lnTo>
                  <a:lnTo>
                    <a:pt x="53885" y="12782"/>
                  </a:lnTo>
                  <a:lnTo>
                    <a:pt x="54712" y="13133"/>
                  </a:lnTo>
                  <a:lnTo>
                    <a:pt x="55063" y="13283"/>
                  </a:lnTo>
                  <a:lnTo>
                    <a:pt x="55163" y="13308"/>
                  </a:lnTo>
                  <a:lnTo>
                    <a:pt x="55865" y="13609"/>
                  </a:lnTo>
                  <a:cubicBezTo>
                    <a:pt x="55865" y="13609"/>
                    <a:pt x="55991" y="13559"/>
                    <a:pt x="56216" y="13434"/>
                  </a:cubicBezTo>
                  <a:cubicBezTo>
                    <a:pt x="56316" y="13384"/>
                    <a:pt x="56442" y="13308"/>
                    <a:pt x="56567" y="13233"/>
                  </a:cubicBezTo>
                  <a:cubicBezTo>
                    <a:pt x="56943" y="13033"/>
                    <a:pt x="57419" y="12707"/>
                    <a:pt x="57895" y="12306"/>
                  </a:cubicBezTo>
                  <a:cubicBezTo>
                    <a:pt x="57996" y="12231"/>
                    <a:pt x="58096" y="12156"/>
                    <a:pt x="58196" y="12055"/>
                  </a:cubicBezTo>
                  <a:cubicBezTo>
                    <a:pt x="58597" y="11704"/>
                    <a:pt x="58973" y="11303"/>
                    <a:pt x="59324" y="10827"/>
                  </a:cubicBezTo>
                  <a:cubicBezTo>
                    <a:pt x="59399" y="10727"/>
                    <a:pt x="59474" y="10627"/>
                    <a:pt x="59524" y="10526"/>
                  </a:cubicBezTo>
                  <a:cubicBezTo>
                    <a:pt x="59725" y="10201"/>
                    <a:pt x="59900" y="9875"/>
                    <a:pt x="60026" y="9524"/>
                  </a:cubicBezTo>
                  <a:cubicBezTo>
                    <a:pt x="60076" y="9399"/>
                    <a:pt x="60126" y="9298"/>
                    <a:pt x="60151" y="9173"/>
                  </a:cubicBezTo>
                  <a:cubicBezTo>
                    <a:pt x="60251" y="8872"/>
                    <a:pt x="60301" y="8572"/>
                    <a:pt x="60326" y="8271"/>
                  </a:cubicBezTo>
                  <a:cubicBezTo>
                    <a:pt x="60351" y="8146"/>
                    <a:pt x="60351" y="8020"/>
                    <a:pt x="60351" y="7895"/>
                  </a:cubicBezTo>
                  <a:cubicBezTo>
                    <a:pt x="60377" y="7594"/>
                    <a:pt x="60351" y="7293"/>
                    <a:pt x="60301" y="6968"/>
                  </a:cubicBezTo>
                  <a:cubicBezTo>
                    <a:pt x="60301" y="6968"/>
                    <a:pt x="60001" y="6742"/>
                    <a:pt x="59499" y="6391"/>
                  </a:cubicBezTo>
                  <a:cubicBezTo>
                    <a:pt x="59073" y="6115"/>
                    <a:pt x="58547" y="5739"/>
                    <a:pt x="57895" y="5338"/>
                  </a:cubicBezTo>
                  <a:cubicBezTo>
                    <a:pt x="57770" y="5288"/>
                    <a:pt x="57670" y="5213"/>
                    <a:pt x="57544" y="5138"/>
                  </a:cubicBezTo>
                  <a:cubicBezTo>
                    <a:pt x="56918" y="4762"/>
                    <a:pt x="56216" y="4336"/>
                    <a:pt x="55439" y="3910"/>
                  </a:cubicBezTo>
                  <a:cubicBezTo>
                    <a:pt x="55314" y="3860"/>
                    <a:pt x="55189" y="3785"/>
                    <a:pt x="55063" y="3709"/>
                  </a:cubicBezTo>
                  <a:cubicBezTo>
                    <a:pt x="54587" y="3459"/>
                    <a:pt x="54061" y="3183"/>
                    <a:pt x="53509" y="2907"/>
                  </a:cubicBezTo>
                  <a:cubicBezTo>
                    <a:pt x="53409" y="2857"/>
                    <a:pt x="53284" y="2807"/>
                    <a:pt x="53158" y="2757"/>
                  </a:cubicBezTo>
                  <a:cubicBezTo>
                    <a:pt x="51981" y="2181"/>
                    <a:pt x="50702" y="1654"/>
                    <a:pt x="49374" y="1203"/>
                  </a:cubicBezTo>
                  <a:cubicBezTo>
                    <a:pt x="49249" y="1153"/>
                    <a:pt x="49123" y="1128"/>
                    <a:pt x="48998" y="1078"/>
                  </a:cubicBezTo>
                  <a:cubicBezTo>
                    <a:pt x="47895" y="727"/>
                    <a:pt x="46767" y="426"/>
                    <a:pt x="45640" y="251"/>
                  </a:cubicBezTo>
                  <a:cubicBezTo>
                    <a:pt x="45289" y="176"/>
                    <a:pt x="44938" y="125"/>
                    <a:pt x="44587" y="100"/>
                  </a:cubicBezTo>
                  <a:cubicBezTo>
                    <a:pt x="44286" y="75"/>
                    <a:pt x="44011" y="50"/>
                    <a:pt x="43710" y="25"/>
                  </a:cubicBezTo>
                  <a:cubicBezTo>
                    <a:pt x="43509" y="25"/>
                    <a:pt x="43309" y="0"/>
                    <a:pt x="4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5"/>
            <p:cNvSpPr/>
            <p:nvPr/>
          </p:nvSpPr>
          <p:spPr>
            <a:xfrm>
              <a:off x="1969450" y="4077100"/>
              <a:ext cx="126575" cy="209925"/>
            </a:xfrm>
            <a:custGeom>
              <a:avLst/>
              <a:gdLst/>
              <a:ahLst/>
              <a:cxnLst/>
              <a:rect l="l" t="t" r="r" b="b"/>
              <a:pathLst>
                <a:path w="5063" h="8397" extrusionOk="0">
                  <a:moveTo>
                    <a:pt x="301" y="1"/>
                  </a:moveTo>
                  <a:cubicBezTo>
                    <a:pt x="201" y="101"/>
                    <a:pt x="100" y="201"/>
                    <a:pt x="0" y="301"/>
                  </a:cubicBezTo>
                  <a:cubicBezTo>
                    <a:pt x="326" y="1479"/>
                    <a:pt x="752" y="2632"/>
                    <a:pt x="1278" y="3710"/>
                  </a:cubicBezTo>
                  <a:cubicBezTo>
                    <a:pt x="2155" y="5439"/>
                    <a:pt x="3308" y="7018"/>
                    <a:pt x="4712" y="8397"/>
                  </a:cubicBezTo>
                  <a:lnTo>
                    <a:pt x="5063" y="8246"/>
                  </a:lnTo>
                  <a:cubicBezTo>
                    <a:pt x="3634" y="6843"/>
                    <a:pt x="2456" y="5239"/>
                    <a:pt x="1579" y="3484"/>
                  </a:cubicBezTo>
                  <a:cubicBezTo>
                    <a:pt x="1028" y="2382"/>
                    <a:pt x="602" y="1204"/>
                    <a:pt x="301"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2032725" y="4020725"/>
              <a:ext cx="125975" cy="239375"/>
            </a:xfrm>
            <a:custGeom>
              <a:avLst/>
              <a:gdLst/>
              <a:ahLst/>
              <a:cxnLst/>
              <a:rect l="l" t="t" r="r" b="b"/>
              <a:pathLst>
                <a:path w="5039" h="9575" extrusionOk="0">
                  <a:moveTo>
                    <a:pt x="351" y="0"/>
                  </a:moveTo>
                  <a:cubicBezTo>
                    <a:pt x="226" y="75"/>
                    <a:pt x="126" y="150"/>
                    <a:pt x="0" y="251"/>
                  </a:cubicBezTo>
                  <a:cubicBezTo>
                    <a:pt x="201" y="1654"/>
                    <a:pt x="702" y="2957"/>
                    <a:pt x="1354" y="4211"/>
                  </a:cubicBezTo>
                  <a:cubicBezTo>
                    <a:pt x="2306" y="6065"/>
                    <a:pt x="3584" y="7795"/>
                    <a:pt x="4712" y="9574"/>
                  </a:cubicBezTo>
                  <a:lnTo>
                    <a:pt x="5038" y="9449"/>
                  </a:lnTo>
                  <a:cubicBezTo>
                    <a:pt x="3935" y="7644"/>
                    <a:pt x="2607" y="5890"/>
                    <a:pt x="1655" y="4035"/>
                  </a:cubicBezTo>
                  <a:cubicBezTo>
                    <a:pt x="1003" y="2757"/>
                    <a:pt x="502" y="1429"/>
                    <a:pt x="351"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5"/>
            <p:cNvSpPr/>
            <p:nvPr/>
          </p:nvSpPr>
          <p:spPr>
            <a:xfrm>
              <a:off x="3240750" y="3904175"/>
              <a:ext cx="47025" cy="226850"/>
            </a:xfrm>
            <a:custGeom>
              <a:avLst/>
              <a:gdLst/>
              <a:ahLst/>
              <a:cxnLst/>
              <a:rect l="l" t="t" r="r" b="b"/>
              <a:pathLst>
                <a:path w="1881" h="9074" extrusionOk="0">
                  <a:moveTo>
                    <a:pt x="1504" y="0"/>
                  </a:moveTo>
                  <a:cubicBezTo>
                    <a:pt x="1429" y="3033"/>
                    <a:pt x="903" y="6015"/>
                    <a:pt x="0" y="8948"/>
                  </a:cubicBezTo>
                  <a:lnTo>
                    <a:pt x="326" y="9073"/>
                  </a:lnTo>
                  <a:cubicBezTo>
                    <a:pt x="1254" y="6166"/>
                    <a:pt x="1755" y="3234"/>
                    <a:pt x="1880" y="201"/>
                  </a:cubicBezTo>
                  <a:cubicBezTo>
                    <a:pt x="1755" y="151"/>
                    <a:pt x="1630" y="76"/>
                    <a:pt x="1504"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5"/>
            <p:cNvSpPr/>
            <p:nvPr/>
          </p:nvSpPr>
          <p:spPr>
            <a:xfrm>
              <a:off x="3269575" y="3939875"/>
              <a:ext cx="79600" cy="203675"/>
            </a:xfrm>
            <a:custGeom>
              <a:avLst/>
              <a:gdLst/>
              <a:ahLst/>
              <a:cxnLst/>
              <a:rect l="l" t="t" r="r" b="b"/>
              <a:pathLst>
                <a:path w="3184" h="8147" extrusionOk="0">
                  <a:moveTo>
                    <a:pt x="2832" y="1"/>
                  </a:moveTo>
                  <a:cubicBezTo>
                    <a:pt x="2406" y="2883"/>
                    <a:pt x="1805" y="5690"/>
                    <a:pt x="0" y="7996"/>
                  </a:cubicBezTo>
                  <a:lnTo>
                    <a:pt x="351" y="8146"/>
                  </a:lnTo>
                  <a:cubicBezTo>
                    <a:pt x="2106" y="5841"/>
                    <a:pt x="2757" y="3084"/>
                    <a:pt x="3183" y="201"/>
                  </a:cubicBezTo>
                  <a:cubicBezTo>
                    <a:pt x="3058" y="151"/>
                    <a:pt x="2958" y="76"/>
                    <a:pt x="2832"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2299650" y="3838375"/>
              <a:ext cx="836475" cy="181900"/>
            </a:xfrm>
            <a:custGeom>
              <a:avLst/>
              <a:gdLst/>
              <a:ahLst/>
              <a:cxnLst/>
              <a:rect l="l" t="t" r="r" b="b"/>
              <a:pathLst>
                <a:path w="33459" h="7276" extrusionOk="0">
                  <a:moveTo>
                    <a:pt x="33083" y="1"/>
                  </a:moveTo>
                  <a:cubicBezTo>
                    <a:pt x="29338" y="4334"/>
                    <a:pt x="23344" y="6897"/>
                    <a:pt x="17743" y="6897"/>
                  </a:cubicBezTo>
                  <a:cubicBezTo>
                    <a:pt x="17609" y="6897"/>
                    <a:pt x="17476" y="6896"/>
                    <a:pt x="17344" y="6893"/>
                  </a:cubicBezTo>
                  <a:cubicBezTo>
                    <a:pt x="15890" y="6868"/>
                    <a:pt x="14386" y="6768"/>
                    <a:pt x="12907" y="6567"/>
                  </a:cubicBezTo>
                  <a:cubicBezTo>
                    <a:pt x="11329" y="6392"/>
                    <a:pt x="9725" y="6116"/>
                    <a:pt x="8221" y="5765"/>
                  </a:cubicBezTo>
                  <a:cubicBezTo>
                    <a:pt x="7068" y="5515"/>
                    <a:pt x="5965" y="5114"/>
                    <a:pt x="4938" y="4587"/>
                  </a:cubicBezTo>
                  <a:cubicBezTo>
                    <a:pt x="3333" y="3810"/>
                    <a:pt x="1855" y="2808"/>
                    <a:pt x="426" y="1730"/>
                  </a:cubicBezTo>
                  <a:cubicBezTo>
                    <a:pt x="276" y="1780"/>
                    <a:pt x="151" y="1830"/>
                    <a:pt x="0" y="1855"/>
                  </a:cubicBezTo>
                  <a:cubicBezTo>
                    <a:pt x="1454" y="2958"/>
                    <a:pt x="2932" y="3961"/>
                    <a:pt x="4511" y="4763"/>
                  </a:cubicBezTo>
                  <a:cubicBezTo>
                    <a:pt x="5890" y="5439"/>
                    <a:pt x="7318" y="5991"/>
                    <a:pt x="8922" y="6292"/>
                  </a:cubicBezTo>
                  <a:cubicBezTo>
                    <a:pt x="10176" y="6517"/>
                    <a:pt x="11454" y="6743"/>
                    <a:pt x="12757" y="6918"/>
                  </a:cubicBezTo>
                  <a:cubicBezTo>
                    <a:pt x="14418" y="7136"/>
                    <a:pt x="16079" y="7275"/>
                    <a:pt x="17727" y="7275"/>
                  </a:cubicBezTo>
                  <a:cubicBezTo>
                    <a:pt x="18168" y="7275"/>
                    <a:pt x="18609" y="7265"/>
                    <a:pt x="19048" y="7244"/>
                  </a:cubicBezTo>
                  <a:cubicBezTo>
                    <a:pt x="24286" y="7018"/>
                    <a:pt x="29950" y="4236"/>
                    <a:pt x="33459" y="126"/>
                  </a:cubicBezTo>
                  <a:cubicBezTo>
                    <a:pt x="33334" y="76"/>
                    <a:pt x="33208" y="51"/>
                    <a:pt x="33083"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5"/>
            <p:cNvSpPr/>
            <p:nvPr/>
          </p:nvSpPr>
          <p:spPr>
            <a:xfrm>
              <a:off x="2204400" y="3880375"/>
              <a:ext cx="1035125" cy="234525"/>
            </a:xfrm>
            <a:custGeom>
              <a:avLst/>
              <a:gdLst/>
              <a:ahLst/>
              <a:cxnLst/>
              <a:rect l="l" t="t" r="r" b="b"/>
              <a:pathLst>
                <a:path w="41405" h="9381" extrusionOk="0">
                  <a:moveTo>
                    <a:pt x="41053" y="0"/>
                  </a:moveTo>
                  <a:cubicBezTo>
                    <a:pt x="35966" y="5614"/>
                    <a:pt x="28672" y="8421"/>
                    <a:pt x="21129" y="8922"/>
                  </a:cubicBezTo>
                  <a:cubicBezTo>
                    <a:pt x="20198" y="8983"/>
                    <a:pt x="19261" y="9020"/>
                    <a:pt x="18325" y="9020"/>
                  </a:cubicBezTo>
                  <a:cubicBezTo>
                    <a:pt x="16565" y="9020"/>
                    <a:pt x="14810" y="8890"/>
                    <a:pt x="13108" y="8546"/>
                  </a:cubicBezTo>
                  <a:cubicBezTo>
                    <a:pt x="11529" y="8246"/>
                    <a:pt x="10001" y="7795"/>
                    <a:pt x="8522" y="7093"/>
                  </a:cubicBezTo>
                  <a:cubicBezTo>
                    <a:pt x="7068" y="6416"/>
                    <a:pt x="5690" y="5589"/>
                    <a:pt x="4387" y="4687"/>
                  </a:cubicBezTo>
                  <a:cubicBezTo>
                    <a:pt x="3008" y="3709"/>
                    <a:pt x="1680" y="2657"/>
                    <a:pt x="377" y="1579"/>
                  </a:cubicBezTo>
                  <a:cubicBezTo>
                    <a:pt x="251" y="1629"/>
                    <a:pt x="126" y="1679"/>
                    <a:pt x="1" y="1729"/>
                  </a:cubicBezTo>
                  <a:cubicBezTo>
                    <a:pt x="1304" y="2832"/>
                    <a:pt x="2607" y="3885"/>
                    <a:pt x="4011" y="4862"/>
                  </a:cubicBezTo>
                  <a:cubicBezTo>
                    <a:pt x="5489" y="5890"/>
                    <a:pt x="7043" y="6842"/>
                    <a:pt x="8697" y="7569"/>
                  </a:cubicBezTo>
                  <a:cubicBezTo>
                    <a:pt x="10026" y="8170"/>
                    <a:pt x="11379" y="8571"/>
                    <a:pt x="12783" y="8872"/>
                  </a:cubicBezTo>
                  <a:cubicBezTo>
                    <a:pt x="14581" y="9235"/>
                    <a:pt x="16423" y="9381"/>
                    <a:pt x="18266" y="9381"/>
                  </a:cubicBezTo>
                  <a:cubicBezTo>
                    <a:pt x="19222" y="9381"/>
                    <a:pt x="20178" y="9342"/>
                    <a:pt x="21129" y="9273"/>
                  </a:cubicBezTo>
                  <a:cubicBezTo>
                    <a:pt x="28798" y="8772"/>
                    <a:pt x="36241" y="5915"/>
                    <a:pt x="41404" y="150"/>
                  </a:cubicBezTo>
                  <a:cubicBezTo>
                    <a:pt x="41304" y="100"/>
                    <a:pt x="41179" y="50"/>
                    <a:pt x="41053"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5"/>
            <p:cNvSpPr/>
            <p:nvPr/>
          </p:nvSpPr>
          <p:spPr>
            <a:xfrm>
              <a:off x="2976975" y="4125925"/>
              <a:ext cx="61425" cy="49750"/>
            </a:xfrm>
            <a:custGeom>
              <a:avLst/>
              <a:gdLst/>
              <a:ahLst/>
              <a:cxnLst/>
              <a:rect l="l" t="t" r="r" b="b"/>
              <a:pathLst>
                <a:path w="2457" h="1990" extrusionOk="0">
                  <a:moveTo>
                    <a:pt x="1902" y="1"/>
                  </a:moveTo>
                  <a:cubicBezTo>
                    <a:pt x="1722" y="1"/>
                    <a:pt x="1653" y="236"/>
                    <a:pt x="1629" y="404"/>
                  </a:cubicBezTo>
                  <a:cubicBezTo>
                    <a:pt x="1529" y="805"/>
                    <a:pt x="1529" y="1206"/>
                    <a:pt x="1554" y="1607"/>
                  </a:cubicBezTo>
                  <a:cubicBezTo>
                    <a:pt x="1504" y="1607"/>
                    <a:pt x="1454" y="1582"/>
                    <a:pt x="1429" y="1557"/>
                  </a:cubicBezTo>
                  <a:cubicBezTo>
                    <a:pt x="1353" y="1256"/>
                    <a:pt x="1203" y="1005"/>
                    <a:pt x="977" y="755"/>
                  </a:cubicBezTo>
                  <a:cubicBezTo>
                    <a:pt x="814" y="568"/>
                    <a:pt x="543" y="273"/>
                    <a:pt x="264" y="273"/>
                  </a:cubicBezTo>
                  <a:cubicBezTo>
                    <a:pt x="243" y="273"/>
                    <a:pt x="222" y="275"/>
                    <a:pt x="201" y="278"/>
                  </a:cubicBezTo>
                  <a:cubicBezTo>
                    <a:pt x="125" y="278"/>
                    <a:pt x="75" y="354"/>
                    <a:pt x="75" y="404"/>
                  </a:cubicBezTo>
                  <a:cubicBezTo>
                    <a:pt x="0" y="654"/>
                    <a:pt x="226" y="880"/>
                    <a:pt x="376" y="1055"/>
                  </a:cubicBezTo>
                  <a:cubicBezTo>
                    <a:pt x="526" y="1306"/>
                    <a:pt x="727" y="1506"/>
                    <a:pt x="952" y="1682"/>
                  </a:cubicBezTo>
                  <a:cubicBezTo>
                    <a:pt x="1003" y="1732"/>
                    <a:pt x="1078" y="1782"/>
                    <a:pt x="1128" y="1807"/>
                  </a:cubicBezTo>
                  <a:cubicBezTo>
                    <a:pt x="1178" y="1857"/>
                    <a:pt x="1203" y="1857"/>
                    <a:pt x="1253" y="1882"/>
                  </a:cubicBezTo>
                  <a:cubicBezTo>
                    <a:pt x="1356" y="1944"/>
                    <a:pt x="1476" y="1989"/>
                    <a:pt x="1599" y="1989"/>
                  </a:cubicBezTo>
                  <a:cubicBezTo>
                    <a:pt x="1626" y="1989"/>
                    <a:pt x="1653" y="1987"/>
                    <a:pt x="1679" y="1983"/>
                  </a:cubicBezTo>
                  <a:cubicBezTo>
                    <a:pt x="1905" y="1932"/>
                    <a:pt x="1980" y="1682"/>
                    <a:pt x="2030" y="1481"/>
                  </a:cubicBezTo>
                  <a:cubicBezTo>
                    <a:pt x="2105" y="1231"/>
                    <a:pt x="2456" y="3"/>
                    <a:pt x="1930" y="3"/>
                  </a:cubicBezTo>
                  <a:cubicBezTo>
                    <a:pt x="1920" y="1"/>
                    <a:pt x="1911" y="1"/>
                    <a:pt x="19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5"/>
            <p:cNvSpPr/>
            <p:nvPr/>
          </p:nvSpPr>
          <p:spPr>
            <a:xfrm>
              <a:off x="2331700" y="4198850"/>
              <a:ext cx="50675" cy="47025"/>
            </a:xfrm>
            <a:custGeom>
              <a:avLst/>
              <a:gdLst/>
              <a:ahLst/>
              <a:cxnLst/>
              <a:rect l="l" t="t" r="r" b="b"/>
              <a:pathLst>
                <a:path w="2027" h="1881" extrusionOk="0">
                  <a:moveTo>
                    <a:pt x="292" y="0"/>
                  </a:moveTo>
                  <a:cubicBezTo>
                    <a:pt x="206" y="0"/>
                    <a:pt x="112" y="75"/>
                    <a:pt x="97" y="168"/>
                  </a:cubicBezTo>
                  <a:cubicBezTo>
                    <a:pt x="49" y="624"/>
                    <a:pt x="1" y="1881"/>
                    <a:pt x="676" y="1881"/>
                  </a:cubicBezTo>
                  <a:cubicBezTo>
                    <a:pt x="707" y="1881"/>
                    <a:pt x="739" y="1878"/>
                    <a:pt x="773" y="1873"/>
                  </a:cubicBezTo>
                  <a:cubicBezTo>
                    <a:pt x="1425" y="1772"/>
                    <a:pt x="2026" y="1071"/>
                    <a:pt x="1776" y="419"/>
                  </a:cubicBezTo>
                  <a:cubicBezTo>
                    <a:pt x="1743" y="322"/>
                    <a:pt x="1669" y="267"/>
                    <a:pt x="1587" y="267"/>
                  </a:cubicBezTo>
                  <a:cubicBezTo>
                    <a:pt x="1542" y="267"/>
                    <a:pt x="1494" y="283"/>
                    <a:pt x="1450" y="319"/>
                  </a:cubicBezTo>
                  <a:cubicBezTo>
                    <a:pt x="1249" y="519"/>
                    <a:pt x="1049" y="745"/>
                    <a:pt x="874" y="995"/>
                  </a:cubicBezTo>
                  <a:cubicBezTo>
                    <a:pt x="748" y="670"/>
                    <a:pt x="598" y="369"/>
                    <a:pt x="422" y="93"/>
                  </a:cubicBezTo>
                  <a:cubicBezTo>
                    <a:pt x="394" y="27"/>
                    <a:pt x="34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5"/>
            <p:cNvSpPr/>
            <p:nvPr/>
          </p:nvSpPr>
          <p:spPr>
            <a:xfrm>
              <a:off x="2572650" y="4157250"/>
              <a:ext cx="43425" cy="40125"/>
            </a:xfrm>
            <a:custGeom>
              <a:avLst/>
              <a:gdLst/>
              <a:ahLst/>
              <a:cxnLst/>
              <a:rect l="l" t="t" r="r" b="b"/>
              <a:pathLst>
                <a:path w="1737" h="1605" extrusionOk="0">
                  <a:moveTo>
                    <a:pt x="1492" y="1"/>
                  </a:moveTo>
                  <a:cubicBezTo>
                    <a:pt x="1453" y="1"/>
                    <a:pt x="1415" y="16"/>
                    <a:pt x="1386" y="53"/>
                  </a:cubicBezTo>
                  <a:cubicBezTo>
                    <a:pt x="1236" y="228"/>
                    <a:pt x="1135" y="429"/>
                    <a:pt x="1010" y="629"/>
                  </a:cubicBezTo>
                  <a:cubicBezTo>
                    <a:pt x="935" y="354"/>
                    <a:pt x="759" y="103"/>
                    <a:pt x="534" y="78"/>
                  </a:cubicBezTo>
                  <a:cubicBezTo>
                    <a:pt x="495" y="69"/>
                    <a:pt x="460" y="65"/>
                    <a:pt x="429" y="65"/>
                  </a:cubicBezTo>
                  <a:cubicBezTo>
                    <a:pt x="1" y="65"/>
                    <a:pt x="290" y="820"/>
                    <a:pt x="383" y="1030"/>
                  </a:cubicBezTo>
                  <a:cubicBezTo>
                    <a:pt x="459" y="1206"/>
                    <a:pt x="559" y="1507"/>
                    <a:pt x="759" y="1582"/>
                  </a:cubicBezTo>
                  <a:cubicBezTo>
                    <a:pt x="796" y="1597"/>
                    <a:pt x="832" y="1604"/>
                    <a:pt x="866" y="1604"/>
                  </a:cubicBezTo>
                  <a:cubicBezTo>
                    <a:pt x="997" y="1604"/>
                    <a:pt x="1111" y="1505"/>
                    <a:pt x="1211" y="1406"/>
                  </a:cubicBezTo>
                  <a:cubicBezTo>
                    <a:pt x="1561" y="1106"/>
                    <a:pt x="1737" y="629"/>
                    <a:pt x="1687" y="178"/>
                  </a:cubicBezTo>
                  <a:cubicBezTo>
                    <a:pt x="1687" y="90"/>
                    <a:pt x="1586" y="1"/>
                    <a:pt x="1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5"/>
            <p:cNvSpPr/>
            <p:nvPr/>
          </p:nvSpPr>
          <p:spPr>
            <a:xfrm>
              <a:off x="2790250" y="4144275"/>
              <a:ext cx="41800" cy="41000"/>
            </a:xfrm>
            <a:custGeom>
              <a:avLst/>
              <a:gdLst/>
              <a:ahLst/>
              <a:cxnLst/>
              <a:rect l="l" t="t" r="r" b="b"/>
              <a:pathLst>
                <a:path w="1672" h="1640" extrusionOk="0">
                  <a:moveTo>
                    <a:pt x="359" y="0"/>
                  </a:moveTo>
                  <a:cubicBezTo>
                    <a:pt x="332" y="0"/>
                    <a:pt x="304" y="7"/>
                    <a:pt x="276" y="21"/>
                  </a:cubicBezTo>
                  <a:cubicBezTo>
                    <a:pt x="0" y="246"/>
                    <a:pt x="0" y="547"/>
                    <a:pt x="126" y="848"/>
                  </a:cubicBezTo>
                  <a:cubicBezTo>
                    <a:pt x="251" y="1098"/>
                    <a:pt x="376" y="1549"/>
                    <a:pt x="677" y="1625"/>
                  </a:cubicBezTo>
                  <a:cubicBezTo>
                    <a:pt x="714" y="1635"/>
                    <a:pt x="751" y="1639"/>
                    <a:pt x="788" y="1639"/>
                  </a:cubicBezTo>
                  <a:cubicBezTo>
                    <a:pt x="1025" y="1639"/>
                    <a:pt x="1249" y="1447"/>
                    <a:pt x="1379" y="1274"/>
                  </a:cubicBezTo>
                  <a:cubicBezTo>
                    <a:pt x="1579" y="973"/>
                    <a:pt x="1604" y="647"/>
                    <a:pt x="1654" y="321"/>
                  </a:cubicBezTo>
                  <a:cubicBezTo>
                    <a:pt x="1672" y="219"/>
                    <a:pt x="1572" y="139"/>
                    <a:pt x="1475" y="139"/>
                  </a:cubicBezTo>
                  <a:cubicBezTo>
                    <a:pt x="1430" y="139"/>
                    <a:pt x="1385" y="156"/>
                    <a:pt x="1354" y="196"/>
                  </a:cubicBezTo>
                  <a:cubicBezTo>
                    <a:pt x="1178" y="371"/>
                    <a:pt x="1028" y="597"/>
                    <a:pt x="878" y="797"/>
                  </a:cubicBezTo>
                  <a:cubicBezTo>
                    <a:pt x="802" y="547"/>
                    <a:pt x="702" y="321"/>
                    <a:pt x="527" y="96"/>
                  </a:cubicBezTo>
                  <a:cubicBezTo>
                    <a:pt x="491" y="42"/>
                    <a:pt x="428"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3114175" y="4060725"/>
              <a:ext cx="36375" cy="43675"/>
            </a:xfrm>
            <a:custGeom>
              <a:avLst/>
              <a:gdLst/>
              <a:ahLst/>
              <a:cxnLst/>
              <a:rect l="l" t="t" r="r" b="b"/>
              <a:pathLst>
                <a:path w="1455" h="1747" extrusionOk="0">
                  <a:moveTo>
                    <a:pt x="308" y="1"/>
                  </a:moveTo>
                  <a:cubicBezTo>
                    <a:pt x="228" y="1"/>
                    <a:pt x="142" y="50"/>
                    <a:pt x="126" y="129"/>
                  </a:cubicBezTo>
                  <a:cubicBezTo>
                    <a:pt x="1" y="656"/>
                    <a:pt x="176" y="1458"/>
                    <a:pt x="728" y="1708"/>
                  </a:cubicBezTo>
                  <a:cubicBezTo>
                    <a:pt x="787" y="1734"/>
                    <a:pt x="841" y="1746"/>
                    <a:pt x="892" y="1746"/>
                  </a:cubicBezTo>
                  <a:cubicBezTo>
                    <a:pt x="1372" y="1746"/>
                    <a:pt x="1454" y="650"/>
                    <a:pt x="1454" y="355"/>
                  </a:cubicBezTo>
                  <a:cubicBezTo>
                    <a:pt x="1454" y="262"/>
                    <a:pt x="1371" y="168"/>
                    <a:pt x="1276" y="168"/>
                  </a:cubicBezTo>
                  <a:cubicBezTo>
                    <a:pt x="1244" y="168"/>
                    <a:pt x="1211" y="179"/>
                    <a:pt x="1179" y="205"/>
                  </a:cubicBezTo>
                  <a:cubicBezTo>
                    <a:pt x="1003" y="305"/>
                    <a:pt x="878" y="455"/>
                    <a:pt x="803" y="631"/>
                  </a:cubicBezTo>
                  <a:cubicBezTo>
                    <a:pt x="703" y="430"/>
                    <a:pt x="602" y="230"/>
                    <a:pt x="427" y="54"/>
                  </a:cubicBezTo>
                  <a:cubicBezTo>
                    <a:pt x="399" y="17"/>
                    <a:pt x="355" y="1"/>
                    <a:pt x="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5"/>
            <p:cNvSpPr/>
            <p:nvPr/>
          </p:nvSpPr>
          <p:spPr>
            <a:xfrm>
              <a:off x="3141125" y="4191675"/>
              <a:ext cx="52650" cy="56350"/>
            </a:xfrm>
            <a:custGeom>
              <a:avLst/>
              <a:gdLst/>
              <a:ahLst/>
              <a:cxnLst/>
              <a:rect l="l" t="t" r="r" b="b"/>
              <a:pathLst>
                <a:path w="2106" h="2254" extrusionOk="0">
                  <a:moveTo>
                    <a:pt x="916" y="0"/>
                  </a:moveTo>
                  <a:cubicBezTo>
                    <a:pt x="904" y="0"/>
                    <a:pt x="891" y="2"/>
                    <a:pt x="878" y="4"/>
                  </a:cubicBezTo>
                  <a:cubicBezTo>
                    <a:pt x="702" y="79"/>
                    <a:pt x="577" y="155"/>
                    <a:pt x="477" y="280"/>
                  </a:cubicBezTo>
                  <a:cubicBezTo>
                    <a:pt x="452" y="280"/>
                    <a:pt x="427" y="305"/>
                    <a:pt x="401" y="330"/>
                  </a:cubicBezTo>
                  <a:cubicBezTo>
                    <a:pt x="276" y="480"/>
                    <a:pt x="176" y="681"/>
                    <a:pt x="126" y="906"/>
                  </a:cubicBezTo>
                  <a:cubicBezTo>
                    <a:pt x="76" y="1232"/>
                    <a:pt x="0" y="1859"/>
                    <a:pt x="276" y="2135"/>
                  </a:cubicBezTo>
                  <a:cubicBezTo>
                    <a:pt x="355" y="2220"/>
                    <a:pt x="448" y="2254"/>
                    <a:pt x="547" y="2254"/>
                  </a:cubicBezTo>
                  <a:cubicBezTo>
                    <a:pt x="825" y="2254"/>
                    <a:pt x="1151" y="1988"/>
                    <a:pt x="1354" y="1859"/>
                  </a:cubicBezTo>
                  <a:cubicBezTo>
                    <a:pt x="1730" y="1583"/>
                    <a:pt x="2081" y="1257"/>
                    <a:pt x="2106" y="756"/>
                  </a:cubicBezTo>
                  <a:cubicBezTo>
                    <a:pt x="2106" y="658"/>
                    <a:pt x="1997" y="590"/>
                    <a:pt x="1902" y="590"/>
                  </a:cubicBezTo>
                  <a:cubicBezTo>
                    <a:pt x="1876" y="590"/>
                    <a:pt x="1851" y="595"/>
                    <a:pt x="1830" y="606"/>
                  </a:cubicBezTo>
                  <a:cubicBezTo>
                    <a:pt x="1554" y="731"/>
                    <a:pt x="1304" y="881"/>
                    <a:pt x="1078" y="1057"/>
                  </a:cubicBezTo>
                  <a:cubicBezTo>
                    <a:pt x="1128" y="781"/>
                    <a:pt x="1128" y="480"/>
                    <a:pt x="1103" y="180"/>
                  </a:cubicBezTo>
                  <a:cubicBezTo>
                    <a:pt x="1103" y="90"/>
                    <a:pt x="1023" y="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5"/>
            <p:cNvSpPr/>
            <p:nvPr/>
          </p:nvSpPr>
          <p:spPr>
            <a:xfrm>
              <a:off x="2327825" y="4087600"/>
              <a:ext cx="49525" cy="39700"/>
            </a:xfrm>
            <a:custGeom>
              <a:avLst/>
              <a:gdLst/>
              <a:ahLst/>
              <a:cxnLst/>
              <a:rect l="l" t="t" r="r" b="b"/>
              <a:pathLst>
                <a:path w="1981" h="1588" extrusionOk="0">
                  <a:moveTo>
                    <a:pt x="1458" y="0"/>
                  </a:moveTo>
                  <a:cubicBezTo>
                    <a:pt x="1372" y="0"/>
                    <a:pt x="1296" y="80"/>
                    <a:pt x="1279" y="182"/>
                  </a:cubicBezTo>
                  <a:cubicBezTo>
                    <a:pt x="1254" y="383"/>
                    <a:pt x="1254" y="558"/>
                    <a:pt x="1279" y="759"/>
                  </a:cubicBezTo>
                  <a:cubicBezTo>
                    <a:pt x="953" y="558"/>
                    <a:pt x="628" y="358"/>
                    <a:pt x="302" y="182"/>
                  </a:cubicBezTo>
                  <a:cubicBezTo>
                    <a:pt x="272" y="164"/>
                    <a:pt x="240" y="156"/>
                    <a:pt x="210" y="156"/>
                  </a:cubicBezTo>
                  <a:cubicBezTo>
                    <a:pt x="113" y="156"/>
                    <a:pt x="26" y="237"/>
                    <a:pt x="26" y="333"/>
                  </a:cubicBezTo>
                  <a:cubicBezTo>
                    <a:pt x="1" y="683"/>
                    <a:pt x="327" y="934"/>
                    <a:pt x="577" y="1135"/>
                  </a:cubicBezTo>
                  <a:cubicBezTo>
                    <a:pt x="841" y="1327"/>
                    <a:pt x="1243" y="1587"/>
                    <a:pt x="1585" y="1587"/>
                  </a:cubicBezTo>
                  <a:cubicBezTo>
                    <a:pt x="1600" y="1587"/>
                    <a:pt x="1615" y="1587"/>
                    <a:pt x="1630" y="1586"/>
                  </a:cubicBezTo>
                  <a:cubicBezTo>
                    <a:pt x="1931" y="1561"/>
                    <a:pt x="1981" y="1160"/>
                    <a:pt x="1981" y="934"/>
                  </a:cubicBezTo>
                  <a:cubicBezTo>
                    <a:pt x="1981" y="583"/>
                    <a:pt x="1831" y="282"/>
                    <a:pt x="1580" y="57"/>
                  </a:cubicBezTo>
                  <a:cubicBezTo>
                    <a:pt x="1540" y="17"/>
                    <a:pt x="1498" y="0"/>
                    <a:pt x="1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5"/>
            <p:cNvSpPr/>
            <p:nvPr/>
          </p:nvSpPr>
          <p:spPr>
            <a:xfrm>
              <a:off x="2141300" y="4081750"/>
              <a:ext cx="44950" cy="47575"/>
            </a:xfrm>
            <a:custGeom>
              <a:avLst/>
              <a:gdLst/>
              <a:ahLst/>
              <a:cxnLst/>
              <a:rect l="l" t="t" r="r" b="b"/>
              <a:pathLst>
                <a:path w="1798" h="1903" extrusionOk="0">
                  <a:moveTo>
                    <a:pt x="607" y="1"/>
                  </a:moveTo>
                  <a:cubicBezTo>
                    <a:pt x="200" y="1"/>
                    <a:pt x="67" y="960"/>
                    <a:pt x="43" y="1218"/>
                  </a:cubicBezTo>
                  <a:cubicBezTo>
                    <a:pt x="1" y="1560"/>
                    <a:pt x="122" y="1902"/>
                    <a:pt x="438" y="1902"/>
                  </a:cubicBezTo>
                  <a:cubicBezTo>
                    <a:pt x="493" y="1902"/>
                    <a:pt x="553" y="1892"/>
                    <a:pt x="620" y="1870"/>
                  </a:cubicBezTo>
                  <a:cubicBezTo>
                    <a:pt x="1121" y="1694"/>
                    <a:pt x="1522" y="1268"/>
                    <a:pt x="1748" y="817"/>
                  </a:cubicBezTo>
                  <a:cubicBezTo>
                    <a:pt x="1798" y="717"/>
                    <a:pt x="1773" y="642"/>
                    <a:pt x="1672" y="567"/>
                  </a:cubicBezTo>
                  <a:cubicBezTo>
                    <a:pt x="1622" y="529"/>
                    <a:pt x="1571" y="513"/>
                    <a:pt x="1521" y="513"/>
                  </a:cubicBezTo>
                  <a:cubicBezTo>
                    <a:pt x="1374" y="513"/>
                    <a:pt x="1233" y="648"/>
                    <a:pt x="1121" y="742"/>
                  </a:cubicBezTo>
                  <a:cubicBezTo>
                    <a:pt x="1021" y="792"/>
                    <a:pt x="921" y="867"/>
                    <a:pt x="845" y="943"/>
                  </a:cubicBezTo>
                  <a:cubicBezTo>
                    <a:pt x="946" y="567"/>
                    <a:pt x="996" y="141"/>
                    <a:pt x="695" y="15"/>
                  </a:cubicBezTo>
                  <a:cubicBezTo>
                    <a:pt x="664" y="6"/>
                    <a:pt x="635"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2161800" y="3973250"/>
              <a:ext cx="48275" cy="43300"/>
            </a:xfrm>
            <a:custGeom>
              <a:avLst/>
              <a:gdLst/>
              <a:ahLst/>
              <a:cxnLst/>
              <a:rect l="l" t="t" r="r" b="b"/>
              <a:pathLst>
                <a:path w="1931" h="1732" extrusionOk="0">
                  <a:moveTo>
                    <a:pt x="313" y="1"/>
                  </a:moveTo>
                  <a:cubicBezTo>
                    <a:pt x="248" y="1"/>
                    <a:pt x="181" y="34"/>
                    <a:pt x="151" y="95"/>
                  </a:cubicBezTo>
                  <a:cubicBezTo>
                    <a:pt x="76" y="245"/>
                    <a:pt x="25" y="395"/>
                    <a:pt x="25" y="546"/>
                  </a:cubicBezTo>
                  <a:cubicBezTo>
                    <a:pt x="0" y="596"/>
                    <a:pt x="0" y="646"/>
                    <a:pt x="25" y="696"/>
                  </a:cubicBezTo>
                  <a:cubicBezTo>
                    <a:pt x="25" y="721"/>
                    <a:pt x="25" y="721"/>
                    <a:pt x="50" y="746"/>
                  </a:cubicBezTo>
                  <a:cubicBezTo>
                    <a:pt x="101" y="1172"/>
                    <a:pt x="401" y="1548"/>
                    <a:pt x="802" y="1699"/>
                  </a:cubicBezTo>
                  <a:cubicBezTo>
                    <a:pt x="862" y="1722"/>
                    <a:pt x="919" y="1732"/>
                    <a:pt x="974" y="1732"/>
                  </a:cubicBezTo>
                  <a:cubicBezTo>
                    <a:pt x="1218" y="1732"/>
                    <a:pt x="1416" y="1527"/>
                    <a:pt x="1579" y="1323"/>
                  </a:cubicBezTo>
                  <a:cubicBezTo>
                    <a:pt x="1805" y="1022"/>
                    <a:pt x="1930" y="696"/>
                    <a:pt x="1830" y="320"/>
                  </a:cubicBezTo>
                  <a:cubicBezTo>
                    <a:pt x="1809" y="237"/>
                    <a:pt x="1720" y="188"/>
                    <a:pt x="1647" y="188"/>
                  </a:cubicBezTo>
                  <a:cubicBezTo>
                    <a:pt x="1632" y="188"/>
                    <a:pt x="1617" y="191"/>
                    <a:pt x="1604" y="195"/>
                  </a:cubicBezTo>
                  <a:cubicBezTo>
                    <a:pt x="1429" y="270"/>
                    <a:pt x="1279" y="345"/>
                    <a:pt x="1153" y="496"/>
                  </a:cubicBezTo>
                  <a:cubicBezTo>
                    <a:pt x="1103" y="596"/>
                    <a:pt x="1053" y="696"/>
                    <a:pt x="1003" y="771"/>
                  </a:cubicBezTo>
                  <a:cubicBezTo>
                    <a:pt x="852" y="521"/>
                    <a:pt x="652" y="270"/>
                    <a:pt x="426" y="44"/>
                  </a:cubicBezTo>
                  <a:cubicBezTo>
                    <a:pt x="397" y="15"/>
                    <a:pt x="35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2224800" y="4218950"/>
              <a:ext cx="54825" cy="54775"/>
            </a:xfrm>
            <a:custGeom>
              <a:avLst/>
              <a:gdLst/>
              <a:ahLst/>
              <a:cxnLst/>
              <a:rect l="l" t="t" r="r" b="b"/>
              <a:pathLst>
                <a:path w="2193" h="2191" extrusionOk="0">
                  <a:moveTo>
                    <a:pt x="1468" y="0"/>
                  </a:moveTo>
                  <a:cubicBezTo>
                    <a:pt x="1412" y="0"/>
                    <a:pt x="1357" y="28"/>
                    <a:pt x="1315" y="91"/>
                  </a:cubicBezTo>
                  <a:cubicBezTo>
                    <a:pt x="1139" y="392"/>
                    <a:pt x="1089" y="693"/>
                    <a:pt x="1114" y="1018"/>
                  </a:cubicBezTo>
                  <a:cubicBezTo>
                    <a:pt x="1064" y="1018"/>
                    <a:pt x="1039" y="1018"/>
                    <a:pt x="1014" y="1044"/>
                  </a:cubicBezTo>
                  <a:cubicBezTo>
                    <a:pt x="789" y="818"/>
                    <a:pt x="563" y="617"/>
                    <a:pt x="312" y="442"/>
                  </a:cubicBezTo>
                  <a:cubicBezTo>
                    <a:pt x="280" y="423"/>
                    <a:pt x="248" y="415"/>
                    <a:pt x="218" y="415"/>
                  </a:cubicBezTo>
                  <a:cubicBezTo>
                    <a:pt x="89" y="415"/>
                    <a:pt x="1" y="570"/>
                    <a:pt x="62" y="693"/>
                  </a:cubicBezTo>
                  <a:cubicBezTo>
                    <a:pt x="237" y="1094"/>
                    <a:pt x="463" y="1445"/>
                    <a:pt x="738" y="1745"/>
                  </a:cubicBezTo>
                  <a:cubicBezTo>
                    <a:pt x="891" y="1920"/>
                    <a:pt x="1140" y="2190"/>
                    <a:pt x="1400" y="2190"/>
                  </a:cubicBezTo>
                  <a:cubicBezTo>
                    <a:pt x="1438" y="2190"/>
                    <a:pt x="1477" y="2184"/>
                    <a:pt x="1515" y="2171"/>
                  </a:cubicBezTo>
                  <a:cubicBezTo>
                    <a:pt x="2192" y="1896"/>
                    <a:pt x="1841" y="592"/>
                    <a:pt x="1666" y="141"/>
                  </a:cubicBezTo>
                  <a:cubicBezTo>
                    <a:pt x="1622" y="54"/>
                    <a:pt x="1545" y="0"/>
                    <a:pt x="1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3193750" y="3960400"/>
              <a:ext cx="43900" cy="44750"/>
            </a:xfrm>
            <a:custGeom>
              <a:avLst/>
              <a:gdLst/>
              <a:ahLst/>
              <a:cxnLst/>
              <a:rect l="l" t="t" r="r" b="b"/>
              <a:pathLst>
                <a:path w="1756" h="1790" extrusionOk="0">
                  <a:moveTo>
                    <a:pt x="712" y="1"/>
                  </a:moveTo>
                  <a:cubicBezTo>
                    <a:pt x="665" y="1"/>
                    <a:pt x="615" y="20"/>
                    <a:pt x="577" y="57"/>
                  </a:cubicBezTo>
                  <a:cubicBezTo>
                    <a:pt x="327" y="283"/>
                    <a:pt x="151" y="583"/>
                    <a:pt x="76" y="909"/>
                  </a:cubicBezTo>
                  <a:cubicBezTo>
                    <a:pt x="26" y="1160"/>
                    <a:pt x="1" y="1611"/>
                    <a:pt x="276" y="1736"/>
                  </a:cubicBezTo>
                  <a:cubicBezTo>
                    <a:pt x="345" y="1774"/>
                    <a:pt x="416" y="1789"/>
                    <a:pt x="487" y="1789"/>
                  </a:cubicBezTo>
                  <a:cubicBezTo>
                    <a:pt x="705" y="1789"/>
                    <a:pt x="927" y="1643"/>
                    <a:pt x="1078" y="1511"/>
                  </a:cubicBezTo>
                  <a:cubicBezTo>
                    <a:pt x="1379" y="1310"/>
                    <a:pt x="1580" y="1035"/>
                    <a:pt x="1730" y="709"/>
                  </a:cubicBezTo>
                  <a:cubicBezTo>
                    <a:pt x="1755" y="634"/>
                    <a:pt x="1755" y="508"/>
                    <a:pt x="1655" y="458"/>
                  </a:cubicBezTo>
                  <a:cubicBezTo>
                    <a:pt x="1596" y="425"/>
                    <a:pt x="1537" y="412"/>
                    <a:pt x="1479" y="412"/>
                  </a:cubicBezTo>
                  <a:cubicBezTo>
                    <a:pt x="1315" y="412"/>
                    <a:pt x="1158" y="523"/>
                    <a:pt x="1028" y="634"/>
                  </a:cubicBezTo>
                  <a:cubicBezTo>
                    <a:pt x="1028" y="433"/>
                    <a:pt x="978" y="233"/>
                    <a:pt x="828" y="57"/>
                  </a:cubicBezTo>
                  <a:cubicBezTo>
                    <a:pt x="803" y="20"/>
                    <a:pt x="759" y="1"/>
                    <a:pt x="7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2767700" y="4037625"/>
              <a:ext cx="47000" cy="36375"/>
            </a:xfrm>
            <a:custGeom>
              <a:avLst/>
              <a:gdLst/>
              <a:ahLst/>
              <a:cxnLst/>
              <a:rect l="l" t="t" r="r" b="b"/>
              <a:pathLst>
                <a:path w="1880" h="1455" extrusionOk="0">
                  <a:moveTo>
                    <a:pt x="927" y="1"/>
                  </a:moveTo>
                  <a:cubicBezTo>
                    <a:pt x="0" y="1"/>
                    <a:pt x="0" y="1454"/>
                    <a:pt x="927" y="1454"/>
                  </a:cubicBezTo>
                  <a:cubicBezTo>
                    <a:pt x="1880" y="1454"/>
                    <a:pt x="1880" y="1"/>
                    <a:pt x="9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5"/>
            <p:cNvSpPr/>
            <p:nvPr/>
          </p:nvSpPr>
          <p:spPr>
            <a:xfrm>
              <a:off x="2930600" y="4005675"/>
              <a:ext cx="38875" cy="36375"/>
            </a:xfrm>
            <a:custGeom>
              <a:avLst/>
              <a:gdLst/>
              <a:ahLst/>
              <a:cxnLst/>
              <a:rect l="l" t="t" r="r" b="b"/>
              <a:pathLst>
                <a:path w="1555" h="1455" extrusionOk="0">
                  <a:moveTo>
                    <a:pt x="727" y="1"/>
                  </a:moveTo>
                  <a:cubicBezTo>
                    <a:pt x="351" y="1"/>
                    <a:pt x="0" y="351"/>
                    <a:pt x="0" y="727"/>
                  </a:cubicBezTo>
                  <a:cubicBezTo>
                    <a:pt x="25" y="1128"/>
                    <a:pt x="326" y="1454"/>
                    <a:pt x="727" y="1454"/>
                  </a:cubicBezTo>
                  <a:lnTo>
                    <a:pt x="802" y="1454"/>
                  </a:lnTo>
                  <a:cubicBezTo>
                    <a:pt x="1178" y="1454"/>
                    <a:pt x="1554" y="1128"/>
                    <a:pt x="1529" y="727"/>
                  </a:cubicBezTo>
                  <a:cubicBezTo>
                    <a:pt x="1504" y="351"/>
                    <a:pt x="1203" y="1"/>
                    <a:pt x="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5"/>
            <p:cNvSpPr/>
            <p:nvPr/>
          </p:nvSpPr>
          <p:spPr>
            <a:xfrm>
              <a:off x="3037750" y="3946775"/>
              <a:ext cx="47000" cy="36375"/>
            </a:xfrm>
            <a:custGeom>
              <a:avLst/>
              <a:gdLst/>
              <a:ahLst/>
              <a:cxnLst/>
              <a:rect l="l" t="t" r="r" b="b"/>
              <a:pathLst>
                <a:path w="1880" h="1455" extrusionOk="0">
                  <a:moveTo>
                    <a:pt x="952" y="1"/>
                  </a:moveTo>
                  <a:cubicBezTo>
                    <a:pt x="0" y="1"/>
                    <a:pt x="0" y="1454"/>
                    <a:pt x="952" y="1454"/>
                  </a:cubicBezTo>
                  <a:cubicBezTo>
                    <a:pt x="1880" y="1454"/>
                    <a:pt x="1880" y="1"/>
                    <a:pt x="9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5"/>
            <p:cNvSpPr/>
            <p:nvPr/>
          </p:nvSpPr>
          <p:spPr>
            <a:xfrm>
              <a:off x="3119825" y="3875350"/>
              <a:ext cx="47025" cy="36375"/>
            </a:xfrm>
            <a:custGeom>
              <a:avLst/>
              <a:gdLst/>
              <a:ahLst/>
              <a:cxnLst/>
              <a:rect l="l" t="t" r="r" b="b"/>
              <a:pathLst>
                <a:path w="1881" h="1455" extrusionOk="0">
                  <a:moveTo>
                    <a:pt x="953" y="1"/>
                  </a:moveTo>
                  <a:cubicBezTo>
                    <a:pt x="0" y="1"/>
                    <a:pt x="0" y="1454"/>
                    <a:pt x="953" y="1454"/>
                  </a:cubicBezTo>
                  <a:cubicBezTo>
                    <a:pt x="1880" y="1454"/>
                    <a:pt x="1880"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a:off x="2639875" y="4036375"/>
              <a:ext cx="47000" cy="36375"/>
            </a:xfrm>
            <a:custGeom>
              <a:avLst/>
              <a:gdLst/>
              <a:ahLst/>
              <a:cxnLst/>
              <a:rect l="l" t="t" r="r" b="b"/>
              <a:pathLst>
                <a:path w="1880" h="1455" extrusionOk="0">
                  <a:moveTo>
                    <a:pt x="953" y="1"/>
                  </a:moveTo>
                  <a:cubicBezTo>
                    <a:pt x="0" y="1"/>
                    <a:pt x="0" y="1454"/>
                    <a:pt x="953" y="1454"/>
                  </a:cubicBezTo>
                  <a:cubicBezTo>
                    <a:pt x="1880" y="1454"/>
                    <a:pt x="1880"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2502025" y="4019450"/>
              <a:ext cx="47025" cy="36375"/>
            </a:xfrm>
            <a:custGeom>
              <a:avLst/>
              <a:gdLst/>
              <a:ahLst/>
              <a:cxnLst/>
              <a:rect l="l" t="t" r="r" b="b"/>
              <a:pathLst>
                <a:path w="1881" h="1455" extrusionOk="0">
                  <a:moveTo>
                    <a:pt x="928" y="1"/>
                  </a:moveTo>
                  <a:cubicBezTo>
                    <a:pt x="0" y="1"/>
                    <a:pt x="0" y="1455"/>
                    <a:pt x="928" y="1455"/>
                  </a:cubicBezTo>
                  <a:cubicBezTo>
                    <a:pt x="1855" y="1455"/>
                    <a:pt x="188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5"/>
            <p:cNvSpPr/>
            <p:nvPr/>
          </p:nvSpPr>
          <p:spPr>
            <a:xfrm>
              <a:off x="2383600" y="3984375"/>
              <a:ext cx="46400" cy="36375"/>
            </a:xfrm>
            <a:custGeom>
              <a:avLst/>
              <a:gdLst/>
              <a:ahLst/>
              <a:cxnLst/>
              <a:rect l="l" t="t" r="r" b="b"/>
              <a:pathLst>
                <a:path w="1856" h="1455" extrusionOk="0">
                  <a:moveTo>
                    <a:pt x="928" y="0"/>
                  </a:moveTo>
                  <a:cubicBezTo>
                    <a:pt x="1" y="0"/>
                    <a:pt x="1" y="1454"/>
                    <a:pt x="928" y="1454"/>
                  </a:cubicBezTo>
                  <a:cubicBezTo>
                    <a:pt x="1855" y="1454"/>
                    <a:pt x="1855" y="0"/>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5"/>
            <p:cNvSpPr/>
            <p:nvPr/>
          </p:nvSpPr>
          <p:spPr>
            <a:xfrm>
              <a:off x="2287725" y="3928600"/>
              <a:ext cx="47025" cy="36375"/>
            </a:xfrm>
            <a:custGeom>
              <a:avLst/>
              <a:gdLst/>
              <a:ahLst/>
              <a:cxnLst/>
              <a:rect l="l" t="t" r="r" b="b"/>
              <a:pathLst>
                <a:path w="1881" h="1455" extrusionOk="0">
                  <a:moveTo>
                    <a:pt x="928" y="1"/>
                  </a:moveTo>
                  <a:cubicBezTo>
                    <a:pt x="1" y="1"/>
                    <a:pt x="1" y="1454"/>
                    <a:pt x="928" y="1454"/>
                  </a:cubicBezTo>
                  <a:cubicBezTo>
                    <a:pt x="1881" y="1454"/>
                    <a:pt x="1881"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5"/>
            <p:cNvSpPr/>
            <p:nvPr/>
          </p:nvSpPr>
          <p:spPr>
            <a:xfrm>
              <a:off x="3173225" y="4054675"/>
              <a:ext cx="66025" cy="75325"/>
            </a:xfrm>
            <a:custGeom>
              <a:avLst/>
              <a:gdLst/>
              <a:ahLst/>
              <a:cxnLst/>
              <a:rect l="l" t="t" r="r" b="b"/>
              <a:pathLst>
                <a:path w="2641" h="3013" extrusionOk="0">
                  <a:moveTo>
                    <a:pt x="248" y="1"/>
                  </a:moveTo>
                  <a:cubicBezTo>
                    <a:pt x="119" y="1"/>
                    <a:pt x="1" y="189"/>
                    <a:pt x="95" y="321"/>
                  </a:cubicBezTo>
                  <a:cubicBezTo>
                    <a:pt x="822" y="1198"/>
                    <a:pt x="1549" y="2076"/>
                    <a:pt x="2275" y="2953"/>
                  </a:cubicBezTo>
                  <a:cubicBezTo>
                    <a:pt x="2311" y="2995"/>
                    <a:pt x="2353" y="3013"/>
                    <a:pt x="2394" y="3013"/>
                  </a:cubicBezTo>
                  <a:cubicBezTo>
                    <a:pt x="2523" y="3013"/>
                    <a:pt x="2640" y="2836"/>
                    <a:pt x="2526" y="2702"/>
                  </a:cubicBezTo>
                  <a:cubicBezTo>
                    <a:pt x="1799" y="1825"/>
                    <a:pt x="1072" y="948"/>
                    <a:pt x="371" y="71"/>
                  </a:cubicBezTo>
                  <a:cubicBezTo>
                    <a:pt x="333" y="21"/>
                    <a:pt x="290" y="1"/>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5"/>
            <p:cNvSpPr/>
            <p:nvPr/>
          </p:nvSpPr>
          <p:spPr>
            <a:xfrm>
              <a:off x="3175950" y="4114225"/>
              <a:ext cx="55500" cy="12675"/>
            </a:xfrm>
            <a:custGeom>
              <a:avLst/>
              <a:gdLst/>
              <a:ahLst/>
              <a:cxnLst/>
              <a:rect l="l" t="t" r="r" b="b"/>
              <a:pathLst>
                <a:path w="2220" h="507" extrusionOk="0">
                  <a:moveTo>
                    <a:pt x="1050" y="0"/>
                  </a:moveTo>
                  <a:cubicBezTo>
                    <a:pt x="770" y="0"/>
                    <a:pt x="491" y="38"/>
                    <a:pt x="211" y="120"/>
                  </a:cubicBezTo>
                  <a:cubicBezTo>
                    <a:pt x="1" y="167"/>
                    <a:pt x="74" y="476"/>
                    <a:pt x="269" y="476"/>
                  </a:cubicBezTo>
                  <a:cubicBezTo>
                    <a:pt x="282" y="476"/>
                    <a:pt x="297" y="474"/>
                    <a:pt x="312" y="471"/>
                  </a:cubicBezTo>
                  <a:cubicBezTo>
                    <a:pt x="577" y="398"/>
                    <a:pt x="836" y="361"/>
                    <a:pt x="1092" y="361"/>
                  </a:cubicBezTo>
                  <a:cubicBezTo>
                    <a:pt x="1369" y="361"/>
                    <a:pt x="1642" y="405"/>
                    <a:pt x="1916" y="496"/>
                  </a:cubicBezTo>
                  <a:cubicBezTo>
                    <a:pt x="1937" y="503"/>
                    <a:pt x="1958" y="506"/>
                    <a:pt x="1977" y="506"/>
                  </a:cubicBezTo>
                  <a:cubicBezTo>
                    <a:pt x="2158" y="506"/>
                    <a:pt x="2220" y="213"/>
                    <a:pt x="2016" y="145"/>
                  </a:cubicBezTo>
                  <a:cubicBezTo>
                    <a:pt x="1694" y="51"/>
                    <a:pt x="1372" y="0"/>
                    <a:pt x="10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5"/>
            <p:cNvSpPr/>
            <p:nvPr/>
          </p:nvSpPr>
          <p:spPr>
            <a:xfrm>
              <a:off x="2167425" y="4204075"/>
              <a:ext cx="34850" cy="47875"/>
            </a:xfrm>
            <a:custGeom>
              <a:avLst/>
              <a:gdLst/>
              <a:ahLst/>
              <a:cxnLst/>
              <a:rect l="l" t="t" r="r" b="b"/>
              <a:pathLst>
                <a:path w="1394" h="1915" extrusionOk="0">
                  <a:moveTo>
                    <a:pt x="1146" y="0"/>
                  </a:moveTo>
                  <a:cubicBezTo>
                    <a:pt x="1106" y="0"/>
                    <a:pt x="1064" y="18"/>
                    <a:pt x="1028" y="60"/>
                  </a:cubicBezTo>
                  <a:cubicBezTo>
                    <a:pt x="627" y="561"/>
                    <a:pt x="302" y="1112"/>
                    <a:pt x="51" y="1689"/>
                  </a:cubicBezTo>
                  <a:cubicBezTo>
                    <a:pt x="1" y="1789"/>
                    <a:pt x="51" y="1864"/>
                    <a:pt x="126" y="1914"/>
                  </a:cubicBezTo>
                  <a:lnTo>
                    <a:pt x="277" y="1914"/>
                  </a:lnTo>
                  <a:cubicBezTo>
                    <a:pt x="327" y="1889"/>
                    <a:pt x="377" y="1864"/>
                    <a:pt x="402" y="1789"/>
                  </a:cubicBezTo>
                  <a:cubicBezTo>
                    <a:pt x="452" y="1664"/>
                    <a:pt x="502" y="1538"/>
                    <a:pt x="552" y="1438"/>
                  </a:cubicBezTo>
                  <a:cubicBezTo>
                    <a:pt x="753" y="1037"/>
                    <a:pt x="1003" y="661"/>
                    <a:pt x="1279" y="335"/>
                  </a:cubicBezTo>
                  <a:cubicBezTo>
                    <a:pt x="1394" y="182"/>
                    <a:pt x="1275" y="0"/>
                    <a:pt x="114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2171200" y="4222625"/>
              <a:ext cx="44475" cy="32875"/>
            </a:xfrm>
            <a:custGeom>
              <a:avLst/>
              <a:gdLst/>
              <a:ahLst/>
              <a:cxnLst/>
              <a:rect l="l" t="t" r="r" b="b"/>
              <a:pathLst>
                <a:path w="1779" h="1315" extrusionOk="0">
                  <a:moveTo>
                    <a:pt x="1505" y="0"/>
                  </a:moveTo>
                  <a:cubicBezTo>
                    <a:pt x="1481" y="0"/>
                    <a:pt x="1455" y="6"/>
                    <a:pt x="1429" y="19"/>
                  </a:cubicBezTo>
                  <a:cubicBezTo>
                    <a:pt x="1053" y="220"/>
                    <a:pt x="727" y="445"/>
                    <a:pt x="401" y="696"/>
                  </a:cubicBezTo>
                  <a:cubicBezTo>
                    <a:pt x="276" y="796"/>
                    <a:pt x="176" y="897"/>
                    <a:pt x="50" y="997"/>
                  </a:cubicBezTo>
                  <a:cubicBezTo>
                    <a:pt x="0" y="1047"/>
                    <a:pt x="0" y="1097"/>
                    <a:pt x="0" y="1147"/>
                  </a:cubicBezTo>
                  <a:cubicBezTo>
                    <a:pt x="0" y="1147"/>
                    <a:pt x="0" y="1172"/>
                    <a:pt x="0" y="1172"/>
                  </a:cubicBezTo>
                  <a:cubicBezTo>
                    <a:pt x="25" y="1222"/>
                    <a:pt x="50" y="1273"/>
                    <a:pt x="101" y="1298"/>
                  </a:cubicBezTo>
                  <a:cubicBezTo>
                    <a:pt x="121" y="1308"/>
                    <a:pt x="151" y="1314"/>
                    <a:pt x="181" y="1314"/>
                  </a:cubicBezTo>
                  <a:cubicBezTo>
                    <a:pt x="225" y="1314"/>
                    <a:pt x="272" y="1302"/>
                    <a:pt x="301" y="1273"/>
                  </a:cubicBezTo>
                  <a:cubicBezTo>
                    <a:pt x="702" y="897"/>
                    <a:pt x="1128" y="596"/>
                    <a:pt x="1604" y="345"/>
                  </a:cubicBezTo>
                  <a:cubicBezTo>
                    <a:pt x="1779" y="258"/>
                    <a:pt x="1669" y="0"/>
                    <a:pt x="1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5"/>
            <p:cNvSpPr/>
            <p:nvPr/>
          </p:nvSpPr>
          <p:spPr>
            <a:xfrm>
              <a:off x="2460675" y="4138050"/>
              <a:ext cx="20400" cy="36125"/>
            </a:xfrm>
            <a:custGeom>
              <a:avLst/>
              <a:gdLst/>
              <a:ahLst/>
              <a:cxnLst/>
              <a:rect l="l" t="t" r="r" b="b"/>
              <a:pathLst>
                <a:path w="816" h="1445" extrusionOk="0">
                  <a:moveTo>
                    <a:pt x="176" y="0"/>
                  </a:moveTo>
                  <a:cubicBezTo>
                    <a:pt x="88" y="0"/>
                    <a:pt x="0" y="56"/>
                    <a:pt x="0" y="169"/>
                  </a:cubicBezTo>
                  <a:cubicBezTo>
                    <a:pt x="25" y="595"/>
                    <a:pt x="151" y="1021"/>
                    <a:pt x="401" y="1372"/>
                  </a:cubicBezTo>
                  <a:cubicBezTo>
                    <a:pt x="438" y="1424"/>
                    <a:pt x="492" y="1445"/>
                    <a:pt x="547" y="1445"/>
                  </a:cubicBezTo>
                  <a:cubicBezTo>
                    <a:pt x="679" y="1445"/>
                    <a:pt x="816" y="1321"/>
                    <a:pt x="727" y="1197"/>
                  </a:cubicBezTo>
                  <a:cubicBezTo>
                    <a:pt x="502" y="871"/>
                    <a:pt x="376" y="545"/>
                    <a:pt x="351" y="169"/>
                  </a:cubicBezTo>
                  <a:cubicBezTo>
                    <a:pt x="351" y="56"/>
                    <a:pt x="263" y="0"/>
                    <a:pt x="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5"/>
            <p:cNvSpPr/>
            <p:nvPr/>
          </p:nvSpPr>
          <p:spPr>
            <a:xfrm>
              <a:off x="2493575" y="4159975"/>
              <a:ext cx="16450" cy="29300"/>
            </a:xfrm>
            <a:custGeom>
              <a:avLst/>
              <a:gdLst/>
              <a:ahLst/>
              <a:cxnLst/>
              <a:rect l="l" t="t" r="r" b="b"/>
              <a:pathLst>
                <a:path w="658" h="1172" extrusionOk="0">
                  <a:moveTo>
                    <a:pt x="169" y="0"/>
                  </a:moveTo>
                  <a:cubicBezTo>
                    <a:pt x="82" y="0"/>
                    <a:pt x="0" y="57"/>
                    <a:pt x="13" y="169"/>
                  </a:cubicBezTo>
                  <a:cubicBezTo>
                    <a:pt x="63" y="495"/>
                    <a:pt x="138" y="796"/>
                    <a:pt x="263" y="1072"/>
                  </a:cubicBezTo>
                  <a:cubicBezTo>
                    <a:pt x="295" y="1143"/>
                    <a:pt x="348" y="1171"/>
                    <a:pt x="404" y="1171"/>
                  </a:cubicBezTo>
                  <a:cubicBezTo>
                    <a:pt x="526" y="1171"/>
                    <a:pt x="658" y="1034"/>
                    <a:pt x="589" y="896"/>
                  </a:cubicBezTo>
                  <a:cubicBezTo>
                    <a:pt x="489" y="671"/>
                    <a:pt x="414" y="420"/>
                    <a:pt x="363" y="169"/>
                  </a:cubicBezTo>
                  <a:cubicBezTo>
                    <a:pt x="351" y="57"/>
                    <a:pt x="257"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2481850" y="4123250"/>
              <a:ext cx="12175" cy="18025"/>
            </a:xfrm>
            <a:custGeom>
              <a:avLst/>
              <a:gdLst/>
              <a:ahLst/>
              <a:cxnLst/>
              <a:rect l="l" t="t" r="r" b="b"/>
              <a:pathLst>
                <a:path w="487" h="721" extrusionOk="0">
                  <a:moveTo>
                    <a:pt x="216" y="0"/>
                  </a:moveTo>
                  <a:cubicBezTo>
                    <a:pt x="111" y="0"/>
                    <a:pt x="1" y="87"/>
                    <a:pt x="30" y="235"/>
                  </a:cubicBezTo>
                  <a:cubicBezTo>
                    <a:pt x="56" y="335"/>
                    <a:pt x="81" y="461"/>
                    <a:pt x="106" y="586"/>
                  </a:cubicBezTo>
                  <a:cubicBezTo>
                    <a:pt x="126" y="678"/>
                    <a:pt x="197" y="720"/>
                    <a:pt x="271" y="720"/>
                  </a:cubicBezTo>
                  <a:cubicBezTo>
                    <a:pt x="376" y="720"/>
                    <a:pt x="486" y="633"/>
                    <a:pt x="457" y="486"/>
                  </a:cubicBezTo>
                  <a:cubicBezTo>
                    <a:pt x="431" y="385"/>
                    <a:pt x="406" y="260"/>
                    <a:pt x="381" y="135"/>
                  </a:cubicBezTo>
                  <a:cubicBezTo>
                    <a:pt x="361" y="42"/>
                    <a:pt x="290"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5"/>
            <p:cNvSpPr/>
            <p:nvPr/>
          </p:nvSpPr>
          <p:spPr>
            <a:xfrm>
              <a:off x="2891225" y="4147225"/>
              <a:ext cx="14825" cy="19600"/>
            </a:xfrm>
            <a:custGeom>
              <a:avLst/>
              <a:gdLst/>
              <a:ahLst/>
              <a:cxnLst/>
              <a:rect l="l" t="t" r="r" b="b"/>
              <a:pathLst>
                <a:path w="593" h="784" extrusionOk="0">
                  <a:moveTo>
                    <a:pt x="223" y="1"/>
                  </a:moveTo>
                  <a:cubicBezTo>
                    <a:pt x="112" y="1"/>
                    <a:pt x="1" y="92"/>
                    <a:pt x="47" y="228"/>
                  </a:cubicBezTo>
                  <a:cubicBezTo>
                    <a:pt x="97" y="379"/>
                    <a:pt x="147" y="504"/>
                    <a:pt x="197" y="654"/>
                  </a:cubicBezTo>
                  <a:cubicBezTo>
                    <a:pt x="227" y="745"/>
                    <a:pt x="302" y="783"/>
                    <a:pt x="376" y="783"/>
                  </a:cubicBezTo>
                  <a:cubicBezTo>
                    <a:pt x="485" y="783"/>
                    <a:pt x="593" y="699"/>
                    <a:pt x="548" y="579"/>
                  </a:cubicBezTo>
                  <a:cubicBezTo>
                    <a:pt x="498" y="429"/>
                    <a:pt x="448" y="278"/>
                    <a:pt x="397" y="128"/>
                  </a:cubicBezTo>
                  <a:cubicBezTo>
                    <a:pt x="368" y="39"/>
                    <a:pt x="295" y="1"/>
                    <a:pt x="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5"/>
            <p:cNvSpPr/>
            <p:nvPr/>
          </p:nvSpPr>
          <p:spPr>
            <a:xfrm>
              <a:off x="2913550" y="4165400"/>
              <a:ext cx="12050" cy="36725"/>
            </a:xfrm>
            <a:custGeom>
              <a:avLst/>
              <a:gdLst/>
              <a:ahLst/>
              <a:cxnLst/>
              <a:rect l="l" t="t" r="r" b="b"/>
              <a:pathLst>
                <a:path w="482" h="1469" extrusionOk="0">
                  <a:moveTo>
                    <a:pt x="225" y="1"/>
                  </a:moveTo>
                  <a:cubicBezTo>
                    <a:pt x="117" y="1"/>
                    <a:pt x="0" y="91"/>
                    <a:pt x="31" y="228"/>
                  </a:cubicBezTo>
                  <a:cubicBezTo>
                    <a:pt x="106" y="579"/>
                    <a:pt x="131" y="930"/>
                    <a:pt x="106" y="1281"/>
                  </a:cubicBezTo>
                  <a:cubicBezTo>
                    <a:pt x="106" y="1406"/>
                    <a:pt x="200" y="1469"/>
                    <a:pt x="294" y="1469"/>
                  </a:cubicBezTo>
                  <a:cubicBezTo>
                    <a:pt x="388" y="1469"/>
                    <a:pt x="482" y="1406"/>
                    <a:pt x="482" y="1281"/>
                  </a:cubicBezTo>
                  <a:cubicBezTo>
                    <a:pt x="482" y="905"/>
                    <a:pt x="457" y="529"/>
                    <a:pt x="382" y="128"/>
                  </a:cubicBezTo>
                  <a:cubicBezTo>
                    <a:pt x="362" y="39"/>
                    <a:pt x="295"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2927475" y="4136150"/>
              <a:ext cx="8775" cy="19775"/>
            </a:xfrm>
            <a:custGeom>
              <a:avLst/>
              <a:gdLst/>
              <a:ahLst/>
              <a:cxnLst/>
              <a:rect l="l" t="t" r="r" b="b"/>
              <a:pathLst>
                <a:path w="351" h="791" extrusionOk="0">
                  <a:moveTo>
                    <a:pt x="176" y="1"/>
                  </a:moveTo>
                  <a:cubicBezTo>
                    <a:pt x="88" y="1"/>
                    <a:pt x="0" y="57"/>
                    <a:pt x="0" y="170"/>
                  </a:cubicBezTo>
                  <a:lnTo>
                    <a:pt x="0" y="621"/>
                  </a:lnTo>
                  <a:cubicBezTo>
                    <a:pt x="0" y="734"/>
                    <a:pt x="88" y="790"/>
                    <a:pt x="176" y="790"/>
                  </a:cubicBezTo>
                  <a:cubicBezTo>
                    <a:pt x="263" y="790"/>
                    <a:pt x="351" y="734"/>
                    <a:pt x="351" y="621"/>
                  </a:cubicBezTo>
                  <a:lnTo>
                    <a:pt x="351" y="170"/>
                  </a:lnTo>
                  <a:cubicBezTo>
                    <a:pt x="351" y="57"/>
                    <a:pt x="263"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5"/>
            <p:cNvSpPr/>
            <p:nvPr/>
          </p:nvSpPr>
          <p:spPr>
            <a:xfrm>
              <a:off x="1988600" y="4084700"/>
              <a:ext cx="33225" cy="32700"/>
            </a:xfrm>
            <a:custGeom>
              <a:avLst/>
              <a:gdLst/>
              <a:ahLst/>
              <a:cxnLst/>
              <a:rect l="l" t="t" r="r" b="b"/>
              <a:pathLst>
                <a:path w="1329" h="1308" extrusionOk="0">
                  <a:moveTo>
                    <a:pt x="1067" y="1"/>
                  </a:moveTo>
                  <a:cubicBezTo>
                    <a:pt x="1013" y="1"/>
                    <a:pt x="957" y="22"/>
                    <a:pt x="913" y="73"/>
                  </a:cubicBezTo>
                  <a:cubicBezTo>
                    <a:pt x="688" y="424"/>
                    <a:pt x="437" y="724"/>
                    <a:pt x="136" y="1000"/>
                  </a:cubicBezTo>
                  <a:cubicBezTo>
                    <a:pt x="1" y="1116"/>
                    <a:pt x="120" y="1307"/>
                    <a:pt x="261" y="1307"/>
                  </a:cubicBezTo>
                  <a:cubicBezTo>
                    <a:pt x="303" y="1307"/>
                    <a:pt x="347" y="1291"/>
                    <a:pt x="387" y="1251"/>
                  </a:cubicBezTo>
                  <a:cubicBezTo>
                    <a:pt x="713" y="950"/>
                    <a:pt x="988" y="624"/>
                    <a:pt x="1239" y="273"/>
                  </a:cubicBezTo>
                  <a:cubicBezTo>
                    <a:pt x="1328" y="131"/>
                    <a:pt x="1202" y="1"/>
                    <a:pt x="1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5"/>
            <p:cNvSpPr/>
            <p:nvPr/>
          </p:nvSpPr>
          <p:spPr>
            <a:xfrm>
              <a:off x="1998775" y="4117925"/>
              <a:ext cx="17975" cy="17700"/>
            </a:xfrm>
            <a:custGeom>
              <a:avLst/>
              <a:gdLst/>
              <a:ahLst/>
              <a:cxnLst/>
              <a:rect l="l" t="t" r="r" b="b"/>
              <a:pathLst>
                <a:path w="719" h="708" extrusionOk="0">
                  <a:moveTo>
                    <a:pt x="438" y="1"/>
                  </a:moveTo>
                  <a:cubicBezTo>
                    <a:pt x="395" y="1"/>
                    <a:pt x="349" y="14"/>
                    <a:pt x="306" y="47"/>
                  </a:cubicBezTo>
                  <a:cubicBezTo>
                    <a:pt x="180" y="147"/>
                    <a:pt x="80" y="298"/>
                    <a:pt x="30" y="473"/>
                  </a:cubicBezTo>
                  <a:cubicBezTo>
                    <a:pt x="0" y="621"/>
                    <a:pt x="110" y="708"/>
                    <a:pt x="216" y="708"/>
                  </a:cubicBezTo>
                  <a:cubicBezTo>
                    <a:pt x="289" y="708"/>
                    <a:pt x="360" y="666"/>
                    <a:pt x="381" y="573"/>
                  </a:cubicBezTo>
                  <a:cubicBezTo>
                    <a:pt x="431" y="448"/>
                    <a:pt x="481" y="373"/>
                    <a:pt x="581" y="298"/>
                  </a:cubicBezTo>
                  <a:cubicBezTo>
                    <a:pt x="719" y="180"/>
                    <a:pt x="595" y="1"/>
                    <a:pt x="4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2084475" y="4036475"/>
              <a:ext cx="27675" cy="25775"/>
            </a:xfrm>
            <a:custGeom>
              <a:avLst/>
              <a:gdLst/>
              <a:ahLst/>
              <a:cxnLst/>
              <a:rect l="l" t="t" r="r" b="b"/>
              <a:pathLst>
                <a:path w="1107" h="1031" extrusionOk="0">
                  <a:moveTo>
                    <a:pt x="843" y="1"/>
                  </a:moveTo>
                  <a:cubicBezTo>
                    <a:pt x="807" y="1"/>
                    <a:pt x="770" y="14"/>
                    <a:pt x="737" y="47"/>
                  </a:cubicBezTo>
                  <a:lnTo>
                    <a:pt x="136" y="698"/>
                  </a:lnTo>
                  <a:cubicBezTo>
                    <a:pt x="0" y="834"/>
                    <a:pt x="135" y="1030"/>
                    <a:pt x="272" y="1030"/>
                  </a:cubicBezTo>
                  <a:cubicBezTo>
                    <a:pt x="312" y="1030"/>
                    <a:pt x="353" y="1014"/>
                    <a:pt x="387" y="974"/>
                  </a:cubicBezTo>
                  <a:cubicBezTo>
                    <a:pt x="587" y="749"/>
                    <a:pt x="788" y="523"/>
                    <a:pt x="988" y="322"/>
                  </a:cubicBezTo>
                  <a:cubicBezTo>
                    <a:pt x="1106" y="185"/>
                    <a:pt x="977" y="1"/>
                    <a:pt x="8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5"/>
            <p:cNvSpPr/>
            <p:nvPr/>
          </p:nvSpPr>
          <p:spPr>
            <a:xfrm>
              <a:off x="2092000" y="4056200"/>
              <a:ext cx="34300" cy="31750"/>
            </a:xfrm>
            <a:custGeom>
              <a:avLst/>
              <a:gdLst/>
              <a:ahLst/>
              <a:cxnLst/>
              <a:rect l="l" t="t" r="r" b="b"/>
              <a:pathLst>
                <a:path w="1372" h="1270" extrusionOk="0">
                  <a:moveTo>
                    <a:pt x="1120" y="0"/>
                  </a:moveTo>
                  <a:cubicBezTo>
                    <a:pt x="1076" y="0"/>
                    <a:pt x="1030" y="18"/>
                    <a:pt x="988" y="60"/>
                  </a:cubicBezTo>
                  <a:cubicBezTo>
                    <a:pt x="712" y="361"/>
                    <a:pt x="411" y="661"/>
                    <a:pt x="136" y="962"/>
                  </a:cubicBezTo>
                  <a:cubicBezTo>
                    <a:pt x="0" y="1078"/>
                    <a:pt x="119" y="1269"/>
                    <a:pt x="261" y="1269"/>
                  </a:cubicBezTo>
                  <a:cubicBezTo>
                    <a:pt x="303" y="1269"/>
                    <a:pt x="346" y="1253"/>
                    <a:pt x="386" y="1213"/>
                  </a:cubicBezTo>
                  <a:lnTo>
                    <a:pt x="1238" y="310"/>
                  </a:lnTo>
                  <a:cubicBezTo>
                    <a:pt x="1372" y="177"/>
                    <a:pt x="1259"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5"/>
            <p:cNvSpPr/>
            <p:nvPr/>
          </p:nvSpPr>
          <p:spPr>
            <a:xfrm>
              <a:off x="2157400" y="4253175"/>
              <a:ext cx="1100300" cy="207425"/>
            </a:xfrm>
            <a:custGeom>
              <a:avLst/>
              <a:gdLst/>
              <a:ahLst/>
              <a:cxnLst/>
              <a:rect l="l" t="t" r="r" b="b"/>
              <a:pathLst>
                <a:path w="44012" h="8297" extrusionOk="0">
                  <a:moveTo>
                    <a:pt x="25991" y="0"/>
                  </a:moveTo>
                  <a:cubicBezTo>
                    <a:pt x="25314" y="0"/>
                    <a:pt x="24613" y="0"/>
                    <a:pt x="23886" y="25"/>
                  </a:cubicBezTo>
                  <a:lnTo>
                    <a:pt x="23535" y="25"/>
                  </a:lnTo>
                  <a:cubicBezTo>
                    <a:pt x="22808" y="51"/>
                    <a:pt x="22056" y="101"/>
                    <a:pt x="21279" y="151"/>
                  </a:cubicBezTo>
                  <a:cubicBezTo>
                    <a:pt x="21154" y="151"/>
                    <a:pt x="21029" y="176"/>
                    <a:pt x="20903" y="176"/>
                  </a:cubicBezTo>
                  <a:cubicBezTo>
                    <a:pt x="20327" y="226"/>
                    <a:pt x="19725" y="276"/>
                    <a:pt x="19099" y="326"/>
                  </a:cubicBezTo>
                  <a:cubicBezTo>
                    <a:pt x="18998" y="351"/>
                    <a:pt x="18873" y="351"/>
                    <a:pt x="18748" y="376"/>
                  </a:cubicBezTo>
                  <a:cubicBezTo>
                    <a:pt x="17871" y="452"/>
                    <a:pt x="16993" y="577"/>
                    <a:pt x="16066" y="702"/>
                  </a:cubicBezTo>
                  <a:cubicBezTo>
                    <a:pt x="15941" y="727"/>
                    <a:pt x="15816" y="752"/>
                    <a:pt x="15715" y="752"/>
                  </a:cubicBezTo>
                  <a:cubicBezTo>
                    <a:pt x="15364" y="802"/>
                    <a:pt x="15014" y="878"/>
                    <a:pt x="14638" y="928"/>
                  </a:cubicBezTo>
                  <a:cubicBezTo>
                    <a:pt x="14161" y="1003"/>
                    <a:pt x="13660" y="1103"/>
                    <a:pt x="13134" y="1178"/>
                  </a:cubicBezTo>
                  <a:cubicBezTo>
                    <a:pt x="13008" y="1203"/>
                    <a:pt x="12908" y="1228"/>
                    <a:pt x="12783" y="1254"/>
                  </a:cubicBezTo>
                  <a:cubicBezTo>
                    <a:pt x="11605" y="1479"/>
                    <a:pt x="10402" y="1730"/>
                    <a:pt x="9149" y="2030"/>
                  </a:cubicBezTo>
                  <a:cubicBezTo>
                    <a:pt x="9023" y="2030"/>
                    <a:pt x="8923" y="2081"/>
                    <a:pt x="8798" y="2106"/>
                  </a:cubicBezTo>
                  <a:cubicBezTo>
                    <a:pt x="8171" y="2256"/>
                    <a:pt x="7520" y="2406"/>
                    <a:pt x="6868" y="2582"/>
                  </a:cubicBezTo>
                  <a:cubicBezTo>
                    <a:pt x="6768" y="2607"/>
                    <a:pt x="6643" y="2632"/>
                    <a:pt x="6517" y="2657"/>
                  </a:cubicBezTo>
                  <a:cubicBezTo>
                    <a:pt x="5565" y="2933"/>
                    <a:pt x="4587" y="3183"/>
                    <a:pt x="3560" y="3484"/>
                  </a:cubicBezTo>
                  <a:cubicBezTo>
                    <a:pt x="3460" y="3534"/>
                    <a:pt x="3334" y="3559"/>
                    <a:pt x="3209" y="3609"/>
                  </a:cubicBezTo>
                  <a:cubicBezTo>
                    <a:pt x="2708" y="3760"/>
                    <a:pt x="2181" y="3910"/>
                    <a:pt x="1655" y="4086"/>
                  </a:cubicBezTo>
                  <a:cubicBezTo>
                    <a:pt x="1555" y="4111"/>
                    <a:pt x="1429" y="4161"/>
                    <a:pt x="1304" y="4186"/>
                  </a:cubicBezTo>
                  <a:cubicBezTo>
                    <a:pt x="978" y="4286"/>
                    <a:pt x="678" y="4386"/>
                    <a:pt x="352" y="4512"/>
                  </a:cubicBezTo>
                  <a:cubicBezTo>
                    <a:pt x="352" y="4512"/>
                    <a:pt x="1" y="7569"/>
                    <a:pt x="2106" y="8296"/>
                  </a:cubicBezTo>
                  <a:cubicBezTo>
                    <a:pt x="2106" y="8296"/>
                    <a:pt x="2432" y="8121"/>
                    <a:pt x="3084" y="7845"/>
                  </a:cubicBezTo>
                  <a:cubicBezTo>
                    <a:pt x="3209" y="7795"/>
                    <a:pt x="3334" y="7745"/>
                    <a:pt x="3460" y="7695"/>
                  </a:cubicBezTo>
                  <a:cubicBezTo>
                    <a:pt x="3886" y="7519"/>
                    <a:pt x="4412" y="7319"/>
                    <a:pt x="5013" y="7118"/>
                  </a:cubicBezTo>
                  <a:cubicBezTo>
                    <a:pt x="5139" y="7068"/>
                    <a:pt x="5264" y="7018"/>
                    <a:pt x="5389" y="6993"/>
                  </a:cubicBezTo>
                  <a:cubicBezTo>
                    <a:pt x="6141" y="6717"/>
                    <a:pt x="7044" y="6442"/>
                    <a:pt x="8021" y="6166"/>
                  </a:cubicBezTo>
                  <a:cubicBezTo>
                    <a:pt x="8146" y="6141"/>
                    <a:pt x="8272" y="6091"/>
                    <a:pt x="8397" y="6066"/>
                  </a:cubicBezTo>
                  <a:cubicBezTo>
                    <a:pt x="8973" y="5915"/>
                    <a:pt x="9600" y="5740"/>
                    <a:pt x="10252" y="5589"/>
                  </a:cubicBezTo>
                  <a:cubicBezTo>
                    <a:pt x="10377" y="5564"/>
                    <a:pt x="10502" y="5539"/>
                    <a:pt x="10653" y="5514"/>
                  </a:cubicBezTo>
                  <a:cubicBezTo>
                    <a:pt x="11555" y="5289"/>
                    <a:pt x="12507" y="5113"/>
                    <a:pt x="13535" y="4938"/>
                  </a:cubicBezTo>
                  <a:cubicBezTo>
                    <a:pt x="13660" y="4913"/>
                    <a:pt x="13785" y="4888"/>
                    <a:pt x="13936" y="4863"/>
                  </a:cubicBezTo>
                  <a:cubicBezTo>
                    <a:pt x="14688" y="4737"/>
                    <a:pt x="15490" y="4637"/>
                    <a:pt x="16342" y="4512"/>
                  </a:cubicBezTo>
                  <a:cubicBezTo>
                    <a:pt x="16467" y="4512"/>
                    <a:pt x="16592" y="4487"/>
                    <a:pt x="16718" y="4487"/>
                  </a:cubicBezTo>
                  <a:cubicBezTo>
                    <a:pt x="16818" y="4462"/>
                    <a:pt x="16918" y="4462"/>
                    <a:pt x="17019" y="4436"/>
                  </a:cubicBezTo>
                  <a:cubicBezTo>
                    <a:pt x="17720" y="4361"/>
                    <a:pt x="18447" y="4311"/>
                    <a:pt x="19199" y="4261"/>
                  </a:cubicBezTo>
                  <a:cubicBezTo>
                    <a:pt x="19324" y="4236"/>
                    <a:pt x="19450" y="4236"/>
                    <a:pt x="19575" y="4236"/>
                  </a:cubicBezTo>
                  <a:cubicBezTo>
                    <a:pt x="20302" y="4186"/>
                    <a:pt x="21029" y="4136"/>
                    <a:pt x="21780" y="4136"/>
                  </a:cubicBezTo>
                  <a:cubicBezTo>
                    <a:pt x="21906" y="4111"/>
                    <a:pt x="22031" y="4111"/>
                    <a:pt x="22156" y="4111"/>
                  </a:cubicBezTo>
                  <a:cubicBezTo>
                    <a:pt x="22574" y="4111"/>
                    <a:pt x="23003" y="4100"/>
                    <a:pt x="23436" y="4100"/>
                  </a:cubicBezTo>
                  <a:cubicBezTo>
                    <a:pt x="23652" y="4100"/>
                    <a:pt x="23869" y="4102"/>
                    <a:pt x="24086" y="4111"/>
                  </a:cubicBezTo>
                  <a:lnTo>
                    <a:pt x="24437" y="4111"/>
                  </a:lnTo>
                  <a:cubicBezTo>
                    <a:pt x="25139" y="4111"/>
                    <a:pt x="25841" y="4136"/>
                    <a:pt x="26567" y="4186"/>
                  </a:cubicBezTo>
                  <a:cubicBezTo>
                    <a:pt x="26668" y="4186"/>
                    <a:pt x="26793" y="4211"/>
                    <a:pt x="26918" y="4211"/>
                  </a:cubicBezTo>
                  <a:cubicBezTo>
                    <a:pt x="27570" y="4236"/>
                    <a:pt x="28197" y="4286"/>
                    <a:pt x="28848" y="4361"/>
                  </a:cubicBezTo>
                  <a:cubicBezTo>
                    <a:pt x="28973" y="4361"/>
                    <a:pt x="29099" y="4361"/>
                    <a:pt x="29224" y="4386"/>
                  </a:cubicBezTo>
                  <a:cubicBezTo>
                    <a:pt x="29851" y="4436"/>
                    <a:pt x="30477" y="4512"/>
                    <a:pt x="31104" y="4587"/>
                  </a:cubicBezTo>
                  <a:cubicBezTo>
                    <a:pt x="31229" y="4612"/>
                    <a:pt x="31354" y="4637"/>
                    <a:pt x="31480" y="4662"/>
                  </a:cubicBezTo>
                  <a:cubicBezTo>
                    <a:pt x="32382" y="4762"/>
                    <a:pt x="33284" y="4913"/>
                    <a:pt x="34212" y="5063"/>
                  </a:cubicBezTo>
                  <a:cubicBezTo>
                    <a:pt x="34312" y="5088"/>
                    <a:pt x="34437" y="5113"/>
                    <a:pt x="34562" y="5138"/>
                  </a:cubicBezTo>
                  <a:cubicBezTo>
                    <a:pt x="35364" y="5289"/>
                    <a:pt x="36166" y="5439"/>
                    <a:pt x="36994" y="5640"/>
                  </a:cubicBezTo>
                  <a:lnTo>
                    <a:pt x="37370" y="5715"/>
                  </a:lnTo>
                  <a:cubicBezTo>
                    <a:pt x="38071" y="5890"/>
                    <a:pt x="38773" y="6066"/>
                    <a:pt x="39500" y="6266"/>
                  </a:cubicBezTo>
                  <a:cubicBezTo>
                    <a:pt x="39600" y="6291"/>
                    <a:pt x="39725" y="6316"/>
                    <a:pt x="39851" y="6366"/>
                  </a:cubicBezTo>
                  <a:cubicBezTo>
                    <a:pt x="40653" y="6567"/>
                    <a:pt x="41455" y="6817"/>
                    <a:pt x="42257" y="7068"/>
                  </a:cubicBezTo>
                  <a:cubicBezTo>
                    <a:pt x="42257" y="7068"/>
                    <a:pt x="44011" y="5815"/>
                    <a:pt x="43059" y="3885"/>
                  </a:cubicBezTo>
                  <a:cubicBezTo>
                    <a:pt x="43059" y="3885"/>
                    <a:pt x="42332" y="3384"/>
                    <a:pt x="40878" y="2757"/>
                  </a:cubicBezTo>
                  <a:cubicBezTo>
                    <a:pt x="40753" y="2682"/>
                    <a:pt x="40628" y="2632"/>
                    <a:pt x="40502" y="2582"/>
                  </a:cubicBezTo>
                  <a:cubicBezTo>
                    <a:pt x="39750" y="2281"/>
                    <a:pt x="38873" y="1955"/>
                    <a:pt x="37821" y="1655"/>
                  </a:cubicBezTo>
                  <a:cubicBezTo>
                    <a:pt x="37670" y="1604"/>
                    <a:pt x="37545" y="1554"/>
                    <a:pt x="37395" y="1529"/>
                  </a:cubicBezTo>
                  <a:cubicBezTo>
                    <a:pt x="36693" y="1329"/>
                    <a:pt x="35916" y="1128"/>
                    <a:pt x="35064" y="953"/>
                  </a:cubicBezTo>
                  <a:cubicBezTo>
                    <a:pt x="34938" y="928"/>
                    <a:pt x="34813" y="903"/>
                    <a:pt x="34688" y="878"/>
                  </a:cubicBezTo>
                  <a:cubicBezTo>
                    <a:pt x="33961" y="727"/>
                    <a:pt x="33209" y="602"/>
                    <a:pt x="32407" y="477"/>
                  </a:cubicBezTo>
                  <a:cubicBezTo>
                    <a:pt x="32282" y="452"/>
                    <a:pt x="32156" y="452"/>
                    <a:pt x="32031" y="426"/>
                  </a:cubicBezTo>
                  <a:cubicBezTo>
                    <a:pt x="31129" y="301"/>
                    <a:pt x="30176" y="201"/>
                    <a:pt x="29174" y="151"/>
                  </a:cubicBezTo>
                  <a:cubicBezTo>
                    <a:pt x="29049" y="126"/>
                    <a:pt x="28923" y="126"/>
                    <a:pt x="28798" y="101"/>
                  </a:cubicBezTo>
                  <a:cubicBezTo>
                    <a:pt x="28021" y="51"/>
                    <a:pt x="27219" y="25"/>
                    <a:pt x="26367" y="25"/>
                  </a:cubicBezTo>
                  <a:cubicBezTo>
                    <a:pt x="26242" y="0"/>
                    <a:pt x="26116" y="0"/>
                    <a:pt x="25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5"/>
            <p:cNvSpPr/>
            <p:nvPr/>
          </p:nvSpPr>
          <p:spPr>
            <a:xfrm>
              <a:off x="2190000" y="4355300"/>
              <a:ext cx="53900" cy="94025"/>
            </a:xfrm>
            <a:custGeom>
              <a:avLst/>
              <a:gdLst/>
              <a:ahLst/>
              <a:cxnLst/>
              <a:rect l="l" t="t" r="r" b="b"/>
              <a:pathLst>
                <a:path w="2156" h="3761" extrusionOk="0">
                  <a:moveTo>
                    <a:pt x="351" y="1"/>
                  </a:moveTo>
                  <a:cubicBezTo>
                    <a:pt x="251" y="26"/>
                    <a:pt x="125" y="76"/>
                    <a:pt x="0" y="101"/>
                  </a:cubicBezTo>
                  <a:cubicBezTo>
                    <a:pt x="0" y="251"/>
                    <a:pt x="25" y="377"/>
                    <a:pt x="25" y="502"/>
                  </a:cubicBezTo>
                  <a:cubicBezTo>
                    <a:pt x="201" y="1655"/>
                    <a:pt x="927" y="2833"/>
                    <a:pt x="1780" y="3760"/>
                  </a:cubicBezTo>
                  <a:cubicBezTo>
                    <a:pt x="1905" y="3710"/>
                    <a:pt x="2030" y="3660"/>
                    <a:pt x="2156" y="3610"/>
                  </a:cubicBezTo>
                  <a:cubicBezTo>
                    <a:pt x="1278" y="2682"/>
                    <a:pt x="501" y="1504"/>
                    <a:pt x="376" y="402"/>
                  </a:cubicBezTo>
                  <a:cubicBezTo>
                    <a:pt x="351" y="251"/>
                    <a:pt x="351" y="126"/>
                    <a:pt x="351"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5"/>
            <p:cNvSpPr/>
            <p:nvPr/>
          </p:nvSpPr>
          <p:spPr>
            <a:xfrm>
              <a:off x="2807175" y="4253175"/>
              <a:ext cx="25700" cy="105275"/>
            </a:xfrm>
            <a:custGeom>
              <a:avLst/>
              <a:gdLst/>
              <a:ahLst/>
              <a:cxnLst/>
              <a:rect l="l" t="t" r="r" b="b"/>
              <a:pathLst>
                <a:path w="1028" h="4211" extrusionOk="0">
                  <a:moveTo>
                    <a:pt x="0" y="0"/>
                  </a:moveTo>
                  <a:cubicBezTo>
                    <a:pt x="551" y="1329"/>
                    <a:pt x="652" y="2757"/>
                    <a:pt x="576" y="4186"/>
                  </a:cubicBezTo>
                  <a:cubicBezTo>
                    <a:pt x="677" y="4186"/>
                    <a:pt x="802" y="4211"/>
                    <a:pt x="927" y="4211"/>
                  </a:cubicBezTo>
                  <a:cubicBezTo>
                    <a:pt x="1028" y="2757"/>
                    <a:pt x="927" y="1329"/>
                    <a:pt x="376" y="25"/>
                  </a:cubicBezTo>
                  <a:cubicBezTo>
                    <a:pt x="251" y="0"/>
                    <a:pt x="125" y="0"/>
                    <a:pt x="0"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5"/>
            <p:cNvSpPr/>
            <p:nvPr/>
          </p:nvSpPr>
          <p:spPr>
            <a:xfrm>
              <a:off x="2877350" y="4255675"/>
              <a:ext cx="20075" cy="107175"/>
            </a:xfrm>
            <a:custGeom>
              <a:avLst/>
              <a:gdLst/>
              <a:ahLst/>
              <a:cxnLst/>
              <a:rect l="l" t="t" r="r" b="b"/>
              <a:pathLst>
                <a:path w="803" h="4287" extrusionOk="0">
                  <a:moveTo>
                    <a:pt x="0" y="1"/>
                  </a:moveTo>
                  <a:cubicBezTo>
                    <a:pt x="201" y="727"/>
                    <a:pt x="376" y="1454"/>
                    <a:pt x="401" y="2181"/>
                  </a:cubicBezTo>
                  <a:cubicBezTo>
                    <a:pt x="426" y="2958"/>
                    <a:pt x="251" y="3585"/>
                    <a:pt x="50" y="4261"/>
                  </a:cubicBezTo>
                  <a:cubicBezTo>
                    <a:pt x="175" y="4261"/>
                    <a:pt x="301" y="4261"/>
                    <a:pt x="426" y="4286"/>
                  </a:cubicBezTo>
                  <a:cubicBezTo>
                    <a:pt x="627" y="3610"/>
                    <a:pt x="802" y="2958"/>
                    <a:pt x="777" y="2181"/>
                  </a:cubicBezTo>
                  <a:cubicBezTo>
                    <a:pt x="727" y="1454"/>
                    <a:pt x="576" y="753"/>
                    <a:pt x="376" y="51"/>
                  </a:cubicBezTo>
                  <a:cubicBezTo>
                    <a:pt x="251" y="26"/>
                    <a:pt x="125" y="26"/>
                    <a:pt x="0"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5"/>
            <p:cNvSpPr/>
            <p:nvPr/>
          </p:nvSpPr>
          <p:spPr>
            <a:xfrm>
              <a:off x="2934975" y="4263825"/>
              <a:ext cx="35750" cy="105925"/>
            </a:xfrm>
            <a:custGeom>
              <a:avLst/>
              <a:gdLst/>
              <a:ahLst/>
              <a:cxnLst/>
              <a:rect l="l" t="t" r="r" b="b"/>
              <a:pathLst>
                <a:path w="1430" h="4237" extrusionOk="0">
                  <a:moveTo>
                    <a:pt x="928" y="0"/>
                  </a:moveTo>
                  <a:lnTo>
                    <a:pt x="928" y="0"/>
                  </a:lnTo>
                  <a:cubicBezTo>
                    <a:pt x="1079" y="677"/>
                    <a:pt x="1079" y="1379"/>
                    <a:pt x="928" y="2081"/>
                  </a:cubicBezTo>
                  <a:cubicBezTo>
                    <a:pt x="753" y="2858"/>
                    <a:pt x="377" y="3484"/>
                    <a:pt x="1" y="4161"/>
                  </a:cubicBezTo>
                  <a:cubicBezTo>
                    <a:pt x="126" y="4186"/>
                    <a:pt x="251" y="4211"/>
                    <a:pt x="377" y="4236"/>
                  </a:cubicBezTo>
                  <a:cubicBezTo>
                    <a:pt x="803" y="3459"/>
                    <a:pt x="1204" y="2732"/>
                    <a:pt x="1354" y="1805"/>
                  </a:cubicBezTo>
                  <a:cubicBezTo>
                    <a:pt x="1429" y="1229"/>
                    <a:pt x="1404" y="627"/>
                    <a:pt x="1304" y="51"/>
                  </a:cubicBezTo>
                  <a:cubicBezTo>
                    <a:pt x="1179" y="26"/>
                    <a:pt x="1053" y="26"/>
                    <a:pt x="928"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5"/>
            <p:cNvSpPr/>
            <p:nvPr/>
          </p:nvSpPr>
          <p:spPr>
            <a:xfrm>
              <a:off x="3012675" y="4275100"/>
              <a:ext cx="26975" cy="106550"/>
            </a:xfrm>
            <a:custGeom>
              <a:avLst/>
              <a:gdLst/>
              <a:ahLst/>
              <a:cxnLst/>
              <a:rect l="l" t="t" r="r" b="b"/>
              <a:pathLst>
                <a:path w="1079" h="4262" extrusionOk="0">
                  <a:moveTo>
                    <a:pt x="452" y="1"/>
                  </a:moveTo>
                  <a:lnTo>
                    <a:pt x="452" y="1"/>
                  </a:lnTo>
                  <a:cubicBezTo>
                    <a:pt x="752" y="1429"/>
                    <a:pt x="502" y="2833"/>
                    <a:pt x="1" y="4186"/>
                  </a:cubicBezTo>
                  <a:cubicBezTo>
                    <a:pt x="101" y="4211"/>
                    <a:pt x="226" y="4236"/>
                    <a:pt x="351" y="4261"/>
                  </a:cubicBezTo>
                  <a:cubicBezTo>
                    <a:pt x="853" y="2908"/>
                    <a:pt x="1078" y="1504"/>
                    <a:pt x="853" y="76"/>
                  </a:cubicBezTo>
                  <a:cubicBezTo>
                    <a:pt x="727" y="51"/>
                    <a:pt x="602" y="26"/>
                    <a:pt x="452"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3082225" y="4291400"/>
              <a:ext cx="31975" cy="104650"/>
            </a:xfrm>
            <a:custGeom>
              <a:avLst/>
              <a:gdLst/>
              <a:ahLst/>
              <a:cxnLst/>
              <a:rect l="l" t="t" r="r" b="b"/>
              <a:pathLst>
                <a:path w="1279" h="4186" extrusionOk="0">
                  <a:moveTo>
                    <a:pt x="402" y="0"/>
                  </a:moveTo>
                  <a:lnTo>
                    <a:pt x="402" y="0"/>
                  </a:lnTo>
                  <a:cubicBezTo>
                    <a:pt x="928" y="1404"/>
                    <a:pt x="853" y="2857"/>
                    <a:pt x="1" y="4111"/>
                  </a:cubicBezTo>
                  <a:cubicBezTo>
                    <a:pt x="126" y="4136"/>
                    <a:pt x="251" y="4161"/>
                    <a:pt x="377" y="4186"/>
                  </a:cubicBezTo>
                  <a:cubicBezTo>
                    <a:pt x="1179" y="2958"/>
                    <a:pt x="1279" y="1504"/>
                    <a:pt x="828" y="126"/>
                  </a:cubicBezTo>
                  <a:cubicBezTo>
                    <a:pt x="677" y="75"/>
                    <a:pt x="552" y="25"/>
                    <a:pt x="40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5"/>
            <p:cNvSpPr/>
            <p:nvPr/>
          </p:nvSpPr>
          <p:spPr>
            <a:xfrm>
              <a:off x="3144250" y="4317700"/>
              <a:ext cx="37625" cy="94650"/>
            </a:xfrm>
            <a:custGeom>
              <a:avLst/>
              <a:gdLst/>
              <a:ahLst/>
              <a:cxnLst/>
              <a:rect l="l" t="t" r="r" b="b"/>
              <a:pathLst>
                <a:path w="1505" h="3786" extrusionOk="0">
                  <a:moveTo>
                    <a:pt x="1028" y="1"/>
                  </a:moveTo>
                  <a:lnTo>
                    <a:pt x="1028" y="1"/>
                  </a:lnTo>
                  <a:cubicBezTo>
                    <a:pt x="1154" y="1329"/>
                    <a:pt x="803" y="2607"/>
                    <a:pt x="1" y="3685"/>
                  </a:cubicBezTo>
                  <a:cubicBezTo>
                    <a:pt x="126" y="3710"/>
                    <a:pt x="251" y="3735"/>
                    <a:pt x="377" y="3785"/>
                  </a:cubicBezTo>
                  <a:cubicBezTo>
                    <a:pt x="1129" y="2708"/>
                    <a:pt x="1505" y="1454"/>
                    <a:pt x="1404" y="176"/>
                  </a:cubicBezTo>
                  <a:cubicBezTo>
                    <a:pt x="1279" y="126"/>
                    <a:pt x="1154" y="51"/>
                    <a:pt x="102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5"/>
            <p:cNvSpPr/>
            <p:nvPr/>
          </p:nvSpPr>
          <p:spPr>
            <a:xfrm>
              <a:off x="2745125" y="4253800"/>
              <a:ext cx="23225" cy="102150"/>
            </a:xfrm>
            <a:custGeom>
              <a:avLst/>
              <a:gdLst/>
              <a:ahLst/>
              <a:cxnLst/>
              <a:rect l="l" t="t" r="r" b="b"/>
              <a:pathLst>
                <a:path w="929" h="4086" extrusionOk="0">
                  <a:moveTo>
                    <a:pt x="1" y="0"/>
                  </a:moveTo>
                  <a:cubicBezTo>
                    <a:pt x="226" y="878"/>
                    <a:pt x="427" y="1780"/>
                    <a:pt x="502" y="2682"/>
                  </a:cubicBezTo>
                  <a:cubicBezTo>
                    <a:pt x="552" y="3158"/>
                    <a:pt x="552" y="3609"/>
                    <a:pt x="577" y="4086"/>
                  </a:cubicBezTo>
                  <a:lnTo>
                    <a:pt x="928" y="4086"/>
                  </a:lnTo>
                  <a:cubicBezTo>
                    <a:pt x="878" y="3459"/>
                    <a:pt x="903" y="2833"/>
                    <a:pt x="803" y="2206"/>
                  </a:cubicBezTo>
                  <a:cubicBezTo>
                    <a:pt x="703" y="1454"/>
                    <a:pt x="552" y="727"/>
                    <a:pt x="37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2679975" y="4256925"/>
              <a:ext cx="31350" cy="99650"/>
            </a:xfrm>
            <a:custGeom>
              <a:avLst/>
              <a:gdLst/>
              <a:ahLst/>
              <a:cxnLst/>
              <a:rect l="l" t="t" r="r" b="b"/>
              <a:pathLst>
                <a:path w="1254" h="3986" extrusionOk="0">
                  <a:moveTo>
                    <a:pt x="376" y="1"/>
                  </a:moveTo>
                  <a:cubicBezTo>
                    <a:pt x="251" y="1"/>
                    <a:pt x="126" y="26"/>
                    <a:pt x="0" y="26"/>
                  </a:cubicBezTo>
                  <a:cubicBezTo>
                    <a:pt x="126" y="1379"/>
                    <a:pt x="401" y="2708"/>
                    <a:pt x="877" y="3986"/>
                  </a:cubicBezTo>
                  <a:cubicBezTo>
                    <a:pt x="1003" y="3961"/>
                    <a:pt x="1128" y="3961"/>
                    <a:pt x="1253" y="3961"/>
                  </a:cubicBezTo>
                  <a:cubicBezTo>
                    <a:pt x="777" y="2682"/>
                    <a:pt x="476" y="1379"/>
                    <a:pt x="37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5"/>
            <p:cNvSpPr/>
            <p:nvPr/>
          </p:nvSpPr>
          <p:spPr>
            <a:xfrm>
              <a:off x="2624825" y="4261325"/>
              <a:ext cx="21950" cy="98400"/>
            </a:xfrm>
            <a:custGeom>
              <a:avLst/>
              <a:gdLst/>
              <a:ahLst/>
              <a:cxnLst/>
              <a:rect l="l" t="t" r="r" b="b"/>
              <a:pathLst>
                <a:path w="878" h="3936" extrusionOk="0">
                  <a:moveTo>
                    <a:pt x="402" y="0"/>
                  </a:moveTo>
                  <a:lnTo>
                    <a:pt x="402" y="0"/>
                  </a:lnTo>
                  <a:cubicBezTo>
                    <a:pt x="301" y="25"/>
                    <a:pt x="176" y="25"/>
                    <a:pt x="51" y="50"/>
                  </a:cubicBezTo>
                  <a:cubicBezTo>
                    <a:pt x="1" y="1379"/>
                    <a:pt x="51" y="2707"/>
                    <a:pt x="502" y="3935"/>
                  </a:cubicBezTo>
                  <a:cubicBezTo>
                    <a:pt x="627" y="3910"/>
                    <a:pt x="753" y="3910"/>
                    <a:pt x="878" y="3910"/>
                  </a:cubicBezTo>
                  <a:cubicBezTo>
                    <a:pt x="402" y="2682"/>
                    <a:pt x="352" y="1354"/>
                    <a:pt x="40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5"/>
            <p:cNvSpPr/>
            <p:nvPr/>
          </p:nvSpPr>
          <p:spPr>
            <a:xfrm>
              <a:off x="2549650" y="4270725"/>
              <a:ext cx="25700" cy="95250"/>
            </a:xfrm>
            <a:custGeom>
              <a:avLst/>
              <a:gdLst/>
              <a:ahLst/>
              <a:cxnLst/>
              <a:rect l="l" t="t" r="r" b="b"/>
              <a:pathLst>
                <a:path w="1028" h="3810" extrusionOk="0">
                  <a:moveTo>
                    <a:pt x="376" y="0"/>
                  </a:moveTo>
                  <a:cubicBezTo>
                    <a:pt x="251" y="25"/>
                    <a:pt x="126" y="50"/>
                    <a:pt x="25" y="50"/>
                  </a:cubicBezTo>
                  <a:cubicBezTo>
                    <a:pt x="0" y="226"/>
                    <a:pt x="0" y="376"/>
                    <a:pt x="0" y="552"/>
                  </a:cubicBezTo>
                  <a:cubicBezTo>
                    <a:pt x="0" y="702"/>
                    <a:pt x="0" y="877"/>
                    <a:pt x="0" y="1028"/>
                  </a:cubicBezTo>
                  <a:cubicBezTo>
                    <a:pt x="50" y="2005"/>
                    <a:pt x="226" y="2958"/>
                    <a:pt x="652" y="3810"/>
                  </a:cubicBezTo>
                  <a:cubicBezTo>
                    <a:pt x="777" y="3810"/>
                    <a:pt x="902" y="3785"/>
                    <a:pt x="1028" y="3785"/>
                  </a:cubicBezTo>
                  <a:cubicBezTo>
                    <a:pt x="627" y="3033"/>
                    <a:pt x="451" y="2231"/>
                    <a:pt x="401" y="1404"/>
                  </a:cubicBezTo>
                  <a:cubicBezTo>
                    <a:pt x="376" y="1103"/>
                    <a:pt x="376" y="802"/>
                    <a:pt x="376" y="501"/>
                  </a:cubicBezTo>
                  <a:cubicBezTo>
                    <a:pt x="376" y="326"/>
                    <a:pt x="376" y="176"/>
                    <a:pt x="376"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5"/>
            <p:cNvSpPr/>
            <p:nvPr/>
          </p:nvSpPr>
          <p:spPr>
            <a:xfrm>
              <a:off x="2475700" y="4282625"/>
              <a:ext cx="30100" cy="94000"/>
            </a:xfrm>
            <a:custGeom>
              <a:avLst/>
              <a:gdLst/>
              <a:ahLst/>
              <a:cxnLst/>
              <a:rect l="l" t="t" r="r" b="b"/>
              <a:pathLst>
                <a:path w="1204" h="3760" extrusionOk="0">
                  <a:moveTo>
                    <a:pt x="402" y="0"/>
                  </a:moveTo>
                  <a:cubicBezTo>
                    <a:pt x="276" y="25"/>
                    <a:pt x="176" y="50"/>
                    <a:pt x="51" y="76"/>
                  </a:cubicBezTo>
                  <a:cubicBezTo>
                    <a:pt x="51" y="226"/>
                    <a:pt x="51" y="401"/>
                    <a:pt x="26" y="552"/>
                  </a:cubicBezTo>
                  <a:cubicBezTo>
                    <a:pt x="26" y="1279"/>
                    <a:pt x="1" y="2005"/>
                    <a:pt x="226" y="2682"/>
                  </a:cubicBezTo>
                  <a:cubicBezTo>
                    <a:pt x="377" y="3058"/>
                    <a:pt x="577" y="3409"/>
                    <a:pt x="803" y="3760"/>
                  </a:cubicBezTo>
                  <a:cubicBezTo>
                    <a:pt x="928" y="3735"/>
                    <a:pt x="1053" y="3710"/>
                    <a:pt x="1204" y="3685"/>
                  </a:cubicBezTo>
                  <a:cubicBezTo>
                    <a:pt x="1003" y="3409"/>
                    <a:pt x="828" y="3133"/>
                    <a:pt x="677" y="2832"/>
                  </a:cubicBezTo>
                  <a:cubicBezTo>
                    <a:pt x="352" y="2081"/>
                    <a:pt x="402" y="1279"/>
                    <a:pt x="402" y="477"/>
                  </a:cubicBezTo>
                  <a:cubicBezTo>
                    <a:pt x="402" y="326"/>
                    <a:pt x="402" y="176"/>
                    <a:pt x="40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5"/>
            <p:cNvSpPr/>
            <p:nvPr/>
          </p:nvSpPr>
          <p:spPr>
            <a:xfrm>
              <a:off x="2377325" y="4303925"/>
              <a:ext cx="46400" cy="89000"/>
            </a:xfrm>
            <a:custGeom>
              <a:avLst/>
              <a:gdLst/>
              <a:ahLst/>
              <a:cxnLst/>
              <a:rect l="l" t="t" r="r" b="b"/>
              <a:pathLst>
                <a:path w="1856" h="3560" extrusionOk="0">
                  <a:moveTo>
                    <a:pt x="352" y="0"/>
                  </a:moveTo>
                  <a:cubicBezTo>
                    <a:pt x="226" y="0"/>
                    <a:pt x="126" y="51"/>
                    <a:pt x="1" y="76"/>
                  </a:cubicBezTo>
                  <a:cubicBezTo>
                    <a:pt x="1" y="226"/>
                    <a:pt x="1" y="351"/>
                    <a:pt x="26" y="502"/>
                  </a:cubicBezTo>
                  <a:cubicBezTo>
                    <a:pt x="176" y="1554"/>
                    <a:pt x="778" y="2682"/>
                    <a:pt x="1455" y="3559"/>
                  </a:cubicBezTo>
                  <a:cubicBezTo>
                    <a:pt x="1580" y="3534"/>
                    <a:pt x="1705" y="3509"/>
                    <a:pt x="1856" y="3484"/>
                  </a:cubicBezTo>
                  <a:cubicBezTo>
                    <a:pt x="1154" y="2607"/>
                    <a:pt x="502" y="1454"/>
                    <a:pt x="377" y="427"/>
                  </a:cubicBezTo>
                  <a:cubicBezTo>
                    <a:pt x="352" y="276"/>
                    <a:pt x="352" y="126"/>
                    <a:pt x="35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5"/>
            <p:cNvSpPr/>
            <p:nvPr/>
          </p:nvSpPr>
          <p:spPr>
            <a:xfrm>
              <a:off x="2320325" y="4317700"/>
              <a:ext cx="47000" cy="89625"/>
            </a:xfrm>
            <a:custGeom>
              <a:avLst/>
              <a:gdLst/>
              <a:ahLst/>
              <a:cxnLst/>
              <a:rect l="l" t="t" r="r" b="b"/>
              <a:pathLst>
                <a:path w="1880" h="3585" extrusionOk="0">
                  <a:moveTo>
                    <a:pt x="351" y="1"/>
                  </a:moveTo>
                  <a:cubicBezTo>
                    <a:pt x="251" y="26"/>
                    <a:pt x="126" y="51"/>
                    <a:pt x="0" y="76"/>
                  </a:cubicBezTo>
                  <a:cubicBezTo>
                    <a:pt x="25" y="226"/>
                    <a:pt x="50" y="352"/>
                    <a:pt x="100" y="477"/>
                  </a:cubicBezTo>
                  <a:cubicBezTo>
                    <a:pt x="351" y="1605"/>
                    <a:pt x="827" y="2657"/>
                    <a:pt x="1504" y="3585"/>
                  </a:cubicBezTo>
                  <a:cubicBezTo>
                    <a:pt x="1629" y="3560"/>
                    <a:pt x="1755" y="3510"/>
                    <a:pt x="1880" y="3485"/>
                  </a:cubicBezTo>
                  <a:cubicBezTo>
                    <a:pt x="1203" y="2557"/>
                    <a:pt x="702" y="1530"/>
                    <a:pt x="451" y="402"/>
                  </a:cubicBezTo>
                  <a:cubicBezTo>
                    <a:pt x="401" y="251"/>
                    <a:pt x="376" y="126"/>
                    <a:pt x="351"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5"/>
            <p:cNvSpPr/>
            <p:nvPr/>
          </p:nvSpPr>
          <p:spPr>
            <a:xfrm>
              <a:off x="2237600" y="4340275"/>
              <a:ext cx="54550" cy="90875"/>
            </a:xfrm>
            <a:custGeom>
              <a:avLst/>
              <a:gdLst/>
              <a:ahLst/>
              <a:cxnLst/>
              <a:rect l="l" t="t" r="r" b="b"/>
              <a:pathLst>
                <a:path w="2182" h="3635" extrusionOk="0">
                  <a:moveTo>
                    <a:pt x="352" y="0"/>
                  </a:moveTo>
                  <a:cubicBezTo>
                    <a:pt x="252" y="50"/>
                    <a:pt x="126" y="75"/>
                    <a:pt x="1" y="125"/>
                  </a:cubicBezTo>
                  <a:cubicBezTo>
                    <a:pt x="26" y="251"/>
                    <a:pt x="51" y="376"/>
                    <a:pt x="76" y="501"/>
                  </a:cubicBezTo>
                  <a:cubicBezTo>
                    <a:pt x="327" y="1679"/>
                    <a:pt x="978" y="2707"/>
                    <a:pt x="1805" y="3634"/>
                  </a:cubicBezTo>
                  <a:cubicBezTo>
                    <a:pt x="1931" y="3584"/>
                    <a:pt x="2056" y="3534"/>
                    <a:pt x="2181" y="3509"/>
                  </a:cubicBezTo>
                  <a:cubicBezTo>
                    <a:pt x="1354" y="2607"/>
                    <a:pt x="678" y="1579"/>
                    <a:pt x="427" y="401"/>
                  </a:cubicBezTo>
                  <a:cubicBezTo>
                    <a:pt x="402" y="276"/>
                    <a:pt x="377" y="150"/>
                    <a:pt x="35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5"/>
            <p:cNvSpPr/>
            <p:nvPr/>
          </p:nvSpPr>
          <p:spPr>
            <a:xfrm>
              <a:off x="3277725" y="3971075"/>
              <a:ext cx="190500" cy="213200"/>
            </a:xfrm>
            <a:custGeom>
              <a:avLst/>
              <a:gdLst/>
              <a:ahLst/>
              <a:cxnLst/>
              <a:rect l="l" t="t" r="r" b="b"/>
              <a:pathLst>
                <a:path w="7620" h="8528" extrusionOk="0">
                  <a:moveTo>
                    <a:pt x="4382" y="0"/>
                  </a:moveTo>
                  <a:cubicBezTo>
                    <a:pt x="4304" y="0"/>
                    <a:pt x="4261" y="6"/>
                    <a:pt x="4261" y="6"/>
                  </a:cubicBezTo>
                  <a:cubicBezTo>
                    <a:pt x="4261" y="6"/>
                    <a:pt x="4361" y="532"/>
                    <a:pt x="4286" y="1309"/>
                  </a:cubicBezTo>
                  <a:cubicBezTo>
                    <a:pt x="4286" y="1410"/>
                    <a:pt x="4286" y="1535"/>
                    <a:pt x="4261" y="1660"/>
                  </a:cubicBezTo>
                  <a:cubicBezTo>
                    <a:pt x="4236" y="1911"/>
                    <a:pt x="4186" y="2162"/>
                    <a:pt x="4110" y="2437"/>
                  </a:cubicBezTo>
                  <a:cubicBezTo>
                    <a:pt x="4085" y="2537"/>
                    <a:pt x="4060" y="2663"/>
                    <a:pt x="4010" y="2788"/>
                  </a:cubicBezTo>
                  <a:cubicBezTo>
                    <a:pt x="3910" y="3114"/>
                    <a:pt x="3785" y="3440"/>
                    <a:pt x="3609" y="3791"/>
                  </a:cubicBezTo>
                  <a:cubicBezTo>
                    <a:pt x="3559" y="3891"/>
                    <a:pt x="3509" y="3991"/>
                    <a:pt x="3434" y="4091"/>
                  </a:cubicBezTo>
                  <a:cubicBezTo>
                    <a:pt x="3208" y="4492"/>
                    <a:pt x="2933" y="4868"/>
                    <a:pt x="2582" y="5244"/>
                  </a:cubicBezTo>
                  <a:cubicBezTo>
                    <a:pt x="2506" y="5319"/>
                    <a:pt x="2406" y="5420"/>
                    <a:pt x="2331" y="5495"/>
                  </a:cubicBezTo>
                  <a:cubicBezTo>
                    <a:pt x="1955" y="5846"/>
                    <a:pt x="1529" y="6172"/>
                    <a:pt x="1028" y="6472"/>
                  </a:cubicBezTo>
                  <a:cubicBezTo>
                    <a:pt x="902" y="6548"/>
                    <a:pt x="802" y="6598"/>
                    <a:pt x="677" y="6673"/>
                  </a:cubicBezTo>
                  <a:cubicBezTo>
                    <a:pt x="451" y="6773"/>
                    <a:pt x="251" y="6873"/>
                    <a:pt x="0" y="6999"/>
                  </a:cubicBezTo>
                  <a:cubicBezTo>
                    <a:pt x="0" y="6999"/>
                    <a:pt x="1404" y="8527"/>
                    <a:pt x="2907" y="8527"/>
                  </a:cubicBezTo>
                  <a:cubicBezTo>
                    <a:pt x="3133" y="8527"/>
                    <a:pt x="3359" y="8502"/>
                    <a:pt x="3559" y="8452"/>
                  </a:cubicBezTo>
                  <a:cubicBezTo>
                    <a:pt x="3760" y="8427"/>
                    <a:pt x="3935" y="8377"/>
                    <a:pt x="4136" y="8302"/>
                  </a:cubicBezTo>
                  <a:cubicBezTo>
                    <a:pt x="4687" y="8101"/>
                    <a:pt x="5213" y="7776"/>
                    <a:pt x="5664" y="7350"/>
                  </a:cubicBezTo>
                  <a:cubicBezTo>
                    <a:pt x="5765" y="7274"/>
                    <a:pt x="5865" y="7174"/>
                    <a:pt x="5965" y="7099"/>
                  </a:cubicBezTo>
                  <a:cubicBezTo>
                    <a:pt x="6341" y="6698"/>
                    <a:pt x="6667" y="6247"/>
                    <a:pt x="6943" y="5771"/>
                  </a:cubicBezTo>
                  <a:cubicBezTo>
                    <a:pt x="6993" y="5645"/>
                    <a:pt x="7043" y="5545"/>
                    <a:pt x="7093" y="5445"/>
                  </a:cubicBezTo>
                  <a:cubicBezTo>
                    <a:pt x="7293" y="5044"/>
                    <a:pt x="7419" y="4668"/>
                    <a:pt x="7494" y="4267"/>
                  </a:cubicBezTo>
                  <a:cubicBezTo>
                    <a:pt x="7519" y="4141"/>
                    <a:pt x="7544" y="4016"/>
                    <a:pt x="7569" y="3891"/>
                  </a:cubicBezTo>
                  <a:cubicBezTo>
                    <a:pt x="7619" y="3440"/>
                    <a:pt x="7594" y="3014"/>
                    <a:pt x="7469" y="2638"/>
                  </a:cubicBezTo>
                  <a:cubicBezTo>
                    <a:pt x="7444" y="2512"/>
                    <a:pt x="7394" y="2412"/>
                    <a:pt x="7344" y="2312"/>
                  </a:cubicBezTo>
                  <a:cubicBezTo>
                    <a:pt x="7319" y="2262"/>
                    <a:pt x="7268" y="2187"/>
                    <a:pt x="7243" y="2136"/>
                  </a:cubicBezTo>
                  <a:cubicBezTo>
                    <a:pt x="6150" y="159"/>
                    <a:pt x="4791"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3294625" y="4132875"/>
              <a:ext cx="86500" cy="49525"/>
            </a:xfrm>
            <a:custGeom>
              <a:avLst/>
              <a:gdLst/>
              <a:ahLst/>
              <a:cxnLst/>
              <a:rect l="l" t="t" r="r" b="b"/>
              <a:pathLst>
                <a:path w="3460" h="1981" extrusionOk="0">
                  <a:moveTo>
                    <a:pt x="352" y="0"/>
                  </a:moveTo>
                  <a:cubicBezTo>
                    <a:pt x="226" y="76"/>
                    <a:pt x="126" y="126"/>
                    <a:pt x="1" y="201"/>
                  </a:cubicBezTo>
                  <a:lnTo>
                    <a:pt x="26" y="201"/>
                  </a:lnTo>
                  <a:cubicBezTo>
                    <a:pt x="903" y="928"/>
                    <a:pt x="1881" y="1504"/>
                    <a:pt x="2883" y="1980"/>
                  </a:cubicBezTo>
                  <a:cubicBezTo>
                    <a:pt x="3084" y="1955"/>
                    <a:pt x="3259" y="1905"/>
                    <a:pt x="3460" y="1830"/>
                  </a:cubicBezTo>
                  <a:cubicBezTo>
                    <a:pt x="2332" y="1379"/>
                    <a:pt x="1304" y="752"/>
                    <a:pt x="35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5"/>
            <p:cNvSpPr/>
            <p:nvPr/>
          </p:nvSpPr>
          <p:spPr>
            <a:xfrm>
              <a:off x="3336000" y="4102175"/>
              <a:ext cx="90875" cy="52650"/>
            </a:xfrm>
            <a:custGeom>
              <a:avLst/>
              <a:gdLst/>
              <a:ahLst/>
              <a:cxnLst/>
              <a:rect l="l" t="t" r="r" b="b"/>
              <a:pathLst>
                <a:path w="3635" h="2106" extrusionOk="0">
                  <a:moveTo>
                    <a:pt x="251" y="0"/>
                  </a:moveTo>
                  <a:cubicBezTo>
                    <a:pt x="175" y="75"/>
                    <a:pt x="75" y="176"/>
                    <a:pt x="0" y="251"/>
                  </a:cubicBezTo>
                  <a:cubicBezTo>
                    <a:pt x="902" y="1078"/>
                    <a:pt x="2206" y="1604"/>
                    <a:pt x="3333" y="2106"/>
                  </a:cubicBezTo>
                  <a:cubicBezTo>
                    <a:pt x="3434" y="2030"/>
                    <a:pt x="3534" y="1930"/>
                    <a:pt x="3634" y="1855"/>
                  </a:cubicBezTo>
                  <a:cubicBezTo>
                    <a:pt x="2506" y="1354"/>
                    <a:pt x="1178" y="802"/>
                    <a:pt x="25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5"/>
            <p:cNvSpPr/>
            <p:nvPr/>
          </p:nvSpPr>
          <p:spPr>
            <a:xfrm>
              <a:off x="3363550" y="4065825"/>
              <a:ext cx="91500" cy="49525"/>
            </a:xfrm>
            <a:custGeom>
              <a:avLst/>
              <a:gdLst/>
              <a:ahLst/>
              <a:cxnLst/>
              <a:rect l="l" t="t" r="r" b="b"/>
              <a:pathLst>
                <a:path w="3660" h="1981" extrusionOk="0">
                  <a:moveTo>
                    <a:pt x="176" y="1"/>
                  </a:moveTo>
                  <a:cubicBezTo>
                    <a:pt x="126" y="101"/>
                    <a:pt x="76" y="201"/>
                    <a:pt x="1" y="301"/>
                  </a:cubicBezTo>
                  <a:cubicBezTo>
                    <a:pt x="1229" y="752"/>
                    <a:pt x="2382" y="1329"/>
                    <a:pt x="3510" y="1981"/>
                  </a:cubicBezTo>
                  <a:cubicBezTo>
                    <a:pt x="3560" y="1855"/>
                    <a:pt x="3610" y="1755"/>
                    <a:pt x="3660" y="1655"/>
                  </a:cubicBezTo>
                  <a:cubicBezTo>
                    <a:pt x="2557" y="1003"/>
                    <a:pt x="1404" y="452"/>
                    <a:pt x="17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3377975" y="4032000"/>
              <a:ext cx="89000" cy="45750"/>
            </a:xfrm>
            <a:custGeom>
              <a:avLst/>
              <a:gdLst/>
              <a:ahLst/>
              <a:cxnLst/>
              <a:rect l="l" t="t" r="r" b="b"/>
              <a:pathLst>
                <a:path w="3560" h="1830" extrusionOk="0">
                  <a:moveTo>
                    <a:pt x="100" y="0"/>
                  </a:moveTo>
                  <a:cubicBezTo>
                    <a:pt x="75" y="100"/>
                    <a:pt x="50" y="226"/>
                    <a:pt x="0" y="351"/>
                  </a:cubicBezTo>
                  <a:cubicBezTo>
                    <a:pt x="1203" y="727"/>
                    <a:pt x="2381" y="1228"/>
                    <a:pt x="3484" y="1830"/>
                  </a:cubicBezTo>
                  <a:cubicBezTo>
                    <a:pt x="3509" y="1704"/>
                    <a:pt x="3534" y="1579"/>
                    <a:pt x="3559" y="1454"/>
                  </a:cubicBezTo>
                  <a:cubicBezTo>
                    <a:pt x="2456" y="852"/>
                    <a:pt x="1303" y="376"/>
                    <a:pt x="100"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5"/>
            <p:cNvSpPr/>
            <p:nvPr/>
          </p:nvSpPr>
          <p:spPr>
            <a:xfrm>
              <a:off x="3384225" y="4003800"/>
              <a:ext cx="80225" cy="33225"/>
            </a:xfrm>
            <a:custGeom>
              <a:avLst/>
              <a:gdLst/>
              <a:ahLst/>
              <a:cxnLst/>
              <a:rect l="l" t="t" r="r" b="b"/>
              <a:pathLst>
                <a:path w="3209" h="1329" extrusionOk="0">
                  <a:moveTo>
                    <a:pt x="26" y="0"/>
                  </a:moveTo>
                  <a:cubicBezTo>
                    <a:pt x="26" y="101"/>
                    <a:pt x="26" y="226"/>
                    <a:pt x="1" y="351"/>
                  </a:cubicBezTo>
                  <a:cubicBezTo>
                    <a:pt x="1129" y="552"/>
                    <a:pt x="2181" y="853"/>
                    <a:pt x="3209" y="1329"/>
                  </a:cubicBezTo>
                  <a:cubicBezTo>
                    <a:pt x="3184" y="1203"/>
                    <a:pt x="3134" y="1103"/>
                    <a:pt x="3084" y="1003"/>
                  </a:cubicBezTo>
                  <a:cubicBezTo>
                    <a:pt x="3059" y="953"/>
                    <a:pt x="3008" y="878"/>
                    <a:pt x="2983" y="827"/>
                  </a:cubicBezTo>
                  <a:cubicBezTo>
                    <a:pt x="2031" y="426"/>
                    <a:pt x="1053" y="151"/>
                    <a:pt x="26"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5"/>
            <p:cNvSpPr/>
            <p:nvPr/>
          </p:nvSpPr>
          <p:spPr>
            <a:xfrm>
              <a:off x="1862925" y="4156000"/>
              <a:ext cx="147900" cy="179900"/>
            </a:xfrm>
            <a:custGeom>
              <a:avLst/>
              <a:gdLst/>
              <a:ahLst/>
              <a:cxnLst/>
              <a:rect l="l" t="t" r="r" b="b"/>
              <a:pathLst>
                <a:path w="5916" h="7196" extrusionOk="0">
                  <a:moveTo>
                    <a:pt x="1975" y="0"/>
                  </a:moveTo>
                  <a:cubicBezTo>
                    <a:pt x="1917" y="0"/>
                    <a:pt x="1426" y="180"/>
                    <a:pt x="1379" y="203"/>
                  </a:cubicBezTo>
                  <a:cubicBezTo>
                    <a:pt x="953" y="429"/>
                    <a:pt x="577" y="780"/>
                    <a:pt x="351" y="1206"/>
                  </a:cubicBezTo>
                  <a:cubicBezTo>
                    <a:pt x="226" y="1431"/>
                    <a:pt x="126" y="1682"/>
                    <a:pt x="76" y="1932"/>
                  </a:cubicBezTo>
                  <a:cubicBezTo>
                    <a:pt x="51" y="2108"/>
                    <a:pt x="25" y="2283"/>
                    <a:pt x="25" y="2459"/>
                  </a:cubicBezTo>
                  <a:cubicBezTo>
                    <a:pt x="0" y="2609"/>
                    <a:pt x="25" y="2785"/>
                    <a:pt x="25" y="2935"/>
                  </a:cubicBezTo>
                  <a:cubicBezTo>
                    <a:pt x="51" y="3060"/>
                    <a:pt x="51" y="3186"/>
                    <a:pt x="76" y="3311"/>
                  </a:cubicBezTo>
                  <a:cubicBezTo>
                    <a:pt x="126" y="3637"/>
                    <a:pt x="226" y="3938"/>
                    <a:pt x="326" y="4213"/>
                  </a:cubicBezTo>
                  <a:cubicBezTo>
                    <a:pt x="376" y="4339"/>
                    <a:pt x="426" y="4464"/>
                    <a:pt x="477" y="4564"/>
                  </a:cubicBezTo>
                  <a:cubicBezTo>
                    <a:pt x="527" y="4714"/>
                    <a:pt x="602" y="4840"/>
                    <a:pt x="677" y="4990"/>
                  </a:cubicBezTo>
                  <a:cubicBezTo>
                    <a:pt x="752" y="5115"/>
                    <a:pt x="853" y="5266"/>
                    <a:pt x="928" y="5391"/>
                  </a:cubicBezTo>
                  <a:cubicBezTo>
                    <a:pt x="953" y="5416"/>
                    <a:pt x="978" y="5441"/>
                    <a:pt x="1003" y="5466"/>
                  </a:cubicBezTo>
                  <a:cubicBezTo>
                    <a:pt x="1053" y="5542"/>
                    <a:pt x="1103" y="5617"/>
                    <a:pt x="1178" y="5692"/>
                  </a:cubicBezTo>
                  <a:cubicBezTo>
                    <a:pt x="1329" y="5917"/>
                    <a:pt x="1529" y="6093"/>
                    <a:pt x="1755" y="6268"/>
                  </a:cubicBezTo>
                  <a:cubicBezTo>
                    <a:pt x="1855" y="6369"/>
                    <a:pt x="1955" y="6444"/>
                    <a:pt x="2081" y="6519"/>
                  </a:cubicBezTo>
                  <a:cubicBezTo>
                    <a:pt x="2406" y="6745"/>
                    <a:pt x="2782" y="6945"/>
                    <a:pt x="3183" y="7045"/>
                  </a:cubicBezTo>
                  <a:cubicBezTo>
                    <a:pt x="3208" y="7070"/>
                    <a:pt x="3208" y="7070"/>
                    <a:pt x="3233" y="7070"/>
                  </a:cubicBezTo>
                  <a:cubicBezTo>
                    <a:pt x="3484" y="7146"/>
                    <a:pt x="3710" y="7171"/>
                    <a:pt x="3935" y="7196"/>
                  </a:cubicBezTo>
                  <a:cubicBezTo>
                    <a:pt x="4136" y="7196"/>
                    <a:pt x="4336" y="7171"/>
                    <a:pt x="4562" y="7146"/>
                  </a:cubicBezTo>
                  <a:cubicBezTo>
                    <a:pt x="4687" y="7120"/>
                    <a:pt x="5765" y="6644"/>
                    <a:pt x="5890" y="6544"/>
                  </a:cubicBezTo>
                  <a:lnTo>
                    <a:pt x="5915" y="6544"/>
                  </a:lnTo>
                  <a:cubicBezTo>
                    <a:pt x="5915" y="6544"/>
                    <a:pt x="5815" y="6469"/>
                    <a:pt x="5690" y="6344"/>
                  </a:cubicBezTo>
                  <a:cubicBezTo>
                    <a:pt x="5589" y="6268"/>
                    <a:pt x="5514" y="6193"/>
                    <a:pt x="5389" y="6093"/>
                  </a:cubicBezTo>
                  <a:cubicBezTo>
                    <a:pt x="5163" y="5892"/>
                    <a:pt x="4888" y="5617"/>
                    <a:pt x="4612" y="5291"/>
                  </a:cubicBezTo>
                  <a:cubicBezTo>
                    <a:pt x="4512" y="5191"/>
                    <a:pt x="4436" y="5115"/>
                    <a:pt x="4361" y="5015"/>
                  </a:cubicBezTo>
                  <a:cubicBezTo>
                    <a:pt x="4161" y="4765"/>
                    <a:pt x="3960" y="4514"/>
                    <a:pt x="3760" y="4238"/>
                  </a:cubicBezTo>
                  <a:cubicBezTo>
                    <a:pt x="3685" y="4138"/>
                    <a:pt x="3609" y="4038"/>
                    <a:pt x="3534" y="3938"/>
                  </a:cubicBezTo>
                  <a:cubicBezTo>
                    <a:pt x="3384" y="3737"/>
                    <a:pt x="3259" y="3511"/>
                    <a:pt x="3108" y="3286"/>
                  </a:cubicBezTo>
                  <a:cubicBezTo>
                    <a:pt x="3058" y="3186"/>
                    <a:pt x="3008" y="3085"/>
                    <a:pt x="2933" y="2960"/>
                  </a:cubicBezTo>
                  <a:cubicBezTo>
                    <a:pt x="2908" y="2910"/>
                    <a:pt x="2883" y="2835"/>
                    <a:pt x="2832" y="2760"/>
                  </a:cubicBezTo>
                  <a:cubicBezTo>
                    <a:pt x="2732" y="2559"/>
                    <a:pt x="2632" y="2359"/>
                    <a:pt x="2532" y="2133"/>
                  </a:cubicBezTo>
                  <a:cubicBezTo>
                    <a:pt x="2482" y="2008"/>
                    <a:pt x="2457" y="1907"/>
                    <a:pt x="2406" y="1782"/>
                  </a:cubicBezTo>
                  <a:cubicBezTo>
                    <a:pt x="2306" y="1531"/>
                    <a:pt x="2231" y="1281"/>
                    <a:pt x="2156" y="1005"/>
                  </a:cubicBezTo>
                  <a:cubicBezTo>
                    <a:pt x="2131" y="880"/>
                    <a:pt x="2106" y="755"/>
                    <a:pt x="2081" y="654"/>
                  </a:cubicBezTo>
                  <a:cubicBezTo>
                    <a:pt x="2030" y="429"/>
                    <a:pt x="2005" y="228"/>
                    <a:pt x="1980" y="3"/>
                  </a:cubicBezTo>
                  <a:cubicBezTo>
                    <a:pt x="1980" y="1"/>
                    <a:pt x="1978" y="0"/>
                    <a:pt x="1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5"/>
            <p:cNvSpPr/>
            <p:nvPr/>
          </p:nvSpPr>
          <p:spPr>
            <a:xfrm>
              <a:off x="1863550" y="4172350"/>
              <a:ext cx="53275" cy="45125"/>
            </a:xfrm>
            <a:custGeom>
              <a:avLst/>
              <a:gdLst/>
              <a:ahLst/>
              <a:cxnLst/>
              <a:rect l="l" t="t" r="r" b="b"/>
              <a:pathLst>
                <a:path w="2131" h="1805" extrusionOk="0">
                  <a:moveTo>
                    <a:pt x="2056" y="0"/>
                  </a:moveTo>
                  <a:cubicBezTo>
                    <a:pt x="1930" y="50"/>
                    <a:pt x="1780" y="126"/>
                    <a:pt x="1630" y="201"/>
                  </a:cubicBezTo>
                  <a:cubicBezTo>
                    <a:pt x="1078" y="502"/>
                    <a:pt x="552" y="852"/>
                    <a:pt x="51" y="1278"/>
                  </a:cubicBezTo>
                  <a:cubicBezTo>
                    <a:pt x="26" y="1454"/>
                    <a:pt x="0" y="1629"/>
                    <a:pt x="0" y="1805"/>
                  </a:cubicBezTo>
                  <a:cubicBezTo>
                    <a:pt x="477" y="1354"/>
                    <a:pt x="1003" y="978"/>
                    <a:pt x="1579" y="652"/>
                  </a:cubicBezTo>
                  <a:cubicBezTo>
                    <a:pt x="1755" y="527"/>
                    <a:pt x="1955" y="451"/>
                    <a:pt x="2131" y="351"/>
                  </a:cubicBezTo>
                  <a:cubicBezTo>
                    <a:pt x="2106" y="226"/>
                    <a:pt x="2081" y="101"/>
                    <a:pt x="2056"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5"/>
            <p:cNvSpPr/>
            <p:nvPr/>
          </p:nvSpPr>
          <p:spPr>
            <a:xfrm>
              <a:off x="1863550" y="4200550"/>
              <a:ext cx="62675" cy="38225"/>
            </a:xfrm>
            <a:custGeom>
              <a:avLst/>
              <a:gdLst/>
              <a:ahLst/>
              <a:cxnLst/>
              <a:rect l="l" t="t" r="r" b="b"/>
              <a:pathLst>
                <a:path w="2507" h="1529" extrusionOk="0">
                  <a:moveTo>
                    <a:pt x="2381" y="0"/>
                  </a:moveTo>
                  <a:cubicBezTo>
                    <a:pt x="2106" y="125"/>
                    <a:pt x="1830" y="251"/>
                    <a:pt x="1554" y="376"/>
                  </a:cubicBezTo>
                  <a:cubicBezTo>
                    <a:pt x="1028" y="627"/>
                    <a:pt x="527" y="877"/>
                    <a:pt x="0" y="1153"/>
                  </a:cubicBezTo>
                  <a:cubicBezTo>
                    <a:pt x="26" y="1278"/>
                    <a:pt x="26" y="1404"/>
                    <a:pt x="51" y="1529"/>
                  </a:cubicBezTo>
                  <a:cubicBezTo>
                    <a:pt x="552" y="1253"/>
                    <a:pt x="1053" y="1003"/>
                    <a:pt x="1579" y="777"/>
                  </a:cubicBezTo>
                  <a:cubicBezTo>
                    <a:pt x="1880" y="627"/>
                    <a:pt x="2206" y="476"/>
                    <a:pt x="2507" y="351"/>
                  </a:cubicBezTo>
                  <a:cubicBezTo>
                    <a:pt x="2457" y="226"/>
                    <a:pt x="2432" y="125"/>
                    <a:pt x="238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1871075" y="4230000"/>
              <a:ext cx="69575" cy="40125"/>
            </a:xfrm>
            <a:custGeom>
              <a:avLst/>
              <a:gdLst/>
              <a:ahLst/>
              <a:cxnLst/>
              <a:rect l="l" t="t" r="r" b="b"/>
              <a:pathLst>
                <a:path w="2783" h="1605" extrusionOk="0">
                  <a:moveTo>
                    <a:pt x="2607" y="0"/>
                  </a:moveTo>
                  <a:cubicBezTo>
                    <a:pt x="2406" y="100"/>
                    <a:pt x="2206" y="175"/>
                    <a:pt x="2005" y="276"/>
                  </a:cubicBezTo>
                  <a:cubicBezTo>
                    <a:pt x="1830" y="351"/>
                    <a:pt x="1629" y="451"/>
                    <a:pt x="1454" y="551"/>
                  </a:cubicBezTo>
                  <a:cubicBezTo>
                    <a:pt x="978" y="777"/>
                    <a:pt x="476" y="1028"/>
                    <a:pt x="0" y="1253"/>
                  </a:cubicBezTo>
                  <a:cubicBezTo>
                    <a:pt x="50" y="1379"/>
                    <a:pt x="75" y="1504"/>
                    <a:pt x="151" y="1604"/>
                  </a:cubicBezTo>
                  <a:cubicBezTo>
                    <a:pt x="501" y="1404"/>
                    <a:pt x="852" y="1228"/>
                    <a:pt x="1228" y="1053"/>
                  </a:cubicBezTo>
                  <a:cubicBezTo>
                    <a:pt x="1329" y="1003"/>
                    <a:pt x="1454" y="952"/>
                    <a:pt x="1579" y="877"/>
                  </a:cubicBezTo>
                  <a:cubicBezTo>
                    <a:pt x="1980" y="702"/>
                    <a:pt x="2381" y="501"/>
                    <a:pt x="2782" y="326"/>
                  </a:cubicBezTo>
                  <a:cubicBezTo>
                    <a:pt x="2732" y="226"/>
                    <a:pt x="2682" y="125"/>
                    <a:pt x="260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5"/>
            <p:cNvSpPr/>
            <p:nvPr/>
          </p:nvSpPr>
          <p:spPr>
            <a:xfrm>
              <a:off x="1886100" y="4254425"/>
              <a:ext cx="70825" cy="43875"/>
            </a:xfrm>
            <a:custGeom>
              <a:avLst/>
              <a:gdLst/>
              <a:ahLst/>
              <a:cxnLst/>
              <a:rect l="l" t="t" r="r" b="b"/>
              <a:pathLst>
                <a:path w="2833" h="1755" extrusionOk="0">
                  <a:moveTo>
                    <a:pt x="2607" y="1"/>
                  </a:moveTo>
                  <a:cubicBezTo>
                    <a:pt x="2206" y="251"/>
                    <a:pt x="1780" y="502"/>
                    <a:pt x="1354" y="752"/>
                  </a:cubicBezTo>
                  <a:cubicBezTo>
                    <a:pt x="928" y="978"/>
                    <a:pt x="477" y="1229"/>
                    <a:pt x="1" y="1454"/>
                  </a:cubicBezTo>
                  <a:cubicBezTo>
                    <a:pt x="26" y="1479"/>
                    <a:pt x="51" y="1504"/>
                    <a:pt x="76" y="1529"/>
                  </a:cubicBezTo>
                  <a:cubicBezTo>
                    <a:pt x="126" y="1605"/>
                    <a:pt x="176" y="1680"/>
                    <a:pt x="251" y="1755"/>
                  </a:cubicBezTo>
                  <a:cubicBezTo>
                    <a:pt x="677" y="1529"/>
                    <a:pt x="1129" y="1279"/>
                    <a:pt x="1555" y="1053"/>
                  </a:cubicBezTo>
                  <a:cubicBezTo>
                    <a:pt x="1981" y="803"/>
                    <a:pt x="2407" y="552"/>
                    <a:pt x="2833" y="301"/>
                  </a:cubicBezTo>
                  <a:cubicBezTo>
                    <a:pt x="2758" y="201"/>
                    <a:pt x="2682" y="101"/>
                    <a:pt x="260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5"/>
            <p:cNvSpPr/>
            <p:nvPr/>
          </p:nvSpPr>
          <p:spPr>
            <a:xfrm>
              <a:off x="1906775" y="4281375"/>
              <a:ext cx="71450" cy="37600"/>
            </a:xfrm>
            <a:custGeom>
              <a:avLst/>
              <a:gdLst/>
              <a:ahLst/>
              <a:cxnLst/>
              <a:rect l="l" t="t" r="r" b="b"/>
              <a:pathLst>
                <a:path w="2858" h="1504" extrusionOk="0">
                  <a:moveTo>
                    <a:pt x="2607" y="0"/>
                  </a:moveTo>
                  <a:cubicBezTo>
                    <a:pt x="2181" y="226"/>
                    <a:pt x="1730" y="451"/>
                    <a:pt x="1304" y="652"/>
                  </a:cubicBezTo>
                  <a:cubicBezTo>
                    <a:pt x="853" y="877"/>
                    <a:pt x="427" y="1053"/>
                    <a:pt x="1" y="1253"/>
                  </a:cubicBezTo>
                  <a:cubicBezTo>
                    <a:pt x="101" y="1354"/>
                    <a:pt x="201" y="1429"/>
                    <a:pt x="327" y="1504"/>
                  </a:cubicBezTo>
                  <a:cubicBezTo>
                    <a:pt x="753" y="1329"/>
                    <a:pt x="1154" y="1128"/>
                    <a:pt x="1580" y="928"/>
                  </a:cubicBezTo>
                  <a:cubicBezTo>
                    <a:pt x="2006" y="727"/>
                    <a:pt x="2432" y="501"/>
                    <a:pt x="2858" y="276"/>
                  </a:cubicBezTo>
                  <a:cubicBezTo>
                    <a:pt x="2758" y="176"/>
                    <a:pt x="2682" y="100"/>
                    <a:pt x="260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5"/>
            <p:cNvSpPr/>
            <p:nvPr/>
          </p:nvSpPr>
          <p:spPr>
            <a:xfrm>
              <a:off x="1942500" y="4308300"/>
              <a:ext cx="62675" cy="27600"/>
            </a:xfrm>
            <a:custGeom>
              <a:avLst/>
              <a:gdLst/>
              <a:ahLst/>
              <a:cxnLst/>
              <a:rect l="l" t="t" r="r" b="b"/>
              <a:pathLst>
                <a:path w="2507" h="1104" extrusionOk="0">
                  <a:moveTo>
                    <a:pt x="2206" y="1"/>
                  </a:moveTo>
                  <a:cubicBezTo>
                    <a:pt x="1855" y="201"/>
                    <a:pt x="1479" y="377"/>
                    <a:pt x="1103" y="552"/>
                  </a:cubicBezTo>
                  <a:cubicBezTo>
                    <a:pt x="727" y="728"/>
                    <a:pt x="376" y="853"/>
                    <a:pt x="0" y="953"/>
                  </a:cubicBezTo>
                  <a:cubicBezTo>
                    <a:pt x="25" y="978"/>
                    <a:pt x="25" y="978"/>
                    <a:pt x="50" y="978"/>
                  </a:cubicBezTo>
                  <a:cubicBezTo>
                    <a:pt x="301" y="1054"/>
                    <a:pt x="527" y="1079"/>
                    <a:pt x="752" y="1104"/>
                  </a:cubicBezTo>
                  <a:cubicBezTo>
                    <a:pt x="1003" y="1003"/>
                    <a:pt x="1253" y="903"/>
                    <a:pt x="1479" y="778"/>
                  </a:cubicBezTo>
                  <a:cubicBezTo>
                    <a:pt x="1830" y="627"/>
                    <a:pt x="2156" y="452"/>
                    <a:pt x="2507" y="252"/>
                  </a:cubicBezTo>
                  <a:cubicBezTo>
                    <a:pt x="2406" y="176"/>
                    <a:pt x="2331" y="101"/>
                    <a:pt x="220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5"/>
            <p:cNvSpPr/>
            <p:nvPr/>
          </p:nvSpPr>
          <p:spPr>
            <a:xfrm>
              <a:off x="2356650" y="3805225"/>
              <a:ext cx="686125" cy="166875"/>
            </a:xfrm>
            <a:custGeom>
              <a:avLst/>
              <a:gdLst/>
              <a:ahLst/>
              <a:cxnLst/>
              <a:rect l="l" t="t" r="r" b="b"/>
              <a:pathLst>
                <a:path w="27445" h="6675" extrusionOk="0">
                  <a:moveTo>
                    <a:pt x="26157" y="0"/>
                  </a:moveTo>
                  <a:cubicBezTo>
                    <a:pt x="26050" y="0"/>
                    <a:pt x="25936" y="7"/>
                    <a:pt x="25816" y="24"/>
                  </a:cubicBezTo>
                  <a:cubicBezTo>
                    <a:pt x="25615" y="24"/>
                    <a:pt x="25415" y="74"/>
                    <a:pt x="25189" y="149"/>
                  </a:cubicBezTo>
                  <a:cubicBezTo>
                    <a:pt x="25089" y="199"/>
                    <a:pt x="25014" y="224"/>
                    <a:pt x="24913" y="249"/>
                  </a:cubicBezTo>
                  <a:cubicBezTo>
                    <a:pt x="24913" y="249"/>
                    <a:pt x="24638" y="399"/>
                    <a:pt x="24161" y="625"/>
                  </a:cubicBezTo>
                  <a:cubicBezTo>
                    <a:pt x="24061" y="675"/>
                    <a:pt x="23936" y="725"/>
                    <a:pt x="23811" y="800"/>
                  </a:cubicBezTo>
                  <a:cubicBezTo>
                    <a:pt x="23259" y="1026"/>
                    <a:pt x="22482" y="1352"/>
                    <a:pt x="21555" y="1653"/>
                  </a:cubicBezTo>
                  <a:cubicBezTo>
                    <a:pt x="21430" y="1703"/>
                    <a:pt x="21304" y="1753"/>
                    <a:pt x="21154" y="1803"/>
                  </a:cubicBezTo>
                  <a:cubicBezTo>
                    <a:pt x="20703" y="1953"/>
                    <a:pt x="20201" y="2079"/>
                    <a:pt x="19675" y="2229"/>
                  </a:cubicBezTo>
                  <a:cubicBezTo>
                    <a:pt x="19550" y="2254"/>
                    <a:pt x="19425" y="2304"/>
                    <a:pt x="19299" y="2329"/>
                  </a:cubicBezTo>
                  <a:cubicBezTo>
                    <a:pt x="18522" y="2505"/>
                    <a:pt x="17720" y="2680"/>
                    <a:pt x="16843" y="2831"/>
                  </a:cubicBezTo>
                  <a:cubicBezTo>
                    <a:pt x="16718" y="2856"/>
                    <a:pt x="16592" y="2856"/>
                    <a:pt x="16467" y="2881"/>
                  </a:cubicBezTo>
                  <a:cubicBezTo>
                    <a:pt x="15891" y="2956"/>
                    <a:pt x="15289" y="3031"/>
                    <a:pt x="14688" y="3081"/>
                  </a:cubicBezTo>
                  <a:cubicBezTo>
                    <a:pt x="14562" y="3081"/>
                    <a:pt x="14437" y="3106"/>
                    <a:pt x="14312" y="3106"/>
                  </a:cubicBezTo>
                  <a:cubicBezTo>
                    <a:pt x="13785" y="3156"/>
                    <a:pt x="13234" y="3156"/>
                    <a:pt x="12658" y="3181"/>
                  </a:cubicBezTo>
                  <a:lnTo>
                    <a:pt x="12282" y="3181"/>
                  </a:lnTo>
                  <a:cubicBezTo>
                    <a:pt x="11856" y="3156"/>
                    <a:pt x="11429" y="3156"/>
                    <a:pt x="11003" y="3131"/>
                  </a:cubicBezTo>
                  <a:cubicBezTo>
                    <a:pt x="10803" y="3106"/>
                    <a:pt x="10602" y="3106"/>
                    <a:pt x="10377" y="3081"/>
                  </a:cubicBezTo>
                  <a:cubicBezTo>
                    <a:pt x="10277" y="3056"/>
                    <a:pt x="10151" y="3056"/>
                    <a:pt x="10051" y="3056"/>
                  </a:cubicBezTo>
                  <a:cubicBezTo>
                    <a:pt x="10001" y="3031"/>
                    <a:pt x="9976" y="3031"/>
                    <a:pt x="9951" y="3031"/>
                  </a:cubicBezTo>
                  <a:cubicBezTo>
                    <a:pt x="9249" y="2981"/>
                    <a:pt x="8572" y="2881"/>
                    <a:pt x="7871" y="2730"/>
                  </a:cubicBezTo>
                  <a:cubicBezTo>
                    <a:pt x="7695" y="2705"/>
                    <a:pt x="7545" y="2680"/>
                    <a:pt x="7394" y="2630"/>
                  </a:cubicBezTo>
                  <a:cubicBezTo>
                    <a:pt x="6793" y="2530"/>
                    <a:pt x="6216" y="2379"/>
                    <a:pt x="5615" y="2204"/>
                  </a:cubicBezTo>
                  <a:cubicBezTo>
                    <a:pt x="5414" y="2154"/>
                    <a:pt x="5214" y="2079"/>
                    <a:pt x="5038" y="2029"/>
                  </a:cubicBezTo>
                  <a:cubicBezTo>
                    <a:pt x="4988" y="2004"/>
                    <a:pt x="4938" y="2004"/>
                    <a:pt x="4888" y="1978"/>
                  </a:cubicBezTo>
                  <a:cubicBezTo>
                    <a:pt x="4688" y="1903"/>
                    <a:pt x="4462" y="1853"/>
                    <a:pt x="4262" y="1778"/>
                  </a:cubicBezTo>
                  <a:cubicBezTo>
                    <a:pt x="4136" y="1728"/>
                    <a:pt x="4011" y="1678"/>
                    <a:pt x="3886" y="1628"/>
                  </a:cubicBezTo>
                  <a:cubicBezTo>
                    <a:pt x="3785" y="1602"/>
                    <a:pt x="3710" y="1577"/>
                    <a:pt x="3610" y="1527"/>
                  </a:cubicBezTo>
                  <a:cubicBezTo>
                    <a:pt x="3610" y="1527"/>
                    <a:pt x="3460" y="1502"/>
                    <a:pt x="3209" y="1477"/>
                  </a:cubicBezTo>
                  <a:cubicBezTo>
                    <a:pt x="3122" y="1474"/>
                    <a:pt x="3023" y="1472"/>
                    <a:pt x="2915" y="1472"/>
                  </a:cubicBezTo>
                  <a:cubicBezTo>
                    <a:pt x="2123" y="1472"/>
                    <a:pt x="839" y="1595"/>
                    <a:pt x="1" y="2455"/>
                  </a:cubicBezTo>
                  <a:cubicBezTo>
                    <a:pt x="51" y="2480"/>
                    <a:pt x="427" y="2730"/>
                    <a:pt x="1028" y="3106"/>
                  </a:cubicBezTo>
                  <a:cubicBezTo>
                    <a:pt x="1129" y="3156"/>
                    <a:pt x="1254" y="3232"/>
                    <a:pt x="1354" y="3282"/>
                  </a:cubicBezTo>
                  <a:cubicBezTo>
                    <a:pt x="1780" y="3532"/>
                    <a:pt x="2282" y="3808"/>
                    <a:pt x="2883" y="4109"/>
                  </a:cubicBezTo>
                  <a:cubicBezTo>
                    <a:pt x="2983" y="4134"/>
                    <a:pt x="3084" y="4209"/>
                    <a:pt x="3209" y="4259"/>
                  </a:cubicBezTo>
                  <a:cubicBezTo>
                    <a:pt x="3760" y="4510"/>
                    <a:pt x="4387" y="4785"/>
                    <a:pt x="5064" y="5036"/>
                  </a:cubicBezTo>
                  <a:cubicBezTo>
                    <a:pt x="5339" y="5161"/>
                    <a:pt x="5665" y="5262"/>
                    <a:pt x="5991" y="5387"/>
                  </a:cubicBezTo>
                  <a:cubicBezTo>
                    <a:pt x="6091" y="5412"/>
                    <a:pt x="6216" y="5462"/>
                    <a:pt x="6317" y="5487"/>
                  </a:cubicBezTo>
                  <a:cubicBezTo>
                    <a:pt x="7069" y="5738"/>
                    <a:pt x="7871" y="5963"/>
                    <a:pt x="8723" y="6139"/>
                  </a:cubicBezTo>
                  <a:cubicBezTo>
                    <a:pt x="8848" y="6164"/>
                    <a:pt x="8973" y="6189"/>
                    <a:pt x="9074" y="6214"/>
                  </a:cubicBezTo>
                  <a:cubicBezTo>
                    <a:pt x="9675" y="6339"/>
                    <a:pt x="10302" y="6465"/>
                    <a:pt x="10953" y="6540"/>
                  </a:cubicBezTo>
                  <a:cubicBezTo>
                    <a:pt x="11179" y="6565"/>
                    <a:pt x="11429" y="6590"/>
                    <a:pt x="11655" y="6590"/>
                  </a:cubicBezTo>
                  <a:cubicBezTo>
                    <a:pt x="11780" y="6615"/>
                    <a:pt x="11906" y="6615"/>
                    <a:pt x="12031" y="6615"/>
                  </a:cubicBezTo>
                  <a:cubicBezTo>
                    <a:pt x="12526" y="6652"/>
                    <a:pt x="13035" y="6675"/>
                    <a:pt x="13557" y="6675"/>
                  </a:cubicBezTo>
                  <a:cubicBezTo>
                    <a:pt x="13749" y="6675"/>
                    <a:pt x="13942" y="6672"/>
                    <a:pt x="14136" y="6665"/>
                  </a:cubicBezTo>
                  <a:lnTo>
                    <a:pt x="14487" y="6665"/>
                  </a:lnTo>
                  <a:cubicBezTo>
                    <a:pt x="14863" y="6640"/>
                    <a:pt x="15239" y="6615"/>
                    <a:pt x="15640" y="6565"/>
                  </a:cubicBezTo>
                  <a:cubicBezTo>
                    <a:pt x="16317" y="6490"/>
                    <a:pt x="16943" y="6389"/>
                    <a:pt x="17570" y="6289"/>
                  </a:cubicBezTo>
                  <a:cubicBezTo>
                    <a:pt x="17670" y="6264"/>
                    <a:pt x="17795" y="6239"/>
                    <a:pt x="17921" y="6214"/>
                  </a:cubicBezTo>
                  <a:cubicBezTo>
                    <a:pt x="18798" y="6039"/>
                    <a:pt x="19600" y="5838"/>
                    <a:pt x="20327" y="5613"/>
                  </a:cubicBezTo>
                  <a:cubicBezTo>
                    <a:pt x="20452" y="5587"/>
                    <a:pt x="20577" y="5537"/>
                    <a:pt x="20703" y="5487"/>
                  </a:cubicBezTo>
                  <a:cubicBezTo>
                    <a:pt x="21379" y="5262"/>
                    <a:pt x="22006" y="5011"/>
                    <a:pt x="22557" y="4735"/>
                  </a:cubicBezTo>
                  <a:cubicBezTo>
                    <a:pt x="22683" y="4685"/>
                    <a:pt x="22808" y="4635"/>
                    <a:pt x="22933" y="4560"/>
                  </a:cubicBezTo>
                  <a:cubicBezTo>
                    <a:pt x="23861" y="4109"/>
                    <a:pt x="24613" y="3608"/>
                    <a:pt x="25214" y="3131"/>
                  </a:cubicBezTo>
                  <a:cubicBezTo>
                    <a:pt x="25314" y="3031"/>
                    <a:pt x="25415" y="2956"/>
                    <a:pt x="25515" y="2881"/>
                  </a:cubicBezTo>
                  <a:cubicBezTo>
                    <a:pt x="26116" y="2354"/>
                    <a:pt x="26542" y="1878"/>
                    <a:pt x="26843" y="1477"/>
                  </a:cubicBezTo>
                  <a:cubicBezTo>
                    <a:pt x="26918" y="1377"/>
                    <a:pt x="27019" y="1252"/>
                    <a:pt x="27069" y="1151"/>
                  </a:cubicBezTo>
                  <a:cubicBezTo>
                    <a:pt x="27344" y="750"/>
                    <a:pt x="27445" y="500"/>
                    <a:pt x="27445" y="500"/>
                  </a:cubicBezTo>
                  <a:cubicBezTo>
                    <a:pt x="27445" y="500"/>
                    <a:pt x="27045" y="0"/>
                    <a:pt x="26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5"/>
            <p:cNvSpPr/>
            <p:nvPr/>
          </p:nvSpPr>
          <p:spPr>
            <a:xfrm>
              <a:off x="2768325" y="3875975"/>
              <a:ext cx="36350" cy="86500"/>
            </a:xfrm>
            <a:custGeom>
              <a:avLst/>
              <a:gdLst/>
              <a:ahLst/>
              <a:cxnLst/>
              <a:rect l="l" t="t" r="r" b="b"/>
              <a:pathLst>
                <a:path w="1454" h="3460" extrusionOk="0">
                  <a:moveTo>
                    <a:pt x="376" y="1"/>
                  </a:moveTo>
                  <a:cubicBezTo>
                    <a:pt x="251" y="26"/>
                    <a:pt x="125" y="26"/>
                    <a:pt x="0" y="51"/>
                  </a:cubicBezTo>
                  <a:cubicBezTo>
                    <a:pt x="677" y="1078"/>
                    <a:pt x="1028" y="2231"/>
                    <a:pt x="1078" y="3459"/>
                  </a:cubicBezTo>
                  <a:cubicBezTo>
                    <a:pt x="1203" y="3434"/>
                    <a:pt x="1328" y="3409"/>
                    <a:pt x="1454" y="3384"/>
                  </a:cubicBezTo>
                  <a:cubicBezTo>
                    <a:pt x="1379" y="2181"/>
                    <a:pt x="1028" y="1028"/>
                    <a:pt x="37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5"/>
            <p:cNvSpPr/>
            <p:nvPr/>
          </p:nvSpPr>
          <p:spPr>
            <a:xfrm>
              <a:off x="2838500" y="3860950"/>
              <a:ext cx="36975" cy="84600"/>
            </a:xfrm>
            <a:custGeom>
              <a:avLst/>
              <a:gdLst/>
              <a:ahLst/>
              <a:cxnLst/>
              <a:rect l="l" t="t" r="r" b="b"/>
              <a:pathLst>
                <a:path w="1479" h="3384" extrusionOk="0">
                  <a:moveTo>
                    <a:pt x="401" y="0"/>
                  </a:moveTo>
                  <a:cubicBezTo>
                    <a:pt x="276" y="25"/>
                    <a:pt x="151" y="75"/>
                    <a:pt x="0" y="100"/>
                  </a:cubicBezTo>
                  <a:cubicBezTo>
                    <a:pt x="752" y="1028"/>
                    <a:pt x="1128" y="2181"/>
                    <a:pt x="1053" y="3384"/>
                  </a:cubicBezTo>
                  <a:cubicBezTo>
                    <a:pt x="1178" y="3358"/>
                    <a:pt x="1303" y="3308"/>
                    <a:pt x="1429" y="3258"/>
                  </a:cubicBezTo>
                  <a:cubicBezTo>
                    <a:pt x="1479" y="2080"/>
                    <a:pt x="1103" y="927"/>
                    <a:pt x="40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2885475" y="3846525"/>
              <a:ext cx="45775" cy="77725"/>
            </a:xfrm>
            <a:custGeom>
              <a:avLst/>
              <a:gdLst/>
              <a:ahLst/>
              <a:cxnLst/>
              <a:rect l="l" t="t" r="r" b="b"/>
              <a:pathLst>
                <a:path w="1831" h="3109" extrusionOk="0">
                  <a:moveTo>
                    <a:pt x="402" y="1"/>
                  </a:moveTo>
                  <a:cubicBezTo>
                    <a:pt x="277" y="51"/>
                    <a:pt x="151" y="101"/>
                    <a:pt x="1" y="151"/>
                  </a:cubicBezTo>
                  <a:cubicBezTo>
                    <a:pt x="928" y="928"/>
                    <a:pt x="1530" y="1855"/>
                    <a:pt x="1404" y="3108"/>
                  </a:cubicBezTo>
                  <a:cubicBezTo>
                    <a:pt x="1530" y="3033"/>
                    <a:pt x="1655" y="2983"/>
                    <a:pt x="1780" y="2908"/>
                  </a:cubicBezTo>
                  <a:cubicBezTo>
                    <a:pt x="1830" y="1730"/>
                    <a:pt x="1254" y="803"/>
                    <a:pt x="402"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5"/>
            <p:cNvSpPr/>
            <p:nvPr/>
          </p:nvSpPr>
          <p:spPr>
            <a:xfrm>
              <a:off x="2951900" y="3820850"/>
              <a:ext cx="42625" cy="62675"/>
            </a:xfrm>
            <a:custGeom>
              <a:avLst/>
              <a:gdLst/>
              <a:ahLst/>
              <a:cxnLst/>
              <a:rect l="l" t="t" r="r" b="b"/>
              <a:pathLst>
                <a:path w="1705" h="2507" extrusionOk="0">
                  <a:moveTo>
                    <a:pt x="351" y="0"/>
                  </a:moveTo>
                  <a:cubicBezTo>
                    <a:pt x="251" y="50"/>
                    <a:pt x="126" y="100"/>
                    <a:pt x="1" y="175"/>
                  </a:cubicBezTo>
                  <a:cubicBezTo>
                    <a:pt x="677" y="827"/>
                    <a:pt x="1229" y="1604"/>
                    <a:pt x="1404" y="2506"/>
                  </a:cubicBezTo>
                  <a:cubicBezTo>
                    <a:pt x="1504" y="2431"/>
                    <a:pt x="1605" y="2331"/>
                    <a:pt x="1705" y="2256"/>
                  </a:cubicBezTo>
                  <a:cubicBezTo>
                    <a:pt x="1504" y="1379"/>
                    <a:pt x="978" y="652"/>
                    <a:pt x="35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5"/>
            <p:cNvSpPr/>
            <p:nvPr/>
          </p:nvSpPr>
          <p:spPr>
            <a:xfrm>
              <a:off x="2986350" y="3805800"/>
              <a:ext cx="47025" cy="37000"/>
            </a:xfrm>
            <a:custGeom>
              <a:avLst/>
              <a:gdLst/>
              <a:ahLst/>
              <a:cxnLst/>
              <a:rect l="l" t="t" r="r" b="b"/>
              <a:pathLst>
                <a:path w="1881" h="1480" extrusionOk="0">
                  <a:moveTo>
                    <a:pt x="628" y="1"/>
                  </a:moveTo>
                  <a:cubicBezTo>
                    <a:pt x="427" y="1"/>
                    <a:pt x="227" y="51"/>
                    <a:pt x="1" y="126"/>
                  </a:cubicBezTo>
                  <a:cubicBezTo>
                    <a:pt x="252" y="226"/>
                    <a:pt x="477" y="301"/>
                    <a:pt x="703" y="427"/>
                  </a:cubicBezTo>
                  <a:cubicBezTo>
                    <a:pt x="1154" y="702"/>
                    <a:pt x="1430" y="1053"/>
                    <a:pt x="1655" y="1479"/>
                  </a:cubicBezTo>
                  <a:cubicBezTo>
                    <a:pt x="1730" y="1354"/>
                    <a:pt x="1831" y="1229"/>
                    <a:pt x="1881" y="1128"/>
                  </a:cubicBezTo>
                  <a:cubicBezTo>
                    <a:pt x="1705" y="828"/>
                    <a:pt x="1505" y="552"/>
                    <a:pt x="1204" y="326"/>
                  </a:cubicBezTo>
                  <a:cubicBezTo>
                    <a:pt x="1003" y="201"/>
                    <a:pt x="828" y="76"/>
                    <a:pt x="62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5"/>
            <p:cNvSpPr/>
            <p:nvPr/>
          </p:nvSpPr>
          <p:spPr>
            <a:xfrm>
              <a:off x="2710050" y="3882250"/>
              <a:ext cx="13800" cy="89625"/>
            </a:xfrm>
            <a:custGeom>
              <a:avLst/>
              <a:gdLst/>
              <a:ahLst/>
              <a:cxnLst/>
              <a:rect l="l" t="t" r="r" b="b"/>
              <a:pathLst>
                <a:path w="552" h="3585" extrusionOk="0">
                  <a:moveTo>
                    <a:pt x="552" y="0"/>
                  </a:moveTo>
                  <a:lnTo>
                    <a:pt x="552" y="0"/>
                  </a:lnTo>
                  <a:cubicBezTo>
                    <a:pt x="426" y="25"/>
                    <a:pt x="301" y="25"/>
                    <a:pt x="176" y="25"/>
                  </a:cubicBezTo>
                  <a:cubicBezTo>
                    <a:pt x="151" y="777"/>
                    <a:pt x="101" y="1554"/>
                    <a:pt x="75" y="2306"/>
                  </a:cubicBezTo>
                  <a:cubicBezTo>
                    <a:pt x="50" y="2732"/>
                    <a:pt x="0" y="3158"/>
                    <a:pt x="0" y="3584"/>
                  </a:cubicBezTo>
                  <a:lnTo>
                    <a:pt x="351" y="3584"/>
                  </a:lnTo>
                  <a:cubicBezTo>
                    <a:pt x="351" y="3033"/>
                    <a:pt x="426" y="2456"/>
                    <a:pt x="451" y="1930"/>
                  </a:cubicBezTo>
                  <a:lnTo>
                    <a:pt x="552" y="0"/>
                  </a:ln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5"/>
            <p:cNvSpPr/>
            <p:nvPr/>
          </p:nvSpPr>
          <p:spPr>
            <a:xfrm>
              <a:off x="2648025" y="3884750"/>
              <a:ext cx="25075" cy="86500"/>
            </a:xfrm>
            <a:custGeom>
              <a:avLst/>
              <a:gdLst/>
              <a:ahLst/>
              <a:cxnLst/>
              <a:rect l="l" t="t" r="r" b="b"/>
              <a:pathLst>
                <a:path w="1003" h="3460" extrusionOk="0">
                  <a:moveTo>
                    <a:pt x="627" y="0"/>
                  </a:moveTo>
                  <a:cubicBezTo>
                    <a:pt x="276" y="1103"/>
                    <a:pt x="50" y="2256"/>
                    <a:pt x="0" y="3409"/>
                  </a:cubicBezTo>
                  <a:cubicBezTo>
                    <a:pt x="125" y="3434"/>
                    <a:pt x="251" y="3434"/>
                    <a:pt x="376" y="3459"/>
                  </a:cubicBezTo>
                  <a:cubicBezTo>
                    <a:pt x="426" y="2256"/>
                    <a:pt x="627" y="1128"/>
                    <a:pt x="1003"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5"/>
            <p:cNvSpPr/>
            <p:nvPr/>
          </p:nvSpPr>
          <p:spPr>
            <a:xfrm>
              <a:off x="2574700" y="3881000"/>
              <a:ext cx="41375" cy="79600"/>
            </a:xfrm>
            <a:custGeom>
              <a:avLst/>
              <a:gdLst/>
              <a:ahLst/>
              <a:cxnLst/>
              <a:rect l="l" t="t" r="r" b="b"/>
              <a:pathLst>
                <a:path w="1655" h="3184" extrusionOk="0">
                  <a:moveTo>
                    <a:pt x="1229" y="0"/>
                  </a:moveTo>
                  <a:cubicBezTo>
                    <a:pt x="1204" y="25"/>
                    <a:pt x="1179" y="50"/>
                    <a:pt x="1154" y="75"/>
                  </a:cubicBezTo>
                  <a:cubicBezTo>
                    <a:pt x="1053" y="226"/>
                    <a:pt x="953" y="376"/>
                    <a:pt x="853" y="526"/>
                  </a:cubicBezTo>
                  <a:cubicBezTo>
                    <a:pt x="352" y="1303"/>
                    <a:pt x="76" y="2181"/>
                    <a:pt x="1" y="3108"/>
                  </a:cubicBezTo>
                  <a:cubicBezTo>
                    <a:pt x="126" y="3133"/>
                    <a:pt x="251" y="3158"/>
                    <a:pt x="352" y="3183"/>
                  </a:cubicBezTo>
                  <a:cubicBezTo>
                    <a:pt x="427" y="2155"/>
                    <a:pt x="778" y="1203"/>
                    <a:pt x="1429" y="351"/>
                  </a:cubicBezTo>
                  <a:cubicBezTo>
                    <a:pt x="1429" y="326"/>
                    <a:pt x="1454" y="301"/>
                    <a:pt x="1479" y="276"/>
                  </a:cubicBezTo>
                  <a:cubicBezTo>
                    <a:pt x="1504" y="226"/>
                    <a:pt x="1555" y="176"/>
                    <a:pt x="1580" y="125"/>
                  </a:cubicBezTo>
                  <a:cubicBezTo>
                    <a:pt x="1605" y="100"/>
                    <a:pt x="1630" y="75"/>
                    <a:pt x="1655" y="50"/>
                  </a:cubicBezTo>
                  <a:cubicBezTo>
                    <a:pt x="1555" y="25"/>
                    <a:pt x="1429" y="25"/>
                    <a:pt x="1329" y="25"/>
                  </a:cubicBezTo>
                  <a:cubicBezTo>
                    <a:pt x="1279" y="0"/>
                    <a:pt x="1254" y="0"/>
                    <a:pt x="122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5"/>
            <p:cNvSpPr/>
            <p:nvPr/>
          </p:nvSpPr>
          <p:spPr>
            <a:xfrm>
              <a:off x="2506400" y="3870975"/>
              <a:ext cx="47025" cy="71450"/>
            </a:xfrm>
            <a:custGeom>
              <a:avLst/>
              <a:gdLst/>
              <a:ahLst/>
              <a:cxnLst/>
              <a:rect l="l" t="t" r="r" b="b"/>
              <a:pathLst>
                <a:path w="1881" h="2858" extrusionOk="0">
                  <a:moveTo>
                    <a:pt x="1404" y="0"/>
                  </a:moveTo>
                  <a:cubicBezTo>
                    <a:pt x="1379" y="25"/>
                    <a:pt x="1379" y="25"/>
                    <a:pt x="1379" y="25"/>
                  </a:cubicBezTo>
                  <a:cubicBezTo>
                    <a:pt x="753" y="551"/>
                    <a:pt x="377" y="1253"/>
                    <a:pt x="151" y="2030"/>
                  </a:cubicBezTo>
                  <a:cubicBezTo>
                    <a:pt x="76" y="2281"/>
                    <a:pt x="26" y="2506"/>
                    <a:pt x="1" y="2757"/>
                  </a:cubicBezTo>
                  <a:cubicBezTo>
                    <a:pt x="101" y="2782"/>
                    <a:pt x="226" y="2832"/>
                    <a:pt x="327" y="2857"/>
                  </a:cubicBezTo>
                  <a:cubicBezTo>
                    <a:pt x="402" y="2531"/>
                    <a:pt x="452" y="2206"/>
                    <a:pt x="577" y="1880"/>
                  </a:cubicBezTo>
                  <a:cubicBezTo>
                    <a:pt x="803" y="1178"/>
                    <a:pt x="1204" y="551"/>
                    <a:pt x="1830" y="125"/>
                  </a:cubicBezTo>
                  <a:cubicBezTo>
                    <a:pt x="1856" y="125"/>
                    <a:pt x="1856" y="100"/>
                    <a:pt x="1881" y="100"/>
                  </a:cubicBezTo>
                  <a:cubicBezTo>
                    <a:pt x="1705" y="75"/>
                    <a:pt x="1555" y="50"/>
                    <a:pt x="1404"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5"/>
            <p:cNvSpPr/>
            <p:nvPr/>
          </p:nvSpPr>
          <p:spPr>
            <a:xfrm>
              <a:off x="2428725" y="3855925"/>
              <a:ext cx="68300" cy="55800"/>
            </a:xfrm>
            <a:custGeom>
              <a:avLst/>
              <a:gdLst/>
              <a:ahLst/>
              <a:cxnLst/>
              <a:rect l="l" t="t" r="r" b="b"/>
              <a:pathLst>
                <a:path w="2732" h="2232" extrusionOk="0">
                  <a:moveTo>
                    <a:pt x="2155" y="1"/>
                  </a:moveTo>
                  <a:cubicBezTo>
                    <a:pt x="1228" y="402"/>
                    <a:pt x="451" y="1128"/>
                    <a:pt x="0" y="2081"/>
                  </a:cubicBezTo>
                  <a:cubicBezTo>
                    <a:pt x="100" y="2106"/>
                    <a:pt x="201" y="2181"/>
                    <a:pt x="326" y="2231"/>
                  </a:cubicBezTo>
                  <a:cubicBezTo>
                    <a:pt x="827" y="1229"/>
                    <a:pt x="1679" y="502"/>
                    <a:pt x="2732" y="176"/>
                  </a:cubicBezTo>
                  <a:cubicBezTo>
                    <a:pt x="2531" y="126"/>
                    <a:pt x="2331" y="51"/>
                    <a:pt x="215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5"/>
            <p:cNvSpPr/>
            <p:nvPr/>
          </p:nvSpPr>
          <p:spPr>
            <a:xfrm>
              <a:off x="2382350" y="3842150"/>
              <a:ext cx="71450" cy="45125"/>
            </a:xfrm>
            <a:custGeom>
              <a:avLst/>
              <a:gdLst/>
              <a:ahLst/>
              <a:cxnLst/>
              <a:rect l="l" t="t" r="r" b="b"/>
              <a:pathLst>
                <a:path w="2858" h="1805" extrusionOk="0">
                  <a:moveTo>
                    <a:pt x="2181" y="0"/>
                  </a:moveTo>
                  <a:cubicBezTo>
                    <a:pt x="2005" y="75"/>
                    <a:pt x="1830" y="151"/>
                    <a:pt x="1680" y="251"/>
                  </a:cubicBezTo>
                  <a:cubicBezTo>
                    <a:pt x="1053" y="577"/>
                    <a:pt x="477" y="1053"/>
                    <a:pt x="0" y="1629"/>
                  </a:cubicBezTo>
                  <a:cubicBezTo>
                    <a:pt x="101" y="1679"/>
                    <a:pt x="226" y="1755"/>
                    <a:pt x="326" y="1805"/>
                  </a:cubicBezTo>
                  <a:cubicBezTo>
                    <a:pt x="978" y="1003"/>
                    <a:pt x="1855" y="451"/>
                    <a:pt x="2858" y="151"/>
                  </a:cubicBezTo>
                  <a:cubicBezTo>
                    <a:pt x="2757" y="125"/>
                    <a:pt x="2682" y="100"/>
                    <a:pt x="2582" y="50"/>
                  </a:cubicBezTo>
                  <a:cubicBezTo>
                    <a:pt x="2582" y="50"/>
                    <a:pt x="2432" y="25"/>
                    <a:pt x="218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5"/>
            <p:cNvSpPr/>
            <p:nvPr/>
          </p:nvSpPr>
          <p:spPr>
            <a:xfrm>
              <a:off x="3101650" y="3566450"/>
              <a:ext cx="2525" cy="650"/>
            </a:xfrm>
            <a:custGeom>
              <a:avLst/>
              <a:gdLst/>
              <a:ahLst/>
              <a:cxnLst/>
              <a:rect l="l" t="t" r="r" b="b"/>
              <a:pathLst>
                <a:path w="101" h="26" extrusionOk="0">
                  <a:moveTo>
                    <a:pt x="1" y="1"/>
                  </a:moveTo>
                  <a:cubicBezTo>
                    <a:pt x="51" y="1"/>
                    <a:pt x="101" y="26"/>
                    <a:pt x="101" y="26"/>
                  </a:cubicBezTo>
                  <a:lnTo>
                    <a:pt x="101" y="1"/>
                  </a:ln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5"/>
            <p:cNvSpPr/>
            <p:nvPr/>
          </p:nvSpPr>
          <p:spPr>
            <a:xfrm>
              <a:off x="2753275" y="3543900"/>
              <a:ext cx="307675" cy="105275"/>
            </a:xfrm>
            <a:custGeom>
              <a:avLst/>
              <a:gdLst/>
              <a:ahLst/>
              <a:cxnLst/>
              <a:rect l="l" t="t" r="r" b="b"/>
              <a:pathLst>
                <a:path w="12307" h="4211" extrusionOk="0">
                  <a:moveTo>
                    <a:pt x="978" y="0"/>
                  </a:moveTo>
                  <a:cubicBezTo>
                    <a:pt x="978" y="0"/>
                    <a:pt x="326" y="527"/>
                    <a:pt x="126" y="1604"/>
                  </a:cubicBezTo>
                  <a:cubicBezTo>
                    <a:pt x="1" y="2256"/>
                    <a:pt x="51" y="3133"/>
                    <a:pt x="552" y="4211"/>
                  </a:cubicBezTo>
                  <a:cubicBezTo>
                    <a:pt x="552" y="4211"/>
                    <a:pt x="10677" y="2206"/>
                    <a:pt x="12306" y="1153"/>
                  </a:cubicBezTo>
                  <a:cubicBezTo>
                    <a:pt x="12006" y="1103"/>
                    <a:pt x="11580" y="1053"/>
                    <a:pt x="11103" y="1003"/>
                  </a:cubicBezTo>
                  <a:lnTo>
                    <a:pt x="11078" y="1003"/>
                  </a:lnTo>
                  <a:cubicBezTo>
                    <a:pt x="7720" y="602"/>
                    <a:pt x="978"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5"/>
            <p:cNvSpPr/>
            <p:nvPr/>
          </p:nvSpPr>
          <p:spPr>
            <a:xfrm>
              <a:off x="2756400" y="3543900"/>
              <a:ext cx="273850" cy="40125"/>
            </a:xfrm>
            <a:custGeom>
              <a:avLst/>
              <a:gdLst/>
              <a:ahLst/>
              <a:cxnLst/>
              <a:rect l="l" t="t" r="r" b="b"/>
              <a:pathLst>
                <a:path w="10954" h="1605" extrusionOk="0">
                  <a:moveTo>
                    <a:pt x="853" y="0"/>
                  </a:moveTo>
                  <a:cubicBezTo>
                    <a:pt x="853" y="0"/>
                    <a:pt x="201" y="527"/>
                    <a:pt x="1" y="1604"/>
                  </a:cubicBezTo>
                  <a:cubicBezTo>
                    <a:pt x="1555" y="1504"/>
                    <a:pt x="7344" y="1178"/>
                    <a:pt x="10953" y="1003"/>
                  </a:cubicBezTo>
                  <a:cubicBezTo>
                    <a:pt x="7595" y="602"/>
                    <a:pt x="853" y="0"/>
                    <a:pt x="8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932" name="Google Shape;8932;p65">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58"/>
        <p:cNvGrpSpPr/>
        <p:nvPr/>
      </p:nvGrpSpPr>
      <p:grpSpPr>
        <a:xfrm>
          <a:off x="0" y="0"/>
          <a:ext cx="0" cy="0"/>
          <a:chOff x="0" y="0"/>
          <a:chExt cx="0" cy="0"/>
        </a:xfrm>
      </p:grpSpPr>
      <p:sp>
        <p:nvSpPr>
          <p:cNvPr id="8959" name="Google Shape;8959;p6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960" name="Google Shape;8960;p6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961" name="Google Shape;8961;p6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Crushed</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t>
            </a:r>
            <a:r>
              <a:rPr lang="en">
                <a:solidFill>
                  <a:srgbClr val="FFFFFF"/>
                </a:solidFill>
                <a:latin typeface="Arial"/>
                <a:ea typeface="Arial"/>
                <a:cs typeface="Arial"/>
                <a:sym typeface="Arial"/>
              </a:rPr>
              <a:t>Crushed)</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Source Sans Pro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a:t>
            </a:r>
            <a:r>
              <a:rPr lang="en">
                <a:solidFill>
                  <a:schemeClr val="lt1"/>
                </a:solidFill>
                <a:latin typeface="Arial"/>
                <a:ea typeface="Arial"/>
                <a:cs typeface="Arial"/>
                <a:sym typeface="Arial"/>
              </a:rPr>
              <a:t>Source+Sans+Pro)</a:t>
            </a:r>
            <a:endParaRPr>
              <a:solidFill>
                <a:srgbClr val="FFFFFF"/>
              </a:solidFill>
              <a:latin typeface="Arial"/>
              <a:ea typeface="Arial"/>
              <a:cs typeface="Arial"/>
              <a:sym typeface="Arial"/>
            </a:endParaRPr>
          </a:p>
        </p:txBody>
      </p:sp>
      <p:grpSp>
        <p:nvGrpSpPr>
          <p:cNvPr id="8962" name="Google Shape;8962;p68"/>
          <p:cNvGrpSpPr/>
          <p:nvPr/>
        </p:nvGrpSpPr>
        <p:grpSpPr>
          <a:xfrm>
            <a:off x="410830" y="3547700"/>
            <a:ext cx="8322339" cy="656400"/>
            <a:chOff x="67925" y="3547700"/>
            <a:chExt cx="8322339" cy="656400"/>
          </a:xfrm>
        </p:grpSpPr>
        <p:sp>
          <p:nvSpPr>
            <p:cNvPr id="8963" name="Google Shape;8963;p68"/>
            <p:cNvSpPr/>
            <p:nvPr/>
          </p:nvSpPr>
          <p:spPr>
            <a:xfrm>
              <a:off x="916063" y="3547700"/>
              <a:ext cx="689100" cy="656400"/>
            </a:xfrm>
            <a:prstGeom prst="roundRect">
              <a:avLst>
                <a:gd name="adj" fmla="val 16667"/>
              </a:avLst>
            </a:prstGeom>
            <a:solidFill>
              <a:srgbClr val="C2C5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8"/>
            <p:cNvSpPr/>
            <p:nvPr/>
          </p:nvSpPr>
          <p:spPr>
            <a:xfrm>
              <a:off x="1764196" y="3547700"/>
              <a:ext cx="689100" cy="656400"/>
            </a:xfrm>
            <a:prstGeom prst="roundRect">
              <a:avLst>
                <a:gd name="adj" fmla="val 16667"/>
              </a:avLst>
            </a:prstGeom>
            <a:solidFill>
              <a:srgbClr val="AAAD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2612329" y="3547700"/>
              <a:ext cx="689100" cy="656400"/>
            </a:xfrm>
            <a:prstGeom prst="roundRect">
              <a:avLst>
                <a:gd name="adj" fmla="val 16667"/>
              </a:avLst>
            </a:prstGeom>
            <a:solidFill>
              <a:srgbClr val="E751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7925" y="3547700"/>
              <a:ext cx="689100" cy="656400"/>
            </a:xfrm>
            <a:prstGeom prst="roundRect">
              <a:avLst>
                <a:gd name="adj" fmla="val 16667"/>
              </a:avLst>
            </a:prstGeom>
            <a:solidFill>
              <a:srgbClr val="FCC8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txBox="1"/>
            <p:nvPr/>
          </p:nvSpPr>
          <p:spPr>
            <a:xfrm>
              <a:off x="916063"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#c2c57f</a:t>
              </a:r>
              <a:endParaRPr sz="1000">
                <a:solidFill>
                  <a:schemeClr val="dk1"/>
                </a:solidFill>
              </a:endParaRPr>
            </a:p>
          </p:txBody>
        </p:sp>
        <p:sp>
          <p:nvSpPr>
            <p:cNvPr id="8968" name="Google Shape;8968;p68"/>
            <p:cNvSpPr txBox="1"/>
            <p:nvPr/>
          </p:nvSpPr>
          <p:spPr>
            <a:xfrm>
              <a:off x="1764200"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#aaad69</a:t>
              </a:r>
              <a:endParaRPr sz="1000">
                <a:solidFill>
                  <a:schemeClr val="dk1"/>
                </a:solidFill>
              </a:endParaRPr>
            </a:p>
          </p:txBody>
        </p:sp>
        <p:sp>
          <p:nvSpPr>
            <p:cNvPr id="8969" name="Google Shape;8969;p68"/>
            <p:cNvSpPr txBox="1"/>
            <p:nvPr/>
          </p:nvSpPr>
          <p:spPr>
            <a:xfrm>
              <a:off x="2612338"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#e75151</a:t>
              </a:r>
              <a:endParaRPr sz="1000">
                <a:solidFill>
                  <a:srgbClr val="FFFFFF"/>
                </a:solidFill>
              </a:endParaRPr>
            </a:p>
          </p:txBody>
        </p:sp>
        <p:sp>
          <p:nvSpPr>
            <p:cNvPr id="8970" name="Google Shape;8970;p68"/>
            <p:cNvSpPr txBox="1"/>
            <p:nvPr/>
          </p:nvSpPr>
          <p:spPr>
            <a:xfrm>
              <a:off x="67925"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#fcc88a</a:t>
              </a:r>
              <a:endParaRPr sz="1000">
                <a:solidFill>
                  <a:schemeClr val="dk1"/>
                </a:solidFill>
              </a:endParaRPr>
            </a:p>
          </p:txBody>
        </p:sp>
        <p:sp>
          <p:nvSpPr>
            <p:cNvPr id="8971" name="Google Shape;8971;p68"/>
            <p:cNvSpPr/>
            <p:nvPr/>
          </p:nvSpPr>
          <p:spPr>
            <a:xfrm>
              <a:off x="3460466" y="3547700"/>
              <a:ext cx="689100" cy="656400"/>
            </a:xfrm>
            <a:prstGeom prst="roundRect">
              <a:avLst>
                <a:gd name="adj" fmla="val 16667"/>
              </a:avLst>
            </a:prstGeom>
            <a:solidFill>
              <a:srgbClr val="A1393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txBox="1"/>
            <p:nvPr/>
          </p:nvSpPr>
          <p:spPr>
            <a:xfrm>
              <a:off x="3460476"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#a13939</a:t>
              </a:r>
              <a:endParaRPr sz="1000">
                <a:solidFill>
                  <a:srgbClr val="FFFFFF"/>
                </a:solidFill>
              </a:endParaRPr>
            </a:p>
          </p:txBody>
        </p:sp>
        <p:sp>
          <p:nvSpPr>
            <p:cNvPr id="8973" name="Google Shape;8973;p68"/>
            <p:cNvSpPr/>
            <p:nvPr/>
          </p:nvSpPr>
          <p:spPr>
            <a:xfrm>
              <a:off x="4308604" y="3547700"/>
              <a:ext cx="689100" cy="656400"/>
            </a:xfrm>
            <a:prstGeom prst="roundRect">
              <a:avLst>
                <a:gd name="adj" fmla="val 16667"/>
              </a:avLst>
            </a:prstGeom>
            <a:solidFill>
              <a:srgbClr val="56869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txBox="1"/>
            <p:nvPr/>
          </p:nvSpPr>
          <p:spPr>
            <a:xfrm>
              <a:off x="4308613"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#56869e</a:t>
              </a:r>
              <a:endParaRPr sz="1000">
                <a:solidFill>
                  <a:srgbClr val="FFFFFF"/>
                </a:solidFill>
              </a:endParaRPr>
            </a:p>
          </p:txBody>
        </p:sp>
        <p:sp>
          <p:nvSpPr>
            <p:cNvPr id="8975" name="Google Shape;8975;p68"/>
            <p:cNvSpPr/>
            <p:nvPr/>
          </p:nvSpPr>
          <p:spPr>
            <a:xfrm>
              <a:off x="5156742" y="3547700"/>
              <a:ext cx="689100" cy="656400"/>
            </a:xfrm>
            <a:prstGeom prst="roundRect">
              <a:avLst>
                <a:gd name="adj" fmla="val 16667"/>
              </a:avLst>
            </a:prstGeom>
            <a:solidFill>
              <a:srgbClr val="385E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txBox="1"/>
            <p:nvPr/>
          </p:nvSpPr>
          <p:spPr>
            <a:xfrm>
              <a:off x="5156751"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#385e6d</a:t>
              </a:r>
              <a:endParaRPr sz="1000">
                <a:solidFill>
                  <a:srgbClr val="FFFFFF"/>
                </a:solidFill>
              </a:endParaRPr>
            </a:p>
          </p:txBody>
        </p:sp>
        <p:sp>
          <p:nvSpPr>
            <p:cNvPr id="8977" name="Google Shape;8977;p68"/>
            <p:cNvSpPr/>
            <p:nvPr/>
          </p:nvSpPr>
          <p:spPr>
            <a:xfrm>
              <a:off x="6004879" y="3547700"/>
              <a:ext cx="689100" cy="656400"/>
            </a:xfrm>
            <a:prstGeom prst="roundRect">
              <a:avLst>
                <a:gd name="adj" fmla="val 16667"/>
              </a:avLst>
            </a:prstGeom>
            <a:solidFill>
              <a:srgbClr val="353B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8"/>
            <p:cNvSpPr txBox="1"/>
            <p:nvPr/>
          </p:nvSpPr>
          <p:spPr>
            <a:xfrm>
              <a:off x="6004889"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#353b51</a:t>
              </a:r>
              <a:endParaRPr sz="1000">
                <a:solidFill>
                  <a:srgbClr val="FFFFFF"/>
                </a:solidFill>
              </a:endParaRPr>
            </a:p>
          </p:txBody>
        </p:sp>
        <p:sp>
          <p:nvSpPr>
            <p:cNvPr id="8979" name="Google Shape;8979;p68"/>
            <p:cNvSpPr/>
            <p:nvPr/>
          </p:nvSpPr>
          <p:spPr>
            <a:xfrm>
              <a:off x="6853017" y="3547700"/>
              <a:ext cx="689100" cy="656400"/>
            </a:xfrm>
            <a:prstGeom prst="roundRect">
              <a:avLst>
                <a:gd name="adj" fmla="val 16667"/>
              </a:avLst>
            </a:prstGeom>
            <a:solidFill>
              <a:srgbClr val="EAEA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8"/>
            <p:cNvSpPr txBox="1"/>
            <p:nvPr/>
          </p:nvSpPr>
          <p:spPr>
            <a:xfrm>
              <a:off x="6853027"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#eaeaea</a:t>
              </a:r>
              <a:endParaRPr sz="1000">
                <a:solidFill>
                  <a:schemeClr val="dk1"/>
                </a:solidFill>
              </a:endParaRPr>
            </a:p>
          </p:txBody>
        </p:sp>
        <p:sp>
          <p:nvSpPr>
            <p:cNvPr id="8981" name="Google Shape;8981;p68"/>
            <p:cNvSpPr/>
            <p:nvPr/>
          </p:nvSpPr>
          <p:spPr>
            <a:xfrm>
              <a:off x="7701155" y="3547700"/>
              <a:ext cx="689100" cy="6564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8"/>
            <p:cNvSpPr txBox="1"/>
            <p:nvPr/>
          </p:nvSpPr>
          <p:spPr>
            <a:xfrm>
              <a:off x="7701164" y="3684413"/>
              <a:ext cx="689100" cy="3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02"/>
        <p:cNvGrpSpPr/>
        <p:nvPr/>
      </p:nvGrpSpPr>
      <p:grpSpPr>
        <a:xfrm>
          <a:off x="0" y="0"/>
          <a:ext cx="0" cy="0"/>
          <a:chOff x="0" y="0"/>
          <a:chExt cx="0" cy="0"/>
        </a:xfrm>
      </p:grpSpPr>
      <p:sp>
        <p:nvSpPr>
          <p:cNvPr id="9003" name="Google Shape;9003;p7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9004" name="Google Shape;9004;p70"/>
          <p:cNvGrpSpPr/>
          <p:nvPr/>
        </p:nvGrpSpPr>
        <p:grpSpPr>
          <a:xfrm>
            <a:off x="5156078" y="3085736"/>
            <a:ext cx="474294" cy="551291"/>
            <a:chOff x="4727025" y="1332775"/>
            <a:chExt cx="59900" cy="69625"/>
          </a:xfrm>
        </p:grpSpPr>
        <p:sp>
          <p:nvSpPr>
            <p:cNvPr id="9005" name="Google Shape;9005;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70"/>
          <p:cNvGrpSpPr/>
          <p:nvPr/>
        </p:nvGrpSpPr>
        <p:grpSpPr>
          <a:xfrm>
            <a:off x="5769734" y="2314340"/>
            <a:ext cx="555653" cy="557031"/>
            <a:chOff x="4820425" y="1329900"/>
            <a:chExt cx="70175" cy="70350"/>
          </a:xfrm>
        </p:grpSpPr>
        <p:sp>
          <p:nvSpPr>
            <p:cNvPr id="9008" name="Google Shape;9008;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70"/>
          <p:cNvGrpSpPr/>
          <p:nvPr/>
        </p:nvGrpSpPr>
        <p:grpSpPr>
          <a:xfrm>
            <a:off x="6396103" y="2318845"/>
            <a:ext cx="582574" cy="533871"/>
            <a:chOff x="4903200" y="1331525"/>
            <a:chExt cx="73575" cy="67425"/>
          </a:xfrm>
        </p:grpSpPr>
        <p:sp>
          <p:nvSpPr>
            <p:cNvPr id="9013" name="Google Shape;9013;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70"/>
          <p:cNvGrpSpPr/>
          <p:nvPr/>
        </p:nvGrpSpPr>
        <p:grpSpPr>
          <a:xfrm>
            <a:off x="5755581" y="3078709"/>
            <a:ext cx="583960" cy="565345"/>
            <a:chOff x="4815575" y="1416800"/>
            <a:chExt cx="73750" cy="71400"/>
          </a:xfrm>
        </p:grpSpPr>
        <p:sp>
          <p:nvSpPr>
            <p:cNvPr id="9016" name="Google Shape;9016;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70"/>
          <p:cNvGrpSpPr/>
          <p:nvPr/>
        </p:nvGrpSpPr>
        <p:grpSpPr>
          <a:xfrm>
            <a:off x="6390362" y="3108896"/>
            <a:ext cx="589898" cy="504970"/>
            <a:chOff x="4902475" y="1418875"/>
            <a:chExt cx="74500" cy="63775"/>
          </a:xfrm>
        </p:grpSpPr>
        <p:sp>
          <p:nvSpPr>
            <p:cNvPr id="9020" name="Google Shape;9020;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70"/>
          <p:cNvGrpSpPr/>
          <p:nvPr/>
        </p:nvGrpSpPr>
        <p:grpSpPr>
          <a:xfrm>
            <a:off x="5765577" y="3826000"/>
            <a:ext cx="563967" cy="567127"/>
            <a:chOff x="4818100" y="1507675"/>
            <a:chExt cx="71225" cy="71625"/>
          </a:xfrm>
        </p:grpSpPr>
        <p:sp>
          <p:nvSpPr>
            <p:cNvPr id="9023" name="Google Shape;9023;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0"/>
          <p:cNvGrpSpPr/>
          <p:nvPr/>
        </p:nvGrpSpPr>
        <p:grpSpPr>
          <a:xfrm>
            <a:off x="5079075" y="3829461"/>
            <a:ext cx="628301" cy="588505"/>
            <a:chOff x="4721450" y="1509475"/>
            <a:chExt cx="79350" cy="74325"/>
          </a:xfrm>
        </p:grpSpPr>
        <p:sp>
          <p:nvSpPr>
            <p:cNvPr id="9028" name="Google Shape;9028;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0"/>
          <p:cNvGrpSpPr/>
          <p:nvPr/>
        </p:nvGrpSpPr>
        <p:grpSpPr>
          <a:xfrm>
            <a:off x="6424608" y="3814027"/>
            <a:ext cx="557038" cy="562772"/>
            <a:chOff x="4906800" y="1507500"/>
            <a:chExt cx="70350" cy="71075"/>
          </a:xfrm>
        </p:grpSpPr>
        <p:sp>
          <p:nvSpPr>
            <p:cNvPr id="9033" name="Google Shape;9033;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0"/>
          <p:cNvGrpSpPr/>
          <p:nvPr/>
        </p:nvGrpSpPr>
        <p:grpSpPr>
          <a:xfrm>
            <a:off x="4462216" y="2340963"/>
            <a:ext cx="517934" cy="517934"/>
            <a:chOff x="3736598" y="2170606"/>
            <a:chExt cx="404889" cy="404889"/>
          </a:xfrm>
        </p:grpSpPr>
        <p:sp>
          <p:nvSpPr>
            <p:cNvPr id="9039" name="Google Shape;9039;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0"/>
          <p:cNvGrpSpPr/>
          <p:nvPr/>
        </p:nvGrpSpPr>
        <p:grpSpPr>
          <a:xfrm>
            <a:off x="3729277" y="2341061"/>
            <a:ext cx="586986" cy="517740"/>
            <a:chOff x="3161917" y="2170682"/>
            <a:chExt cx="458870" cy="404737"/>
          </a:xfrm>
        </p:grpSpPr>
        <p:sp>
          <p:nvSpPr>
            <p:cNvPr id="9044" name="Google Shape;9044;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70"/>
          <p:cNvGrpSpPr/>
          <p:nvPr/>
        </p:nvGrpSpPr>
        <p:grpSpPr>
          <a:xfrm>
            <a:off x="3752299" y="3102400"/>
            <a:ext cx="540943" cy="517963"/>
            <a:chOff x="3179914" y="2889488"/>
            <a:chExt cx="422876" cy="404911"/>
          </a:xfrm>
        </p:grpSpPr>
        <p:sp>
          <p:nvSpPr>
            <p:cNvPr id="9048" name="Google Shape;9048;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70"/>
          <p:cNvGrpSpPr/>
          <p:nvPr/>
        </p:nvGrpSpPr>
        <p:grpSpPr>
          <a:xfrm>
            <a:off x="4453093" y="3102358"/>
            <a:ext cx="536180" cy="518047"/>
            <a:chOff x="3729467" y="2889422"/>
            <a:chExt cx="419153" cy="404977"/>
          </a:xfrm>
        </p:grpSpPr>
        <p:sp>
          <p:nvSpPr>
            <p:cNvPr id="9055" name="Google Shape;9055;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70"/>
          <p:cNvGrpSpPr/>
          <p:nvPr/>
        </p:nvGrpSpPr>
        <p:grpSpPr>
          <a:xfrm>
            <a:off x="1990126" y="3445787"/>
            <a:ext cx="965351" cy="134611"/>
            <a:chOff x="4411970" y="2962952"/>
            <a:chExt cx="706544" cy="104212"/>
          </a:xfrm>
        </p:grpSpPr>
        <p:sp>
          <p:nvSpPr>
            <p:cNvPr id="9063" name="Google Shape;9063;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70"/>
          <p:cNvGrpSpPr/>
          <p:nvPr/>
        </p:nvGrpSpPr>
        <p:grpSpPr>
          <a:xfrm>
            <a:off x="1990126" y="3041077"/>
            <a:ext cx="960158" cy="289172"/>
            <a:chOff x="4411970" y="2726085"/>
            <a:chExt cx="643107" cy="193659"/>
          </a:xfrm>
        </p:grpSpPr>
        <p:sp>
          <p:nvSpPr>
            <p:cNvPr id="9068" name="Google Shape;9068;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0"/>
          <p:cNvGrpSpPr/>
          <p:nvPr/>
        </p:nvGrpSpPr>
        <p:grpSpPr>
          <a:xfrm>
            <a:off x="998624" y="3295400"/>
            <a:ext cx="811503" cy="252584"/>
            <a:chOff x="4411970" y="4340222"/>
            <a:chExt cx="779467" cy="242683"/>
          </a:xfrm>
        </p:grpSpPr>
        <p:sp>
          <p:nvSpPr>
            <p:cNvPr id="9072" name="Google Shape;9072;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70"/>
          <p:cNvGrpSpPr/>
          <p:nvPr/>
        </p:nvGrpSpPr>
        <p:grpSpPr>
          <a:xfrm>
            <a:off x="1990126" y="2709308"/>
            <a:ext cx="965160" cy="216230"/>
            <a:chOff x="4411970" y="2468674"/>
            <a:chExt cx="747317" cy="167425"/>
          </a:xfrm>
        </p:grpSpPr>
        <p:sp>
          <p:nvSpPr>
            <p:cNvPr id="9076" name="Google Shape;9076;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8" name="Google Shape;9078;p7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70"/>
          <p:cNvGrpSpPr/>
          <p:nvPr/>
        </p:nvGrpSpPr>
        <p:grpSpPr>
          <a:xfrm>
            <a:off x="997692" y="2334687"/>
            <a:ext cx="1959041" cy="208784"/>
            <a:chOff x="6336019" y="3733725"/>
            <a:chExt cx="2566206" cy="351310"/>
          </a:xfrm>
        </p:grpSpPr>
        <p:sp>
          <p:nvSpPr>
            <p:cNvPr id="9080" name="Google Shape;9080;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70"/>
          <p:cNvGrpSpPr/>
          <p:nvPr/>
        </p:nvGrpSpPr>
        <p:grpSpPr>
          <a:xfrm>
            <a:off x="1990126" y="3950602"/>
            <a:ext cx="946551" cy="153200"/>
            <a:chOff x="4404545" y="3301592"/>
            <a:chExt cx="782403" cy="129272"/>
          </a:xfrm>
        </p:grpSpPr>
        <p:sp>
          <p:nvSpPr>
            <p:cNvPr id="9085" name="Google Shape;9085;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70"/>
          <p:cNvGrpSpPr/>
          <p:nvPr/>
        </p:nvGrpSpPr>
        <p:grpSpPr>
          <a:xfrm>
            <a:off x="1990126" y="3695937"/>
            <a:ext cx="962257" cy="139127"/>
            <a:chOff x="4411970" y="3131459"/>
            <a:chExt cx="710520" cy="117397"/>
          </a:xfrm>
        </p:grpSpPr>
        <p:sp>
          <p:nvSpPr>
            <p:cNvPr id="9088" name="Google Shape;9088;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0" name="Google Shape;9090;p7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1" name="Google Shape;9091;p70"/>
          <p:cNvGrpSpPr/>
          <p:nvPr/>
        </p:nvGrpSpPr>
        <p:grpSpPr>
          <a:xfrm>
            <a:off x="990271" y="3621603"/>
            <a:ext cx="823838" cy="458988"/>
            <a:chOff x="4411970" y="1801825"/>
            <a:chExt cx="734586" cy="409262"/>
          </a:xfrm>
        </p:grpSpPr>
        <p:sp>
          <p:nvSpPr>
            <p:cNvPr id="9092" name="Google Shape;9092;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70"/>
          <p:cNvGrpSpPr/>
          <p:nvPr/>
        </p:nvGrpSpPr>
        <p:grpSpPr>
          <a:xfrm>
            <a:off x="3095243" y="2339173"/>
            <a:ext cx="521514" cy="521514"/>
            <a:chOff x="5681300" y="2527788"/>
            <a:chExt cx="805800" cy="805800"/>
          </a:xfrm>
        </p:grpSpPr>
        <p:sp>
          <p:nvSpPr>
            <p:cNvPr id="9095" name="Google Shape;9095;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70"/>
          <p:cNvGrpSpPr/>
          <p:nvPr/>
        </p:nvGrpSpPr>
        <p:grpSpPr>
          <a:xfrm>
            <a:off x="3089483" y="3094865"/>
            <a:ext cx="533033" cy="533033"/>
            <a:chOff x="4049800" y="640400"/>
            <a:chExt cx="858900" cy="858900"/>
          </a:xfrm>
        </p:grpSpPr>
        <p:sp>
          <p:nvSpPr>
            <p:cNvPr id="9098" name="Google Shape;9098;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70"/>
          <p:cNvGrpSpPr/>
          <p:nvPr/>
        </p:nvGrpSpPr>
        <p:grpSpPr>
          <a:xfrm>
            <a:off x="3014966" y="3772543"/>
            <a:ext cx="682068" cy="682068"/>
            <a:chOff x="5080188" y="927900"/>
            <a:chExt cx="961200" cy="961200"/>
          </a:xfrm>
        </p:grpSpPr>
        <p:sp>
          <p:nvSpPr>
            <p:cNvPr id="9101" name="Google Shape;9101;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0"/>
          <p:cNvGrpSpPr/>
          <p:nvPr/>
        </p:nvGrpSpPr>
        <p:grpSpPr>
          <a:xfrm>
            <a:off x="4478465" y="3869234"/>
            <a:ext cx="505650" cy="504006"/>
            <a:chOff x="6039282" y="1042577"/>
            <a:chExt cx="734315" cy="731929"/>
          </a:xfrm>
        </p:grpSpPr>
        <p:sp>
          <p:nvSpPr>
            <p:cNvPr id="9110" name="Google Shape;9110;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0"/>
          <p:cNvGrpSpPr/>
          <p:nvPr/>
        </p:nvGrpSpPr>
        <p:grpSpPr>
          <a:xfrm>
            <a:off x="5091067" y="2298862"/>
            <a:ext cx="567744" cy="602136"/>
            <a:chOff x="1825800" y="1651625"/>
            <a:chExt cx="539989" cy="571775"/>
          </a:xfrm>
        </p:grpSpPr>
        <p:sp>
          <p:nvSpPr>
            <p:cNvPr id="9132" name="Google Shape;9132;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70"/>
          <p:cNvGrpSpPr/>
          <p:nvPr/>
        </p:nvGrpSpPr>
        <p:grpSpPr>
          <a:xfrm>
            <a:off x="3765995" y="3855579"/>
            <a:ext cx="508123" cy="507955"/>
            <a:chOff x="1897577" y="2802432"/>
            <a:chExt cx="492176" cy="492014"/>
          </a:xfrm>
        </p:grpSpPr>
        <p:sp>
          <p:nvSpPr>
            <p:cNvPr id="9137" name="Google Shape;9137;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70"/>
          <p:cNvGrpSpPr/>
          <p:nvPr/>
        </p:nvGrpSpPr>
        <p:grpSpPr>
          <a:xfrm>
            <a:off x="997525" y="4169123"/>
            <a:ext cx="809227" cy="200842"/>
            <a:chOff x="2013045" y="4813233"/>
            <a:chExt cx="921986" cy="228854"/>
          </a:xfrm>
        </p:grpSpPr>
        <p:sp>
          <p:nvSpPr>
            <p:cNvPr id="9150" name="Google Shape;9150;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70"/>
          <p:cNvGrpSpPr/>
          <p:nvPr/>
        </p:nvGrpSpPr>
        <p:grpSpPr>
          <a:xfrm>
            <a:off x="1005985" y="2656004"/>
            <a:ext cx="792421" cy="269941"/>
            <a:chOff x="1046767" y="4756633"/>
            <a:chExt cx="859646" cy="292841"/>
          </a:xfrm>
        </p:grpSpPr>
        <p:sp>
          <p:nvSpPr>
            <p:cNvPr id="9153" name="Google Shape;9153;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6" name="Google Shape;9156;p7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0" name="Google Shape;9160;p70"/>
          <p:cNvGrpSpPr/>
          <p:nvPr/>
        </p:nvGrpSpPr>
        <p:grpSpPr>
          <a:xfrm>
            <a:off x="7141841" y="2550562"/>
            <a:ext cx="166473" cy="141497"/>
            <a:chOff x="4660325" y="1866850"/>
            <a:chExt cx="68350" cy="58100"/>
          </a:xfrm>
        </p:grpSpPr>
        <p:sp>
          <p:nvSpPr>
            <p:cNvPr id="9161" name="Google Shape;9161;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0"/>
          <p:cNvGrpSpPr/>
          <p:nvPr/>
        </p:nvGrpSpPr>
        <p:grpSpPr>
          <a:xfrm>
            <a:off x="7451186" y="2576286"/>
            <a:ext cx="162515" cy="90049"/>
            <a:chOff x="4791775" y="1877500"/>
            <a:chExt cx="66725" cy="36975"/>
          </a:xfrm>
        </p:grpSpPr>
        <p:sp>
          <p:nvSpPr>
            <p:cNvPr id="9164" name="Google Shape;9164;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70"/>
          <p:cNvGrpSpPr/>
          <p:nvPr/>
        </p:nvGrpSpPr>
        <p:grpSpPr>
          <a:xfrm>
            <a:off x="7772899" y="2576286"/>
            <a:ext cx="144979" cy="90049"/>
            <a:chOff x="4923925" y="1877500"/>
            <a:chExt cx="59525" cy="36975"/>
          </a:xfrm>
        </p:grpSpPr>
        <p:sp>
          <p:nvSpPr>
            <p:cNvPr id="9167" name="Google Shape;9167;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70"/>
          <p:cNvGrpSpPr/>
          <p:nvPr/>
        </p:nvGrpSpPr>
        <p:grpSpPr>
          <a:xfrm>
            <a:off x="8067390" y="2558477"/>
            <a:ext cx="141447" cy="125667"/>
            <a:chOff x="5058450" y="1870100"/>
            <a:chExt cx="58075" cy="51600"/>
          </a:xfrm>
        </p:grpSpPr>
        <p:sp>
          <p:nvSpPr>
            <p:cNvPr id="9170" name="Google Shape;9170;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70"/>
          <p:cNvGrpSpPr/>
          <p:nvPr/>
        </p:nvGrpSpPr>
        <p:grpSpPr>
          <a:xfrm>
            <a:off x="7481905" y="2980885"/>
            <a:ext cx="101077" cy="107645"/>
            <a:chOff x="4811425" y="2065025"/>
            <a:chExt cx="41500" cy="44200"/>
          </a:xfrm>
        </p:grpSpPr>
        <p:sp>
          <p:nvSpPr>
            <p:cNvPr id="9173" name="Google Shape;9173;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0"/>
          <p:cNvGrpSpPr/>
          <p:nvPr/>
        </p:nvGrpSpPr>
        <p:grpSpPr>
          <a:xfrm>
            <a:off x="7774342" y="2981098"/>
            <a:ext cx="120867" cy="107218"/>
            <a:chOff x="4929875" y="2065025"/>
            <a:chExt cx="49625" cy="44025"/>
          </a:xfrm>
        </p:grpSpPr>
        <p:sp>
          <p:nvSpPr>
            <p:cNvPr id="9176" name="Google Shape;9176;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70"/>
          <p:cNvGrpSpPr/>
          <p:nvPr/>
        </p:nvGrpSpPr>
        <p:grpSpPr>
          <a:xfrm>
            <a:off x="8103011" y="2984112"/>
            <a:ext cx="70206" cy="101191"/>
            <a:chOff x="5083925" y="2066350"/>
            <a:chExt cx="28825" cy="41550"/>
          </a:xfrm>
        </p:grpSpPr>
        <p:sp>
          <p:nvSpPr>
            <p:cNvPr id="9179" name="Google Shape;9179;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0"/>
          <p:cNvGrpSpPr/>
          <p:nvPr/>
        </p:nvGrpSpPr>
        <p:grpSpPr>
          <a:xfrm>
            <a:off x="7134565" y="2999759"/>
            <a:ext cx="181026" cy="69896"/>
            <a:chOff x="4659775" y="2072775"/>
            <a:chExt cx="74325" cy="28700"/>
          </a:xfrm>
        </p:grpSpPr>
        <p:sp>
          <p:nvSpPr>
            <p:cNvPr id="9182" name="Google Shape;9182;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70"/>
          <p:cNvGrpSpPr/>
          <p:nvPr/>
        </p:nvGrpSpPr>
        <p:grpSpPr>
          <a:xfrm>
            <a:off x="8054421" y="2790324"/>
            <a:ext cx="167387" cy="89197"/>
            <a:chOff x="4662475" y="1976500"/>
            <a:chExt cx="68725" cy="36625"/>
          </a:xfrm>
        </p:grpSpPr>
        <p:sp>
          <p:nvSpPr>
            <p:cNvPr id="9186" name="Google Shape;9186;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70"/>
          <p:cNvGrpSpPr/>
          <p:nvPr/>
        </p:nvGrpSpPr>
        <p:grpSpPr>
          <a:xfrm>
            <a:off x="7751326" y="2793764"/>
            <a:ext cx="166899" cy="82317"/>
            <a:chOff x="4920150" y="1977875"/>
            <a:chExt cx="68525" cy="33800"/>
          </a:xfrm>
        </p:grpSpPr>
        <p:sp>
          <p:nvSpPr>
            <p:cNvPr id="9190" name="Google Shape;9190;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70"/>
          <p:cNvGrpSpPr/>
          <p:nvPr/>
        </p:nvGrpSpPr>
        <p:grpSpPr>
          <a:xfrm>
            <a:off x="7162483" y="3197682"/>
            <a:ext cx="125190" cy="127859"/>
            <a:chOff x="4676550" y="2160575"/>
            <a:chExt cx="51400" cy="52500"/>
          </a:xfrm>
        </p:grpSpPr>
        <p:sp>
          <p:nvSpPr>
            <p:cNvPr id="9194" name="Google Shape;9194;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70"/>
          <p:cNvGrpSpPr/>
          <p:nvPr/>
        </p:nvGrpSpPr>
        <p:grpSpPr>
          <a:xfrm>
            <a:off x="7459741" y="3204714"/>
            <a:ext cx="145405" cy="113794"/>
            <a:chOff x="4768325" y="2163475"/>
            <a:chExt cx="59700" cy="46725"/>
          </a:xfrm>
        </p:grpSpPr>
        <p:sp>
          <p:nvSpPr>
            <p:cNvPr id="9198" name="Google Shape;9198;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0" name="Google Shape;9200;p7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6" name="Google Shape;9206;p70"/>
          <p:cNvGrpSpPr/>
          <p:nvPr/>
        </p:nvGrpSpPr>
        <p:grpSpPr>
          <a:xfrm>
            <a:off x="7476059" y="3459808"/>
            <a:ext cx="112768" cy="106853"/>
            <a:chOff x="4768575" y="2253950"/>
            <a:chExt cx="46300" cy="43875"/>
          </a:xfrm>
        </p:grpSpPr>
        <p:sp>
          <p:nvSpPr>
            <p:cNvPr id="9207" name="Google Shape;9207;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70"/>
          <p:cNvGrpSpPr/>
          <p:nvPr/>
        </p:nvGrpSpPr>
        <p:grpSpPr>
          <a:xfrm>
            <a:off x="7775682" y="3948834"/>
            <a:ext cx="118187" cy="146246"/>
            <a:chOff x="4960900" y="2433225"/>
            <a:chExt cx="48525" cy="60050"/>
          </a:xfrm>
        </p:grpSpPr>
        <p:sp>
          <p:nvSpPr>
            <p:cNvPr id="9210" name="Google Shape;9210;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0"/>
          <p:cNvGrpSpPr/>
          <p:nvPr/>
        </p:nvGrpSpPr>
        <p:grpSpPr>
          <a:xfrm>
            <a:off x="7464247" y="4212895"/>
            <a:ext cx="136394" cy="143810"/>
            <a:chOff x="4854075" y="2527625"/>
            <a:chExt cx="56000" cy="59050"/>
          </a:xfrm>
        </p:grpSpPr>
        <p:sp>
          <p:nvSpPr>
            <p:cNvPr id="9213" name="Google Shape;9213;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5" name="Google Shape;9215;p7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8" name="Google Shape;9218;p70"/>
          <p:cNvGrpSpPr/>
          <p:nvPr/>
        </p:nvGrpSpPr>
        <p:grpSpPr>
          <a:xfrm>
            <a:off x="8088458" y="3676639"/>
            <a:ext cx="99312" cy="160797"/>
            <a:chOff x="5059700" y="2334775"/>
            <a:chExt cx="40775" cy="66025"/>
          </a:xfrm>
        </p:grpSpPr>
        <p:sp>
          <p:nvSpPr>
            <p:cNvPr id="9219" name="Google Shape;9219;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0"/>
          <p:cNvGrpSpPr/>
          <p:nvPr/>
        </p:nvGrpSpPr>
        <p:grpSpPr>
          <a:xfrm>
            <a:off x="8045622" y="3941771"/>
            <a:ext cx="184984" cy="160371"/>
            <a:chOff x="5037700" y="2430325"/>
            <a:chExt cx="75950" cy="65850"/>
          </a:xfrm>
        </p:grpSpPr>
        <p:sp>
          <p:nvSpPr>
            <p:cNvPr id="9229" name="Google Shape;9229;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70"/>
          <p:cNvGrpSpPr/>
          <p:nvPr/>
        </p:nvGrpSpPr>
        <p:grpSpPr>
          <a:xfrm>
            <a:off x="7465128" y="3708223"/>
            <a:ext cx="173014" cy="97629"/>
            <a:chOff x="4756975" y="2341800"/>
            <a:chExt cx="91975" cy="51925"/>
          </a:xfrm>
        </p:grpSpPr>
        <p:sp>
          <p:nvSpPr>
            <p:cNvPr id="9232" name="Google Shape;9232;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70"/>
          <p:cNvGrpSpPr/>
          <p:nvPr/>
        </p:nvGrpSpPr>
        <p:grpSpPr>
          <a:xfrm>
            <a:off x="7732065" y="4196920"/>
            <a:ext cx="212497" cy="175761"/>
            <a:chOff x="4943575" y="2516350"/>
            <a:chExt cx="98675" cy="81700"/>
          </a:xfrm>
        </p:grpSpPr>
        <p:sp>
          <p:nvSpPr>
            <p:cNvPr id="9253" name="Google Shape;9253;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1" name="Google Shape;9331;p7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339"/>
        <p:cNvGrpSpPr/>
        <p:nvPr/>
      </p:nvGrpSpPr>
      <p:grpSpPr>
        <a:xfrm>
          <a:off x="0" y="0"/>
          <a:ext cx="0" cy="0"/>
          <a:chOff x="0" y="0"/>
          <a:chExt cx="0" cy="0"/>
        </a:xfrm>
      </p:grpSpPr>
      <p:grpSp>
        <p:nvGrpSpPr>
          <p:cNvPr id="9340" name="Google Shape;9340;p71"/>
          <p:cNvGrpSpPr/>
          <p:nvPr/>
        </p:nvGrpSpPr>
        <p:grpSpPr>
          <a:xfrm>
            <a:off x="745571" y="1168666"/>
            <a:ext cx="2492868" cy="1379876"/>
            <a:chOff x="2654821" y="2311071"/>
            <a:chExt cx="2279715" cy="1262120"/>
          </a:xfrm>
        </p:grpSpPr>
        <p:grpSp>
          <p:nvGrpSpPr>
            <p:cNvPr id="9341" name="Google Shape;9341;p71"/>
            <p:cNvGrpSpPr/>
            <p:nvPr/>
          </p:nvGrpSpPr>
          <p:grpSpPr>
            <a:xfrm>
              <a:off x="4034269" y="2840745"/>
              <a:ext cx="40212" cy="36437"/>
              <a:chOff x="4293400" y="2574725"/>
              <a:chExt cx="84425" cy="80100"/>
            </a:xfrm>
          </p:grpSpPr>
          <p:sp>
            <p:nvSpPr>
              <p:cNvPr id="9342" name="Google Shape;9342;p7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9343" name="Google Shape;9343;p7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71"/>
            <p:cNvGrpSpPr/>
            <p:nvPr/>
          </p:nvGrpSpPr>
          <p:grpSpPr>
            <a:xfrm>
              <a:off x="3894606" y="2334874"/>
              <a:ext cx="913198" cy="518984"/>
              <a:chOff x="4000175" y="1462675"/>
              <a:chExt cx="1917275" cy="1140875"/>
            </a:xfrm>
          </p:grpSpPr>
          <p:sp>
            <p:nvSpPr>
              <p:cNvPr id="9345" name="Google Shape;9345;p7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9346" name="Google Shape;9346;p71"/>
              <p:cNvGrpSpPr/>
              <p:nvPr/>
            </p:nvGrpSpPr>
            <p:grpSpPr>
              <a:xfrm>
                <a:off x="4000175" y="1462675"/>
                <a:ext cx="1917275" cy="1140875"/>
                <a:chOff x="4000175" y="1462675"/>
                <a:chExt cx="1917275" cy="1140875"/>
              </a:xfrm>
            </p:grpSpPr>
            <p:sp>
              <p:nvSpPr>
                <p:cNvPr id="9347" name="Google Shape;9347;p7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9348" name="Google Shape;9348;p7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352" name="Google Shape;9352;p7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3" name="Google Shape;9353;p71"/>
            <p:cNvGrpSpPr/>
            <p:nvPr/>
          </p:nvGrpSpPr>
          <p:grpSpPr>
            <a:xfrm>
              <a:off x="3875768" y="2846704"/>
              <a:ext cx="44796" cy="47366"/>
              <a:chOff x="3960625" y="2587825"/>
              <a:chExt cx="94050" cy="104125"/>
            </a:xfrm>
          </p:grpSpPr>
          <p:sp>
            <p:nvSpPr>
              <p:cNvPr id="9354" name="Google Shape;9354;p7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9355" name="Google Shape;9355;p7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71"/>
            <p:cNvGrpSpPr/>
            <p:nvPr/>
          </p:nvGrpSpPr>
          <p:grpSpPr>
            <a:xfrm>
              <a:off x="3782759" y="2807162"/>
              <a:ext cx="82686" cy="85487"/>
              <a:chOff x="3765350" y="2500900"/>
              <a:chExt cx="173600" cy="187925"/>
            </a:xfrm>
          </p:grpSpPr>
          <p:sp>
            <p:nvSpPr>
              <p:cNvPr id="9357" name="Google Shape;9357;p7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9358" name="Google Shape;9358;p7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71"/>
            <p:cNvGrpSpPr/>
            <p:nvPr/>
          </p:nvGrpSpPr>
          <p:grpSpPr>
            <a:xfrm>
              <a:off x="3775674" y="2798496"/>
              <a:ext cx="40545" cy="23564"/>
              <a:chOff x="3750475" y="2481850"/>
              <a:chExt cx="85125" cy="51800"/>
            </a:xfrm>
          </p:grpSpPr>
          <p:sp>
            <p:nvSpPr>
              <p:cNvPr id="9364" name="Google Shape;9364;p7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9366" name="Google Shape;9366;p71"/>
            <p:cNvGrpSpPr/>
            <p:nvPr/>
          </p:nvGrpSpPr>
          <p:grpSpPr>
            <a:xfrm>
              <a:off x="3716946" y="2776024"/>
              <a:ext cx="81971" cy="76912"/>
              <a:chOff x="3627175" y="2432450"/>
              <a:chExt cx="172100" cy="169075"/>
            </a:xfrm>
          </p:grpSpPr>
          <p:sp>
            <p:nvSpPr>
              <p:cNvPr id="9367" name="Google Shape;9367;p7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9369" name="Google Shape;9369;p7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370" name="Google Shape;9370;p71"/>
            <p:cNvGrpSpPr/>
            <p:nvPr/>
          </p:nvGrpSpPr>
          <p:grpSpPr>
            <a:xfrm>
              <a:off x="3685682" y="2845624"/>
              <a:ext cx="29311" cy="45055"/>
              <a:chOff x="3561536" y="2585450"/>
              <a:chExt cx="61539" cy="99045"/>
            </a:xfrm>
          </p:grpSpPr>
          <p:sp>
            <p:nvSpPr>
              <p:cNvPr id="9371" name="Google Shape;9371;p7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9373" name="Google Shape;9373;p71"/>
            <p:cNvGrpSpPr/>
            <p:nvPr/>
          </p:nvGrpSpPr>
          <p:grpSpPr>
            <a:xfrm>
              <a:off x="3849905" y="2572252"/>
              <a:ext cx="74339" cy="119559"/>
              <a:chOff x="3906325" y="1984500"/>
              <a:chExt cx="156075" cy="262825"/>
            </a:xfrm>
          </p:grpSpPr>
          <p:sp>
            <p:nvSpPr>
              <p:cNvPr id="9374" name="Google Shape;9374;p7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9375" name="Google Shape;9375;p7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1"/>
            <p:cNvGrpSpPr/>
            <p:nvPr/>
          </p:nvGrpSpPr>
          <p:grpSpPr>
            <a:xfrm>
              <a:off x="2654821" y="2414345"/>
              <a:ext cx="667570" cy="558731"/>
              <a:chOff x="1397225" y="1637375"/>
              <a:chExt cx="1401575" cy="1228250"/>
            </a:xfrm>
          </p:grpSpPr>
          <p:sp>
            <p:nvSpPr>
              <p:cNvPr id="9377" name="Google Shape;9377;p7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9378" name="Google Shape;9378;p71"/>
              <p:cNvGrpSpPr/>
              <p:nvPr/>
            </p:nvGrpSpPr>
            <p:grpSpPr>
              <a:xfrm>
                <a:off x="1397225" y="1637375"/>
                <a:ext cx="1398775" cy="1228250"/>
                <a:chOff x="1397225" y="1637375"/>
                <a:chExt cx="1398775" cy="1228250"/>
              </a:xfrm>
            </p:grpSpPr>
            <p:sp>
              <p:nvSpPr>
                <p:cNvPr id="9379" name="Google Shape;9379;p7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1" name="Google Shape;9381;p71"/>
            <p:cNvGrpSpPr/>
            <p:nvPr/>
          </p:nvGrpSpPr>
          <p:grpSpPr>
            <a:xfrm>
              <a:off x="3230417" y="3103734"/>
              <a:ext cx="282982" cy="280332"/>
              <a:chOff x="2605700" y="3152850"/>
              <a:chExt cx="594125" cy="616250"/>
            </a:xfrm>
          </p:grpSpPr>
          <p:sp>
            <p:nvSpPr>
              <p:cNvPr id="9382" name="Google Shape;9382;p7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9383" name="Google Shape;9383;p7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9384" name="Google Shape;9384;p71"/>
            <p:cNvGrpSpPr/>
            <p:nvPr/>
          </p:nvGrpSpPr>
          <p:grpSpPr>
            <a:xfrm>
              <a:off x="3265985" y="3226989"/>
              <a:ext cx="87151" cy="346202"/>
              <a:chOff x="2680375" y="3423800"/>
              <a:chExt cx="182975" cy="761050"/>
            </a:xfrm>
          </p:grpSpPr>
          <p:sp>
            <p:nvSpPr>
              <p:cNvPr id="9385" name="Google Shape;9385;p7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9386" name="Google Shape;9386;p7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71"/>
            <p:cNvGrpSpPr/>
            <p:nvPr/>
          </p:nvGrpSpPr>
          <p:grpSpPr>
            <a:xfrm>
              <a:off x="3855466" y="3289811"/>
              <a:ext cx="112514" cy="94210"/>
              <a:chOff x="3918000" y="3561900"/>
              <a:chExt cx="236225" cy="207100"/>
            </a:xfrm>
          </p:grpSpPr>
          <p:sp>
            <p:nvSpPr>
              <p:cNvPr id="9388" name="Google Shape;9388;p7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9389" name="Google Shape;9389;p7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7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9393" name="Google Shape;9393;p71"/>
            <p:cNvGrpSpPr/>
            <p:nvPr/>
          </p:nvGrpSpPr>
          <p:grpSpPr>
            <a:xfrm>
              <a:off x="2905224" y="2311071"/>
              <a:ext cx="596721" cy="528992"/>
              <a:chOff x="1922950" y="1410350"/>
              <a:chExt cx="1252825" cy="1162875"/>
            </a:xfrm>
          </p:grpSpPr>
          <p:sp>
            <p:nvSpPr>
              <p:cNvPr id="9394" name="Google Shape;9394;p7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9410" name="Google Shape;9410;p7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430" name="Google Shape;9430;p7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31" name="Google Shape;9431;p7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71"/>
            <p:cNvGrpSpPr/>
            <p:nvPr/>
          </p:nvGrpSpPr>
          <p:grpSpPr>
            <a:xfrm>
              <a:off x="3280929" y="3294542"/>
              <a:ext cx="109894" cy="272224"/>
              <a:chOff x="2711750" y="3572300"/>
              <a:chExt cx="230725" cy="598425"/>
            </a:xfrm>
          </p:grpSpPr>
          <p:sp>
            <p:nvSpPr>
              <p:cNvPr id="9433" name="Google Shape;9433;p7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5" name="Google Shape;9435;p7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6" name="Google Shape;9436;p71"/>
            <p:cNvGrpSpPr/>
            <p:nvPr/>
          </p:nvGrpSpPr>
          <p:grpSpPr>
            <a:xfrm>
              <a:off x="3790439" y="2408636"/>
              <a:ext cx="73017" cy="75684"/>
              <a:chOff x="3781475" y="1624825"/>
              <a:chExt cx="153300" cy="166375"/>
            </a:xfrm>
          </p:grpSpPr>
          <p:sp>
            <p:nvSpPr>
              <p:cNvPr id="9437" name="Google Shape;9437;p7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1" name="Google Shape;9441;p7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71"/>
            <p:cNvGrpSpPr/>
            <p:nvPr/>
          </p:nvGrpSpPr>
          <p:grpSpPr>
            <a:xfrm>
              <a:off x="4403342" y="3107749"/>
              <a:ext cx="316680" cy="101374"/>
              <a:chOff x="5068275" y="3161675"/>
              <a:chExt cx="664875" cy="222850"/>
            </a:xfrm>
          </p:grpSpPr>
          <p:sp>
            <p:nvSpPr>
              <p:cNvPr id="9449" name="Google Shape;9449;p7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7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2" name="Google Shape;9482;p71"/>
            <p:cNvGrpSpPr/>
            <p:nvPr/>
          </p:nvGrpSpPr>
          <p:grpSpPr>
            <a:xfrm>
              <a:off x="3697513" y="2707266"/>
              <a:ext cx="59549" cy="79733"/>
              <a:chOff x="3586375" y="2281300"/>
              <a:chExt cx="125025" cy="175275"/>
            </a:xfrm>
          </p:grpSpPr>
          <p:sp>
            <p:nvSpPr>
              <p:cNvPr id="9483" name="Google Shape;9483;p7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1"/>
            <p:cNvGrpSpPr/>
            <p:nvPr/>
          </p:nvGrpSpPr>
          <p:grpSpPr>
            <a:xfrm>
              <a:off x="4513224" y="3221724"/>
              <a:ext cx="274563" cy="280321"/>
              <a:chOff x="5298975" y="3412225"/>
              <a:chExt cx="576450" cy="616225"/>
            </a:xfrm>
          </p:grpSpPr>
          <p:sp>
            <p:nvSpPr>
              <p:cNvPr id="9487" name="Google Shape;9487;p7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88" name="Google Shape;9488;p7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71"/>
            <p:cNvGrpSpPr/>
            <p:nvPr/>
          </p:nvGrpSpPr>
          <p:grpSpPr>
            <a:xfrm>
              <a:off x="4824403" y="3421846"/>
              <a:ext cx="110132" cy="130647"/>
              <a:chOff x="5952300" y="3852150"/>
              <a:chExt cx="231225" cy="287200"/>
            </a:xfrm>
          </p:grpSpPr>
          <p:sp>
            <p:nvSpPr>
              <p:cNvPr id="9490" name="Google Shape;9490;p7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2" name="Google Shape;9492;p7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71"/>
            <p:cNvGrpSpPr/>
            <p:nvPr/>
          </p:nvGrpSpPr>
          <p:grpSpPr>
            <a:xfrm>
              <a:off x="4295710" y="3079670"/>
              <a:ext cx="14968" cy="27135"/>
              <a:chOff x="4842300" y="3099950"/>
              <a:chExt cx="31425" cy="59650"/>
            </a:xfrm>
          </p:grpSpPr>
          <p:sp>
            <p:nvSpPr>
              <p:cNvPr id="9501" name="Google Shape;9501;p7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5" name="Google Shape;9505;p7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3" name="Google Shape;9513;p71"/>
            <p:cNvGrpSpPr/>
            <p:nvPr/>
          </p:nvGrpSpPr>
          <p:grpSpPr>
            <a:xfrm>
              <a:off x="3831056" y="2816010"/>
              <a:ext cx="37378" cy="27612"/>
              <a:chOff x="3866750" y="2520350"/>
              <a:chExt cx="78475" cy="60700"/>
            </a:xfrm>
          </p:grpSpPr>
          <p:sp>
            <p:nvSpPr>
              <p:cNvPr id="9514" name="Google Shape;9514;p7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8" name="Google Shape;9518;p7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535" name="Google Shape;9535;p7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547" name="Google Shape;9547;p7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0" name="Google Shape;9560;p71"/>
            <p:cNvGrpSpPr/>
            <p:nvPr/>
          </p:nvGrpSpPr>
          <p:grpSpPr>
            <a:xfrm>
              <a:off x="3632736" y="3051591"/>
              <a:ext cx="63288" cy="45217"/>
              <a:chOff x="3450375" y="3038225"/>
              <a:chExt cx="132875" cy="99400"/>
            </a:xfrm>
          </p:grpSpPr>
          <p:sp>
            <p:nvSpPr>
              <p:cNvPr id="9561" name="Google Shape;9561;p7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7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572" name="Google Shape;9572;p7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582" name="Google Shape;9582;p7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588" name="Google Shape;9588;p7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71"/>
          <p:cNvGrpSpPr/>
          <p:nvPr/>
        </p:nvGrpSpPr>
        <p:grpSpPr>
          <a:xfrm>
            <a:off x="3554131" y="1233340"/>
            <a:ext cx="2078182" cy="1366558"/>
            <a:chOff x="235800" y="830650"/>
            <a:chExt cx="6978450" cy="4588844"/>
          </a:xfrm>
        </p:grpSpPr>
        <p:sp>
          <p:nvSpPr>
            <p:cNvPr id="9599" name="Google Shape;9599;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1"/>
          <p:cNvGrpSpPr/>
          <p:nvPr/>
        </p:nvGrpSpPr>
        <p:grpSpPr>
          <a:xfrm>
            <a:off x="742628" y="3064442"/>
            <a:ext cx="2622876" cy="1333540"/>
            <a:chOff x="238125" y="1038125"/>
            <a:chExt cx="7146800" cy="3633625"/>
          </a:xfrm>
        </p:grpSpPr>
        <p:sp>
          <p:nvSpPr>
            <p:cNvPr id="9606" name="Google Shape;9606;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71"/>
          <p:cNvGrpSpPr/>
          <p:nvPr/>
        </p:nvGrpSpPr>
        <p:grpSpPr>
          <a:xfrm>
            <a:off x="5857556" y="1206552"/>
            <a:ext cx="2590840" cy="1380235"/>
            <a:chOff x="233350" y="949250"/>
            <a:chExt cx="7137300" cy="3802300"/>
          </a:xfrm>
        </p:grpSpPr>
        <p:sp>
          <p:nvSpPr>
            <p:cNvPr id="11179" name="Google Shape;11179;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1"/>
          <p:cNvGrpSpPr/>
          <p:nvPr/>
        </p:nvGrpSpPr>
        <p:grpSpPr>
          <a:xfrm>
            <a:off x="7671985" y="3251325"/>
            <a:ext cx="104231" cy="320340"/>
            <a:chOff x="7564426" y="3224343"/>
            <a:chExt cx="119985" cy="368801"/>
          </a:xfrm>
        </p:grpSpPr>
        <p:sp>
          <p:nvSpPr>
            <p:cNvPr id="11231" name="Google Shape;11231;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71"/>
          <p:cNvGrpSpPr/>
          <p:nvPr/>
        </p:nvGrpSpPr>
        <p:grpSpPr>
          <a:xfrm>
            <a:off x="7371473" y="3245427"/>
            <a:ext cx="189489" cy="332132"/>
            <a:chOff x="8370831" y="3202002"/>
            <a:chExt cx="218129" cy="382376"/>
          </a:xfrm>
        </p:grpSpPr>
        <p:sp>
          <p:nvSpPr>
            <p:cNvPr id="11234" name="Google Shape;11234;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1"/>
          <p:cNvGrpSpPr/>
          <p:nvPr/>
        </p:nvGrpSpPr>
        <p:grpSpPr>
          <a:xfrm>
            <a:off x="8094863" y="3656559"/>
            <a:ext cx="309429" cy="267000"/>
            <a:chOff x="6742064" y="3750480"/>
            <a:chExt cx="399315" cy="344560"/>
          </a:xfrm>
        </p:grpSpPr>
        <p:sp>
          <p:nvSpPr>
            <p:cNvPr id="11237" name="Google Shape;11237;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71"/>
          <p:cNvGrpSpPr/>
          <p:nvPr/>
        </p:nvGrpSpPr>
        <p:grpSpPr>
          <a:xfrm>
            <a:off x="7633882" y="4007606"/>
            <a:ext cx="180437" cy="281608"/>
            <a:chOff x="7248525" y="3739696"/>
            <a:chExt cx="230531" cy="359790"/>
          </a:xfrm>
        </p:grpSpPr>
        <p:sp>
          <p:nvSpPr>
            <p:cNvPr id="11240" name="Google Shape;11240;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71"/>
          <p:cNvGrpSpPr/>
          <p:nvPr/>
        </p:nvGrpSpPr>
        <p:grpSpPr>
          <a:xfrm>
            <a:off x="7879801" y="3650830"/>
            <a:ext cx="162896" cy="278710"/>
            <a:chOff x="7601242" y="3729267"/>
            <a:chExt cx="222566" cy="380803"/>
          </a:xfrm>
        </p:grpSpPr>
        <p:sp>
          <p:nvSpPr>
            <p:cNvPr id="11243" name="Google Shape;11243;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5" name="Google Shape;11245;p7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6" name="Google Shape;11246;p71"/>
          <p:cNvGrpSpPr/>
          <p:nvPr/>
        </p:nvGrpSpPr>
        <p:grpSpPr>
          <a:xfrm>
            <a:off x="7369446" y="3651971"/>
            <a:ext cx="193543" cy="275990"/>
            <a:chOff x="8304647" y="3738687"/>
            <a:chExt cx="225076" cy="320956"/>
          </a:xfrm>
        </p:grpSpPr>
        <p:sp>
          <p:nvSpPr>
            <p:cNvPr id="11247" name="Google Shape;11247;p7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1"/>
          <p:cNvGrpSpPr/>
          <p:nvPr/>
        </p:nvGrpSpPr>
        <p:grpSpPr>
          <a:xfrm>
            <a:off x="7641939" y="3651971"/>
            <a:ext cx="178492" cy="275990"/>
            <a:chOff x="8615101" y="3738687"/>
            <a:chExt cx="207573" cy="320956"/>
          </a:xfrm>
        </p:grpSpPr>
        <p:sp>
          <p:nvSpPr>
            <p:cNvPr id="11251" name="Google Shape;11251;p7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4" name="Google Shape;11254;p7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5" name="Google Shape;11255;p71"/>
          <p:cNvGrpSpPr/>
          <p:nvPr/>
        </p:nvGrpSpPr>
        <p:grpSpPr>
          <a:xfrm>
            <a:off x="6036644" y="3773459"/>
            <a:ext cx="557670" cy="511283"/>
            <a:chOff x="6015419" y="3716859"/>
            <a:chExt cx="557671" cy="511283"/>
          </a:xfrm>
        </p:grpSpPr>
        <p:sp>
          <p:nvSpPr>
            <p:cNvPr id="11256" name="Google Shape;11256;p7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7" name="Google Shape;11257;p71"/>
            <p:cNvGrpSpPr/>
            <p:nvPr/>
          </p:nvGrpSpPr>
          <p:grpSpPr>
            <a:xfrm>
              <a:off x="6036094" y="3716980"/>
              <a:ext cx="529860" cy="510468"/>
              <a:chOff x="6036094" y="3716980"/>
              <a:chExt cx="529860" cy="510468"/>
            </a:xfrm>
          </p:grpSpPr>
          <p:sp>
            <p:nvSpPr>
              <p:cNvPr id="11258" name="Google Shape;11258;p7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68" name="Google Shape;11268;p71"/>
          <p:cNvGrpSpPr/>
          <p:nvPr/>
        </p:nvGrpSpPr>
        <p:grpSpPr>
          <a:xfrm>
            <a:off x="6665529" y="3130228"/>
            <a:ext cx="576302" cy="511871"/>
            <a:chOff x="6644304" y="3073628"/>
            <a:chExt cx="576302" cy="511871"/>
          </a:xfrm>
        </p:grpSpPr>
        <p:sp>
          <p:nvSpPr>
            <p:cNvPr id="11269" name="Google Shape;11269;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71"/>
            <p:cNvGrpSpPr/>
            <p:nvPr/>
          </p:nvGrpSpPr>
          <p:grpSpPr>
            <a:xfrm>
              <a:off x="6712169" y="3085440"/>
              <a:ext cx="481622" cy="494913"/>
              <a:chOff x="6712169" y="3085440"/>
              <a:chExt cx="481622" cy="494913"/>
            </a:xfrm>
          </p:grpSpPr>
          <p:sp>
            <p:nvSpPr>
              <p:cNvPr id="11271" name="Google Shape;11271;p7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6" name="Google Shape;11276;p7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9" name="Google Shape;11279;p7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0" name="Google Shape;11280;p71"/>
          <p:cNvGrpSpPr/>
          <p:nvPr/>
        </p:nvGrpSpPr>
        <p:grpSpPr>
          <a:xfrm>
            <a:off x="6673379" y="3773223"/>
            <a:ext cx="560631" cy="511352"/>
            <a:chOff x="6652154" y="3716623"/>
            <a:chExt cx="560631" cy="511352"/>
          </a:xfrm>
        </p:grpSpPr>
        <p:sp>
          <p:nvSpPr>
            <p:cNvPr id="11281" name="Google Shape;11281;p7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2" name="Google Shape;11282;p71"/>
            <p:cNvGrpSpPr/>
            <p:nvPr/>
          </p:nvGrpSpPr>
          <p:grpSpPr>
            <a:xfrm>
              <a:off x="6669657" y="3716715"/>
              <a:ext cx="466779" cy="464290"/>
              <a:chOff x="6669657" y="3716715"/>
              <a:chExt cx="466779" cy="464290"/>
            </a:xfrm>
          </p:grpSpPr>
          <p:sp>
            <p:nvSpPr>
              <p:cNvPr id="11283" name="Google Shape;11283;p7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96" name="Google Shape;11296;p71"/>
          <p:cNvGrpSpPr/>
          <p:nvPr/>
        </p:nvGrpSpPr>
        <p:grpSpPr>
          <a:xfrm>
            <a:off x="7867470" y="4054631"/>
            <a:ext cx="187557" cy="187557"/>
            <a:chOff x="8565775" y="671075"/>
            <a:chExt cx="441000" cy="441000"/>
          </a:xfrm>
        </p:grpSpPr>
        <p:sp>
          <p:nvSpPr>
            <p:cNvPr id="11297" name="Google Shape;11297;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9" name="Google Shape;11299;p7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1" name="Google Shape;11301;p71"/>
          <p:cNvGrpSpPr/>
          <p:nvPr/>
        </p:nvGrpSpPr>
        <p:grpSpPr>
          <a:xfrm>
            <a:off x="6021325" y="3132850"/>
            <a:ext cx="587871" cy="512373"/>
            <a:chOff x="6000100" y="3076250"/>
            <a:chExt cx="587871" cy="512373"/>
          </a:xfrm>
        </p:grpSpPr>
        <p:sp>
          <p:nvSpPr>
            <p:cNvPr id="11302" name="Google Shape;11302;p7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3" name="Google Shape;11303;p71"/>
            <p:cNvGrpSpPr/>
            <p:nvPr/>
          </p:nvGrpSpPr>
          <p:grpSpPr>
            <a:xfrm>
              <a:off x="6031360" y="3076713"/>
              <a:ext cx="539107" cy="480965"/>
              <a:chOff x="6031360" y="3076713"/>
              <a:chExt cx="539107" cy="480965"/>
            </a:xfrm>
          </p:grpSpPr>
          <p:sp>
            <p:nvSpPr>
              <p:cNvPr id="11304" name="Google Shape;11304;p7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1" name="Google Shape;11311;p71"/>
          <p:cNvGrpSpPr/>
          <p:nvPr/>
        </p:nvGrpSpPr>
        <p:grpSpPr>
          <a:xfrm>
            <a:off x="3597785" y="3065882"/>
            <a:ext cx="2241344" cy="1330656"/>
            <a:chOff x="3597785" y="3065882"/>
            <a:chExt cx="2241344" cy="1330656"/>
          </a:xfrm>
        </p:grpSpPr>
        <p:grpSp>
          <p:nvGrpSpPr>
            <p:cNvPr id="11312" name="Google Shape;11312;p71"/>
            <p:cNvGrpSpPr/>
            <p:nvPr/>
          </p:nvGrpSpPr>
          <p:grpSpPr>
            <a:xfrm>
              <a:off x="5296908" y="3937355"/>
              <a:ext cx="143198" cy="32380"/>
              <a:chOff x="5296908" y="3937355"/>
              <a:chExt cx="143198" cy="32380"/>
            </a:xfrm>
          </p:grpSpPr>
          <p:sp>
            <p:nvSpPr>
              <p:cNvPr id="11313" name="Google Shape;11313;p7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4" name="Google Shape;11314;p71"/>
              <p:cNvGrpSpPr/>
              <p:nvPr/>
            </p:nvGrpSpPr>
            <p:grpSpPr>
              <a:xfrm>
                <a:off x="5402331" y="3937355"/>
                <a:ext cx="37776" cy="32380"/>
                <a:chOff x="5402331" y="3937355"/>
                <a:chExt cx="37776" cy="32380"/>
              </a:xfrm>
            </p:grpSpPr>
            <p:sp>
              <p:nvSpPr>
                <p:cNvPr id="11315" name="Google Shape;11315;p7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71"/>
              <p:cNvGrpSpPr/>
              <p:nvPr/>
            </p:nvGrpSpPr>
            <p:grpSpPr>
              <a:xfrm>
                <a:off x="5296908" y="3937355"/>
                <a:ext cx="37783" cy="32380"/>
                <a:chOff x="5296908" y="3937355"/>
                <a:chExt cx="37783" cy="32380"/>
              </a:xfrm>
            </p:grpSpPr>
            <p:sp>
              <p:nvSpPr>
                <p:cNvPr id="11318" name="Google Shape;11318;p7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20" name="Google Shape;11320;p71"/>
            <p:cNvGrpSpPr/>
            <p:nvPr/>
          </p:nvGrpSpPr>
          <p:grpSpPr>
            <a:xfrm>
              <a:off x="4724163" y="3119631"/>
              <a:ext cx="120838" cy="84218"/>
              <a:chOff x="4724163" y="3119631"/>
              <a:chExt cx="120838" cy="84218"/>
            </a:xfrm>
          </p:grpSpPr>
          <p:grpSp>
            <p:nvGrpSpPr>
              <p:cNvPr id="11321" name="Google Shape;11321;p71"/>
              <p:cNvGrpSpPr/>
              <p:nvPr/>
            </p:nvGrpSpPr>
            <p:grpSpPr>
              <a:xfrm>
                <a:off x="4746712" y="3132773"/>
                <a:ext cx="86869" cy="56424"/>
                <a:chOff x="4746712" y="3132773"/>
                <a:chExt cx="86869" cy="56424"/>
              </a:xfrm>
            </p:grpSpPr>
            <p:sp>
              <p:nvSpPr>
                <p:cNvPr id="11322" name="Google Shape;11322;p7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71"/>
              <p:cNvGrpSpPr/>
              <p:nvPr/>
            </p:nvGrpSpPr>
            <p:grpSpPr>
              <a:xfrm>
                <a:off x="4773634" y="3143336"/>
                <a:ext cx="37776" cy="32451"/>
                <a:chOff x="4773634" y="3143336"/>
                <a:chExt cx="37776" cy="32451"/>
              </a:xfrm>
            </p:grpSpPr>
            <p:sp>
              <p:nvSpPr>
                <p:cNvPr id="11325" name="Google Shape;11325;p7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71"/>
              <p:cNvGrpSpPr/>
              <p:nvPr/>
            </p:nvGrpSpPr>
            <p:grpSpPr>
              <a:xfrm>
                <a:off x="4724163" y="3131248"/>
                <a:ext cx="37776" cy="32459"/>
                <a:chOff x="4724163" y="3131248"/>
                <a:chExt cx="37776" cy="32459"/>
              </a:xfrm>
            </p:grpSpPr>
            <p:sp>
              <p:nvSpPr>
                <p:cNvPr id="11328" name="Google Shape;11328;p7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71"/>
              <p:cNvGrpSpPr/>
              <p:nvPr/>
            </p:nvGrpSpPr>
            <p:grpSpPr>
              <a:xfrm>
                <a:off x="4755081" y="3176054"/>
                <a:ext cx="32357" cy="27795"/>
                <a:chOff x="4755081" y="3176054"/>
                <a:chExt cx="32357" cy="27795"/>
              </a:xfrm>
            </p:grpSpPr>
            <p:sp>
              <p:nvSpPr>
                <p:cNvPr id="11331" name="Google Shape;11331;p7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71"/>
              <p:cNvGrpSpPr/>
              <p:nvPr/>
            </p:nvGrpSpPr>
            <p:grpSpPr>
              <a:xfrm>
                <a:off x="4812550" y="3119631"/>
                <a:ext cx="32451" cy="27803"/>
                <a:chOff x="4812550" y="3119631"/>
                <a:chExt cx="32451" cy="27803"/>
              </a:xfrm>
            </p:grpSpPr>
            <p:sp>
              <p:nvSpPr>
                <p:cNvPr id="11334" name="Google Shape;11334;p7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36" name="Google Shape;11336;p71"/>
            <p:cNvGrpSpPr/>
            <p:nvPr/>
          </p:nvGrpSpPr>
          <p:grpSpPr>
            <a:xfrm>
              <a:off x="5382826" y="4027197"/>
              <a:ext cx="268967" cy="250422"/>
              <a:chOff x="5382826" y="4027197"/>
              <a:chExt cx="268967" cy="250422"/>
            </a:xfrm>
          </p:grpSpPr>
          <p:grpSp>
            <p:nvGrpSpPr>
              <p:cNvPr id="11337" name="Google Shape;11337;p71"/>
              <p:cNvGrpSpPr/>
              <p:nvPr/>
            </p:nvGrpSpPr>
            <p:grpSpPr>
              <a:xfrm>
                <a:off x="5405280" y="4042510"/>
                <a:ext cx="237570" cy="218647"/>
                <a:chOff x="5405280" y="4042510"/>
                <a:chExt cx="237570" cy="218647"/>
              </a:xfrm>
            </p:grpSpPr>
            <p:sp>
              <p:nvSpPr>
                <p:cNvPr id="11338" name="Google Shape;11338;p7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71"/>
              <p:cNvGrpSpPr/>
              <p:nvPr/>
            </p:nvGrpSpPr>
            <p:grpSpPr>
              <a:xfrm>
                <a:off x="5382826" y="4125549"/>
                <a:ext cx="37776" cy="32380"/>
                <a:chOff x="5382826" y="4125549"/>
                <a:chExt cx="37776" cy="32380"/>
              </a:xfrm>
            </p:grpSpPr>
            <p:sp>
              <p:nvSpPr>
                <p:cNvPr id="11345" name="Google Shape;11345;p7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71"/>
              <p:cNvGrpSpPr/>
              <p:nvPr/>
            </p:nvGrpSpPr>
            <p:grpSpPr>
              <a:xfrm>
                <a:off x="5475680" y="4195587"/>
                <a:ext cx="37783" cy="32364"/>
                <a:chOff x="5475680" y="4195587"/>
                <a:chExt cx="37783" cy="32364"/>
              </a:xfrm>
            </p:grpSpPr>
            <p:sp>
              <p:nvSpPr>
                <p:cNvPr id="11348" name="Google Shape;11348;p7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71"/>
              <p:cNvGrpSpPr/>
              <p:nvPr/>
            </p:nvGrpSpPr>
            <p:grpSpPr>
              <a:xfrm>
                <a:off x="5532575" y="4027197"/>
                <a:ext cx="33308" cy="32262"/>
                <a:chOff x="5532575" y="4027197"/>
                <a:chExt cx="33308" cy="32262"/>
              </a:xfrm>
            </p:grpSpPr>
            <p:sp>
              <p:nvSpPr>
                <p:cNvPr id="11351" name="Google Shape;11351;p7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1"/>
              <p:cNvGrpSpPr/>
              <p:nvPr/>
            </p:nvGrpSpPr>
            <p:grpSpPr>
              <a:xfrm>
                <a:off x="5590706" y="4245348"/>
                <a:ext cx="33497" cy="32270"/>
                <a:chOff x="5590706" y="4245348"/>
                <a:chExt cx="33497" cy="32270"/>
              </a:xfrm>
            </p:grpSpPr>
            <p:sp>
              <p:nvSpPr>
                <p:cNvPr id="11354" name="Google Shape;11354;p7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71"/>
              <p:cNvGrpSpPr/>
              <p:nvPr/>
            </p:nvGrpSpPr>
            <p:grpSpPr>
              <a:xfrm>
                <a:off x="5618681" y="4109677"/>
                <a:ext cx="33112" cy="32357"/>
                <a:chOff x="5618681" y="4109677"/>
                <a:chExt cx="33112" cy="32357"/>
              </a:xfrm>
            </p:grpSpPr>
            <p:sp>
              <p:nvSpPr>
                <p:cNvPr id="11357" name="Google Shape;11357;p7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71"/>
              <p:cNvGrpSpPr/>
              <p:nvPr/>
            </p:nvGrpSpPr>
            <p:grpSpPr>
              <a:xfrm>
                <a:off x="5479298" y="4128262"/>
                <a:ext cx="31405" cy="26906"/>
                <a:chOff x="5479298" y="4128262"/>
                <a:chExt cx="31405" cy="26906"/>
              </a:xfrm>
            </p:grpSpPr>
            <p:sp>
              <p:nvSpPr>
                <p:cNvPr id="11360" name="Google Shape;11360;p7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71"/>
              <p:cNvGrpSpPr/>
              <p:nvPr/>
            </p:nvGrpSpPr>
            <p:grpSpPr>
              <a:xfrm>
                <a:off x="5582903" y="4180116"/>
                <a:ext cx="31499" cy="26898"/>
                <a:chOff x="5582903" y="4180116"/>
                <a:chExt cx="31499" cy="26898"/>
              </a:xfrm>
            </p:grpSpPr>
            <p:sp>
              <p:nvSpPr>
                <p:cNvPr id="11363" name="Google Shape;11363;p7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65" name="Google Shape;11365;p71"/>
            <p:cNvGrpSpPr/>
            <p:nvPr/>
          </p:nvGrpSpPr>
          <p:grpSpPr>
            <a:xfrm>
              <a:off x="3977681" y="3230323"/>
              <a:ext cx="94584" cy="84085"/>
              <a:chOff x="3977681" y="3230323"/>
              <a:chExt cx="94584" cy="84085"/>
            </a:xfrm>
          </p:grpSpPr>
          <p:grpSp>
            <p:nvGrpSpPr>
              <p:cNvPr id="11366" name="Google Shape;11366;p71"/>
              <p:cNvGrpSpPr/>
              <p:nvPr/>
            </p:nvGrpSpPr>
            <p:grpSpPr>
              <a:xfrm>
                <a:off x="4000135" y="3243041"/>
                <a:ext cx="59570" cy="57186"/>
                <a:chOff x="4000135" y="3243041"/>
                <a:chExt cx="59570" cy="57186"/>
              </a:xfrm>
            </p:grpSpPr>
            <p:sp>
              <p:nvSpPr>
                <p:cNvPr id="11367" name="Google Shape;11367;p7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71"/>
              <p:cNvGrpSpPr/>
              <p:nvPr/>
            </p:nvGrpSpPr>
            <p:grpSpPr>
              <a:xfrm>
                <a:off x="3977681" y="3245872"/>
                <a:ext cx="37783" cy="32380"/>
                <a:chOff x="3977681" y="3245872"/>
                <a:chExt cx="37783" cy="32380"/>
              </a:xfrm>
            </p:grpSpPr>
            <p:sp>
              <p:nvSpPr>
                <p:cNvPr id="11371" name="Google Shape;11371;p7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71"/>
              <p:cNvGrpSpPr/>
              <p:nvPr/>
            </p:nvGrpSpPr>
            <p:grpSpPr>
              <a:xfrm>
                <a:off x="4040860" y="3262672"/>
                <a:ext cx="31405" cy="27001"/>
                <a:chOff x="4040860" y="3262672"/>
                <a:chExt cx="31405" cy="27001"/>
              </a:xfrm>
            </p:grpSpPr>
            <p:sp>
              <p:nvSpPr>
                <p:cNvPr id="11374" name="Google Shape;11374;p7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71"/>
              <p:cNvGrpSpPr/>
              <p:nvPr/>
            </p:nvGrpSpPr>
            <p:grpSpPr>
              <a:xfrm>
                <a:off x="4021072" y="3230323"/>
                <a:ext cx="31397" cy="26906"/>
                <a:chOff x="4021072" y="3230323"/>
                <a:chExt cx="31397" cy="26906"/>
              </a:xfrm>
            </p:grpSpPr>
            <p:sp>
              <p:nvSpPr>
                <p:cNvPr id="11377" name="Google Shape;11377;p7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71"/>
              <p:cNvGrpSpPr/>
              <p:nvPr/>
            </p:nvGrpSpPr>
            <p:grpSpPr>
              <a:xfrm>
                <a:off x="4001472" y="3287462"/>
                <a:ext cx="31499" cy="26945"/>
                <a:chOff x="4001472" y="3287462"/>
                <a:chExt cx="31499" cy="26945"/>
              </a:xfrm>
            </p:grpSpPr>
            <p:sp>
              <p:nvSpPr>
                <p:cNvPr id="11380" name="Google Shape;11380;p7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82" name="Google Shape;11382;p71"/>
            <p:cNvGrpSpPr/>
            <p:nvPr/>
          </p:nvGrpSpPr>
          <p:grpSpPr>
            <a:xfrm>
              <a:off x="4084715" y="3258865"/>
              <a:ext cx="184961" cy="137268"/>
              <a:chOff x="4084715" y="3258865"/>
              <a:chExt cx="184961" cy="137268"/>
            </a:xfrm>
          </p:grpSpPr>
          <p:grpSp>
            <p:nvGrpSpPr>
              <p:cNvPr id="11383" name="Google Shape;11383;p71"/>
              <p:cNvGrpSpPr/>
              <p:nvPr/>
            </p:nvGrpSpPr>
            <p:grpSpPr>
              <a:xfrm>
                <a:off x="4107453" y="3271583"/>
                <a:ext cx="153470" cy="110275"/>
                <a:chOff x="4107453" y="3271583"/>
                <a:chExt cx="153470" cy="110275"/>
              </a:xfrm>
            </p:grpSpPr>
            <p:sp>
              <p:nvSpPr>
                <p:cNvPr id="11384" name="Google Shape;11384;p7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71"/>
              <p:cNvGrpSpPr/>
              <p:nvPr/>
            </p:nvGrpSpPr>
            <p:grpSpPr>
              <a:xfrm>
                <a:off x="4136947" y="3258865"/>
                <a:ext cx="31499" cy="27001"/>
                <a:chOff x="4136947" y="3258865"/>
                <a:chExt cx="31499" cy="27001"/>
              </a:xfrm>
            </p:grpSpPr>
            <p:sp>
              <p:nvSpPr>
                <p:cNvPr id="11389" name="Google Shape;11389;p7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71"/>
              <p:cNvGrpSpPr/>
              <p:nvPr/>
            </p:nvGrpSpPr>
            <p:grpSpPr>
              <a:xfrm>
                <a:off x="4084715" y="3266478"/>
                <a:ext cx="31468" cy="26898"/>
                <a:chOff x="4084715" y="3266478"/>
                <a:chExt cx="31468" cy="26898"/>
              </a:xfrm>
            </p:grpSpPr>
            <p:sp>
              <p:nvSpPr>
                <p:cNvPr id="11392" name="Google Shape;11392;p7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1"/>
              <p:cNvGrpSpPr/>
              <p:nvPr/>
            </p:nvGrpSpPr>
            <p:grpSpPr>
              <a:xfrm>
                <a:off x="4159213" y="3279849"/>
                <a:ext cx="31405" cy="26945"/>
                <a:chOff x="4159213" y="3279849"/>
                <a:chExt cx="31405" cy="26945"/>
              </a:xfrm>
            </p:grpSpPr>
            <p:sp>
              <p:nvSpPr>
                <p:cNvPr id="11395" name="Google Shape;11395;p7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71"/>
              <p:cNvGrpSpPr/>
              <p:nvPr/>
            </p:nvGrpSpPr>
            <p:grpSpPr>
              <a:xfrm>
                <a:off x="4201550" y="3266502"/>
                <a:ext cx="31405" cy="26883"/>
                <a:chOff x="4201550" y="3266502"/>
                <a:chExt cx="31405" cy="26883"/>
              </a:xfrm>
            </p:grpSpPr>
            <p:sp>
              <p:nvSpPr>
                <p:cNvPr id="11398" name="Google Shape;11398;p7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1"/>
              <p:cNvGrpSpPr/>
              <p:nvPr/>
            </p:nvGrpSpPr>
            <p:grpSpPr>
              <a:xfrm>
                <a:off x="4201550" y="3338278"/>
                <a:ext cx="31405" cy="26930"/>
                <a:chOff x="4201550" y="3338278"/>
                <a:chExt cx="31405" cy="26930"/>
              </a:xfrm>
            </p:grpSpPr>
            <p:sp>
              <p:nvSpPr>
                <p:cNvPr id="11401" name="Google Shape;11401;p7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71"/>
              <p:cNvGrpSpPr/>
              <p:nvPr/>
            </p:nvGrpSpPr>
            <p:grpSpPr>
              <a:xfrm>
                <a:off x="4238272" y="3369132"/>
                <a:ext cx="31405" cy="27001"/>
                <a:chOff x="4238272" y="3369132"/>
                <a:chExt cx="31405" cy="27001"/>
              </a:xfrm>
            </p:grpSpPr>
            <p:sp>
              <p:nvSpPr>
                <p:cNvPr id="11404" name="Google Shape;11404;p7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06" name="Google Shape;11406;p71"/>
            <p:cNvGrpSpPr/>
            <p:nvPr/>
          </p:nvGrpSpPr>
          <p:grpSpPr>
            <a:xfrm>
              <a:off x="4068639" y="3200169"/>
              <a:ext cx="77643" cy="37272"/>
              <a:chOff x="4068639" y="3200169"/>
              <a:chExt cx="77643" cy="37272"/>
            </a:xfrm>
          </p:grpSpPr>
          <p:sp>
            <p:nvSpPr>
              <p:cNvPr id="11407" name="Google Shape;11407;p7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8" name="Google Shape;11408;p71"/>
              <p:cNvGrpSpPr/>
              <p:nvPr/>
            </p:nvGrpSpPr>
            <p:grpSpPr>
              <a:xfrm>
                <a:off x="4114878" y="3200169"/>
                <a:ext cx="31405" cy="26993"/>
                <a:chOff x="4114878" y="3200169"/>
                <a:chExt cx="31405" cy="26993"/>
              </a:xfrm>
            </p:grpSpPr>
            <p:sp>
              <p:nvSpPr>
                <p:cNvPr id="11409" name="Google Shape;11409;p7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1"/>
              <p:cNvGrpSpPr/>
              <p:nvPr/>
            </p:nvGrpSpPr>
            <p:grpSpPr>
              <a:xfrm>
                <a:off x="4068639" y="3210535"/>
                <a:ext cx="31499" cy="26906"/>
                <a:chOff x="4068639" y="3210535"/>
                <a:chExt cx="31499" cy="26906"/>
              </a:xfrm>
            </p:grpSpPr>
            <p:sp>
              <p:nvSpPr>
                <p:cNvPr id="11412" name="Google Shape;11412;p7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4" name="Google Shape;11414;p71"/>
            <p:cNvGrpSpPr/>
            <p:nvPr/>
          </p:nvGrpSpPr>
          <p:grpSpPr>
            <a:xfrm>
              <a:off x="3869702" y="3066935"/>
              <a:ext cx="382664" cy="190294"/>
              <a:chOff x="3869702" y="3066935"/>
              <a:chExt cx="382664" cy="190294"/>
            </a:xfrm>
          </p:grpSpPr>
          <p:grpSp>
            <p:nvGrpSpPr>
              <p:cNvPr id="11415" name="Google Shape;11415;p71"/>
              <p:cNvGrpSpPr/>
              <p:nvPr/>
            </p:nvGrpSpPr>
            <p:grpSpPr>
              <a:xfrm>
                <a:off x="3888633" y="3082351"/>
                <a:ext cx="351172" cy="160698"/>
                <a:chOff x="3888633" y="3082351"/>
                <a:chExt cx="351172" cy="160698"/>
              </a:xfrm>
            </p:grpSpPr>
            <p:sp>
              <p:nvSpPr>
                <p:cNvPr id="11416" name="Google Shape;11416;p7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71"/>
              <p:cNvGrpSpPr/>
              <p:nvPr/>
            </p:nvGrpSpPr>
            <p:grpSpPr>
              <a:xfrm>
                <a:off x="4143703" y="3066935"/>
                <a:ext cx="37783" cy="32357"/>
                <a:chOff x="4143703" y="3066935"/>
                <a:chExt cx="37783" cy="32357"/>
              </a:xfrm>
            </p:grpSpPr>
            <p:sp>
              <p:nvSpPr>
                <p:cNvPr id="11423" name="Google Shape;11423;p7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71"/>
              <p:cNvGrpSpPr/>
              <p:nvPr/>
            </p:nvGrpSpPr>
            <p:grpSpPr>
              <a:xfrm>
                <a:off x="4044565" y="3103563"/>
                <a:ext cx="37783" cy="32451"/>
                <a:chOff x="4044565" y="3103563"/>
                <a:chExt cx="37783" cy="32451"/>
              </a:xfrm>
            </p:grpSpPr>
            <p:sp>
              <p:nvSpPr>
                <p:cNvPr id="11426" name="Google Shape;11426;p7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71"/>
              <p:cNvGrpSpPr/>
              <p:nvPr/>
            </p:nvGrpSpPr>
            <p:grpSpPr>
              <a:xfrm>
                <a:off x="4017454" y="3188237"/>
                <a:ext cx="37776" cy="32357"/>
                <a:chOff x="4017454" y="3188237"/>
                <a:chExt cx="37776" cy="32357"/>
              </a:xfrm>
            </p:grpSpPr>
            <p:sp>
              <p:nvSpPr>
                <p:cNvPr id="11429" name="Google Shape;11429;p7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1"/>
              <p:cNvGrpSpPr/>
              <p:nvPr/>
            </p:nvGrpSpPr>
            <p:grpSpPr>
              <a:xfrm>
                <a:off x="3921548" y="3157509"/>
                <a:ext cx="37783" cy="32357"/>
                <a:chOff x="3921548" y="3157509"/>
                <a:chExt cx="37783" cy="32357"/>
              </a:xfrm>
            </p:grpSpPr>
            <p:sp>
              <p:nvSpPr>
                <p:cNvPr id="11432" name="Google Shape;11432;p7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71"/>
              <p:cNvGrpSpPr/>
              <p:nvPr/>
            </p:nvGrpSpPr>
            <p:grpSpPr>
              <a:xfrm>
                <a:off x="3939056" y="3211620"/>
                <a:ext cx="37783" cy="32380"/>
                <a:chOff x="3939056" y="3211620"/>
                <a:chExt cx="37783" cy="32380"/>
              </a:xfrm>
            </p:grpSpPr>
            <p:sp>
              <p:nvSpPr>
                <p:cNvPr id="11435" name="Google Shape;11435;p7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4176240" y="3136965"/>
                <a:ext cx="31405" cy="26930"/>
                <a:chOff x="4176240" y="3136965"/>
                <a:chExt cx="31405" cy="26930"/>
              </a:xfrm>
            </p:grpSpPr>
            <p:sp>
              <p:nvSpPr>
                <p:cNvPr id="11438" name="Google Shape;11438;p7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71"/>
              <p:cNvGrpSpPr/>
              <p:nvPr/>
            </p:nvGrpSpPr>
            <p:grpSpPr>
              <a:xfrm>
                <a:off x="4133148" y="3152593"/>
                <a:ext cx="31499" cy="27001"/>
                <a:chOff x="4133148" y="3152593"/>
                <a:chExt cx="31499" cy="27001"/>
              </a:xfrm>
            </p:grpSpPr>
            <p:sp>
              <p:nvSpPr>
                <p:cNvPr id="11441" name="Google Shape;11441;p7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71"/>
              <p:cNvGrpSpPr/>
              <p:nvPr/>
            </p:nvGrpSpPr>
            <p:grpSpPr>
              <a:xfrm>
                <a:off x="4220866" y="3073534"/>
                <a:ext cx="31499" cy="26898"/>
                <a:chOff x="4220866" y="3073534"/>
                <a:chExt cx="31499" cy="26898"/>
              </a:xfrm>
            </p:grpSpPr>
            <p:sp>
              <p:nvSpPr>
                <p:cNvPr id="11444" name="Google Shape;11444;p7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71"/>
              <p:cNvGrpSpPr/>
              <p:nvPr/>
            </p:nvGrpSpPr>
            <p:grpSpPr>
              <a:xfrm>
                <a:off x="3869702" y="3230323"/>
                <a:ext cx="31499" cy="26906"/>
                <a:chOff x="3869702" y="3230323"/>
                <a:chExt cx="31499" cy="26906"/>
              </a:xfrm>
            </p:grpSpPr>
            <p:sp>
              <p:nvSpPr>
                <p:cNvPr id="11447" name="Google Shape;11447;p7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49" name="Google Shape;11449;p71"/>
            <p:cNvGrpSpPr/>
            <p:nvPr/>
          </p:nvGrpSpPr>
          <p:grpSpPr>
            <a:xfrm>
              <a:off x="4271383" y="3065882"/>
              <a:ext cx="304556" cy="341663"/>
              <a:chOff x="4271383" y="3065882"/>
              <a:chExt cx="304556" cy="341663"/>
            </a:xfrm>
          </p:grpSpPr>
          <p:grpSp>
            <p:nvGrpSpPr>
              <p:cNvPr id="11450" name="Google Shape;11450;p71"/>
              <p:cNvGrpSpPr/>
              <p:nvPr/>
            </p:nvGrpSpPr>
            <p:grpSpPr>
              <a:xfrm>
                <a:off x="4293838" y="3078639"/>
                <a:ext cx="269353" cy="311973"/>
                <a:chOff x="4293838" y="3078639"/>
                <a:chExt cx="269353" cy="311973"/>
              </a:xfrm>
            </p:grpSpPr>
            <p:sp>
              <p:nvSpPr>
                <p:cNvPr id="11451" name="Google Shape;11451;p7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71"/>
              <p:cNvGrpSpPr/>
              <p:nvPr/>
            </p:nvGrpSpPr>
            <p:grpSpPr>
              <a:xfrm>
                <a:off x="4538164" y="3342061"/>
                <a:ext cx="37776" cy="32380"/>
                <a:chOff x="4538164" y="3342061"/>
                <a:chExt cx="37776" cy="32380"/>
              </a:xfrm>
            </p:grpSpPr>
            <p:sp>
              <p:nvSpPr>
                <p:cNvPr id="11469" name="Google Shape;11469;p7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71"/>
              <p:cNvGrpSpPr/>
              <p:nvPr/>
            </p:nvGrpSpPr>
            <p:grpSpPr>
              <a:xfrm>
                <a:off x="4271383" y="3194742"/>
                <a:ext cx="37783" cy="32420"/>
                <a:chOff x="4271383" y="3194742"/>
                <a:chExt cx="37783" cy="32420"/>
              </a:xfrm>
            </p:grpSpPr>
            <p:sp>
              <p:nvSpPr>
                <p:cNvPr id="11472" name="Google Shape;11472;p7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71"/>
              <p:cNvGrpSpPr/>
              <p:nvPr/>
            </p:nvGrpSpPr>
            <p:grpSpPr>
              <a:xfrm>
                <a:off x="4284416" y="3084058"/>
                <a:ext cx="37783" cy="32357"/>
                <a:chOff x="4284416" y="3084058"/>
                <a:chExt cx="37783" cy="32357"/>
              </a:xfrm>
            </p:grpSpPr>
            <p:sp>
              <p:nvSpPr>
                <p:cNvPr id="11475" name="Google Shape;11475;p7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71"/>
              <p:cNvGrpSpPr/>
              <p:nvPr/>
            </p:nvGrpSpPr>
            <p:grpSpPr>
              <a:xfrm>
                <a:off x="4478697" y="3297561"/>
                <a:ext cx="37776" cy="32451"/>
                <a:chOff x="4478697" y="3297561"/>
                <a:chExt cx="37776" cy="32451"/>
              </a:xfrm>
            </p:grpSpPr>
            <p:sp>
              <p:nvSpPr>
                <p:cNvPr id="11478" name="Google Shape;11478;p7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71"/>
              <p:cNvGrpSpPr/>
              <p:nvPr/>
            </p:nvGrpSpPr>
            <p:grpSpPr>
              <a:xfrm>
                <a:off x="4411813" y="3331711"/>
                <a:ext cx="37776" cy="32451"/>
                <a:chOff x="4411813" y="3331711"/>
                <a:chExt cx="37776" cy="32451"/>
              </a:xfrm>
            </p:grpSpPr>
            <p:sp>
              <p:nvSpPr>
                <p:cNvPr id="11481" name="Google Shape;11481;p7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1"/>
              <p:cNvGrpSpPr/>
              <p:nvPr/>
            </p:nvGrpSpPr>
            <p:grpSpPr>
              <a:xfrm>
                <a:off x="4337984" y="3375188"/>
                <a:ext cx="37776" cy="32357"/>
                <a:chOff x="4337984" y="3375188"/>
                <a:chExt cx="37776" cy="32357"/>
              </a:xfrm>
            </p:grpSpPr>
            <p:sp>
              <p:nvSpPr>
                <p:cNvPr id="11484" name="Google Shape;11484;p7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71"/>
              <p:cNvGrpSpPr/>
              <p:nvPr/>
            </p:nvGrpSpPr>
            <p:grpSpPr>
              <a:xfrm>
                <a:off x="4494867" y="3090530"/>
                <a:ext cx="37878" cy="32451"/>
                <a:chOff x="4494867" y="3090530"/>
                <a:chExt cx="37878" cy="32451"/>
              </a:xfrm>
            </p:grpSpPr>
            <p:sp>
              <p:nvSpPr>
                <p:cNvPr id="11487" name="Google Shape;11487;p7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71"/>
              <p:cNvGrpSpPr/>
              <p:nvPr/>
            </p:nvGrpSpPr>
            <p:grpSpPr>
              <a:xfrm>
                <a:off x="4525124" y="3207774"/>
                <a:ext cx="37783" cy="32420"/>
                <a:chOff x="4525124" y="3207774"/>
                <a:chExt cx="37783" cy="32420"/>
              </a:xfrm>
            </p:grpSpPr>
            <p:sp>
              <p:nvSpPr>
                <p:cNvPr id="11490" name="Google Shape;11490;p7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71"/>
              <p:cNvGrpSpPr/>
              <p:nvPr/>
            </p:nvGrpSpPr>
            <p:grpSpPr>
              <a:xfrm>
                <a:off x="4440544" y="3176479"/>
                <a:ext cx="31499" cy="26898"/>
                <a:chOff x="4440544" y="3176479"/>
                <a:chExt cx="31499" cy="26898"/>
              </a:xfrm>
            </p:grpSpPr>
            <p:sp>
              <p:nvSpPr>
                <p:cNvPr id="11493" name="Google Shape;11493;p7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71"/>
              <p:cNvGrpSpPr/>
              <p:nvPr/>
            </p:nvGrpSpPr>
            <p:grpSpPr>
              <a:xfrm>
                <a:off x="4350545" y="3156400"/>
                <a:ext cx="31405" cy="27001"/>
                <a:chOff x="4350545" y="3156400"/>
                <a:chExt cx="31405" cy="27001"/>
              </a:xfrm>
            </p:grpSpPr>
            <p:sp>
              <p:nvSpPr>
                <p:cNvPr id="11496" name="Google Shape;11496;p7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1"/>
              <p:cNvGrpSpPr/>
              <p:nvPr/>
            </p:nvGrpSpPr>
            <p:grpSpPr>
              <a:xfrm>
                <a:off x="4376703" y="3255058"/>
                <a:ext cx="31405" cy="27001"/>
                <a:chOff x="4376703" y="3255058"/>
                <a:chExt cx="31405" cy="27001"/>
              </a:xfrm>
            </p:grpSpPr>
            <p:sp>
              <p:nvSpPr>
                <p:cNvPr id="11499" name="Google Shape;11499;p7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1"/>
              <p:cNvGrpSpPr/>
              <p:nvPr/>
            </p:nvGrpSpPr>
            <p:grpSpPr>
              <a:xfrm>
                <a:off x="4331322" y="3283656"/>
                <a:ext cx="31405" cy="26945"/>
                <a:chOff x="4331322" y="3283656"/>
                <a:chExt cx="31405" cy="26945"/>
              </a:xfrm>
            </p:grpSpPr>
            <p:sp>
              <p:nvSpPr>
                <p:cNvPr id="11502" name="Google Shape;11502;p7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1"/>
              <p:cNvGrpSpPr/>
              <p:nvPr/>
            </p:nvGrpSpPr>
            <p:grpSpPr>
              <a:xfrm>
                <a:off x="4380510" y="3065882"/>
                <a:ext cx="31405" cy="26938"/>
                <a:chOff x="4380510" y="3065882"/>
                <a:chExt cx="31405" cy="26938"/>
              </a:xfrm>
            </p:grpSpPr>
            <p:sp>
              <p:nvSpPr>
                <p:cNvPr id="11505" name="Google Shape;11505;p7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07" name="Google Shape;11507;p71"/>
            <p:cNvGrpSpPr/>
            <p:nvPr/>
          </p:nvGrpSpPr>
          <p:grpSpPr>
            <a:xfrm>
              <a:off x="4558998" y="3188237"/>
              <a:ext cx="1280131" cy="1052746"/>
              <a:chOff x="4558998" y="3188237"/>
              <a:chExt cx="1280131" cy="1052746"/>
            </a:xfrm>
          </p:grpSpPr>
          <p:sp>
            <p:nvSpPr>
              <p:cNvPr id="11508" name="Google Shape;11508;p7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9" name="Google Shape;11509;p71"/>
              <p:cNvGrpSpPr/>
              <p:nvPr/>
            </p:nvGrpSpPr>
            <p:grpSpPr>
              <a:xfrm>
                <a:off x="4579164" y="3203653"/>
                <a:ext cx="1244833" cy="1020397"/>
                <a:chOff x="4579164" y="3203653"/>
                <a:chExt cx="1244833" cy="1020397"/>
              </a:xfrm>
            </p:grpSpPr>
            <p:sp>
              <p:nvSpPr>
                <p:cNvPr id="11510" name="Google Shape;11510;p7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2" name="Google Shape;11512;p71"/>
                <p:cNvGrpSpPr/>
                <p:nvPr/>
              </p:nvGrpSpPr>
              <p:grpSpPr>
                <a:xfrm>
                  <a:off x="4579164" y="3203653"/>
                  <a:ext cx="1244833" cy="1020397"/>
                  <a:chOff x="4579164" y="3203653"/>
                  <a:chExt cx="1244833" cy="1020397"/>
                </a:xfrm>
              </p:grpSpPr>
              <p:sp>
                <p:nvSpPr>
                  <p:cNvPr id="11513" name="Google Shape;11513;p7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5" name="Google Shape;11515;p71"/>
                  <p:cNvGrpSpPr/>
                  <p:nvPr/>
                </p:nvGrpSpPr>
                <p:grpSpPr>
                  <a:xfrm>
                    <a:off x="4579164" y="3203653"/>
                    <a:ext cx="1244833" cy="1020397"/>
                    <a:chOff x="4579164" y="3203653"/>
                    <a:chExt cx="1244833" cy="1020397"/>
                  </a:xfrm>
                </p:grpSpPr>
                <p:sp>
                  <p:nvSpPr>
                    <p:cNvPr id="11516" name="Google Shape;11516;p7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4" name="Google Shape;11524;p71"/>
                    <p:cNvGrpSpPr/>
                    <p:nvPr/>
                  </p:nvGrpSpPr>
                  <p:grpSpPr>
                    <a:xfrm>
                      <a:off x="4579164" y="3203653"/>
                      <a:ext cx="1244833" cy="1020397"/>
                      <a:chOff x="4579164" y="3203653"/>
                      <a:chExt cx="1244833" cy="1020397"/>
                    </a:xfrm>
                  </p:grpSpPr>
                  <p:sp>
                    <p:nvSpPr>
                      <p:cNvPr id="11525" name="Google Shape;11525;p7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71"/>
                      <p:cNvGrpSpPr/>
                      <p:nvPr/>
                    </p:nvGrpSpPr>
                    <p:grpSpPr>
                      <a:xfrm>
                        <a:off x="4579164" y="3203653"/>
                        <a:ext cx="1244833" cy="1020397"/>
                        <a:chOff x="4579164" y="3203653"/>
                        <a:chExt cx="1244833" cy="1020397"/>
                      </a:xfrm>
                    </p:grpSpPr>
                    <p:sp>
                      <p:nvSpPr>
                        <p:cNvPr id="11540" name="Google Shape;11540;p7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4" name="Google Shape;11564;p71"/>
                        <p:cNvGrpSpPr/>
                        <p:nvPr/>
                      </p:nvGrpSpPr>
                      <p:grpSpPr>
                        <a:xfrm>
                          <a:off x="4579164" y="3203653"/>
                          <a:ext cx="1244833" cy="1020397"/>
                          <a:chOff x="4579164" y="3203653"/>
                          <a:chExt cx="1244833" cy="1020397"/>
                        </a:xfrm>
                      </p:grpSpPr>
                      <p:sp>
                        <p:nvSpPr>
                          <p:cNvPr id="11565" name="Google Shape;11565;p7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6" name="Google Shape;11566;p71"/>
                          <p:cNvGrpSpPr/>
                          <p:nvPr/>
                        </p:nvGrpSpPr>
                        <p:grpSpPr>
                          <a:xfrm>
                            <a:off x="4579164" y="3203653"/>
                            <a:ext cx="1244833" cy="1020397"/>
                            <a:chOff x="4579164" y="3203653"/>
                            <a:chExt cx="1244833" cy="1020397"/>
                          </a:xfrm>
                        </p:grpSpPr>
                        <p:sp>
                          <p:nvSpPr>
                            <p:cNvPr id="11567" name="Google Shape;11567;p7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4" name="Google Shape;11574;p71"/>
                            <p:cNvGrpSpPr/>
                            <p:nvPr/>
                          </p:nvGrpSpPr>
                          <p:grpSpPr>
                            <a:xfrm>
                              <a:off x="4579164" y="3203653"/>
                              <a:ext cx="1244833" cy="1020397"/>
                              <a:chOff x="4579164" y="3203653"/>
                              <a:chExt cx="1244833" cy="1020397"/>
                            </a:xfrm>
                          </p:grpSpPr>
                          <p:sp>
                            <p:nvSpPr>
                              <p:cNvPr id="11575" name="Google Shape;11575;p7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8" name="Google Shape;11588;p71"/>
                              <p:cNvGrpSpPr/>
                              <p:nvPr/>
                            </p:nvGrpSpPr>
                            <p:grpSpPr>
                              <a:xfrm>
                                <a:off x="4579164" y="3203653"/>
                                <a:ext cx="1244833" cy="1020397"/>
                                <a:chOff x="4579164" y="3203653"/>
                                <a:chExt cx="1244833" cy="1020397"/>
                              </a:xfrm>
                            </p:grpSpPr>
                            <p:sp>
                              <p:nvSpPr>
                                <p:cNvPr id="11589" name="Google Shape;11589;p7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71"/>
                                <p:cNvGrpSpPr/>
                                <p:nvPr/>
                              </p:nvGrpSpPr>
                              <p:grpSpPr>
                                <a:xfrm>
                                  <a:off x="4579164" y="3203653"/>
                                  <a:ext cx="1244833" cy="1020397"/>
                                  <a:chOff x="4579164" y="3203653"/>
                                  <a:chExt cx="1244833" cy="1020397"/>
                                </a:xfrm>
                              </p:grpSpPr>
                              <p:sp>
                                <p:nvSpPr>
                                  <p:cNvPr id="11597" name="Google Shape;11597;p7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2" name="Google Shape;11602;p71"/>
                                  <p:cNvGrpSpPr/>
                                  <p:nvPr/>
                                </p:nvGrpSpPr>
                                <p:grpSpPr>
                                  <a:xfrm>
                                    <a:off x="4579164" y="3203653"/>
                                    <a:ext cx="1244833" cy="1020397"/>
                                    <a:chOff x="4579164" y="3203653"/>
                                    <a:chExt cx="1244833" cy="1020397"/>
                                  </a:xfrm>
                                </p:grpSpPr>
                                <p:sp>
                                  <p:nvSpPr>
                                    <p:cNvPr id="11603" name="Google Shape;11603;p7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607" name="Google Shape;11607;p7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10" name="Google Shape;11610;p7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1611" name="Google Shape;11611;p71"/>
              <p:cNvGrpSpPr/>
              <p:nvPr/>
            </p:nvGrpSpPr>
            <p:grpSpPr>
              <a:xfrm>
                <a:off x="4595437" y="3598775"/>
                <a:ext cx="37776" cy="32451"/>
                <a:chOff x="4595437" y="3598775"/>
                <a:chExt cx="37776" cy="32451"/>
              </a:xfrm>
            </p:grpSpPr>
            <p:sp>
              <p:nvSpPr>
                <p:cNvPr id="11612" name="Google Shape;11612;p7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1"/>
              <p:cNvGrpSpPr/>
              <p:nvPr/>
            </p:nvGrpSpPr>
            <p:grpSpPr>
              <a:xfrm>
                <a:off x="4641864" y="3524443"/>
                <a:ext cx="37776" cy="32380"/>
                <a:chOff x="4641864" y="3524443"/>
                <a:chExt cx="37776" cy="32380"/>
              </a:xfrm>
            </p:grpSpPr>
            <p:sp>
              <p:nvSpPr>
                <p:cNvPr id="11615" name="Google Shape;11615;p7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1"/>
              <p:cNvGrpSpPr/>
              <p:nvPr/>
            </p:nvGrpSpPr>
            <p:grpSpPr>
              <a:xfrm>
                <a:off x="4648431" y="3893901"/>
                <a:ext cx="37776" cy="32357"/>
                <a:chOff x="4648431" y="3893901"/>
                <a:chExt cx="37776" cy="32357"/>
              </a:xfrm>
            </p:grpSpPr>
            <p:sp>
              <p:nvSpPr>
                <p:cNvPr id="11618" name="Google Shape;11618;p7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71"/>
              <p:cNvGrpSpPr/>
              <p:nvPr/>
            </p:nvGrpSpPr>
            <p:grpSpPr>
              <a:xfrm>
                <a:off x="4567752" y="3722908"/>
                <a:ext cx="37870" cy="32380"/>
                <a:chOff x="4567752" y="3722908"/>
                <a:chExt cx="37870" cy="32380"/>
              </a:xfrm>
            </p:grpSpPr>
            <p:sp>
              <p:nvSpPr>
                <p:cNvPr id="11621" name="Google Shape;11621;p7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71"/>
              <p:cNvGrpSpPr/>
              <p:nvPr/>
            </p:nvGrpSpPr>
            <p:grpSpPr>
              <a:xfrm>
                <a:off x="4617506" y="3652052"/>
                <a:ext cx="37783" cy="32357"/>
                <a:chOff x="4617506" y="3652052"/>
                <a:chExt cx="37783" cy="32357"/>
              </a:xfrm>
            </p:grpSpPr>
            <p:sp>
              <p:nvSpPr>
                <p:cNvPr id="11624" name="Google Shape;11624;p7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71"/>
              <p:cNvGrpSpPr/>
              <p:nvPr/>
            </p:nvGrpSpPr>
            <p:grpSpPr>
              <a:xfrm>
                <a:off x="4739005" y="3554149"/>
                <a:ext cx="37870" cy="32357"/>
                <a:chOff x="4739005" y="3554149"/>
                <a:chExt cx="37870" cy="32357"/>
              </a:xfrm>
            </p:grpSpPr>
            <p:sp>
              <p:nvSpPr>
                <p:cNvPr id="11627" name="Google Shape;11627;p7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71"/>
              <p:cNvGrpSpPr/>
              <p:nvPr/>
            </p:nvGrpSpPr>
            <p:grpSpPr>
              <a:xfrm>
                <a:off x="4806557" y="3630258"/>
                <a:ext cx="37776" cy="32364"/>
                <a:chOff x="4806557" y="3630258"/>
                <a:chExt cx="37776" cy="32364"/>
              </a:xfrm>
            </p:grpSpPr>
            <p:sp>
              <p:nvSpPr>
                <p:cNvPr id="11630" name="Google Shape;11630;p7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71"/>
              <p:cNvGrpSpPr/>
              <p:nvPr/>
            </p:nvGrpSpPr>
            <p:grpSpPr>
              <a:xfrm>
                <a:off x="4737007" y="4004357"/>
                <a:ext cx="37870" cy="32357"/>
                <a:chOff x="4737007" y="4004357"/>
                <a:chExt cx="37870" cy="32357"/>
              </a:xfrm>
            </p:grpSpPr>
            <p:sp>
              <p:nvSpPr>
                <p:cNvPr id="11633" name="Google Shape;11633;p7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71"/>
              <p:cNvGrpSpPr/>
              <p:nvPr/>
            </p:nvGrpSpPr>
            <p:grpSpPr>
              <a:xfrm>
                <a:off x="4773634" y="4208627"/>
                <a:ext cx="37776" cy="32357"/>
                <a:chOff x="4773634" y="4208627"/>
                <a:chExt cx="37776" cy="32357"/>
              </a:xfrm>
            </p:grpSpPr>
            <p:sp>
              <p:nvSpPr>
                <p:cNvPr id="11636" name="Google Shape;11636;p7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71"/>
              <p:cNvGrpSpPr/>
              <p:nvPr/>
            </p:nvGrpSpPr>
            <p:grpSpPr>
              <a:xfrm>
                <a:off x="4888282" y="4074764"/>
                <a:ext cx="37776" cy="32451"/>
                <a:chOff x="4888282" y="4074764"/>
                <a:chExt cx="37776" cy="32451"/>
              </a:xfrm>
            </p:grpSpPr>
            <p:sp>
              <p:nvSpPr>
                <p:cNvPr id="11639" name="Google Shape;11639;p7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71"/>
              <p:cNvGrpSpPr/>
              <p:nvPr/>
            </p:nvGrpSpPr>
            <p:grpSpPr>
              <a:xfrm>
                <a:off x="4901315" y="3804271"/>
                <a:ext cx="37776" cy="32364"/>
                <a:chOff x="4901315" y="3804271"/>
                <a:chExt cx="37776" cy="32364"/>
              </a:xfrm>
            </p:grpSpPr>
            <p:sp>
              <p:nvSpPr>
                <p:cNvPr id="11642" name="Google Shape;11642;p7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71"/>
              <p:cNvGrpSpPr/>
              <p:nvPr/>
            </p:nvGrpSpPr>
            <p:grpSpPr>
              <a:xfrm>
                <a:off x="4866394" y="3715035"/>
                <a:ext cx="37846" cy="32357"/>
                <a:chOff x="4866394" y="3715035"/>
                <a:chExt cx="37846" cy="32357"/>
              </a:xfrm>
            </p:grpSpPr>
            <p:sp>
              <p:nvSpPr>
                <p:cNvPr id="11645" name="Google Shape;11645;p7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71"/>
              <p:cNvGrpSpPr/>
              <p:nvPr/>
            </p:nvGrpSpPr>
            <p:grpSpPr>
              <a:xfrm>
                <a:off x="4979233" y="3839798"/>
                <a:ext cx="37878" cy="32420"/>
                <a:chOff x="4979233" y="3839798"/>
                <a:chExt cx="37878" cy="32420"/>
              </a:xfrm>
            </p:grpSpPr>
            <p:sp>
              <p:nvSpPr>
                <p:cNvPr id="11648" name="Google Shape;11648;p7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71"/>
              <p:cNvGrpSpPr/>
              <p:nvPr/>
            </p:nvGrpSpPr>
            <p:grpSpPr>
              <a:xfrm>
                <a:off x="4790662" y="3679147"/>
                <a:ext cx="37783" cy="32380"/>
                <a:chOff x="4790662" y="3679147"/>
                <a:chExt cx="37783" cy="32380"/>
              </a:xfrm>
            </p:grpSpPr>
            <p:sp>
              <p:nvSpPr>
                <p:cNvPr id="11651" name="Google Shape;11651;p7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71"/>
              <p:cNvGrpSpPr/>
              <p:nvPr/>
            </p:nvGrpSpPr>
            <p:grpSpPr>
              <a:xfrm>
                <a:off x="4857263" y="3557861"/>
                <a:ext cx="37776" cy="32357"/>
                <a:chOff x="4857263" y="3557861"/>
                <a:chExt cx="37776" cy="32357"/>
              </a:xfrm>
            </p:grpSpPr>
            <p:sp>
              <p:nvSpPr>
                <p:cNvPr id="11654" name="Google Shape;11654;p7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1"/>
              <p:cNvGrpSpPr/>
              <p:nvPr/>
            </p:nvGrpSpPr>
            <p:grpSpPr>
              <a:xfrm>
                <a:off x="4883902" y="3648033"/>
                <a:ext cx="37783" cy="32380"/>
                <a:chOff x="4883902" y="3648033"/>
                <a:chExt cx="37783" cy="32380"/>
              </a:xfrm>
            </p:grpSpPr>
            <p:sp>
              <p:nvSpPr>
                <p:cNvPr id="11657" name="Google Shape;11657;p7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1"/>
              <p:cNvGrpSpPr/>
              <p:nvPr/>
            </p:nvGrpSpPr>
            <p:grpSpPr>
              <a:xfrm>
                <a:off x="4907780" y="3347220"/>
                <a:ext cx="37878" cy="32357"/>
                <a:chOff x="4907780" y="3347220"/>
                <a:chExt cx="37878" cy="32357"/>
              </a:xfrm>
            </p:grpSpPr>
            <p:sp>
              <p:nvSpPr>
                <p:cNvPr id="11660" name="Google Shape;11660;p7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71"/>
              <p:cNvGrpSpPr/>
              <p:nvPr/>
            </p:nvGrpSpPr>
            <p:grpSpPr>
              <a:xfrm>
                <a:off x="5065048" y="3738150"/>
                <a:ext cx="37783" cy="32364"/>
                <a:chOff x="5065048" y="3738150"/>
                <a:chExt cx="37783" cy="32364"/>
              </a:xfrm>
            </p:grpSpPr>
            <p:sp>
              <p:nvSpPr>
                <p:cNvPr id="11663" name="Google Shape;11663;p7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1"/>
              <p:cNvGrpSpPr/>
              <p:nvPr/>
            </p:nvGrpSpPr>
            <p:grpSpPr>
              <a:xfrm>
                <a:off x="5071616" y="3284615"/>
                <a:ext cx="37783" cy="32357"/>
                <a:chOff x="5071616" y="3284615"/>
                <a:chExt cx="37783" cy="32357"/>
              </a:xfrm>
            </p:grpSpPr>
            <p:sp>
              <p:nvSpPr>
                <p:cNvPr id="11666" name="Google Shape;11666;p7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71"/>
              <p:cNvGrpSpPr/>
              <p:nvPr/>
            </p:nvGrpSpPr>
            <p:grpSpPr>
              <a:xfrm>
                <a:off x="5389291" y="3759921"/>
                <a:ext cx="37783" cy="32380"/>
                <a:chOff x="5389291" y="3759921"/>
                <a:chExt cx="37783" cy="32380"/>
              </a:xfrm>
            </p:grpSpPr>
            <p:sp>
              <p:nvSpPr>
                <p:cNvPr id="11669" name="Google Shape;11669;p7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71"/>
              <p:cNvGrpSpPr/>
              <p:nvPr/>
            </p:nvGrpSpPr>
            <p:grpSpPr>
              <a:xfrm>
                <a:off x="5431534" y="3632932"/>
                <a:ext cx="37878" cy="32451"/>
                <a:chOff x="5431534" y="3632932"/>
                <a:chExt cx="37878" cy="32451"/>
              </a:xfrm>
            </p:grpSpPr>
            <p:sp>
              <p:nvSpPr>
                <p:cNvPr id="11672" name="Google Shape;11672;p7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71"/>
              <p:cNvGrpSpPr/>
              <p:nvPr/>
            </p:nvGrpSpPr>
            <p:grpSpPr>
              <a:xfrm>
                <a:off x="5540755" y="3544829"/>
                <a:ext cx="37783" cy="32357"/>
                <a:chOff x="5540755" y="3544829"/>
                <a:chExt cx="37783" cy="32357"/>
              </a:xfrm>
            </p:grpSpPr>
            <p:sp>
              <p:nvSpPr>
                <p:cNvPr id="11675" name="Google Shape;11675;p7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71"/>
              <p:cNvGrpSpPr/>
              <p:nvPr/>
            </p:nvGrpSpPr>
            <p:grpSpPr>
              <a:xfrm>
                <a:off x="5579293" y="3412107"/>
                <a:ext cx="37776" cy="32357"/>
                <a:chOff x="5579293" y="3412107"/>
                <a:chExt cx="37776" cy="32357"/>
              </a:xfrm>
            </p:grpSpPr>
            <p:sp>
              <p:nvSpPr>
                <p:cNvPr id="11678" name="Google Shape;11678;p7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71"/>
              <p:cNvGrpSpPr/>
              <p:nvPr/>
            </p:nvGrpSpPr>
            <p:grpSpPr>
              <a:xfrm>
                <a:off x="5801346" y="3284615"/>
                <a:ext cx="37783" cy="32357"/>
                <a:chOff x="5801346" y="3284615"/>
                <a:chExt cx="37783" cy="32357"/>
              </a:xfrm>
            </p:grpSpPr>
            <p:sp>
              <p:nvSpPr>
                <p:cNvPr id="11681" name="Google Shape;11681;p7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71"/>
              <p:cNvGrpSpPr/>
              <p:nvPr/>
            </p:nvGrpSpPr>
            <p:grpSpPr>
              <a:xfrm>
                <a:off x="5763578" y="3399067"/>
                <a:ext cx="37776" cy="32364"/>
                <a:chOff x="5763578" y="3399067"/>
                <a:chExt cx="37776" cy="32364"/>
              </a:xfrm>
            </p:grpSpPr>
            <p:sp>
              <p:nvSpPr>
                <p:cNvPr id="11684" name="Google Shape;11684;p7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71"/>
              <p:cNvGrpSpPr/>
              <p:nvPr/>
            </p:nvGrpSpPr>
            <p:grpSpPr>
              <a:xfrm>
                <a:off x="5395858" y="3230952"/>
                <a:ext cx="37776" cy="32364"/>
                <a:chOff x="5395858" y="3230952"/>
                <a:chExt cx="37776" cy="32364"/>
              </a:xfrm>
            </p:grpSpPr>
            <p:sp>
              <p:nvSpPr>
                <p:cNvPr id="11687" name="Google Shape;11687;p7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71"/>
              <p:cNvGrpSpPr/>
              <p:nvPr/>
            </p:nvGrpSpPr>
            <p:grpSpPr>
              <a:xfrm>
                <a:off x="5264088" y="3188237"/>
                <a:ext cx="37776" cy="32357"/>
                <a:chOff x="5264088" y="3188237"/>
                <a:chExt cx="37776" cy="32357"/>
              </a:xfrm>
            </p:grpSpPr>
            <p:sp>
              <p:nvSpPr>
                <p:cNvPr id="11690" name="Google Shape;11690;p7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71"/>
              <p:cNvGrpSpPr/>
              <p:nvPr/>
            </p:nvGrpSpPr>
            <p:grpSpPr>
              <a:xfrm>
                <a:off x="5585758" y="3237425"/>
                <a:ext cx="37878" cy="32357"/>
                <a:chOff x="5585758" y="3237425"/>
                <a:chExt cx="37878" cy="32357"/>
              </a:xfrm>
            </p:grpSpPr>
            <p:sp>
              <p:nvSpPr>
                <p:cNvPr id="11693" name="Google Shape;11693;p7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71"/>
              <p:cNvGrpSpPr/>
              <p:nvPr/>
            </p:nvGrpSpPr>
            <p:grpSpPr>
              <a:xfrm>
                <a:off x="4874196" y="3291088"/>
                <a:ext cx="37878" cy="32451"/>
                <a:chOff x="4874196" y="3291088"/>
                <a:chExt cx="37878" cy="32451"/>
              </a:xfrm>
            </p:grpSpPr>
            <p:sp>
              <p:nvSpPr>
                <p:cNvPr id="11696" name="Google Shape;11696;p7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71"/>
              <p:cNvGrpSpPr/>
              <p:nvPr/>
            </p:nvGrpSpPr>
            <p:grpSpPr>
              <a:xfrm>
                <a:off x="5197770" y="3785466"/>
                <a:ext cx="37783" cy="32427"/>
                <a:chOff x="5197770" y="3785466"/>
                <a:chExt cx="37783" cy="32427"/>
              </a:xfrm>
            </p:grpSpPr>
            <p:sp>
              <p:nvSpPr>
                <p:cNvPr id="11699" name="Google Shape;11699;p7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71"/>
              <p:cNvGrpSpPr/>
              <p:nvPr/>
            </p:nvGrpSpPr>
            <p:grpSpPr>
              <a:xfrm>
                <a:off x="5177699" y="3492117"/>
                <a:ext cx="37776" cy="32357"/>
                <a:chOff x="5177699" y="3492117"/>
                <a:chExt cx="37776" cy="32357"/>
              </a:xfrm>
            </p:grpSpPr>
            <p:sp>
              <p:nvSpPr>
                <p:cNvPr id="11702" name="Google Shape;11702;p7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71"/>
              <p:cNvGrpSpPr/>
              <p:nvPr/>
            </p:nvGrpSpPr>
            <p:grpSpPr>
              <a:xfrm>
                <a:off x="5349431" y="3622346"/>
                <a:ext cx="37870" cy="32380"/>
                <a:chOff x="5349431" y="3622346"/>
                <a:chExt cx="37870" cy="32380"/>
              </a:xfrm>
            </p:grpSpPr>
            <p:sp>
              <p:nvSpPr>
                <p:cNvPr id="11705" name="Google Shape;11705;p7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1"/>
              <p:cNvGrpSpPr/>
              <p:nvPr/>
            </p:nvGrpSpPr>
            <p:grpSpPr>
              <a:xfrm>
                <a:off x="5068855" y="3563980"/>
                <a:ext cx="53954" cy="46223"/>
                <a:chOff x="5068855" y="3563980"/>
                <a:chExt cx="53954" cy="46223"/>
              </a:xfrm>
            </p:grpSpPr>
            <p:sp>
              <p:nvSpPr>
                <p:cNvPr id="11708" name="Google Shape;11708;p7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71"/>
              <p:cNvGrpSpPr/>
              <p:nvPr/>
            </p:nvGrpSpPr>
            <p:grpSpPr>
              <a:xfrm>
                <a:off x="5037654" y="3392507"/>
                <a:ext cx="37870" cy="32451"/>
                <a:chOff x="5037654" y="3392507"/>
                <a:chExt cx="37870" cy="32451"/>
              </a:xfrm>
            </p:grpSpPr>
            <p:sp>
              <p:nvSpPr>
                <p:cNvPr id="11711" name="Google Shape;11711;p7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71"/>
              <p:cNvGrpSpPr/>
              <p:nvPr/>
            </p:nvGrpSpPr>
            <p:grpSpPr>
              <a:xfrm>
                <a:off x="5456560" y="3368629"/>
                <a:ext cx="37870" cy="32451"/>
                <a:chOff x="5456560" y="3368629"/>
                <a:chExt cx="37870" cy="32451"/>
              </a:xfrm>
            </p:grpSpPr>
            <p:sp>
              <p:nvSpPr>
                <p:cNvPr id="11714" name="Google Shape;11714;p7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71"/>
              <p:cNvGrpSpPr/>
              <p:nvPr/>
            </p:nvGrpSpPr>
            <p:grpSpPr>
              <a:xfrm>
                <a:off x="4755749" y="3501516"/>
                <a:ext cx="46246" cy="39608"/>
                <a:chOff x="4755749" y="3501516"/>
                <a:chExt cx="46246" cy="39608"/>
              </a:xfrm>
            </p:grpSpPr>
            <p:sp>
              <p:nvSpPr>
                <p:cNvPr id="11717" name="Google Shape;11717;p7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71"/>
              <p:cNvGrpSpPr/>
              <p:nvPr/>
            </p:nvGrpSpPr>
            <p:grpSpPr>
              <a:xfrm>
                <a:off x="4681346" y="3485582"/>
                <a:ext cx="37783" cy="32427"/>
                <a:chOff x="4681346" y="3485582"/>
                <a:chExt cx="37783" cy="32427"/>
              </a:xfrm>
            </p:grpSpPr>
            <p:sp>
              <p:nvSpPr>
                <p:cNvPr id="11720" name="Google Shape;11720;p7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1"/>
              <p:cNvGrpSpPr/>
              <p:nvPr/>
            </p:nvGrpSpPr>
            <p:grpSpPr>
              <a:xfrm>
                <a:off x="4767067" y="3291088"/>
                <a:ext cx="37878" cy="32451"/>
                <a:chOff x="4767067" y="3291088"/>
                <a:chExt cx="37878" cy="32451"/>
              </a:xfrm>
            </p:grpSpPr>
            <p:sp>
              <p:nvSpPr>
                <p:cNvPr id="11723" name="Google Shape;11723;p7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71"/>
              <p:cNvGrpSpPr/>
              <p:nvPr/>
            </p:nvGrpSpPr>
            <p:grpSpPr>
              <a:xfrm>
                <a:off x="4687819" y="3405539"/>
                <a:ext cx="37776" cy="32451"/>
                <a:chOff x="4687819" y="3405539"/>
                <a:chExt cx="37776" cy="32451"/>
              </a:xfrm>
            </p:grpSpPr>
            <p:sp>
              <p:nvSpPr>
                <p:cNvPr id="11726" name="Google Shape;11726;p7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71"/>
              <p:cNvGrpSpPr/>
              <p:nvPr/>
            </p:nvGrpSpPr>
            <p:grpSpPr>
              <a:xfrm>
                <a:off x="4923101" y="3444809"/>
                <a:ext cx="52813" cy="45318"/>
                <a:chOff x="4923101" y="3444809"/>
                <a:chExt cx="52813" cy="45318"/>
              </a:xfrm>
            </p:grpSpPr>
            <p:sp>
              <p:nvSpPr>
                <p:cNvPr id="11729" name="Google Shape;11729;p7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1"/>
              <p:cNvGrpSpPr/>
              <p:nvPr/>
            </p:nvGrpSpPr>
            <p:grpSpPr>
              <a:xfrm>
                <a:off x="4846040" y="3654750"/>
                <a:ext cx="31405" cy="26993"/>
                <a:chOff x="4846040" y="3654750"/>
                <a:chExt cx="31405" cy="26993"/>
              </a:xfrm>
            </p:grpSpPr>
            <p:sp>
              <p:nvSpPr>
                <p:cNvPr id="11732" name="Google Shape;11732;p7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1"/>
              <p:cNvGrpSpPr/>
              <p:nvPr/>
            </p:nvGrpSpPr>
            <p:grpSpPr>
              <a:xfrm>
                <a:off x="4925673" y="3691700"/>
                <a:ext cx="40253" cy="34472"/>
                <a:chOff x="4925673" y="3691700"/>
                <a:chExt cx="40253" cy="34472"/>
              </a:xfrm>
            </p:grpSpPr>
            <p:sp>
              <p:nvSpPr>
                <p:cNvPr id="11735" name="Google Shape;11735;p7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71"/>
              <p:cNvGrpSpPr/>
              <p:nvPr/>
            </p:nvGrpSpPr>
            <p:grpSpPr>
              <a:xfrm>
                <a:off x="4894653" y="3740848"/>
                <a:ext cx="31405" cy="26906"/>
                <a:chOff x="4894653" y="3740848"/>
                <a:chExt cx="31405" cy="26906"/>
              </a:xfrm>
            </p:grpSpPr>
            <p:sp>
              <p:nvSpPr>
                <p:cNvPr id="11738" name="Google Shape;11738;p7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1"/>
              <p:cNvGrpSpPr/>
              <p:nvPr/>
            </p:nvGrpSpPr>
            <p:grpSpPr>
              <a:xfrm>
                <a:off x="4962300" y="3696348"/>
                <a:ext cx="38255" cy="32773"/>
                <a:chOff x="4962300" y="3696348"/>
                <a:chExt cx="38255" cy="32773"/>
              </a:xfrm>
            </p:grpSpPr>
            <p:sp>
              <p:nvSpPr>
                <p:cNvPr id="11741" name="Google Shape;11741;p7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71"/>
              <p:cNvGrpSpPr/>
              <p:nvPr/>
            </p:nvGrpSpPr>
            <p:grpSpPr>
              <a:xfrm>
                <a:off x="4980185" y="3743349"/>
                <a:ext cx="31499" cy="26969"/>
                <a:chOff x="4980185" y="3743349"/>
                <a:chExt cx="31499" cy="26969"/>
              </a:xfrm>
            </p:grpSpPr>
            <p:sp>
              <p:nvSpPr>
                <p:cNvPr id="11744" name="Google Shape;11744;p7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71"/>
              <p:cNvGrpSpPr/>
              <p:nvPr/>
            </p:nvGrpSpPr>
            <p:grpSpPr>
              <a:xfrm>
                <a:off x="5013768" y="3734312"/>
                <a:ext cx="31499" cy="26969"/>
                <a:chOff x="5013768" y="3734312"/>
                <a:chExt cx="31499" cy="26969"/>
              </a:xfrm>
            </p:grpSpPr>
            <p:sp>
              <p:nvSpPr>
                <p:cNvPr id="11747" name="Google Shape;11747;p7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71"/>
              <p:cNvGrpSpPr/>
              <p:nvPr/>
            </p:nvGrpSpPr>
            <p:grpSpPr>
              <a:xfrm>
                <a:off x="5036703" y="3764545"/>
                <a:ext cx="31499" cy="26898"/>
                <a:chOff x="5036703" y="3764545"/>
                <a:chExt cx="31499" cy="26898"/>
              </a:xfrm>
            </p:grpSpPr>
            <p:sp>
              <p:nvSpPr>
                <p:cNvPr id="11750" name="Google Shape;11750;p7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71"/>
              <p:cNvGrpSpPr/>
              <p:nvPr/>
            </p:nvGrpSpPr>
            <p:grpSpPr>
              <a:xfrm>
                <a:off x="4953546" y="3768352"/>
                <a:ext cx="31405" cy="26898"/>
                <a:chOff x="4953546" y="3768352"/>
                <a:chExt cx="31405" cy="26898"/>
              </a:xfrm>
            </p:grpSpPr>
            <p:sp>
              <p:nvSpPr>
                <p:cNvPr id="11753" name="Google Shape;11753;p7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71"/>
              <p:cNvGrpSpPr/>
              <p:nvPr/>
            </p:nvGrpSpPr>
            <p:grpSpPr>
              <a:xfrm>
                <a:off x="4964770" y="3814016"/>
                <a:ext cx="31499" cy="26993"/>
                <a:chOff x="4964770" y="3814016"/>
                <a:chExt cx="31499" cy="26993"/>
              </a:xfrm>
            </p:grpSpPr>
            <p:sp>
              <p:nvSpPr>
                <p:cNvPr id="11756" name="Google Shape;11756;p7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1"/>
              <p:cNvGrpSpPr/>
              <p:nvPr/>
            </p:nvGrpSpPr>
            <p:grpSpPr>
              <a:xfrm>
                <a:off x="4923290" y="3800504"/>
                <a:ext cx="31468" cy="26898"/>
                <a:chOff x="4923290" y="3800504"/>
                <a:chExt cx="31468" cy="26898"/>
              </a:xfrm>
            </p:grpSpPr>
            <p:sp>
              <p:nvSpPr>
                <p:cNvPr id="11759" name="Google Shape;11759;p7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71"/>
              <p:cNvGrpSpPr/>
              <p:nvPr/>
            </p:nvGrpSpPr>
            <p:grpSpPr>
              <a:xfrm>
                <a:off x="5108534" y="3650943"/>
                <a:ext cx="31405" cy="26993"/>
                <a:chOff x="5108534" y="3650943"/>
                <a:chExt cx="31405" cy="26993"/>
              </a:xfrm>
            </p:grpSpPr>
            <p:sp>
              <p:nvSpPr>
                <p:cNvPr id="11762" name="Google Shape;11762;p7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71"/>
              <p:cNvGrpSpPr/>
              <p:nvPr/>
            </p:nvGrpSpPr>
            <p:grpSpPr>
              <a:xfrm>
                <a:off x="5119380" y="3760739"/>
                <a:ext cx="31499" cy="26993"/>
                <a:chOff x="5119380" y="3760739"/>
                <a:chExt cx="31499" cy="26993"/>
              </a:xfrm>
            </p:grpSpPr>
            <p:sp>
              <p:nvSpPr>
                <p:cNvPr id="11765" name="Google Shape;11765;p7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71"/>
              <p:cNvGrpSpPr/>
              <p:nvPr/>
            </p:nvGrpSpPr>
            <p:grpSpPr>
              <a:xfrm>
                <a:off x="5119380" y="3788235"/>
                <a:ext cx="31499" cy="26993"/>
                <a:chOff x="5119380" y="3788235"/>
                <a:chExt cx="31499" cy="26993"/>
              </a:xfrm>
            </p:grpSpPr>
            <p:sp>
              <p:nvSpPr>
                <p:cNvPr id="11768" name="Google Shape;11768;p7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71"/>
              <p:cNvGrpSpPr/>
              <p:nvPr/>
            </p:nvGrpSpPr>
            <p:grpSpPr>
              <a:xfrm>
                <a:off x="5158005" y="3875284"/>
                <a:ext cx="31405" cy="27001"/>
                <a:chOff x="5158005" y="3875284"/>
                <a:chExt cx="31405" cy="27001"/>
              </a:xfrm>
            </p:grpSpPr>
            <p:sp>
              <p:nvSpPr>
                <p:cNvPr id="11771" name="Google Shape;11771;p7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1"/>
              <p:cNvGrpSpPr/>
              <p:nvPr/>
            </p:nvGrpSpPr>
            <p:grpSpPr>
              <a:xfrm>
                <a:off x="5233163" y="3764545"/>
                <a:ext cx="31499" cy="26898"/>
                <a:chOff x="5233163" y="3764545"/>
                <a:chExt cx="31499" cy="26898"/>
              </a:xfrm>
            </p:grpSpPr>
            <p:sp>
              <p:nvSpPr>
                <p:cNvPr id="11774" name="Google Shape;11774;p7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1"/>
              <p:cNvGrpSpPr/>
              <p:nvPr/>
            </p:nvGrpSpPr>
            <p:grpSpPr>
              <a:xfrm>
                <a:off x="5276168" y="3805545"/>
                <a:ext cx="31499" cy="26906"/>
                <a:chOff x="5276168" y="3805545"/>
                <a:chExt cx="31499" cy="26906"/>
              </a:xfrm>
            </p:grpSpPr>
            <p:sp>
              <p:nvSpPr>
                <p:cNvPr id="11777" name="Google Shape;11777;p7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1"/>
              <p:cNvGrpSpPr/>
              <p:nvPr/>
            </p:nvGrpSpPr>
            <p:grpSpPr>
              <a:xfrm>
                <a:off x="5294053" y="3851933"/>
                <a:ext cx="31405" cy="26945"/>
                <a:chOff x="5294053" y="3851933"/>
                <a:chExt cx="31405" cy="26945"/>
              </a:xfrm>
            </p:grpSpPr>
            <p:sp>
              <p:nvSpPr>
                <p:cNvPr id="11780" name="Google Shape;11780;p7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71"/>
              <p:cNvGrpSpPr/>
              <p:nvPr/>
            </p:nvGrpSpPr>
            <p:grpSpPr>
              <a:xfrm>
                <a:off x="5341723" y="3851902"/>
                <a:ext cx="31405" cy="26977"/>
                <a:chOff x="5341723" y="3851902"/>
                <a:chExt cx="31405" cy="26977"/>
              </a:xfrm>
            </p:grpSpPr>
            <p:sp>
              <p:nvSpPr>
                <p:cNvPr id="11783" name="Google Shape;11783;p7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71"/>
              <p:cNvGrpSpPr/>
              <p:nvPr/>
            </p:nvGrpSpPr>
            <p:grpSpPr>
              <a:xfrm>
                <a:off x="5054871" y="3507855"/>
                <a:ext cx="31405" cy="26993"/>
                <a:chOff x="5054871" y="3507855"/>
                <a:chExt cx="31405" cy="26993"/>
              </a:xfrm>
            </p:grpSpPr>
            <p:sp>
              <p:nvSpPr>
                <p:cNvPr id="11786" name="Google Shape;11786;p7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71"/>
              <p:cNvGrpSpPr/>
              <p:nvPr/>
            </p:nvGrpSpPr>
            <p:grpSpPr>
              <a:xfrm>
                <a:off x="4876579" y="3675325"/>
                <a:ext cx="31405" cy="26969"/>
                <a:chOff x="4876579" y="3675325"/>
                <a:chExt cx="31405" cy="26969"/>
              </a:xfrm>
            </p:grpSpPr>
            <p:sp>
              <p:nvSpPr>
                <p:cNvPr id="11789" name="Google Shape;11789;p7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71"/>
              <p:cNvGrpSpPr/>
              <p:nvPr/>
            </p:nvGrpSpPr>
            <p:grpSpPr>
              <a:xfrm>
                <a:off x="4842233" y="3688333"/>
                <a:ext cx="31405" cy="26993"/>
                <a:chOff x="4842233" y="3688333"/>
                <a:chExt cx="31405" cy="26993"/>
              </a:xfrm>
            </p:grpSpPr>
            <p:sp>
              <p:nvSpPr>
                <p:cNvPr id="11792" name="Google Shape;11792;p7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71"/>
              <p:cNvGrpSpPr/>
              <p:nvPr/>
            </p:nvGrpSpPr>
            <p:grpSpPr>
              <a:xfrm>
                <a:off x="5187876" y="3608032"/>
                <a:ext cx="31405" cy="27001"/>
                <a:chOff x="5187876" y="3608032"/>
                <a:chExt cx="31405" cy="27001"/>
              </a:xfrm>
            </p:grpSpPr>
            <p:sp>
              <p:nvSpPr>
                <p:cNvPr id="11795" name="Google Shape;11795;p7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7" name="Google Shape;11797;p7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9" name="Google Shape;11799;p71"/>
              <p:cNvGrpSpPr/>
              <p:nvPr/>
            </p:nvGrpSpPr>
            <p:grpSpPr>
              <a:xfrm>
                <a:off x="5269224" y="3304167"/>
                <a:ext cx="40253" cy="34402"/>
                <a:chOff x="5269224" y="3304167"/>
                <a:chExt cx="40253" cy="34402"/>
              </a:xfrm>
            </p:grpSpPr>
            <p:sp>
              <p:nvSpPr>
                <p:cNvPr id="11800" name="Google Shape;11800;p7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71"/>
              <p:cNvGrpSpPr/>
              <p:nvPr/>
            </p:nvGrpSpPr>
            <p:grpSpPr>
              <a:xfrm>
                <a:off x="5327354" y="3476615"/>
                <a:ext cx="49864" cy="42723"/>
                <a:chOff x="5327354" y="3476615"/>
                <a:chExt cx="49864" cy="42723"/>
              </a:xfrm>
            </p:grpSpPr>
            <p:sp>
              <p:nvSpPr>
                <p:cNvPr id="11803" name="Google Shape;11803;p7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5" name="Google Shape;11805;p7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7" name="Google Shape;11807;p71"/>
              <p:cNvGrpSpPr/>
              <p:nvPr/>
            </p:nvGrpSpPr>
            <p:grpSpPr>
              <a:xfrm>
                <a:off x="5341723" y="3775957"/>
                <a:ext cx="31405" cy="26898"/>
                <a:chOff x="5341723" y="3775957"/>
                <a:chExt cx="31405" cy="26898"/>
              </a:xfrm>
            </p:grpSpPr>
            <p:sp>
              <p:nvSpPr>
                <p:cNvPr id="11808" name="Google Shape;11808;p7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71"/>
              <p:cNvGrpSpPr/>
              <p:nvPr/>
            </p:nvGrpSpPr>
            <p:grpSpPr>
              <a:xfrm>
                <a:off x="5439053" y="3699274"/>
                <a:ext cx="31405" cy="26898"/>
                <a:chOff x="5439053" y="3699274"/>
                <a:chExt cx="31405" cy="26898"/>
              </a:xfrm>
            </p:grpSpPr>
            <p:sp>
              <p:nvSpPr>
                <p:cNvPr id="11811" name="Google Shape;11811;p7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1"/>
              <p:cNvGrpSpPr/>
              <p:nvPr/>
            </p:nvGrpSpPr>
            <p:grpSpPr>
              <a:xfrm>
                <a:off x="5412414" y="3622307"/>
                <a:ext cx="31499" cy="26993"/>
                <a:chOff x="5412414" y="3622307"/>
                <a:chExt cx="31499" cy="26993"/>
              </a:xfrm>
            </p:grpSpPr>
            <p:sp>
              <p:nvSpPr>
                <p:cNvPr id="11814" name="Google Shape;11814;p7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71"/>
              <p:cNvGrpSpPr/>
              <p:nvPr/>
            </p:nvGrpSpPr>
            <p:grpSpPr>
              <a:xfrm>
                <a:off x="5476254" y="3473949"/>
                <a:ext cx="26835" cy="26930"/>
                <a:chOff x="5476254" y="3473949"/>
                <a:chExt cx="26835" cy="26930"/>
              </a:xfrm>
            </p:grpSpPr>
            <p:sp>
              <p:nvSpPr>
                <p:cNvPr id="11817" name="Google Shape;11817;p7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71"/>
              <p:cNvGrpSpPr/>
              <p:nvPr/>
            </p:nvGrpSpPr>
            <p:grpSpPr>
              <a:xfrm>
                <a:off x="5564547" y="3481594"/>
                <a:ext cx="31397" cy="26898"/>
                <a:chOff x="5564547" y="3481594"/>
                <a:chExt cx="31397" cy="26898"/>
              </a:xfrm>
            </p:grpSpPr>
            <p:sp>
              <p:nvSpPr>
                <p:cNvPr id="11820" name="Google Shape;11820;p7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71"/>
              <p:cNvGrpSpPr/>
              <p:nvPr/>
            </p:nvGrpSpPr>
            <p:grpSpPr>
              <a:xfrm>
                <a:off x="5534101" y="3470174"/>
                <a:ext cx="31397" cy="26906"/>
                <a:chOff x="5534101" y="3470174"/>
                <a:chExt cx="31397" cy="26906"/>
              </a:xfrm>
            </p:grpSpPr>
            <p:sp>
              <p:nvSpPr>
                <p:cNvPr id="11823" name="Google Shape;11823;p7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71"/>
              <p:cNvGrpSpPr/>
              <p:nvPr/>
            </p:nvGrpSpPr>
            <p:grpSpPr>
              <a:xfrm>
                <a:off x="5610879" y="3314486"/>
                <a:ext cx="31499" cy="26938"/>
                <a:chOff x="5610879" y="3314486"/>
                <a:chExt cx="31499" cy="26938"/>
              </a:xfrm>
            </p:grpSpPr>
            <p:sp>
              <p:nvSpPr>
                <p:cNvPr id="11826" name="Google Shape;11826;p7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71"/>
              <p:cNvGrpSpPr/>
              <p:nvPr/>
            </p:nvGrpSpPr>
            <p:grpSpPr>
              <a:xfrm>
                <a:off x="4834525" y="3501382"/>
                <a:ext cx="31499" cy="26898"/>
                <a:chOff x="4834525" y="3501382"/>
                <a:chExt cx="31499" cy="26898"/>
              </a:xfrm>
            </p:grpSpPr>
            <p:sp>
              <p:nvSpPr>
                <p:cNvPr id="11829" name="Google Shape;11829;p7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1"/>
              <p:cNvGrpSpPr/>
              <p:nvPr/>
            </p:nvGrpSpPr>
            <p:grpSpPr>
              <a:xfrm>
                <a:off x="4898460" y="3580158"/>
                <a:ext cx="31405" cy="26898"/>
                <a:chOff x="4898460" y="3580158"/>
                <a:chExt cx="31405" cy="26898"/>
              </a:xfrm>
            </p:grpSpPr>
            <p:sp>
              <p:nvSpPr>
                <p:cNvPr id="11832" name="Google Shape;11832;p7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71"/>
              <p:cNvGrpSpPr/>
              <p:nvPr/>
            </p:nvGrpSpPr>
            <p:grpSpPr>
              <a:xfrm>
                <a:off x="4882667" y="3608032"/>
                <a:ext cx="31499" cy="27001"/>
                <a:chOff x="4882667" y="3608032"/>
                <a:chExt cx="31499" cy="27001"/>
              </a:xfrm>
            </p:grpSpPr>
            <p:sp>
              <p:nvSpPr>
                <p:cNvPr id="11835" name="Google Shape;11835;p7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71"/>
              <p:cNvGrpSpPr/>
              <p:nvPr/>
            </p:nvGrpSpPr>
            <p:grpSpPr>
              <a:xfrm>
                <a:off x="4843373" y="3631407"/>
                <a:ext cx="16273" cy="16186"/>
                <a:chOff x="4843373" y="3631407"/>
                <a:chExt cx="16273" cy="16186"/>
              </a:xfrm>
            </p:grpSpPr>
            <p:sp>
              <p:nvSpPr>
                <p:cNvPr id="11838" name="Google Shape;11838;p7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71"/>
              <p:cNvGrpSpPr/>
              <p:nvPr/>
            </p:nvGrpSpPr>
            <p:grpSpPr>
              <a:xfrm>
                <a:off x="4727773" y="3591578"/>
                <a:ext cx="31499" cy="26898"/>
                <a:chOff x="4727773" y="3591578"/>
                <a:chExt cx="31499" cy="26898"/>
              </a:xfrm>
            </p:grpSpPr>
            <p:sp>
              <p:nvSpPr>
                <p:cNvPr id="11841" name="Google Shape;11841;p7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7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5" name="Google Shape;11845;p71"/>
              <p:cNvGrpSpPr/>
              <p:nvPr/>
            </p:nvGrpSpPr>
            <p:grpSpPr>
              <a:xfrm>
                <a:off x="4609421" y="3577398"/>
                <a:ext cx="31499" cy="27001"/>
                <a:chOff x="4609421" y="3577398"/>
                <a:chExt cx="31499" cy="27001"/>
              </a:xfrm>
            </p:grpSpPr>
            <p:sp>
              <p:nvSpPr>
                <p:cNvPr id="11846" name="Google Shape;11846;p7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71"/>
              <p:cNvGrpSpPr/>
              <p:nvPr/>
            </p:nvGrpSpPr>
            <p:grpSpPr>
              <a:xfrm>
                <a:off x="4649289" y="3577398"/>
                <a:ext cx="31499" cy="27001"/>
                <a:chOff x="4649289" y="3577398"/>
                <a:chExt cx="31499" cy="27001"/>
              </a:xfrm>
            </p:grpSpPr>
            <p:sp>
              <p:nvSpPr>
                <p:cNvPr id="11849" name="Google Shape;11849;p7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71"/>
              <p:cNvGrpSpPr/>
              <p:nvPr/>
            </p:nvGrpSpPr>
            <p:grpSpPr>
              <a:xfrm>
                <a:off x="4605614" y="3639523"/>
                <a:ext cx="31499" cy="26906"/>
                <a:chOff x="4605614" y="3639523"/>
                <a:chExt cx="31499" cy="26906"/>
              </a:xfrm>
            </p:grpSpPr>
            <p:sp>
              <p:nvSpPr>
                <p:cNvPr id="11852" name="Google Shape;11852;p7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71"/>
              <p:cNvGrpSpPr/>
              <p:nvPr/>
            </p:nvGrpSpPr>
            <p:grpSpPr>
              <a:xfrm>
                <a:off x="4785149" y="3618846"/>
                <a:ext cx="26930" cy="26843"/>
                <a:chOff x="4785149" y="3618846"/>
                <a:chExt cx="26930" cy="26843"/>
              </a:xfrm>
            </p:grpSpPr>
            <p:sp>
              <p:nvSpPr>
                <p:cNvPr id="11855" name="Google Shape;11855;p7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71"/>
              <p:cNvGrpSpPr/>
              <p:nvPr/>
            </p:nvGrpSpPr>
            <p:grpSpPr>
              <a:xfrm>
                <a:off x="4810167" y="3601567"/>
                <a:ext cx="31405" cy="26898"/>
                <a:chOff x="4810167" y="3601567"/>
                <a:chExt cx="31405" cy="26898"/>
              </a:xfrm>
            </p:grpSpPr>
            <p:sp>
              <p:nvSpPr>
                <p:cNvPr id="11858" name="Google Shape;11858;p7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1"/>
              <p:cNvGrpSpPr/>
              <p:nvPr/>
            </p:nvGrpSpPr>
            <p:grpSpPr>
              <a:xfrm>
                <a:off x="4831002" y="3373230"/>
                <a:ext cx="31405" cy="26898"/>
                <a:chOff x="4831002" y="3373230"/>
                <a:chExt cx="31405" cy="26898"/>
              </a:xfrm>
            </p:grpSpPr>
            <p:sp>
              <p:nvSpPr>
                <p:cNvPr id="11861" name="Google Shape;11861;p7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71"/>
              <p:cNvGrpSpPr/>
              <p:nvPr/>
            </p:nvGrpSpPr>
            <p:grpSpPr>
              <a:xfrm>
                <a:off x="4719311" y="3355054"/>
                <a:ext cx="31499" cy="27001"/>
                <a:chOff x="4719311" y="3355054"/>
                <a:chExt cx="31499" cy="27001"/>
              </a:xfrm>
            </p:grpSpPr>
            <p:sp>
              <p:nvSpPr>
                <p:cNvPr id="11864" name="Google Shape;11864;p7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71"/>
              <p:cNvGrpSpPr/>
              <p:nvPr/>
            </p:nvGrpSpPr>
            <p:grpSpPr>
              <a:xfrm>
                <a:off x="4798755" y="3450260"/>
                <a:ext cx="26930" cy="26930"/>
                <a:chOff x="4798755" y="3450260"/>
                <a:chExt cx="26930" cy="26930"/>
              </a:xfrm>
            </p:grpSpPr>
            <p:sp>
              <p:nvSpPr>
                <p:cNvPr id="11867" name="Google Shape;11867;p7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71"/>
              <p:cNvGrpSpPr/>
              <p:nvPr/>
            </p:nvGrpSpPr>
            <p:grpSpPr>
              <a:xfrm>
                <a:off x="4645576" y="3467555"/>
                <a:ext cx="31405" cy="26953"/>
                <a:chOff x="4645576" y="3467555"/>
                <a:chExt cx="31405" cy="26953"/>
              </a:xfrm>
            </p:grpSpPr>
            <p:sp>
              <p:nvSpPr>
                <p:cNvPr id="11870" name="Google Shape;11870;p7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71"/>
              <p:cNvGrpSpPr/>
              <p:nvPr/>
            </p:nvGrpSpPr>
            <p:grpSpPr>
              <a:xfrm>
                <a:off x="4687631" y="3583965"/>
                <a:ext cx="31499" cy="26898"/>
                <a:chOff x="4687631" y="3583965"/>
                <a:chExt cx="31499" cy="26898"/>
              </a:xfrm>
            </p:grpSpPr>
            <p:sp>
              <p:nvSpPr>
                <p:cNvPr id="11873" name="Google Shape;11873;p7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71"/>
              <p:cNvGrpSpPr/>
              <p:nvPr/>
            </p:nvGrpSpPr>
            <p:grpSpPr>
              <a:xfrm>
                <a:off x="4719311" y="3471314"/>
                <a:ext cx="31499" cy="27001"/>
                <a:chOff x="4719311" y="3471314"/>
                <a:chExt cx="31499" cy="27001"/>
              </a:xfrm>
            </p:grpSpPr>
            <p:sp>
              <p:nvSpPr>
                <p:cNvPr id="11876" name="Google Shape;11876;p7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1"/>
              <p:cNvGrpSpPr/>
              <p:nvPr/>
            </p:nvGrpSpPr>
            <p:grpSpPr>
              <a:xfrm>
                <a:off x="4719311" y="3434404"/>
                <a:ext cx="31499" cy="26898"/>
                <a:chOff x="4719311" y="3434404"/>
                <a:chExt cx="31499" cy="26898"/>
              </a:xfrm>
            </p:grpSpPr>
            <p:sp>
              <p:nvSpPr>
                <p:cNvPr id="11879" name="Google Shape;11879;p7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1"/>
              <p:cNvGrpSpPr/>
              <p:nvPr/>
            </p:nvGrpSpPr>
            <p:grpSpPr>
              <a:xfrm>
                <a:off x="4768876" y="3401772"/>
                <a:ext cx="31499" cy="26898"/>
                <a:chOff x="4768876" y="3401772"/>
                <a:chExt cx="31499" cy="26898"/>
              </a:xfrm>
            </p:grpSpPr>
            <p:sp>
              <p:nvSpPr>
                <p:cNvPr id="11882" name="Google Shape;11882;p7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71"/>
              <p:cNvGrpSpPr/>
              <p:nvPr/>
            </p:nvGrpSpPr>
            <p:grpSpPr>
              <a:xfrm>
                <a:off x="4762214" y="3471377"/>
                <a:ext cx="26938" cy="26938"/>
                <a:chOff x="4762214" y="3471377"/>
                <a:chExt cx="26938" cy="26938"/>
              </a:xfrm>
            </p:grpSpPr>
            <p:sp>
              <p:nvSpPr>
                <p:cNvPr id="11885" name="Google Shape;11885;p7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71"/>
              <p:cNvGrpSpPr/>
              <p:nvPr/>
            </p:nvGrpSpPr>
            <p:grpSpPr>
              <a:xfrm>
                <a:off x="4790473" y="3344782"/>
                <a:ext cx="31405" cy="26898"/>
                <a:chOff x="4790473" y="3344782"/>
                <a:chExt cx="31405" cy="26898"/>
              </a:xfrm>
            </p:grpSpPr>
            <p:sp>
              <p:nvSpPr>
                <p:cNvPr id="11888" name="Google Shape;11888;p7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71"/>
              <p:cNvGrpSpPr/>
              <p:nvPr/>
            </p:nvGrpSpPr>
            <p:grpSpPr>
              <a:xfrm>
                <a:off x="4823774" y="3950733"/>
                <a:ext cx="37398" cy="32034"/>
                <a:chOff x="4823774" y="3950733"/>
                <a:chExt cx="37398" cy="32034"/>
              </a:xfrm>
            </p:grpSpPr>
            <p:sp>
              <p:nvSpPr>
                <p:cNvPr id="11891" name="Google Shape;11891;p7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1"/>
              <p:cNvGrpSpPr/>
              <p:nvPr/>
            </p:nvGrpSpPr>
            <p:grpSpPr>
              <a:xfrm>
                <a:off x="4823396" y="4110566"/>
                <a:ext cx="31405" cy="26906"/>
                <a:chOff x="4823396" y="4110566"/>
                <a:chExt cx="31405" cy="26906"/>
              </a:xfrm>
            </p:grpSpPr>
            <p:sp>
              <p:nvSpPr>
                <p:cNvPr id="11894" name="Google Shape;11894;p7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71"/>
              <p:cNvGrpSpPr/>
              <p:nvPr/>
            </p:nvGrpSpPr>
            <p:grpSpPr>
              <a:xfrm>
                <a:off x="4838332" y="3821150"/>
                <a:ext cx="31499" cy="26898"/>
                <a:chOff x="4838332" y="3821150"/>
                <a:chExt cx="31499" cy="26898"/>
              </a:xfrm>
            </p:grpSpPr>
            <p:sp>
              <p:nvSpPr>
                <p:cNvPr id="11897" name="Google Shape;11897;p7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1"/>
              <p:cNvGrpSpPr/>
              <p:nvPr/>
            </p:nvGrpSpPr>
            <p:grpSpPr>
              <a:xfrm>
                <a:off x="4661275" y="3815007"/>
                <a:ext cx="36824" cy="31523"/>
                <a:chOff x="4661275" y="3815007"/>
                <a:chExt cx="36824" cy="31523"/>
              </a:xfrm>
            </p:grpSpPr>
            <p:sp>
              <p:nvSpPr>
                <p:cNvPr id="11900" name="Google Shape;11900;p7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71"/>
              <p:cNvGrpSpPr/>
              <p:nvPr/>
            </p:nvGrpSpPr>
            <p:grpSpPr>
              <a:xfrm>
                <a:off x="4558998" y="3851037"/>
                <a:ext cx="33591" cy="28699"/>
                <a:chOff x="4558998" y="3851037"/>
                <a:chExt cx="33591" cy="28699"/>
              </a:xfrm>
            </p:grpSpPr>
            <p:sp>
              <p:nvSpPr>
                <p:cNvPr id="11903" name="Google Shape;11903;p7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71"/>
              <p:cNvGrpSpPr/>
              <p:nvPr/>
            </p:nvGrpSpPr>
            <p:grpSpPr>
              <a:xfrm>
                <a:off x="4696762" y="3638587"/>
                <a:ext cx="33591" cy="28794"/>
                <a:chOff x="4696762" y="3638587"/>
                <a:chExt cx="33591" cy="28794"/>
              </a:xfrm>
            </p:grpSpPr>
            <p:sp>
              <p:nvSpPr>
                <p:cNvPr id="11906" name="Google Shape;11906;p7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1"/>
              <p:cNvGrpSpPr/>
              <p:nvPr/>
            </p:nvGrpSpPr>
            <p:grpSpPr>
              <a:xfrm>
                <a:off x="4929479" y="3939140"/>
                <a:ext cx="33497" cy="28692"/>
                <a:chOff x="4929479" y="3939140"/>
                <a:chExt cx="33497" cy="28692"/>
              </a:xfrm>
            </p:grpSpPr>
            <p:sp>
              <p:nvSpPr>
                <p:cNvPr id="11909" name="Google Shape;11909;p7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71"/>
              <p:cNvGrpSpPr/>
              <p:nvPr/>
            </p:nvGrpSpPr>
            <p:grpSpPr>
              <a:xfrm>
                <a:off x="4907119" y="3986039"/>
                <a:ext cx="33497" cy="28699"/>
                <a:chOff x="4907119" y="3986039"/>
                <a:chExt cx="33497" cy="28699"/>
              </a:xfrm>
            </p:grpSpPr>
            <p:sp>
              <p:nvSpPr>
                <p:cNvPr id="11912" name="Google Shape;11912;p7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71"/>
              <p:cNvGrpSpPr/>
              <p:nvPr/>
            </p:nvGrpSpPr>
            <p:grpSpPr>
              <a:xfrm>
                <a:off x="4911783" y="4048102"/>
                <a:ext cx="33591" cy="28762"/>
                <a:chOff x="4911783" y="4048102"/>
                <a:chExt cx="33591" cy="28762"/>
              </a:xfrm>
            </p:grpSpPr>
            <p:sp>
              <p:nvSpPr>
                <p:cNvPr id="11915" name="Google Shape;11915;p7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7" name="Google Shape;11917;p7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9" name="Google Shape;11919;p71"/>
              <p:cNvGrpSpPr/>
              <p:nvPr/>
            </p:nvGrpSpPr>
            <p:grpSpPr>
              <a:xfrm>
                <a:off x="4762623" y="3837847"/>
                <a:ext cx="42416" cy="36273"/>
                <a:chOff x="4762623" y="3837847"/>
                <a:chExt cx="42416" cy="36273"/>
              </a:xfrm>
            </p:grpSpPr>
            <p:sp>
              <p:nvSpPr>
                <p:cNvPr id="11920" name="Google Shape;11920;p7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71"/>
              <p:cNvGrpSpPr/>
              <p:nvPr/>
            </p:nvGrpSpPr>
            <p:grpSpPr>
              <a:xfrm>
                <a:off x="4746044" y="4104966"/>
                <a:ext cx="33497" cy="28699"/>
                <a:chOff x="4746044" y="4104966"/>
                <a:chExt cx="33497" cy="28699"/>
              </a:xfrm>
            </p:grpSpPr>
            <p:sp>
              <p:nvSpPr>
                <p:cNvPr id="11923" name="Google Shape;11923;p7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71"/>
              <p:cNvGrpSpPr/>
              <p:nvPr/>
            </p:nvGrpSpPr>
            <p:grpSpPr>
              <a:xfrm>
                <a:off x="4859646" y="4162554"/>
                <a:ext cx="33591" cy="28762"/>
                <a:chOff x="4859646" y="4162554"/>
                <a:chExt cx="33591" cy="28762"/>
              </a:xfrm>
            </p:grpSpPr>
            <p:sp>
              <p:nvSpPr>
                <p:cNvPr id="11926" name="Google Shape;11926;p7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8" name="Google Shape;11928;p71"/>
            <p:cNvGrpSpPr/>
            <p:nvPr/>
          </p:nvGrpSpPr>
          <p:grpSpPr>
            <a:xfrm>
              <a:off x="3597785" y="3274438"/>
              <a:ext cx="855610" cy="1122100"/>
              <a:chOff x="3597785" y="3274438"/>
              <a:chExt cx="855610" cy="1122100"/>
            </a:xfrm>
          </p:grpSpPr>
          <p:grpSp>
            <p:nvGrpSpPr>
              <p:cNvPr id="11929" name="Google Shape;11929;p71"/>
              <p:cNvGrpSpPr/>
              <p:nvPr/>
            </p:nvGrpSpPr>
            <p:grpSpPr>
              <a:xfrm>
                <a:off x="3617857" y="3284717"/>
                <a:ext cx="826785" cy="1099165"/>
                <a:chOff x="3617857" y="3284717"/>
                <a:chExt cx="826785" cy="1099165"/>
              </a:xfrm>
            </p:grpSpPr>
            <p:sp>
              <p:nvSpPr>
                <p:cNvPr id="11930" name="Google Shape;11930;p7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71"/>
              <p:cNvGrpSpPr/>
              <p:nvPr/>
            </p:nvGrpSpPr>
            <p:grpSpPr>
              <a:xfrm>
                <a:off x="4180904" y="4251758"/>
                <a:ext cx="37783" cy="32420"/>
                <a:chOff x="4180904" y="4251758"/>
                <a:chExt cx="37783" cy="32420"/>
              </a:xfrm>
            </p:grpSpPr>
            <p:sp>
              <p:nvSpPr>
                <p:cNvPr id="11987" name="Google Shape;11987;p7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71"/>
              <p:cNvGrpSpPr/>
              <p:nvPr/>
            </p:nvGrpSpPr>
            <p:grpSpPr>
              <a:xfrm>
                <a:off x="4201644" y="4081324"/>
                <a:ext cx="37783" cy="32364"/>
                <a:chOff x="4201644" y="4081324"/>
                <a:chExt cx="37783" cy="32364"/>
              </a:xfrm>
            </p:grpSpPr>
            <p:sp>
              <p:nvSpPr>
                <p:cNvPr id="11990" name="Google Shape;11990;p7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71"/>
              <p:cNvGrpSpPr/>
              <p:nvPr/>
            </p:nvGrpSpPr>
            <p:grpSpPr>
              <a:xfrm>
                <a:off x="4284416" y="3887428"/>
                <a:ext cx="37783" cy="32451"/>
                <a:chOff x="4284416" y="3887428"/>
                <a:chExt cx="37783" cy="32451"/>
              </a:xfrm>
            </p:grpSpPr>
            <p:sp>
              <p:nvSpPr>
                <p:cNvPr id="11993" name="Google Shape;11993;p7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1"/>
              <p:cNvGrpSpPr/>
              <p:nvPr/>
            </p:nvGrpSpPr>
            <p:grpSpPr>
              <a:xfrm>
                <a:off x="4223721" y="3860404"/>
                <a:ext cx="37870" cy="32364"/>
                <a:chOff x="4223721" y="3860404"/>
                <a:chExt cx="37870" cy="32364"/>
              </a:xfrm>
            </p:grpSpPr>
            <p:sp>
              <p:nvSpPr>
                <p:cNvPr id="11996" name="Google Shape;11996;p7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71"/>
              <p:cNvGrpSpPr/>
              <p:nvPr/>
            </p:nvGrpSpPr>
            <p:grpSpPr>
              <a:xfrm>
                <a:off x="4104889" y="3699242"/>
                <a:ext cx="37776" cy="32357"/>
                <a:chOff x="4104889" y="3699242"/>
                <a:chExt cx="37776" cy="32357"/>
              </a:xfrm>
            </p:grpSpPr>
            <p:sp>
              <p:nvSpPr>
                <p:cNvPr id="11999" name="Google Shape;11999;p7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71"/>
              <p:cNvGrpSpPr/>
              <p:nvPr/>
            </p:nvGrpSpPr>
            <p:grpSpPr>
              <a:xfrm>
                <a:off x="4143608" y="3475121"/>
                <a:ext cx="37878" cy="32420"/>
                <a:chOff x="4143608" y="3475121"/>
                <a:chExt cx="37878" cy="32420"/>
              </a:xfrm>
            </p:grpSpPr>
            <p:sp>
              <p:nvSpPr>
                <p:cNvPr id="12002" name="Google Shape;12002;p7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71"/>
              <p:cNvGrpSpPr/>
              <p:nvPr/>
            </p:nvGrpSpPr>
            <p:grpSpPr>
              <a:xfrm>
                <a:off x="4217248" y="3570893"/>
                <a:ext cx="37776" cy="32364"/>
                <a:chOff x="4217248" y="3570893"/>
                <a:chExt cx="37776" cy="32364"/>
              </a:xfrm>
            </p:grpSpPr>
            <p:sp>
              <p:nvSpPr>
                <p:cNvPr id="12005" name="Google Shape;12005;p7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71"/>
              <p:cNvGrpSpPr/>
              <p:nvPr/>
            </p:nvGrpSpPr>
            <p:grpSpPr>
              <a:xfrm>
                <a:off x="4255307" y="3431612"/>
                <a:ext cx="37776" cy="32451"/>
                <a:chOff x="4255307" y="3431612"/>
                <a:chExt cx="37776" cy="32451"/>
              </a:xfrm>
            </p:grpSpPr>
            <p:sp>
              <p:nvSpPr>
                <p:cNvPr id="12008" name="Google Shape;12008;p7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71"/>
              <p:cNvGrpSpPr/>
              <p:nvPr/>
            </p:nvGrpSpPr>
            <p:grpSpPr>
              <a:xfrm>
                <a:off x="3853052" y="3577398"/>
                <a:ext cx="37776" cy="32420"/>
                <a:chOff x="3853052" y="3577398"/>
                <a:chExt cx="37776" cy="32420"/>
              </a:xfrm>
            </p:grpSpPr>
            <p:sp>
              <p:nvSpPr>
                <p:cNvPr id="12011" name="Google Shape;12011;p7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71"/>
              <p:cNvGrpSpPr/>
              <p:nvPr/>
            </p:nvGrpSpPr>
            <p:grpSpPr>
              <a:xfrm>
                <a:off x="4039908" y="3412107"/>
                <a:ext cx="37776" cy="32357"/>
                <a:chOff x="4039908" y="3412107"/>
                <a:chExt cx="37776" cy="32357"/>
              </a:xfrm>
            </p:grpSpPr>
            <p:sp>
              <p:nvSpPr>
                <p:cNvPr id="12014" name="Google Shape;12014;p7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71"/>
              <p:cNvGrpSpPr/>
              <p:nvPr/>
            </p:nvGrpSpPr>
            <p:grpSpPr>
              <a:xfrm>
                <a:off x="4017360" y="3342061"/>
                <a:ext cx="37870" cy="32380"/>
                <a:chOff x="4017360" y="3342061"/>
                <a:chExt cx="37870" cy="32380"/>
              </a:xfrm>
            </p:grpSpPr>
            <p:sp>
              <p:nvSpPr>
                <p:cNvPr id="12017" name="Google Shape;12017;p7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9" name="Google Shape;12019;p7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1" name="Google Shape;12021;p71"/>
              <p:cNvGrpSpPr/>
              <p:nvPr/>
            </p:nvGrpSpPr>
            <p:grpSpPr>
              <a:xfrm>
                <a:off x="3750870" y="3418650"/>
                <a:ext cx="37776" cy="32380"/>
                <a:chOff x="3750870" y="3418650"/>
                <a:chExt cx="37776" cy="32380"/>
              </a:xfrm>
            </p:grpSpPr>
            <p:sp>
              <p:nvSpPr>
                <p:cNvPr id="12022" name="Google Shape;12022;p7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71"/>
              <p:cNvGrpSpPr/>
              <p:nvPr/>
            </p:nvGrpSpPr>
            <p:grpSpPr>
              <a:xfrm>
                <a:off x="3632509" y="3274438"/>
                <a:ext cx="37783" cy="32357"/>
                <a:chOff x="3632509" y="3274438"/>
                <a:chExt cx="37783" cy="32357"/>
              </a:xfrm>
            </p:grpSpPr>
            <p:sp>
              <p:nvSpPr>
                <p:cNvPr id="12025" name="Google Shape;12025;p7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71"/>
              <p:cNvGrpSpPr/>
              <p:nvPr/>
            </p:nvGrpSpPr>
            <p:grpSpPr>
              <a:xfrm>
                <a:off x="3906424" y="3297561"/>
                <a:ext cx="37776" cy="32451"/>
                <a:chOff x="3906424" y="3297561"/>
                <a:chExt cx="37776" cy="32451"/>
              </a:xfrm>
            </p:grpSpPr>
            <p:sp>
              <p:nvSpPr>
                <p:cNvPr id="12028" name="Google Shape;12028;p7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71"/>
              <p:cNvGrpSpPr/>
              <p:nvPr/>
            </p:nvGrpSpPr>
            <p:grpSpPr>
              <a:xfrm>
                <a:off x="3866084" y="3412107"/>
                <a:ext cx="37776" cy="32357"/>
                <a:chOff x="3866084" y="3412107"/>
                <a:chExt cx="37776" cy="32357"/>
              </a:xfrm>
            </p:grpSpPr>
            <p:sp>
              <p:nvSpPr>
                <p:cNvPr id="12031" name="Google Shape;12031;p7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71"/>
              <p:cNvGrpSpPr/>
              <p:nvPr/>
            </p:nvGrpSpPr>
            <p:grpSpPr>
              <a:xfrm>
                <a:off x="4023919" y="3766409"/>
                <a:ext cx="37783" cy="32357"/>
                <a:chOff x="4023919" y="3766409"/>
                <a:chExt cx="37783" cy="32357"/>
              </a:xfrm>
            </p:grpSpPr>
            <p:sp>
              <p:nvSpPr>
                <p:cNvPr id="12034" name="Google Shape;12034;p7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1"/>
              <p:cNvGrpSpPr/>
              <p:nvPr/>
            </p:nvGrpSpPr>
            <p:grpSpPr>
              <a:xfrm>
                <a:off x="3973882" y="3779449"/>
                <a:ext cx="37776" cy="32357"/>
                <a:chOff x="3973882" y="3779449"/>
                <a:chExt cx="37776" cy="32357"/>
              </a:xfrm>
            </p:grpSpPr>
            <p:sp>
              <p:nvSpPr>
                <p:cNvPr id="12037" name="Google Shape;12037;p7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71"/>
              <p:cNvGrpSpPr/>
              <p:nvPr/>
            </p:nvGrpSpPr>
            <p:grpSpPr>
              <a:xfrm>
                <a:off x="4073398" y="3838028"/>
                <a:ext cx="37776" cy="32380"/>
                <a:chOff x="4073398" y="3838028"/>
                <a:chExt cx="37776" cy="32380"/>
              </a:xfrm>
            </p:grpSpPr>
            <p:sp>
              <p:nvSpPr>
                <p:cNvPr id="12040" name="Google Shape;12040;p7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71"/>
              <p:cNvGrpSpPr/>
              <p:nvPr/>
            </p:nvGrpSpPr>
            <p:grpSpPr>
              <a:xfrm>
                <a:off x="4342672" y="4144496"/>
                <a:ext cx="37752" cy="32364"/>
                <a:chOff x="4342672" y="4144496"/>
                <a:chExt cx="37752" cy="32364"/>
              </a:xfrm>
            </p:grpSpPr>
            <p:sp>
              <p:nvSpPr>
                <p:cNvPr id="12043" name="Google Shape;12043;p7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71"/>
              <p:cNvGrpSpPr/>
              <p:nvPr/>
            </p:nvGrpSpPr>
            <p:grpSpPr>
              <a:xfrm>
                <a:off x="4406386" y="4056872"/>
                <a:ext cx="37783" cy="32364"/>
                <a:chOff x="4406386" y="4056872"/>
                <a:chExt cx="37783" cy="32364"/>
              </a:xfrm>
            </p:grpSpPr>
            <p:sp>
              <p:nvSpPr>
                <p:cNvPr id="12046" name="Google Shape;12046;p7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71"/>
              <p:cNvGrpSpPr/>
              <p:nvPr/>
            </p:nvGrpSpPr>
            <p:grpSpPr>
              <a:xfrm>
                <a:off x="4284416" y="4245254"/>
                <a:ext cx="37783" cy="32357"/>
                <a:chOff x="4284416" y="4245254"/>
                <a:chExt cx="37783" cy="32357"/>
              </a:xfrm>
            </p:grpSpPr>
            <p:sp>
              <p:nvSpPr>
                <p:cNvPr id="12049" name="Google Shape;12049;p7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71"/>
              <p:cNvGrpSpPr/>
              <p:nvPr/>
            </p:nvGrpSpPr>
            <p:grpSpPr>
              <a:xfrm>
                <a:off x="4219057" y="4331258"/>
                <a:ext cx="37776" cy="32364"/>
                <a:chOff x="4219057" y="4331258"/>
                <a:chExt cx="37776" cy="32364"/>
              </a:xfrm>
            </p:grpSpPr>
            <p:sp>
              <p:nvSpPr>
                <p:cNvPr id="12052" name="Google Shape;12052;p7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1"/>
              <p:cNvGrpSpPr/>
              <p:nvPr/>
            </p:nvGrpSpPr>
            <p:grpSpPr>
              <a:xfrm>
                <a:off x="4204122" y="4141688"/>
                <a:ext cx="33497" cy="28699"/>
                <a:chOff x="4204122" y="4141688"/>
                <a:chExt cx="33497" cy="28699"/>
              </a:xfrm>
            </p:grpSpPr>
            <p:sp>
              <p:nvSpPr>
                <p:cNvPr id="12055" name="Google Shape;12055;p7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71"/>
              <p:cNvGrpSpPr/>
              <p:nvPr/>
            </p:nvGrpSpPr>
            <p:grpSpPr>
              <a:xfrm>
                <a:off x="4301546" y="4003869"/>
                <a:ext cx="38916" cy="33324"/>
                <a:chOff x="4301546" y="4003869"/>
                <a:chExt cx="38916" cy="33324"/>
              </a:xfrm>
            </p:grpSpPr>
            <p:sp>
              <p:nvSpPr>
                <p:cNvPr id="12058" name="Google Shape;12058;p7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1"/>
              <p:cNvGrpSpPr/>
              <p:nvPr/>
            </p:nvGrpSpPr>
            <p:grpSpPr>
              <a:xfrm>
                <a:off x="4210681" y="3924669"/>
                <a:ext cx="36549" cy="31366"/>
                <a:chOff x="4210681" y="3924669"/>
                <a:chExt cx="36549" cy="31366"/>
              </a:xfrm>
            </p:grpSpPr>
            <p:sp>
              <p:nvSpPr>
                <p:cNvPr id="12061" name="Google Shape;12061;p7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71"/>
              <p:cNvGrpSpPr/>
              <p:nvPr/>
            </p:nvGrpSpPr>
            <p:grpSpPr>
              <a:xfrm>
                <a:off x="3987771" y="3628874"/>
                <a:ext cx="31499" cy="26993"/>
                <a:chOff x="3987771" y="3628874"/>
                <a:chExt cx="31499" cy="26993"/>
              </a:xfrm>
            </p:grpSpPr>
            <p:sp>
              <p:nvSpPr>
                <p:cNvPr id="12064" name="Google Shape;12064;p7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71"/>
              <p:cNvGrpSpPr/>
              <p:nvPr/>
            </p:nvGrpSpPr>
            <p:grpSpPr>
              <a:xfrm>
                <a:off x="4087382" y="3775674"/>
                <a:ext cx="31405" cy="26898"/>
                <a:chOff x="4087382" y="3775674"/>
                <a:chExt cx="31405" cy="26898"/>
              </a:xfrm>
            </p:grpSpPr>
            <p:sp>
              <p:nvSpPr>
                <p:cNvPr id="12067" name="Google Shape;12067;p7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1"/>
              <p:cNvGrpSpPr/>
              <p:nvPr/>
            </p:nvGrpSpPr>
            <p:grpSpPr>
              <a:xfrm>
                <a:off x="4118873" y="3856637"/>
                <a:ext cx="31405" cy="26906"/>
                <a:chOff x="4118873" y="3856637"/>
                <a:chExt cx="31405" cy="26906"/>
              </a:xfrm>
            </p:grpSpPr>
            <p:sp>
              <p:nvSpPr>
                <p:cNvPr id="12070" name="Google Shape;12070;p7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71"/>
              <p:cNvGrpSpPr/>
              <p:nvPr/>
            </p:nvGrpSpPr>
            <p:grpSpPr>
              <a:xfrm>
                <a:off x="4168541" y="3639523"/>
                <a:ext cx="31499" cy="26906"/>
                <a:chOff x="4168541" y="3639523"/>
                <a:chExt cx="31499" cy="26906"/>
              </a:xfrm>
            </p:grpSpPr>
            <p:sp>
              <p:nvSpPr>
                <p:cNvPr id="12073" name="Google Shape;12073;p7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1"/>
              <p:cNvGrpSpPr/>
              <p:nvPr/>
            </p:nvGrpSpPr>
            <p:grpSpPr>
              <a:xfrm>
                <a:off x="3965789" y="3393545"/>
                <a:ext cx="31405" cy="26945"/>
                <a:chOff x="3965789" y="3393545"/>
                <a:chExt cx="31405" cy="26945"/>
              </a:xfrm>
            </p:grpSpPr>
            <p:sp>
              <p:nvSpPr>
                <p:cNvPr id="12076" name="Google Shape;12076;p7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71"/>
              <p:cNvGrpSpPr/>
              <p:nvPr/>
            </p:nvGrpSpPr>
            <p:grpSpPr>
              <a:xfrm>
                <a:off x="3925166" y="3491008"/>
                <a:ext cx="31405" cy="27001"/>
                <a:chOff x="3925166" y="3491008"/>
                <a:chExt cx="31405" cy="27001"/>
              </a:xfrm>
            </p:grpSpPr>
            <p:sp>
              <p:nvSpPr>
                <p:cNvPr id="12079" name="Google Shape;12079;p7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1"/>
              <p:cNvGrpSpPr/>
              <p:nvPr/>
            </p:nvGrpSpPr>
            <p:grpSpPr>
              <a:xfrm>
                <a:off x="3682845" y="3340976"/>
                <a:ext cx="31397" cy="26898"/>
                <a:chOff x="3682845" y="3340976"/>
                <a:chExt cx="31397" cy="26898"/>
              </a:xfrm>
            </p:grpSpPr>
            <p:sp>
              <p:nvSpPr>
                <p:cNvPr id="12082" name="Google Shape;12082;p7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1"/>
              <p:cNvGrpSpPr/>
              <p:nvPr/>
            </p:nvGrpSpPr>
            <p:grpSpPr>
              <a:xfrm>
                <a:off x="3795393" y="3353725"/>
                <a:ext cx="31499" cy="26993"/>
                <a:chOff x="3795393" y="3353725"/>
                <a:chExt cx="31499" cy="26993"/>
              </a:xfrm>
            </p:grpSpPr>
            <p:sp>
              <p:nvSpPr>
                <p:cNvPr id="12085" name="Google Shape;12085;p7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71"/>
              <p:cNvGrpSpPr/>
              <p:nvPr/>
            </p:nvGrpSpPr>
            <p:grpSpPr>
              <a:xfrm>
                <a:off x="4176909" y="4363221"/>
                <a:ext cx="38924" cy="33316"/>
                <a:chOff x="4176909" y="4363221"/>
                <a:chExt cx="38924" cy="33316"/>
              </a:xfrm>
            </p:grpSpPr>
            <p:sp>
              <p:nvSpPr>
                <p:cNvPr id="12088" name="Google Shape;12088;p7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71"/>
              <p:cNvGrpSpPr/>
              <p:nvPr/>
            </p:nvGrpSpPr>
            <p:grpSpPr>
              <a:xfrm>
                <a:off x="4226191" y="4007660"/>
                <a:ext cx="33560" cy="28770"/>
                <a:chOff x="4226191" y="4007660"/>
                <a:chExt cx="33560" cy="28770"/>
              </a:xfrm>
            </p:grpSpPr>
            <p:sp>
              <p:nvSpPr>
                <p:cNvPr id="12091" name="Google Shape;12091;p7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71"/>
              <p:cNvGrpSpPr/>
              <p:nvPr/>
            </p:nvGrpSpPr>
            <p:grpSpPr>
              <a:xfrm>
                <a:off x="3597785" y="3377045"/>
                <a:ext cx="33591" cy="28699"/>
                <a:chOff x="3597785" y="3377045"/>
                <a:chExt cx="33591" cy="28699"/>
              </a:xfrm>
            </p:grpSpPr>
            <p:sp>
              <p:nvSpPr>
                <p:cNvPr id="12094" name="Google Shape;12094;p7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71"/>
              <p:cNvGrpSpPr/>
              <p:nvPr/>
            </p:nvGrpSpPr>
            <p:grpSpPr>
              <a:xfrm>
                <a:off x="3887870" y="3669796"/>
                <a:ext cx="33591" cy="28692"/>
                <a:chOff x="3887870" y="3669796"/>
                <a:chExt cx="33591" cy="28692"/>
              </a:xfrm>
            </p:grpSpPr>
            <p:sp>
              <p:nvSpPr>
                <p:cNvPr id="12097" name="Google Shape;12097;p7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1"/>
              <p:cNvGrpSpPr/>
              <p:nvPr/>
            </p:nvGrpSpPr>
            <p:grpSpPr>
              <a:xfrm>
                <a:off x="3818320" y="3481625"/>
                <a:ext cx="33497" cy="28770"/>
                <a:chOff x="3818320" y="3481625"/>
                <a:chExt cx="33497" cy="28770"/>
              </a:xfrm>
            </p:grpSpPr>
            <p:sp>
              <p:nvSpPr>
                <p:cNvPr id="12100" name="Google Shape;12100;p7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71"/>
              <p:cNvGrpSpPr/>
              <p:nvPr/>
            </p:nvGrpSpPr>
            <p:grpSpPr>
              <a:xfrm>
                <a:off x="4278139" y="4120948"/>
                <a:ext cx="37492" cy="32129"/>
                <a:chOff x="4278139" y="4120948"/>
                <a:chExt cx="37492" cy="32129"/>
              </a:xfrm>
            </p:grpSpPr>
            <p:sp>
              <p:nvSpPr>
                <p:cNvPr id="12103" name="Google Shape;12103;p7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71"/>
              <p:cNvGrpSpPr/>
              <p:nvPr/>
            </p:nvGrpSpPr>
            <p:grpSpPr>
              <a:xfrm>
                <a:off x="4419898" y="3977388"/>
                <a:ext cx="33497" cy="28692"/>
                <a:chOff x="4419898" y="3977388"/>
                <a:chExt cx="33497" cy="28692"/>
              </a:xfrm>
            </p:grpSpPr>
            <p:sp>
              <p:nvSpPr>
                <p:cNvPr id="12106" name="Google Shape;12106;p7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71"/>
              <p:cNvGrpSpPr/>
              <p:nvPr/>
            </p:nvGrpSpPr>
            <p:grpSpPr>
              <a:xfrm>
                <a:off x="4158930" y="4034684"/>
                <a:ext cx="33497" cy="28762"/>
                <a:chOff x="4158930" y="4034684"/>
                <a:chExt cx="33497" cy="28762"/>
              </a:xfrm>
            </p:grpSpPr>
            <p:sp>
              <p:nvSpPr>
                <p:cNvPr id="12109" name="Google Shape;12109;p7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1"/>
              <p:cNvGrpSpPr/>
              <p:nvPr/>
            </p:nvGrpSpPr>
            <p:grpSpPr>
              <a:xfrm>
                <a:off x="4134949" y="3957049"/>
                <a:ext cx="33497" cy="28770"/>
                <a:chOff x="4134949" y="3957049"/>
                <a:chExt cx="33497" cy="28770"/>
              </a:xfrm>
            </p:grpSpPr>
            <p:sp>
              <p:nvSpPr>
                <p:cNvPr id="12112" name="Google Shape;12112;p7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1"/>
              <p:cNvGrpSpPr/>
              <p:nvPr/>
            </p:nvGrpSpPr>
            <p:grpSpPr>
              <a:xfrm>
                <a:off x="4193653" y="4184403"/>
                <a:ext cx="43580" cy="37264"/>
                <a:chOff x="4193653" y="4184403"/>
                <a:chExt cx="43580" cy="37264"/>
              </a:xfrm>
            </p:grpSpPr>
            <p:sp>
              <p:nvSpPr>
                <p:cNvPr id="12115" name="Google Shape;12115;p7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71"/>
              <p:cNvGrpSpPr/>
              <p:nvPr/>
            </p:nvGrpSpPr>
            <p:grpSpPr>
              <a:xfrm>
                <a:off x="4343600" y="3943844"/>
                <a:ext cx="43580" cy="37312"/>
                <a:chOff x="4343600" y="3943844"/>
                <a:chExt cx="43580" cy="37312"/>
              </a:xfrm>
            </p:grpSpPr>
            <p:sp>
              <p:nvSpPr>
                <p:cNvPr id="12118" name="Google Shape;12118;p7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71"/>
              <p:cNvGrpSpPr/>
              <p:nvPr/>
            </p:nvGrpSpPr>
            <p:grpSpPr>
              <a:xfrm>
                <a:off x="4172339" y="3381693"/>
                <a:ext cx="31499" cy="27001"/>
                <a:chOff x="4172339" y="3381693"/>
                <a:chExt cx="31499" cy="27001"/>
              </a:xfrm>
            </p:grpSpPr>
            <p:sp>
              <p:nvSpPr>
                <p:cNvPr id="12121" name="Google Shape;12121;p7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126"/>
        <p:cNvGrpSpPr/>
        <p:nvPr/>
      </p:nvGrpSpPr>
      <p:grpSpPr>
        <a:xfrm>
          <a:off x="0" y="0"/>
          <a:ext cx="0" cy="0"/>
          <a:chOff x="0" y="0"/>
          <a:chExt cx="0" cy="0"/>
        </a:xfrm>
      </p:grpSpPr>
      <p:grpSp>
        <p:nvGrpSpPr>
          <p:cNvPr id="12127" name="Google Shape;12127;p72"/>
          <p:cNvGrpSpPr/>
          <p:nvPr/>
        </p:nvGrpSpPr>
        <p:grpSpPr>
          <a:xfrm>
            <a:off x="729274" y="1175734"/>
            <a:ext cx="2507799" cy="206239"/>
            <a:chOff x="106648" y="895722"/>
            <a:chExt cx="4481413" cy="374300"/>
          </a:xfrm>
        </p:grpSpPr>
        <p:grpSp>
          <p:nvGrpSpPr>
            <p:cNvPr id="12128" name="Google Shape;12128;p72"/>
            <p:cNvGrpSpPr/>
            <p:nvPr/>
          </p:nvGrpSpPr>
          <p:grpSpPr>
            <a:xfrm>
              <a:off x="2233276" y="895722"/>
              <a:ext cx="1082667" cy="223591"/>
              <a:chOff x="4808316" y="2800065"/>
              <a:chExt cx="1999386" cy="412910"/>
            </a:xfrm>
          </p:grpSpPr>
          <p:sp>
            <p:nvSpPr>
              <p:cNvPr id="12129" name="Google Shape;12129;p7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0" name="Google Shape;12130;p72"/>
              <p:cNvGrpSpPr/>
              <p:nvPr/>
            </p:nvGrpSpPr>
            <p:grpSpPr>
              <a:xfrm>
                <a:off x="4808316" y="2800065"/>
                <a:ext cx="92400" cy="411825"/>
                <a:chOff x="845575" y="2563700"/>
                <a:chExt cx="92400" cy="411825"/>
              </a:xfrm>
            </p:grpSpPr>
            <p:cxnSp>
              <p:nvCxnSpPr>
                <p:cNvPr id="12131" name="Google Shape;12131;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32" name="Google Shape;12132;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33" name="Google Shape;12133;p72"/>
            <p:cNvGrpSpPr/>
            <p:nvPr/>
          </p:nvGrpSpPr>
          <p:grpSpPr>
            <a:xfrm>
              <a:off x="106648" y="895722"/>
              <a:ext cx="1088401" cy="223591"/>
              <a:chOff x="881025" y="2800065"/>
              <a:chExt cx="2009975" cy="412910"/>
            </a:xfrm>
          </p:grpSpPr>
          <p:sp>
            <p:nvSpPr>
              <p:cNvPr id="12134" name="Google Shape;12134;p7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5" name="Google Shape;12135;p72"/>
              <p:cNvGrpSpPr/>
              <p:nvPr/>
            </p:nvGrpSpPr>
            <p:grpSpPr>
              <a:xfrm>
                <a:off x="881025" y="2800065"/>
                <a:ext cx="92400" cy="411825"/>
                <a:chOff x="845575" y="2563700"/>
                <a:chExt cx="92400" cy="411825"/>
              </a:xfrm>
            </p:grpSpPr>
            <p:cxnSp>
              <p:nvCxnSpPr>
                <p:cNvPr id="12136" name="Google Shape;12136;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37" name="Google Shape;12137;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38" name="Google Shape;12138;p72"/>
            <p:cNvGrpSpPr/>
            <p:nvPr/>
          </p:nvGrpSpPr>
          <p:grpSpPr>
            <a:xfrm>
              <a:off x="1172346" y="1047018"/>
              <a:ext cx="1083151" cy="223003"/>
              <a:chOff x="2849073" y="3079467"/>
              <a:chExt cx="2000279" cy="411825"/>
            </a:xfrm>
          </p:grpSpPr>
          <p:sp>
            <p:nvSpPr>
              <p:cNvPr id="12139" name="Google Shape;12139;p7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0" name="Google Shape;12140;p72"/>
              <p:cNvGrpSpPr/>
              <p:nvPr/>
            </p:nvGrpSpPr>
            <p:grpSpPr>
              <a:xfrm rot="10800000">
                <a:off x="2849073" y="3079467"/>
                <a:ext cx="92400" cy="411825"/>
                <a:chOff x="2070100" y="2563700"/>
                <a:chExt cx="92400" cy="411825"/>
              </a:xfrm>
            </p:grpSpPr>
            <p:cxnSp>
              <p:nvCxnSpPr>
                <p:cNvPr id="12141" name="Google Shape;12141;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42" name="Google Shape;12142;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43" name="Google Shape;12143;p72"/>
            <p:cNvGrpSpPr/>
            <p:nvPr/>
          </p:nvGrpSpPr>
          <p:grpSpPr>
            <a:xfrm>
              <a:off x="3290132" y="1047018"/>
              <a:ext cx="1297929" cy="223003"/>
              <a:chOff x="6760035" y="3079467"/>
              <a:chExt cx="2396914" cy="411825"/>
            </a:xfrm>
          </p:grpSpPr>
          <p:sp>
            <p:nvSpPr>
              <p:cNvPr id="12144" name="Google Shape;12144;p7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5" name="Google Shape;12145;p72"/>
              <p:cNvGrpSpPr/>
              <p:nvPr/>
            </p:nvGrpSpPr>
            <p:grpSpPr>
              <a:xfrm rot="10800000">
                <a:off x="6760035" y="3079467"/>
                <a:ext cx="92400" cy="411825"/>
                <a:chOff x="2070100" y="2563700"/>
                <a:chExt cx="92400" cy="411825"/>
              </a:xfrm>
            </p:grpSpPr>
            <p:cxnSp>
              <p:nvCxnSpPr>
                <p:cNvPr id="12146" name="Google Shape;12146;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47" name="Google Shape;12147;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48" name="Google Shape;12148;p72"/>
          <p:cNvGrpSpPr/>
          <p:nvPr/>
        </p:nvGrpSpPr>
        <p:grpSpPr>
          <a:xfrm>
            <a:off x="2147036" y="3575105"/>
            <a:ext cx="1086701" cy="799429"/>
            <a:chOff x="2183288" y="3555572"/>
            <a:chExt cx="1136241" cy="835873"/>
          </a:xfrm>
        </p:grpSpPr>
        <p:sp>
          <p:nvSpPr>
            <p:cNvPr id="12149" name="Google Shape;12149;p7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0" name="Google Shape;12150;p72"/>
            <p:cNvGrpSpPr/>
            <p:nvPr/>
          </p:nvGrpSpPr>
          <p:grpSpPr>
            <a:xfrm>
              <a:off x="2205895" y="3637269"/>
              <a:ext cx="1089848" cy="724993"/>
              <a:chOff x="2205895" y="3637269"/>
              <a:chExt cx="1089848" cy="724993"/>
            </a:xfrm>
          </p:grpSpPr>
          <p:sp>
            <p:nvSpPr>
              <p:cNvPr id="12151" name="Google Shape;12151;p7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7" name="Google Shape;12157;p7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58" name="Google Shape;12158;p7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159" name="Google Shape;12159;p72"/>
            <p:cNvGrpSpPr/>
            <p:nvPr/>
          </p:nvGrpSpPr>
          <p:grpSpPr>
            <a:xfrm>
              <a:off x="3173850" y="3779426"/>
              <a:ext cx="145679" cy="70048"/>
              <a:chOff x="3173850" y="3779426"/>
              <a:chExt cx="145679" cy="70048"/>
            </a:xfrm>
          </p:grpSpPr>
          <p:cxnSp>
            <p:nvCxnSpPr>
              <p:cNvPr id="12160" name="Google Shape;12160;p7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2161" name="Google Shape;12161;p7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72"/>
            <p:cNvGrpSpPr/>
            <p:nvPr/>
          </p:nvGrpSpPr>
          <p:grpSpPr>
            <a:xfrm>
              <a:off x="2183288" y="4139483"/>
              <a:ext cx="145133" cy="70048"/>
              <a:chOff x="2183288" y="4139483"/>
              <a:chExt cx="145133" cy="70048"/>
            </a:xfrm>
          </p:grpSpPr>
          <p:cxnSp>
            <p:nvCxnSpPr>
              <p:cNvPr id="12163" name="Google Shape;12163;p7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2164" name="Google Shape;12164;p7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5" name="Google Shape;12165;p7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66" name="Google Shape;12166;p7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167" name="Google Shape;12167;p72"/>
            <p:cNvGrpSpPr/>
            <p:nvPr/>
          </p:nvGrpSpPr>
          <p:grpSpPr>
            <a:xfrm>
              <a:off x="2943836" y="4268886"/>
              <a:ext cx="60717" cy="122559"/>
              <a:chOff x="2943836" y="4268886"/>
              <a:chExt cx="60717" cy="122559"/>
            </a:xfrm>
          </p:grpSpPr>
          <p:sp>
            <p:nvSpPr>
              <p:cNvPr id="12168" name="Google Shape;12168;p7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69" name="Google Shape;12169;p7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2170" name="Google Shape;12170;p72"/>
          <p:cNvGrpSpPr/>
          <p:nvPr/>
        </p:nvGrpSpPr>
        <p:grpSpPr>
          <a:xfrm>
            <a:off x="3409981" y="1496104"/>
            <a:ext cx="1675870" cy="758251"/>
            <a:chOff x="3530532" y="1496185"/>
            <a:chExt cx="1562000" cy="706730"/>
          </a:xfrm>
        </p:grpSpPr>
        <p:cxnSp>
          <p:nvCxnSpPr>
            <p:cNvPr id="12171" name="Google Shape;12171;p7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2172" name="Google Shape;12172;p72"/>
            <p:cNvGrpSpPr/>
            <p:nvPr/>
          </p:nvGrpSpPr>
          <p:grpSpPr>
            <a:xfrm>
              <a:off x="3530532" y="1496185"/>
              <a:ext cx="323430" cy="463587"/>
              <a:chOff x="3530532" y="1496185"/>
              <a:chExt cx="323430" cy="463587"/>
            </a:xfrm>
          </p:grpSpPr>
          <p:grpSp>
            <p:nvGrpSpPr>
              <p:cNvPr id="12173" name="Google Shape;12173;p72"/>
              <p:cNvGrpSpPr/>
              <p:nvPr/>
            </p:nvGrpSpPr>
            <p:grpSpPr>
              <a:xfrm>
                <a:off x="3567462" y="1496185"/>
                <a:ext cx="286500" cy="361376"/>
                <a:chOff x="3567462" y="1496185"/>
                <a:chExt cx="286500" cy="361376"/>
              </a:xfrm>
            </p:grpSpPr>
            <p:cxnSp>
              <p:nvCxnSpPr>
                <p:cNvPr id="12174" name="Google Shape;12174;p7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175" name="Google Shape;12175;p7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7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72"/>
            <p:cNvGrpSpPr/>
            <p:nvPr/>
          </p:nvGrpSpPr>
          <p:grpSpPr>
            <a:xfrm>
              <a:off x="3891569" y="1779209"/>
              <a:ext cx="323945" cy="423706"/>
              <a:chOff x="3891569" y="1779209"/>
              <a:chExt cx="323945" cy="423706"/>
            </a:xfrm>
          </p:grpSpPr>
          <p:grpSp>
            <p:nvGrpSpPr>
              <p:cNvPr id="12178" name="Google Shape;12178;p72"/>
              <p:cNvGrpSpPr/>
              <p:nvPr/>
            </p:nvGrpSpPr>
            <p:grpSpPr>
              <a:xfrm>
                <a:off x="3929014" y="1881638"/>
                <a:ext cx="286500" cy="321278"/>
                <a:chOff x="3929014" y="1881638"/>
                <a:chExt cx="286500" cy="321278"/>
              </a:xfrm>
            </p:grpSpPr>
            <p:cxnSp>
              <p:nvCxnSpPr>
                <p:cNvPr id="12179" name="Google Shape;12179;p7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2180" name="Google Shape;12180;p7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1" name="Google Shape;12181;p7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72"/>
            <p:cNvGrpSpPr/>
            <p:nvPr/>
          </p:nvGrpSpPr>
          <p:grpSpPr>
            <a:xfrm>
              <a:off x="4252606" y="1496185"/>
              <a:ext cx="324721" cy="463587"/>
              <a:chOff x="4252606" y="1496185"/>
              <a:chExt cx="324721" cy="463587"/>
            </a:xfrm>
          </p:grpSpPr>
          <p:grpSp>
            <p:nvGrpSpPr>
              <p:cNvPr id="12183" name="Google Shape;12183;p72"/>
              <p:cNvGrpSpPr/>
              <p:nvPr/>
            </p:nvGrpSpPr>
            <p:grpSpPr>
              <a:xfrm>
                <a:off x="4290828" y="1496185"/>
                <a:ext cx="286500" cy="361376"/>
                <a:chOff x="4290828" y="1496185"/>
                <a:chExt cx="286500" cy="361376"/>
              </a:xfrm>
            </p:grpSpPr>
            <p:cxnSp>
              <p:nvCxnSpPr>
                <p:cNvPr id="12184" name="Google Shape;12184;p7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185" name="Google Shape;12185;p7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6" name="Google Shape;12186;p7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2"/>
            <p:cNvGrpSpPr/>
            <p:nvPr/>
          </p:nvGrpSpPr>
          <p:grpSpPr>
            <a:xfrm>
              <a:off x="4613643" y="1763716"/>
              <a:ext cx="325308" cy="439200"/>
              <a:chOff x="4613643" y="1763716"/>
              <a:chExt cx="325308" cy="439200"/>
            </a:xfrm>
          </p:grpSpPr>
          <p:grpSp>
            <p:nvGrpSpPr>
              <p:cNvPr id="12188" name="Google Shape;12188;p72"/>
              <p:cNvGrpSpPr/>
              <p:nvPr/>
            </p:nvGrpSpPr>
            <p:grpSpPr>
              <a:xfrm>
                <a:off x="4652451" y="1879538"/>
                <a:ext cx="286500" cy="323378"/>
                <a:chOff x="4652451" y="1879538"/>
                <a:chExt cx="286500" cy="323378"/>
              </a:xfrm>
            </p:grpSpPr>
            <p:cxnSp>
              <p:nvCxnSpPr>
                <p:cNvPr id="12189" name="Google Shape;12189;p7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2190" name="Google Shape;12190;p7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1" name="Google Shape;12191;p7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92" name="Google Shape;12192;p72"/>
          <p:cNvGrpSpPr/>
          <p:nvPr/>
        </p:nvGrpSpPr>
        <p:grpSpPr>
          <a:xfrm>
            <a:off x="3421841" y="2349730"/>
            <a:ext cx="1652173" cy="391517"/>
            <a:chOff x="3512551" y="2358270"/>
            <a:chExt cx="1597383" cy="378533"/>
          </a:xfrm>
        </p:grpSpPr>
        <p:cxnSp>
          <p:nvCxnSpPr>
            <p:cNvPr id="12193" name="Google Shape;12193;p72"/>
            <p:cNvCxnSpPr>
              <a:stCxn id="12194" idx="6"/>
              <a:endCxn id="1219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2196" name="Google Shape;12196;p72"/>
            <p:cNvGrpSpPr/>
            <p:nvPr/>
          </p:nvGrpSpPr>
          <p:grpSpPr>
            <a:xfrm>
              <a:off x="3512551" y="2358270"/>
              <a:ext cx="225647" cy="307714"/>
              <a:chOff x="2182679" y="2004714"/>
              <a:chExt cx="792300" cy="1080458"/>
            </a:xfrm>
          </p:grpSpPr>
          <p:cxnSp>
            <p:nvCxnSpPr>
              <p:cNvPr id="12197" name="Google Shape;12197;p72"/>
              <p:cNvCxnSpPr>
                <a:stCxn id="1219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194" name="Google Shape;12194;p7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72"/>
            <p:cNvGrpSpPr/>
            <p:nvPr/>
          </p:nvGrpSpPr>
          <p:grpSpPr>
            <a:xfrm>
              <a:off x="3969644" y="2440153"/>
              <a:ext cx="225853" cy="296651"/>
              <a:chOff x="3775710" y="1729289"/>
              <a:chExt cx="136500" cy="179289"/>
            </a:xfrm>
          </p:grpSpPr>
          <p:cxnSp>
            <p:nvCxnSpPr>
              <p:cNvPr id="12200" name="Google Shape;12200;p7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2201" name="Google Shape;12201;p7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72"/>
            <p:cNvGrpSpPr/>
            <p:nvPr/>
          </p:nvGrpSpPr>
          <p:grpSpPr>
            <a:xfrm>
              <a:off x="4427051" y="2358270"/>
              <a:ext cx="225647" cy="307714"/>
              <a:chOff x="5393704" y="2004714"/>
              <a:chExt cx="792300" cy="1080458"/>
            </a:xfrm>
          </p:grpSpPr>
          <p:cxnSp>
            <p:nvCxnSpPr>
              <p:cNvPr id="12204" name="Google Shape;12204;p72"/>
              <p:cNvCxnSpPr>
                <a:stCxn id="1220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206" name="Google Shape;12206;p7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2"/>
            <p:cNvGrpSpPr/>
            <p:nvPr/>
          </p:nvGrpSpPr>
          <p:grpSpPr>
            <a:xfrm>
              <a:off x="4884287" y="2440252"/>
              <a:ext cx="225647" cy="296532"/>
              <a:chOff x="6999166" y="2292572"/>
              <a:chExt cx="792300" cy="1041192"/>
            </a:xfrm>
          </p:grpSpPr>
          <p:cxnSp>
            <p:nvCxnSpPr>
              <p:cNvPr id="12208" name="Google Shape;12208;p7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2195" name="Google Shape;12195;p7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0" name="Google Shape;12210;p72"/>
          <p:cNvGrpSpPr/>
          <p:nvPr/>
        </p:nvGrpSpPr>
        <p:grpSpPr>
          <a:xfrm>
            <a:off x="6842649" y="1185930"/>
            <a:ext cx="1581844" cy="732818"/>
            <a:chOff x="634175" y="2986275"/>
            <a:chExt cx="3147949" cy="1458344"/>
          </a:xfrm>
        </p:grpSpPr>
        <p:cxnSp>
          <p:nvCxnSpPr>
            <p:cNvPr id="12211" name="Google Shape;12211;p72"/>
            <p:cNvCxnSpPr>
              <a:stCxn id="12212" idx="4"/>
              <a:endCxn id="1221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2214" name="Google Shape;12214;p72"/>
            <p:cNvCxnSpPr>
              <a:stCxn id="12213" idx="0"/>
              <a:endCxn id="1221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216" name="Google Shape;12216;p72"/>
            <p:cNvCxnSpPr>
              <a:stCxn id="12215" idx="4"/>
              <a:endCxn id="1221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218" name="Google Shape;12218;p72"/>
            <p:cNvCxnSpPr>
              <a:stCxn id="12217" idx="0"/>
              <a:endCxn id="1221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2219" name="Google Shape;12219;p7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15" name="Google Shape;12215;p7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12" name="Google Shape;12212;p7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17" name="Google Shape;12217;p7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13" name="Google Shape;12213;p7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220" name="Google Shape;12220;p72"/>
          <p:cNvGrpSpPr/>
          <p:nvPr/>
        </p:nvGrpSpPr>
        <p:grpSpPr>
          <a:xfrm>
            <a:off x="3410364" y="2880240"/>
            <a:ext cx="1675128" cy="313674"/>
            <a:chOff x="998425" y="1182125"/>
            <a:chExt cx="1065400" cy="199500"/>
          </a:xfrm>
        </p:grpSpPr>
        <p:sp>
          <p:nvSpPr>
            <p:cNvPr id="12221" name="Google Shape;12221;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72"/>
          <p:cNvGrpSpPr/>
          <p:nvPr/>
        </p:nvGrpSpPr>
        <p:grpSpPr>
          <a:xfrm>
            <a:off x="3410363" y="3836206"/>
            <a:ext cx="1675129" cy="525345"/>
            <a:chOff x="5194708" y="3484366"/>
            <a:chExt cx="3148148" cy="987304"/>
          </a:xfrm>
        </p:grpSpPr>
        <p:grpSp>
          <p:nvGrpSpPr>
            <p:cNvPr id="12227" name="Google Shape;12227;p72"/>
            <p:cNvGrpSpPr/>
            <p:nvPr/>
          </p:nvGrpSpPr>
          <p:grpSpPr>
            <a:xfrm>
              <a:off x="7531521" y="3484366"/>
              <a:ext cx="811335" cy="987304"/>
              <a:chOff x="3379425" y="1617275"/>
              <a:chExt cx="1090650" cy="1327200"/>
            </a:xfrm>
          </p:grpSpPr>
          <p:sp>
            <p:nvSpPr>
              <p:cNvPr id="12228" name="Google Shape;12228;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72"/>
            <p:cNvGrpSpPr/>
            <p:nvPr/>
          </p:nvGrpSpPr>
          <p:grpSpPr>
            <a:xfrm>
              <a:off x="6752546" y="3484366"/>
              <a:ext cx="811428" cy="987304"/>
              <a:chOff x="2332275" y="1617275"/>
              <a:chExt cx="1090775" cy="1327200"/>
            </a:xfrm>
          </p:grpSpPr>
          <p:sp>
            <p:nvSpPr>
              <p:cNvPr id="12232" name="Google Shape;12232;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72"/>
            <p:cNvGrpSpPr/>
            <p:nvPr/>
          </p:nvGrpSpPr>
          <p:grpSpPr>
            <a:xfrm>
              <a:off x="5973664" y="3484366"/>
              <a:ext cx="811335" cy="987304"/>
              <a:chOff x="1285250" y="1617275"/>
              <a:chExt cx="1090650" cy="1327200"/>
            </a:xfrm>
          </p:grpSpPr>
          <p:sp>
            <p:nvSpPr>
              <p:cNvPr id="12236" name="Google Shape;12236;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2"/>
            <p:cNvGrpSpPr/>
            <p:nvPr/>
          </p:nvGrpSpPr>
          <p:grpSpPr>
            <a:xfrm>
              <a:off x="5194708" y="3484366"/>
              <a:ext cx="811409" cy="987304"/>
              <a:chOff x="238125" y="1617275"/>
              <a:chExt cx="1090750" cy="1327200"/>
            </a:xfrm>
          </p:grpSpPr>
          <p:sp>
            <p:nvSpPr>
              <p:cNvPr id="12240" name="Google Shape;12240;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43" name="Google Shape;12243;p72"/>
          <p:cNvGrpSpPr/>
          <p:nvPr/>
        </p:nvGrpSpPr>
        <p:grpSpPr>
          <a:xfrm>
            <a:off x="6844048" y="2482095"/>
            <a:ext cx="1579046" cy="522230"/>
            <a:chOff x="6853641" y="2534077"/>
            <a:chExt cx="1515545" cy="501229"/>
          </a:xfrm>
        </p:grpSpPr>
        <p:grpSp>
          <p:nvGrpSpPr>
            <p:cNvPr id="12244" name="Google Shape;12244;p72"/>
            <p:cNvGrpSpPr/>
            <p:nvPr/>
          </p:nvGrpSpPr>
          <p:grpSpPr>
            <a:xfrm>
              <a:off x="6853641" y="2618923"/>
              <a:ext cx="1515545" cy="324556"/>
              <a:chOff x="6853641" y="2618923"/>
              <a:chExt cx="1515545" cy="324556"/>
            </a:xfrm>
          </p:grpSpPr>
          <p:sp>
            <p:nvSpPr>
              <p:cNvPr id="12245" name="Google Shape;12245;p7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0" name="Google Shape;12250;p7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2"/>
          <p:cNvGrpSpPr/>
          <p:nvPr/>
        </p:nvGrpSpPr>
        <p:grpSpPr>
          <a:xfrm>
            <a:off x="3438940" y="3357136"/>
            <a:ext cx="1617976" cy="346616"/>
            <a:chOff x="1808063" y="4294338"/>
            <a:chExt cx="3370782" cy="721817"/>
          </a:xfrm>
        </p:grpSpPr>
        <p:sp>
          <p:nvSpPr>
            <p:cNvPr id="12256" name="Google Shape;12256;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72"/>
          <p:cNvGrpSpPr/>
          <p:nvPr/>
        </p:nvGrpSpPr>
        <p:grpSpPr>
          <a:xfrm>
            <a:off x="5264936" y="4023886"/>
            <a:ext cx="1417067" cy="350605"/>
            <a:chOff x="4234950" y="2101012"/>
            <a:chExt cx="4219974" cy="1044090"/>
          </a:xfrm>
        </p:grpSpPr>
        <p:sp>
          <p:nvSpPr>
            <p:cNvPr id="12267" name="Google Shape;12267;p7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2"/>
          <p:cNvGrpSpPr/>
          <p:nvPr/>
        </p:nvGrpSpPr>
        <p:grpSpPr>
          <a:xfrm>
            <a:off x="6840408" y="2014643"/>
            <a:ext cx="1586327" cy="371557"/>
            <a:chOff x="1247650" y="2075423"/>
            <a:chExt cx="6648477" cy="1557238"/>
          </a:xfrm>
        </p:grpSpPr>
        <p:sp>
          <p:nvSpPr>
            <p:cNvPr id="12284" name="Google Shape;12284;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72"/>
          <p:cNvGrpSpPr/>
          <p:nvPr/>
        </p:nvGrpSpPr>
        <p:grpSpPr>
          <a:xfrm>
            <a:off x="5271678" y="1167833"/>
            <a:ext cx="1415601" cy="1648533"/>
            <a:chOff x="1839112" y="2209163"/>
            <a:chExt cx="1918159" cy="2233784"/>
          </a:xfrm>
        </p:grpSpPr>
        <p:sp>
          <p:nvSpPr>
            <p:cNvPr id="12291" name="Google Shape;12291;p7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94" name="Google Shape;12294;p72"/>
            <p:cNvCxnSpPr>
              <a:stCxn id="12291" idx="6"/>
              <a:endCxn id="1229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295" name="Google Shape;12295;p72"/>
            <p:cNvCxnSpPr>
              <a:stCxn id="12292" idx="4"/>
              <a:endCxn id="1229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2297" name="Google Shape;12297;p72"/>
            <p:cNvCxnSpPr>
              <a:stCxn id="12296" idx="6"/>
              <a:endCxn id="1229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298" name="Google Shape;12298;p72"/>
            <p:cNvCxnSpPr>
              <a:stCxn id="12293" idx="4"/>
              <a:endCxn id="1229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2296" name="Google Shape;12296;p7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01" name="Google Shape;12301;p72"/>
            <p:cNvCxnSpPr>
              <a:endCxn id="1230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2302" name="Google Shape;12302;p72"/>
          <p:cNvGrpSpPr/>
          <p:nvPr/>
        </p:nvGrpSpPr>
        <p:grpSpPr>
          <a:xfrm>
            <a:off x="3428944" y="1185917"/>
            <a:ext cx="1637968" cy="154942"/>
            <a:chOff x="238125" y="2506075"/>
            <a:chExt cx="7115411" cy="673075"/>
          </a:xfrm>
        </p:grpSpPr>
        <p:sp>
          <p:nvSpPr>
            <p:cNvPr id="12303" name="Google Shape;12303;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72"/>
          <p:cNvGrpSpPr/>
          <p:nvPr/>
        </p:nvGrpSpPr>
        <p:grpSpPr>
          <a:xfrm>
            <a:off x="1969680" y="1500635"/>
            <a:ext cx="1262932" cy="785408"/>
            <a:chOff x="548861" y="389676"/>
            <a:chExt cx="3843371" cy="2390163"/>
          </a:xfrm>
        </p:grpSpPr>
        <p:cxnSp>
          <p:nvCxnSpPr>
            <p:cNvPr id="12309" name="Google Shape;12309;p7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10" name="Google Shape;12310;p7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11" name="Google Shape;12311;p7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12" name="Google Shape;12312;p7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2313" name="Google Shape;12313;p7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314" name="Google Shape;12314;p7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15" name="Google Shape;12315;p7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316" name="Google Shape;12316;p7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2"/>
          <p:cNvGrpSpPr/>
          <p:nvPr/>
        </p:nvGrpSpPr>
        <p:grpSpPr>
          <a:xfrm>
            <a:off x="757812" y="2607512"/>
            <a:ext cx="1412054" cy="633562"/>
            <a:chOff x="1187400" y="2529299"/>
            <a:chExt cx="6769193" cy="2241903"/>
          </a:xfrm>
        </p:grpSpPr>
        <p:sp>
          <p:nvSpPr>
            <p:cNvPr id="12323" name="Google Shape;12323;p7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2324" name="Google Shape;12324;p7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325" name="Google Shape;12325;p7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326" name="Google Shape;12326;p7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327" name="Google Shape;12327;p7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328" name="Google Shape;12328;p7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329" name="Google Shape;12329;p7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2330" name="Google Shape;12330;p72"/>
            <p:cNvCxnSpPr>
              <a:stCxn id="12323" idx="2"/>
              <a:endCxn id="1232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331" name="Google Shape;12331;p72"/>
            <p:cNvCxnSpPr>
              <a:stCxn id="12325" idx="0"/>
              <a:endCxn id="1232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332" name="Google Shape;12332;p72"/>
            <p:cNvCxnSpPr>
              <a:stCxn id="12325" idx="2"/>
              <a:endCxn id="1232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333" name="Google Shape;12333;p72"/>
            <p:cNvCxnSpPr>
              <a:stCxn id="12326" idx="0"/>
              <a:endCxn id="1232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334" name="Google Shape;12334;p72"/>
            <p:cNvCxnSpPr>
              <a:stCxn id="12324" idx="2"/>
              <a:endCxn id="1232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335" name="Google Shape;12335;p72"/>
            <p:cNvCxnSpPr>
              <a:stCxn id="12328" idx="0"/>
              <a:endCxn id="1232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2336" name="Google Shape;12336;p72"/>
          <p:cNvGrpSpPr/>
          <p:nvPr/>
        </p:nvGrpSpPr>
        <p:grpSpPr>
          <a:xfrm>
            <a:off x="6844058" y="3100221"/>
            <a:ext cx="1579035" cy="540873"/>
            <a:chOff x="6895650" y="3126697"/>
            <a:chExt cx="1436662" cy="492105"/>
          </a:xfrm>
        </p:grpSpPr>
        <p:sp>
          <p:nvSpPr>
            <p:cNvPr id="12337" name="Google Shape;12337;p7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2" name="Google Shape;12342;p72"/>
            <p:cNvGrpSpPr/>
            <p:nvPr/>
          </p:nvGrpSpPr>
          <p:grpSpPr>
            <a:xfrm>
              <a:off x="6995957" y="3335810"/>
              <a:ext cx="1230393" cy="71754"/>
              <a:chOff x="6995957" y="3287964"/>
              <a:chExt cx="1230393" cy="71754"/>
            </a:xfrm>
          </p:grpSpPr>
          <p:sp>
            <p:nvSpPr>
              <p:cNvPr id="12343" name="Google Shape;12343;p7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8" name="Google Shape;12348;p72"/>
          <p:cNvGrpSpPr/>
          <p:nvPr/>
        </p:nvGrpSpPr>
        <p:grpSpPr>
          <a:xfrm>
            <a:off x="6842640" y="3736984"/>
            <a:ext cx="1581862" cy="650625"/>
            <a:chOff x="6777990" y="3710194"/>
            <a:chExt cx="1646915" cy="677382"/>
          </a:xfrm>
        </p:grpSpPr>
        <p:grpSp>
          <p:nvGrpSpPr>
            <p:cNvPr id="12349" name="Google Shape;12349;p72"/>
            <p:cNvGrpSpPr/>
            <p:nvPr/>
          </p:nvGrpSpPr>
          <p:grpSpPr>
            <a:xfrm>
              <a:off x="6777990" y="3874492"/>
              <a:ext cx="411129" cy="513083"/>
              <a:chOff x="6777990" y="3874492"/>
              <a:chExt cx="411129" cy="513083"/>
            </a:xfrm>
          </p:grpSpPr>
          <p:cxnSp>
            <p:nvCxnSpPr>
              <p:cNvPr id="12350" name="Google Shape;12350;p7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351" name="Google Shape;12351;p7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72"/>
            <p:cNvGrpSpPr/>
            <p:nvPr/>
          </p:nvGrpSpPr>
          <p:grpSpPr>
            <a:xfrm>
              <a:off x="7188425" y="3710194"/>
              <a:ext cx="411123" cy="520535"/>
              <a:chOff x="7188425" y="3710194"/>
              <a:chExt cx="411123" cy="520535"/>
            </a:xfrm>
          </p:grpSpPr>
          <p:cxnSp>
            <p:nvCxnSpPr>
              <p:cNvPr id="12353" name="Google Shape;12353;p7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354" name="Google Shape;12354;p7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72"/>
            <p:cNvGrpSpPr/>
            <p:nvPr/>
          </p:nvGrpSpPr>
          <p:grpSpPr>
            <a:xfrm>
              <a:off x="7603341" y="3874492"/>
              <a:ext cx="411474" cy="513083"/>
              <a:chOff x="7603341" y="3874492"/>
              <a:chExt cx="411474" cy="513083"/>
            </a:xfrm>
          </p:grpSpPr>
          <p:cxnSp>
            <p:nvCxnSpPr>
              <p:cNvPr id="12356" name="Google Shape;12356;p7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357" name="Google Shape;12357;p7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72"/>
            <p:cNvGrpSpPr/>
            <p:nvPr/>
          </p:nvGrpSpPr>
          <p:grpSpPr>
            <a:xfrm>
              <a:off x="8013776" y="3722847"/>
              <a:ext cx="411129" cy="507881"/>
              <a:chOff x="8013776" y="3722847"/>
              <a:chExt cx="411129" cy="507881"/>
            </a:xfrm>
          </p:grpSpPr>
          <p:cxnSp>
            <p:nvCxnSpPr>
              <p:cNvPr id="12359" name="Google Shape;12359;p7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2360" name="Google Shape;12360;p7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1" name="Google Shape;12361;p72"/>
          <p:cNvGrpSpPr/>
          <p:nvPr/>
        </p:nvGrpSpPr>
        <p:grpSpPr>
          <a:xfrm>
            <a:off x="5262155" y="2909824"/>
            <a:ext cx="1421889" cy="1020603"/>
            <a:chOff x="5190863" y="2824811"/>
            <a:chExt cx="1544860" cy="1108869"/>
          </a:xfrm>
        </p:grpSpPr>
        <p:grpSp>
          <p:nvGrpSpPr>
            <p:cNvPr id="12362" name="Google Shape;12362;p72"/>
            <p:cNvGrpSpPr/>
            <p:nvPr/>
          </p:nvGrpSpPr>
          <p:grpSpPr>
            <a:xfrm>
              <a:off x="5938695" y="3176919"/>
              <a:ext cx="685761" cy="404739"/>
              <a:chOff x="5938695" y="3176919"/>
              <a:chExt cx="685761" cy="404739"/>
            </a:xfrm>
          </p:grpSpPr>
          <p:grpSp>
            <p:nvGrpSpPr>
              <p:cNvPr id="12363" name="Google Shape;12363;p72"/>
              <p:cNvGrpSpPr/>
              <p:nvPr/>
            </p:nvGrpSpPr>
            <p:grpSpPr>
              <a:xfrm>
                <a:off x="5938695" y="3176919"/>
                <a:ext cx="685761" cy="404739"/>
                <a:chOff x="5938695" y="3176919"/>
                <a:chExt cx="685761" cy="404739"/>
              </a:xfrm>
            </p:grpSpPr>
            <p:sp>
              <p:nvSpPr>
                <p:cNvPr id="12364" name="Google Shape;12364;p7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6" name="Google Shape;12366;p7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72"/>
            <p:cNvGrpSpPr/>
            <p:nvPr/>
          </p:nvGrpSpPr>
          <p:grpSpPr>
            <a:xfrm>
              <a:off x="5305233" y="3176835"/>
              <a:ext cx="685971" cy="404655"/>
              <a:chOff x="5305233" y="3176835"/>
              <a:chExt cx="685971" cy="404655"/>
            </a:xfrm>
          </p:grpSpPr>
          <p:grpSp>
            <p:nvGrpSpPr>
              <p:cNvPr id="12368" name="Google Shape;12368;p72"/>
              <p:cNvGrpSpPr/>
              <p:nvPr/>
            </p:nvGrpSpPr>
            <p:grpSpPr>
              <a:xfrm>
                <a:off x="5305233" y="3176835"/>
                <a:ext cx="685971" cy="404655"/>
                <a:chOff x="5305233" y="3176835"/>
                <a:chExt cx="685971" cy="404655"/>
              </a:xfrm>
            </p:grpSpPr>
            <p:sp>
              <p:nvSpPr>
                <p:cNvPr id="12369" name="Google Shape;12369;p7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1" name="Google Shape;12371;p7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2" name="Google Shape;12372;p7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3" name="Google Shape;12373;p72"/>
            <p:cNvGrpSpPr/>
            <p:nvPr/>
          </p:nvGrpSpPr>
          <p:grpSpPr>
            <a:xfrm>
              <a:off x="5657361" y="2824811"/>
              <a:ext cx="1078361" cy="404655"/>
              <a:chOff x="5657361" y="2824811"/>
              <a:chExt cx="1078361" cy="404655"/>
            </a:xfrm>
          </p:grpSpPr>
          <p:grpSp>
            <p:nvGrpSpPr>
              <p:cNvPr id="12374" name="Google Shape;12374;p72"/>
              <p:cNvGrpSpPr/>
              <p:nvPr/>
            </p:nvGrpSpPr>
            <p:grpSpPr>
              <a:xfrm>
                <a:off x="5657361" y="2824811"/>
                <a:ext cx="1078361" cy="404655"/>
                <a:chOff x="5657361" y="2824811"/>
                <a:chExt cx="1078361" cy="404655"/>
              </a:xfrm>
            </p:grpSpPr>
            <p:grpSp>
              <p:nvGrpSpPr>
                <p:cNvPr id="12375" name="Google Shape;12375;p72"/>
                <p:cNvGrpSpPr/>
                <p:nvPr/>
              </p:nvGrpSpPr>
              <p:grpSpPr>
                <a:xfrm>
                  <a:off x="5938485" y="2824811"/>
                  <a:ext cx="797237" cy="404655"/>
                  <a:chOff x="5938485" y="2824811"/>
                  <a:chExt cx="797237" cy="404655"/>
                </a:xfrm>
              </p:grpSpPr>
              <p:sp>
                <p:nvSpPr>
                  <p:cNvPr id="12376" name="Google Shape;12376;p7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8" name="Google Shape;12378;p7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9" name="Google Shape;12379;p7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72"/>
            <p:cNvGrpSpPr/>
            <p:nvPr/>
          </p:nvGrpSpPr>
          <p:grpSpPr>
            <a:xfrm>
              <a:off x="5190863" y="3528942"/>
              <a:ext cx="1078026" cy="404739"/>
              <a:chOff x="5190863" y="3528942"/>
              <a:chExt cx="1078026" cy="404739"/>
            </a:xfrm>
          </p:grpSpPr>
          <p:sp>
            <p:nvSpPr>
              <p:cNvPr id="12381" name="Google Shape;12381;p7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2" name="Google Shape;12382;p72"/>
              <p:cNvGrpSpPr/>
              <p:nvPr/>
            </p:nvGrpSpPr>
            <p:grpSpPr>
              <a:xfrm>
                <a:off x="5190863" y="3528942"/>
                <a:ext cx="1078026" cy="404739"/>
                <a:chOff x="5190863" y="3528942"/>
                <a:chExt cx="1078026" cy="404739"/>
              </a:xfrm>
            </p:grpSpPr>
            <p:sp>
              <p:nvSpPr>
                <p:cNvPr id="12383" name="Google Shape;12383;p7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85" name="Google Shape;12385;p72"/>
          <p:cNvGrpSpPr/>
          <p:nvPr/>
        </p:nvGrpSpPr>
        <p:grpSpPr>
          <a:xfrm>
            <a:off x="728162" y="1474292"/>
            <a:ext cx="1086719" cy="879487"/>
            <a:chOff x="803162" y="1474292"/>
            <a:chExt cx="1086719" cy="879487"/>
          </a:xfrm>
        </p:grpSpPr>
        <p:grpSp>
          <p:nvGrpSpPr>
            <p:cNvPr id="12386" name="Google Shape;12386;p72"/>
            <p:cNvGrpSpPr/>
            <p:nvPr/>
          </p:nvGrpSpPr>
          <p:grpSpPr>
            <a:xfrm>
              <a:off x="803162" y="1625948"/>
              <a:ext cx="445856" cy="576579"/>
              <a:chOff x="803162" y="1625948"/>
              <a:chExt cx="445856" cy="576579"/>
            </a:xfrm>
          </p:grpSpPr>
          <p:sp>
            <p:nvSpPr>
              <p:cNvPr id="12387" name="Google Shape;12387;p7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8" name="Google Shape;12388;p72"/>
              <p:cNvGrpSpPr/>
              <p:nvPr/>
            </p:nvGrpSpPr>
            <p:grpSpPr>
              <a:xfrm>
                <a:off x="1056023" y="1625948"/>
                <a:ext cx="192995" cy="576579"/>
                <a:chOff x="1056023" y="1625948"/>
                <a:chExt cx="192995" cy="576579"/>
              </a:xfrm>
            </p:grpSpPr>
            <p:sp>
              <p:nvSpPr>
                <p:cNvPr id="12389" name="Google Shape;12389;p7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4" name="Google Shape;12394;p72"/>
            <p:cNvGrpSpPr/>
            <p:nvPr/>
          </p:nvGrpSpPr>
          <p:grpSpPr>
            <a:xfrm>
              <a:off x="1371406" y="1474292"/>
              <a:ext cx="518475" cy="879487"/>
              <a:chOff x="1398231" y="1474292"/>
              <a:chExt cx="518475" cy="879487"/>
            </a:xfrm>
          </p:grpSpPr>
          <p:grpSp>
            <p:nvGrpSpPr>
              <p:cNvPr id="12395" name="Google Shape;12395;p72"/>
              <p:cNvGrpSpPr/>
              <p:nvPr/>
            </p:nvGrpSpPr>
            <p:grpSpPr>
              <a:xfrm>
                <a:off x="1398231" y="1474292"/>
                <a:ext cx="518475" cy="341643"/>
                <a:chOff x="1398231" y="1474292"/>
                <a:chExt cx="518475" cy="341643"/>
              </a:xfrm>
            </p:grpSpPr>
            <p:sp>
              <p:nvSpPr>
                <p:cNvPr id="12396" name="Google Shape;12396;p7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7" name="Google Shape;12397;p72"/>
                <p:cNvGrpSpPr/>
                <p:nvPr/>
              </p:nvGrpSpPr>
              <p:grpSpPr>
                <a:xfrm>
                  <a:off x="1616453" y="1474292"/>
                  <a:ext cx="300253" cy="341643"/>
                  <a:chOff x="1616453" y="1475379"/>
                  <a:chExt cx="300253" cy="341643"/>
                </a:xfrm>
              </p:grpSpPr>
              <p:sp>
                <p:nvSpPr>
                  <p:cNvPr id="12398" name="Google Shape;12398;p7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5" name="Google Shape;12405;p72"/>
                  <p:cNvGrpSpPr/>
                  <p:nvPr/>
                </p:nvGrpSpPr>
                <p:grpSpPr>
                  <a:xfrm>
                    <a:off x="1839639" y="1475379"/>
                    <a:ext cx="77067" cy="341643"/>
                    <a:chOff x="1839639" y="1475379"/>
                    <a:chExt cx="77067" cy="341643"/>
                  </a:xfrm>
                </p:grpSpPr>
                <p:sp>
                  <p:nvSpPr>
                    <p:cNvPr id="12406" name="Google Shape;12406;p7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08" name="Google Shape;12408;p72"/>
              <p:cNvGrpSpPr/>
              <p:nvPr/>
            </p:nvGrpSpPr>
            <p:grpSpPr>
              <a:xfrm>
                <a:off x="1398451" y="2012951"/>
                <a:ext cx="518255" cy="340828"/>
                <a:chOff x="1398451" y="2012951"/>
                <a:chExt cx="518255" cy="340828"/>
              </a:xfrm>
            </p:grpSpPr>
            <p:sp>
              <p:nvSpPr>
                <p:cNvPr id="12409" name="Google Shape;12409;p7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0" name="Google Shape;12410;p72"/>
                <p:cNvGrpSpPr/>
                <p:nvPr/>
              </p:nvGrpSpPr>
              <p:grpSpPr>
                <a:xfrm>
                  <a:off x="1616453" y="2012951"/>
                  <a:ext cx="300253" cy="340828"/>
                  <a:chOff x="1616453" y="2013538"/>
                  <a:chExt cx="300253" cy="340828"/>
                </a:xfrm>
              </p:grpSpPr>
              <p:sp>
                <p:nvSpPr>
                  <p:cNvPr id="12411" name="Google Shape;12411;p7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8" name="Google Shape;12418;p72"/>
                  <p:cNvGrpSpPr/>
                  <p:nvPr/>
                </p:nvGrpSpPr>
                <p:grpSpPr>
                  <a:xfrm>
                    <a:off x="1839639" y="2013538"/>
                    <a:ext cx="77067" cy="340828"/>
                    <a:chOff x="1839639" y="2013538"/>
                    <a:chExt cx="77067" cy="340828"/>
                  </a:xfrm>
                </p:grpSpPr>
                <p:sp>
                  <p:nvSpPr>
                    <p:cNvPr id="12419" name="Google Shape;12419;p7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2421" name="Google Shape;12421;p72"/>
          <p:cNvGrpSpPr/>
          <p:nvPr/>
        </p:nvGrpSpPr>
        <p:grpSpPr>
          <a:xfrm>
            <a:off x="724986" y="3605478"/>
            <a:ext cx="1368681" cy="682918"/>
            <a:chOff x="724986" y="3605478"/>
            <a:chExt cx="1368681" cy="682918"/>
          </a:xfrm>
        </p:grpSpPr>
        <p:grpSp>
          <p:nvGrpSpPr>
            <p:cNvPr id="12422" name="Google Shape;12422;p72"/>
            <p:cNvGrpSpPr/>
            <p:nvPr/>
          </p:nvGrpSpPr>
          <p:grpSpPr>
            <a:xfrm>
              <a:off x="1289102" y="3823629"/>
              <a:ext cx="240442" cy="250435"/>
              <a:chOff x="-165066" y="3843615"/>
              <a:chExt cx="221259" cy="230455"/>
            </a:xfrm>
          </p:grpSpPr>
          <p:sp>
            <p:nvSpPr>
              <p:cNvPr id="12423" name="Google Shape;12423;p7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72"/>
            <p:cNvGrpSpPr/>
            <p:nvPr/>
          </p:nvGrpSpPr>
          <p:grpSpPr>
            <a:xfrm>
              <a:off x="724986" y="3605478"/>
              <a:ext cx="1368681" cy="682918"/>
              <a:chOff x="724986" y="3605478"/>
              <a:chExt cx="1368681" cy="682918"/>
            </a:xfrm>
          </p:grpSpPr>
          <p:grpSp>
            <p:nvGrpSpPr>
              <p:cNvPr id="12444" name="Google Shape;12444;p72"/>
              <p:cNvGrpSpPr/>
              <p:nvPr/>
            </p:nvGrpSpPr>
            <p:grpSpPr>
              <a:xfrm>
                <a:off x="1498221" y="4047614"/>
                <a:ext cx="529172" cy="240783"/>
                <a:chOff x="1498221" y="4047614"/>
                <a:chExt cx="529172" cy="240783"/>
              </a:xfrm>
            </p:grpSpPr>
            <p:grpSp>
              <p:nvGrpSpPr>
                <p:cNvPr id="12445" name="Google Shape;12445;p72"/>
                <p:cNvGrpSpPr/>
                <p:nvPr/>
              </p:nvGrpSpPr>
              <p:grpSpPr>
                <a:xfrm>
                  <a:off x="1826655" y="4224370"/>
                  <a:ext cx="200738" cy="25631"/>
                  <a:chOff x="1826655" y="4224370"/>
                  <a:chExt cx="200738" cy="25631"/>
                </a:xfrm>
              </p:grpSpPr>
              <p:sp>
                <p:nvSpPr>
                  <p:cNvPr id="12446" name="Google Shape;12446;p7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72"/>
                <p:cNvGrpSpPr/>
                <p:nvPr/>
              </p:nvGrpSpPr>
              <p:grpSpPr>
                <a:xfrm>
                  <a:off x="1498221" y="4047614"/>
                  <a:ext cx="328444" cy="240783"/>
                  <a:chOff x="1498221" y="4047614"/>
                  <a:chExt cx="328444" cy="240783"/>
                </a:xfrm>
              </p:grpSpPr>
              <p:sp>
                <p:nvSpPr>
                  <p:cNvPr id="12449" name="Google Shape;12449;p7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0" name="Google Shape;12450;p72"/>
                  <p:cNvGrpSpPr/>
                  <p:nvPr/>
                </p:nvGrpSpPr>
                <p:grpSpPr>
                  <a:xfrm>
                    <a:off x="1498221" y="4047614"/>
                    <a:ext cx="150566" cy="190416"/>
                    <a:chOff x="1498221" y="4047614"/>
                    <a:chExt cx="150566" cy="190416"/>
                  </a:xfrm>
                </p:grpSpPr>
                <p:sp>
                  <p:nvSpPr>
                    <p:cNvPr id="12451" name="Google Shape;12451;p7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53" name="Google Shape;12453;p72"/>
              <p:cNvGrpSpPr/>
              <p:nvPr/>
            </p:nvGrpSpPr>
            <p:grpSpPr>
              <a:xfrm>
                <a:off x="1560718" y="3800594"/>
                <a:ext cx="532948" cy="302090"/>
                <a:chOff x="1560718" y="3800594"/>
                <a:chExt cx="532948" cy="302090"/>
              </a:xfrm>
            </p:grpSpPr>
            <p:grpSp>
              <p:nvGrpSpPr>
                <p:cNvPr id="12454" name="Google Shape;12454;p72"/>
                <p:cNvGrpSpPr/>
                <p:nvPr/>
              </p:nvGrpSpPr>
              <p:grpSpPr>
                <a:xfrm>
                  <a:off x="1912179" y="3827344"/>
                  <a:ext cx="181487" cy="25631"/>
                  <a:chOff x="1912179" y="3827344"/>
                  <a:chExt cx="181487" cy="25631"/>
                </a:xfrm>
              </p:grpSpPr>
              <p:sp>
                <p:nvSpPr>
                  <p:cNvPr id="12455" name="Google Shape;12455;p7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2"/>
                <p:cNvGrpSpPr/>
                <p:nvPr/>
              </p:nvGrpSpPr>
              <p:grpSpPr>
                <a:xfrm>
                  <a:off x="1912179" y="4044505"/>
                  <a:ext cx="181487" cy="25622"/>
                  <a:chOff x="1912179" y="4044506"/>
                  <a:chExt cx="181487" cy="25622"/>
                </a:xfrm>
              </p:grpSpPr>
              <p:sp>
                <p:nvSpPr>
                  <p:cNvPr id="12458" name="Google Shape;12458;p7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72"/>
                <p:cNvGrpSpPr/>
                <p:nvPr/>
              </p:nvGrpSpPr>
              <p:grpSpPr>
                <a:xfrm>
                  <a:off x="1560718" y="3800594"/>
                  <a:ext cx="351472" cy="302090"/>
                  <a:chOff x="1560718" y="3800594"/>
                  <a:chExt cx="351472" cy="302090"/>
                </a:xfrm>
              </p:grpSpPr>
              <p:grpSp>
                <p:nvGrpSpPr>
                  <p:cNvPr id="12461" name="Google Shape;12461;p72"/>
                  <p:cNvGrpSpPr/>
                  <p:nvPr/>
                </p:nvGrpSpPr>
                <p:grpSpPr>
                  <a:xfrm>
                    <a:off x="1560718" y="3842857"/>
                    <a:ext cx="173586" cy="217131"/>
                    <a:chOff x="1560718" y="3842857"/>
                    <a:chExt cx="173586" cy="217131"/>
                  </a:xfrm>
                </p:grpSpPr>
                <p:sp>
                  <p:nvSpPr>
                    <p:cNvPr id="12462" name="Google Shape;12462;p7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5" name="Google Shape;12465;p7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67" name="Google Shape;12467;p7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8" name="Google Shape;12468;p72"/>
              <p:cNvGrpSpPr/>
              <p:nvPr/>
            </p:nvGrpSpPr>
            <p:grpSpPr>
              <a:xfrm>
                <a:off x="785350" y="3605478"/>
                <a:ext cx="535311" cy="249245"/>
                <a:chOff x="785350" y="3605478"/>
                <a:chExt cx="535311" cy="249245"/>
              </a:xfrm>
            </p:grpSpPr>
            <p:grpSp>
              <p:nvGrpSpPr>
                <p:cNvPr id="12469" name="Google Shape;12469;p72"/>
                <p:cNvGrpSpPr/>
                <p:nvPr/>
              </p:nvGrpSpPr>
              <p:grpSpPr>
                <a:xfrm>
                  <a:off x="785350" y="3605478"/>
                  <a:ext cx="376191" cy="102736"/>
                  <a:chOff x="785350" y="3605478"/>
                  <a:chExt cx="376191" cy="102736"/>
                </a:xfrm>
              </p:grpSpPr>
              <p:sp>
                <p:nvSpPr>
                  <p:cNvPr id="12470" name="Google Shape;12470;p7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2"/>
                <p:cNvGrpSpPr/>
                <p:nvPr/>
              </p:nvGrpSpPr>
              <p:grpSpPr>
                <a:xfrm>
                  <a:off x="1161530" y="3655851"/>
                  <a:ext cx="159131" cy="198872"/>
                  <a:chOff x="1161530" y="3655851"/>
                  <a:chExt cx="159131" cy="198872"/>
                </a:xfrm>
              </p:grpSpPr>
              <p:sp>
                <p:nvSpPr>
                  <p:cNvPr id="12474" name="Google Shape;12474;p7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76" name="Google Shape;12476;p72"/>
              <p:cNvGrpSpPr/>
              <p:nvPr/>
            </p:nvGrpSpPr>
            <p:grpSpPr>
              <a:xfrm>
                <a:off x="785350" y="4047614"/>
                <a:ext cx="535311" cy="240783"/>
                <a:chOff x="785350" y="4047614"/>
                <a:chExt cx="535311" cy="240783"/>
              </a:xfrm>
            </p:grpSpPr>
            <p:grpSp>
              <p:nvGrpSpPr>
                <p:cNvPr id="12477" name="Google Shape;12477;p72"/>
                <p:cNvGrpSpPr/>
                <p:nvPr/>
              </p:nvGrpSpPr>
              <p:grpSpPr>
                <a:xfrm>
                  <a:off x="1161636" y="4047614"/>
                  <a:ext cx="159025" cy="190415"/>
                  <a:chOff x="1161636" y="4047614"/>
                  <a:chExt cx="159025" cy="190415"/>
                </a:xfrm>
              </p:grpSpPr>
              <p:sp>
                <p:nvSpPr>
                  <p:cNvPr id="12478" name="Google Shape;12478;p7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72"/>
                <p:cNvGrpSpPr/>
                <p:nvPr/>
              </p:nvGrpSpPr>
              <p:grpSpPr>
                <a:xfrm>
                  <a:off x="785350" y="4185661"/>
                  <a:ext cx="376191" cy="102736"/>
                  <a:chOff x="785350" y="4185661"/>
                  <a:chExt cx="376191" cy="102736"/>
                </a:xfrm>
              </p:grpSpPr>
              <p:sp>
                <p:nvSpPr>
                  <p:cNvPr id="12481" name="Google Shape;12481;p7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84" name="Google Shape;12484;p72"/>
              <p:cNvGrpSpPr/>
              <p:nvPr/>
            </p:nvGrpSpPr>
            <p:grpSpPr>
              <a:xfrm>
                <a:off x="1501054" y="3605478"/>
                <a:ext cx="526340" cy="249240"/>
                <a:chOff x="1501054" y="3605478"/>
                <a:chExt cx="526340" cy="249240"/>
              </a:xfrm>
            </p:grpSpPr>
            <p:grpSp>
              <p:nvGrpSpPr>
                <p:cNvPr id="12485" name="Google Shape;12485;p72"/>
                <p:cNvGrpSpPr/>
                <p:nvPr/>
              </p:nvGrpSpPr>
              <p:grpSpPr>
                <a:xfrm>
                  <a:off x="1834208" y="3643867"/>
                  <a:ext cx="193185" cy="25622"/>
                  <a:chOff x="1834208" y="3643867"/>
                  <a:chExt cx="193185" cy="25622"/>
                </a:xfrm>
              </p:grpSpPr>
              <p:sp>
                <p:nvSpPr>
                  <p:cNvPr id="12486" name="Google Shape;12486;p7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2"/>
                <p:cNvGrpSpPr/>
                <p:nvPr/>
              </p:nvGrpSpPr>
              <p:grpSpPr>
                <a:xfrm>
                  <a:off x="1501054" y="3605478"/>
                  <a:ext cx="333165" cy="249240"/>
                  <a:chOff x="1501054" y="3605478"/>
                  <a:chExt cx="333165" cy="249240"/>
                </a:xfrm>
              </p:grpSpPr>
              <p:sp>
                <p:nvSpPr>
                  <p:cNvPr id="12489" name="Google Shape;12489;p7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0" name="Google Shape;12490;p72"/>
                  <p:cNvGrpSpPr/>
                  <p:nvPr/>
                </p:nvGrpSpPr>
                <p:grpSpPr>
                  <a:xfrm>
                    <a:off x="1501054" y="3655851"/>
                    <a:ext cx="155286" cy="198867"/>
                    <a:chOff x="1501054" y="3655851"/>
                    <a:chExt cx="155286" cy="198867"/>
                  </a:xfrm>
                </p:grpSpPr>
                <p:sp>
                  <p:nvSpPr>
                    <p:cNvPr id="12491" name="Google Shape;12491;p7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93" name="Google Shape;12493;p72"/>
              <p:cNvGrpSpPr/>
              <p:nvPr/>
            </p:nvGrpSpPr>
            <p:grpSpPr>
              <a:xfrm>
                <a:off x="724986" y="3800594"/>
                <a:ext cx="532950" cy="302090"/>
                <a:chOff x="724986" y="3800594"/>
                <a:chExt cx="532950" cy="302090"/>
              </a:xfrm>
            </p:grpSpPr>
            <p:grpSp>
              <p:nvGrpSpPr>
                <p:cNvPr id="12494" name="Google Shape;12494;p72"/>
                <p:cNvGrpSpPr/>
                <p:nvPr/>
              </p:nvGrpSpPr>
              <p:grpSpPr>
                <a:xfrm>
                  <a:off x="724986" y="4044367"/>
                  <a:ext cx="181314" cy="25626"/>
                  <a:chOff x="724986" y="4044367"/>
                  <a:chExt cx="181314" cy="25626"/>
                </a:xfrm>
              </p:grpSpPr>
              <p:sp>
                <p:nvSpPr>
                  <p:cNvPr id="12495" name="Google Shape;12495;p7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72"/>
                <p:cNvGrpSpPr/>
                <p:nvPr/>
              </p:nvGrpSpPr>
              <p:grpSpPr>
                <a:xfrm>
                  <a:off x="906290" y="3800594"/>
                  <a:ext cx="351646" cy="302090"/>
                  <a:chOff x="906290" y="3800594"/>
                  <a:chExt cx="351646" cy="302090"/>
                </a:xfrm>
              </p:grpSpPr>
              <p:grpSp>
                <p:nvGrpSpPr>
                  <p:cNvPr id="12498" name="Google Shape;12498;p72"/>
                  <p:cNvGrpSpPr/>
                  <p:nvPr/>
                </p:nvGrpSpPr>
                <p:grpSpPr>
                  <a:xfrm>
                    <a:off x="1084172" y="3842857"/>
                    <a:ext cx="173764" cy="217131"/>
                    <a:chOff x="1084172" y="3842857"/>
                    <a:chExt cx="173764" cy="217131"/>
                  </a:xfrm>
                </p:grpSpPr>
                <p:grpSp>
                  <p:nvGrpSpPr>
                    <p:cNvPr id="12499" name="Google Shape;12499;p72"/>
                    <p:cNvGrpSpPr/>
                    <p:nvPr/>
                  </p:nvGrpSpPr>
                  <p:grpSpPr>
                    <a:xfrm>
                      <a:off x="1156862" y="3936509"/>
                      <a:ext cx="101073" cy="25622"/>
                      <a:chOff x="1156862" y="3936509"/>
                      <a:chExt cx="101073" cy="25622"/>
                    </a:xfrm>
                  </p:grpSpPr>
                  <p:sp>
                    <p:nvSpPr>
                      <p:cNvPr id="12500" name="Google Shape;12500;p7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2" name="Google Shape;12502;p7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3" name="Google Shape;12503;p7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72"/>
                <p:cNvGrpSpPr/>
                <p:nvPr/>
              </p:nvGrpSpPr>
              <p:grpSpPr>
                <a:xfrm>
                  <a:off x="724986" y="3830189"/>
                  <a:ext cx="189533" cy="25626"/>
                  <a:chOff x="724986" y="3830189"/>
                  <a:chExt cx="189533" cy="25626"/>
                </a:xfrm>
              </p:grpSpPr>
              <p:sp>
                <p:nvSpPr>
                  <p:cNvPr id="12506" name="Google Shape;12506;p7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508" name="Google Shape;12508;p72"/>
          <p:cNvGrpSpPr/>
          <p:nvPr/>
        </p:nvGrpSpPr>
        <p:grpSpPr>
          <a:xfrm>
            <a:off x="2253298" y="2455640"/>
            <a:ext cx="948701" cy="935378"/>
            <a:chOff x="2253298" y="2428317"/>
            <a:chExt cx="948701" cy="935378"/>
          </a:xfrm>
        </p:grpSpPr>
        <p:sp>
          <p:nvSpPr>
            <p:cNvPr id="12509" name="Google Shape;12509;p7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545"/>
        <p:cNvGrpSpPr/>
        <p:nvPr/>
      </p:nvGrpSpPr>
      <p:grpSpPr>
        <a:xfrm>
          <a:off x="0" y="0"/>
          <a:ext cx="0" cy="0"/>
          <a:chOff x="0" y="0"/>
          <a:chExt cx="0" cy="0"/>
        </a:xfrm>
      </p:grpSpPr>
      <p:grpSp>
        <p:nvGrpSpPr>
          <p:cNvPr id="12546" name="Google Shape;12546;p73"/>
          <p:cNvGrpSpPr/>
          <p:nvPr/>
        </p:nvGrpSpPr>
        <p:grpSpPr>
          <a:xfrm>
            <a:off x="3353582" y="1145627"/>
            <a:ext cx="2363393" cy="1017867"/>
            <a:chOff x="3292400" y="1219146"/>
            <a:chExt cx="2615240" cy="1110239"/>
          </a:xfrm>
        </p:grpSpPr>
        <p:sp>
          <p:nvSpPr>
            <p:cNvPr id="12547" name="Google Shape;12547;p7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2548" name="Google Shape;12548;p7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49" name="Google Shape;12549;p7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2550" name="Google Shape;12550;p7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dirty="0">
                  <a:solidFill>
                    <a:srgbClr val="FFFFFF"/>
                  </a:solidFill>
                </a:rPr>
                <a:t>FEBRUARY</a:t>
              </a:r>
              <a:endParaRPr sz="200" dirty="0">
                <a:solidFill>
                  <a:srgbClr val="FFFFFF"/>
                </a:solidFill>
              </a:endParaRPr>
            </a:p>
          </p:txBody>
        </p:sp>
        <p:sp>
          <p:nvSpPr>
            <p:cNvPr id="12551" name="Google Shape;12551;p7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2552" name="Google Shape;12552;p7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2553" name="Google Shape;12553;p7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2554" name="Google Shape;12554;p7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2555" name="Google Shape;12555;p7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2556" name="Google Shape;12556;p7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2557" name="Google Shape;12557;p7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58" name="Google Shape;12558;p7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559" name="Google Shape;12559;p7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60" name="Google Shape;12560;p7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561" name="Google Shape;12561;p73"/>
            <p:cNvGrpSpPr/>
            <p:nvPr/>
          </p:nvGrpSpPr>
          <p:grpSpPr>
            <a:xfrm>
              <a:off x="3748438" y="1378608"/>
              <a:ext cx="2159202" cy="903971"/>
              <a:chOff x="1683525" y="2179850"/>
              <a:chExt cx="4519050" cy="2134525"/>
            </a:xfrm>
          </p:grpSpPr>
          <p:sp>
            <p:nvSpPr>
              <p:cNvPr id="12562" name="Google Shape;1256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3" name="Google Shape;1256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4" name="Google Shape;1256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5" name="Google Shape;1256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6" name="Google Shape;1256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7" name="Google Shape;1256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8" name="Google Shape;1256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69" name="Google Shape;1256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70" name="Google Shape;1257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71" name="Google Shape;1257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72" name="Google Shape;1257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73" name="Google Shape;1257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2574" name="Google Shape;12574;p73"/>
          <p:cNvGraphicFramePr/>
          <p:nvPr/>
        </p:nvGraphicFramePr>
        <p:xfrm>
          <a:off x="5949675" y="2323100"/>
          <a:ext cx="2491300" cy="868600"/>
        </p:xfrm>
        <a:graphic>
          <a:graphicData uri="http://schemas.openxmlformats.org/drawingml/2006/table">
            <a:tbl>
              <a:tblPr>
                <a:noFill/>
                <a:tableStyleId>{9EC36D4A-9CDD-44C8-85BF-96F4AE3E4C47}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575" name="Google Shape;12575;p73"/>
          <p:cNvGrpSpPr/>
          <p:nvPr/>
        </p:nvGrpSpPr>
        <p:grpSpPr>
          <a:xfrm>
            <a:off x="5926924" y="3381697"/>
            <a:ext cx="2519825" cy="1001454"/>
            <a:chOff x="1906114" y="789980"/>
            <a:chExt cx="1487676" cy="606868"/>
          </a:xfrm>
        </p:grpSpPr>
        <p:cxnSp>
          <p:nvCxnSpPr>
            <p:cNvPr id="12576" name="Google Shape;12576;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577" name="Google Shape;12577;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578" name="Google Shape;12578;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579" name="Google Shape;12579;p7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2580" name="Google Shape;12580;p7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2581" name="Google Shape;12581;p7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2582" name="Google Shape;12582;p7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2583" name="Google Shape;12583;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2590" name="Google Shape;12590;p7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591" name="Google Shape;12591;p7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592" name="Google Shape;12592;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73"/>
          <p:cNvGrpSpPr/>
          <p:nvPr/>
        </p:nvGrpSpPr>
        <p:grpSpPr>
          <a:xfrm>
            <a:off x="726399" y="1190655"/>
            <a:ext cx="2394370" cy="976502"/>
            <a:chOff x="749309" y="1112739"/>
            <a:chExt cx="2371603" cy="976502"/>
          </a:xfrm>
        </p:grpSpPr>
        <p:sp>
          <p:nvSpPr>
            <p:cNvPr id="12594" name="Google Shape;12594;p7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626" name="Google Shape;12626;p73"/>
          <p:cNvGraphicFramePr/>
          <p:nvPr/>
        </p:nvGraphicFramePr>
        <p:xfrm>
          <a:off x="5949700" y="1188950"/>
          <a:ext cx="2491300" cy="976425"/>
        </p:xfrm>
        <a:graphic>
          <a:graphicData uri="http://schemas.openxmlformats.org/drawingml/2006/table">
            <a:tbl>
              <a:tblPr>
                <a:noFill/>
                <a:tableStyleId>{9EC36D4A-9CDD-44C8-85BF-96F4AE3E4C47}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2627" name="Google Shape;12627;p73"/>
          <p:cNvGraphicFramePr/>
          <p:nvPr/>
        </p:nvGraphicFramePr>
        <p:xfrm>
          <a:off x="3356413" y="2323100"/>
          <a:ext cx="2363400" cy="868575"/>
        </p:xfrm>
        <a:graphic>
          <a:graphicData uri="http://schemas.openxmlformats.org/drawingml/2006/table">
            <a:tbl>
              <a:tblPr>
                <a:noFill/>
                <a:tableStyleId>{9EC36D4A-9CDD-44C8-85BF-96F4AE3E4C47}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2628" name="Google Shape;12628;p73"/>
          <p:cNvGrpSpPr/>
          <p:nvPr/>
        </p:nvGrpSpPr>
        <p:grpSpPr>
          <a:xfrm>
            <a:off x="4100342" y="2709743"/>
            <a:ext cx="1517436" cy="74460"/>
            <a:chOff x="3980086" y="2804397"/>
            <a:chExt cx="1227600" cy="66900"/>
          </a:xfrm>
        </p:grpSpPr>
        <p:sp>
          <p:nvSpPr>
            <p:cNvPr id="12629" name="Google Shape;12629;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3"/>
          <p:cNvGrpSpPr/>
          <p:nvPr/>
        </p:nvGrpSpPr>
        <p:grpSpPr>
          <a:xfrm>
            <a:off x="4725406" y="3002330"/>
            <a:ext cx="892956" cy="74460"/>
            <a:chOff x="3980086" y="2804397"/>
            <a:chExt cx="1227600" cy="66900"/>
          </a:xfrm>
        </p:grpSpPr>
        <p:sp>
          <p:nvSpPr>
            <p:cNvPr id="12632" name="Google Shape;12632;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73"/>
          <p:cNvGrpSpPr/>
          <p:nvPr/>
        </p:nvGrpSpPr>
        <p:grpSpPr>
          <a:xfrm>
            <a:off x="3358498" y="3361213"/>
            <a:ext cx="2363244" cy="1005943"/>
            <a:chOff x="3358415" y="3361302"/>
            <a:chExt cx="2363244" cy="1024695"/>
          </a:xfrm>
        </p:grpSpPr>
        <p:grpSp>
          <p:nvGrpSpPr>
            <p:cNvPr id="12635" name="Google Shape;12635;p73"/>
            <p:cNvGrpSpPr/>
            <p:nvPr/>
          </p:nvGrpSpPr>
          <p:grpSpPr>
            <a:xfrm>
              <a:off x="3358415" y="3361302"/>
              <a:ext cx="441300" cy="1024695"/>
              <a:chOff x="3358415" y="3361302"/>
              <a:chExt cx="441300" cy="1024695"/>
            </a:xfrm>
          </p:grpSpPr>
          <p:sp>
            <p:nvSpPr>
              <p:cNvPr id="12636" name="Google Shape;12636;p7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73"/>
            <p:cNvGrpSpPr/>
            <p:nvPr/>
          </p:nvGrpSpPr>
          <p:grpSpPr>
            <a:xfrm>
              <a:off x="3838901" y="3361302"/>
              <a:ext cx="441300" cy="1024695"/>
              <a:chOff x="3838901" y="3361302"/>
              <a:chExt cx="441300" cy="1024695"/>
            </a:xfrm>
          </p:grpSpPr>
          <p:sp>
            <p:nvSpPr>
              <p:cNvPr id="12643" name="Google Shape;12643;p7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73"/>
            <p:cNvGrpSpPr/>
            <p:nvPr/>
          </p:nvGrpSpPr>
          <p:grpSpPr>
            <a:xfrm>
              <a:off x="4319387" y="3361302"/>
              <a:ext cx="441300" cy="1024695"/>
              <a:chOff x="4319387" y="3361302"/>
              <a:chExt cx="441300" cy="1024695"/>
            </a:xfrm>
          </p:grpSpPr>
          <p:sp>
            <p:nvSpPr>
              <p:cNvPr id="12650" name="Google Shape;12650;p7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73"/>
            <p:cNvGrpSpPr/>
            <p:nvPr/>
          </p:nvGrpSpPr>
          <p:grpSpPr>
            <a:xfrm>
              <a:off x="4799873" y="3361302"/>
              <a:ext cx="441300" cy="1024695"/>
              <a:chOff x="4799873" y="3361302"/>
              <a:chExt cx="441300" cy="1024695"/>
            </a:xfrm>
          </p:grpSpPr>
          <p:sp>
            <p:nvSpPr>
              <p:cNvPr id="12657" name="Google Shape;12657;p7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73"/>
            <p:cNvGrpSpPr/>
            <p:nvPr/>
          </p:nvGrpSpPr>
          <p:grpSpPr>
            <a:xfrm>
              <a:off x="5280360" y="3361302"/>
              <a:ext cx="441300" cy="1024695"/>
              <a:chOff x="5280360" y="3361302"/>
              <a:chExt cx="441300" cy="1024695"/>
            </a:xfrm>
          </p:grpSpPr>
          <p:sp>
            <p:nvSpPr>
              <p:cNvPr id="12664" name="Google Shape;12664;p7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670" name="Google Shape;12670;p73"/>
          <p:cNvGraphicFramePr/>
          <p:nvPr/>
        </p:nvGraphicFramePr>
        <p:xfrm>
          <a:off x="724925" y="2323100"/>
          <a:ext cx="2403600" cy="881400"/>
        </p:xfrm>
        <a:graphic>
          <a:graphicData uri="http://schemas.openxmlformats.org/drawingml/2006/table">
            <a:tbl>
              <a:tblPr>
                <a:noFill/>
                <a:tableStyleId>{9EC36D4A-9CDD-44C8-85BF-96F4AE3E4C47}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2671" name="Google Shape;12671;p73"/>
          <p:cNvGrpSpPr/>
          <p:nvPr/>
        </p:nvGrpSpPr>
        <p:grpSpPr>
          <a:xfrm>
            <a:off x="726450" y="3372825"/>
            <a:ext cx="2403614" cy="1005900"/>
            <a:chOff x="726450" y="3372825"/>
            <a:chExt cx="2403614" cy="1005900"/>
          </a:xfrm>
        </p:grpSpPr>
        <p:grpSp>
          <p:nvGrpSpPr>
            <p:cNvPr id="12672" name="Google Shape;12672;p73"/>
            <p:cNvGrpSpPr/>
            <p:nvPr/>
          </p:nvGrpSpPr>
          <p:grpSpPr>
            <a:xfrm>
              <a:off x="726450" y="3696000"/>
              <a:ext cx="2403614" cy="500898"/>
              <a:chOff x="726450" y="3696000"/>
              <a:chExt cx="2403614" cy="500898"/>
            </a:xfrm>
          </p:grpSpPr>
          <p:sp>
            <p:nvSpPr>
              <p:cNvPr id="12673" name="Google Shape;12673;p7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674" name="Google Shape;12674;p7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675" name="Google Shape;12675;p73"/>
            <p:cNvGrpSpPr/>
            <p:nvPr/>
          </p:nvGrpSpPr>
          <p:grpSpPr>
            <a:xfrm>
              <a:off x="1348050" y="3372825"/>
              <a:ext cx="1720425" cy="1005900"/>
              <a:chOff x="1348050" y="3372825"/>
              <a:chExt cx="1720425" cy="1005900"/>
            </a:xfrm>
          </p:grpSpPr>
          <p:sp>
            <p:nvSpPr>
              <p:cNvPr id="12676" name="Google Shape;12676;p7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677" name="Google Shape;12677;p7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678" name="Google Shape;12678;p7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679" name="Google Shape;12679;p7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680" name="Google Shape;12680;p7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681" name="Google Shape;12681;p73"/>
            <p:cNvGrpSpPr/>
            <p:nvPr/>
          </p:nvGrpSpPr>
          <p:grpSpPr>
            <a:xfrm>
              <a:off x="1455707" y="3731058"/>
              <a:ext cx="1491150" cy="417657"/>
              <a:chOff x="1455707" y="3731058"/>
              <a:chExt cx="1491150" cy="417657"/>
            </a:xfrm>
          </p:grpSpPr>
          <p:grpSp>
            <p:nvGrpSpPr>
              <p:cNvPr id="12682" name="Google Shape;12682;p73"/>
              <p:cNvGrpSpPr/>
              <p:nvPr/>
            </p:nvGrpSpPr>
            <p:grpSpPr>
              <a:xfrm>
                <a:off x="1472938" y="3745828"/>
                <a:ext cx="72126" cy="53788"/>
                <a:chOff x="1472938" y="3745828"/>
                <a:chExt cx="72126" cy="53788"/>
              </a:xfrm>
            </p:grpSpPr>
            <p:sp>
              <p:nvSpPr>
                <p:cNvPr id="12683" name="Google Shape;12683;p7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73"/>
              <p:cNvGrpSpPr/>
              <p:nvPr/>
            </p:nvGrpSpPr>
            <p:grpSpPr>
              <a:xfrm>
                <a:off x="1819181" y="4089633"/>
                <a:ext cx="72126" cy="53788"/>
                <a:chOff x="1819181" y="4089633"/>
                <a:chExt cx="72126" cy="53788"/>
              </a:xfrm>
            </p:grpSpPr>
            <p:sp>
              <p:nvSpPr>
                <p:cNvPr id="12686" name="Google Shape;12686;p7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73"/>
              <p:cNvGrpSpPr/>
              <p:nvPr/>
            </p:nvGrpSpPr>
            <p:grpSpPr>
              <a:xfrm>
                <a:off x="1455707" y="4084171"/>
                <a:ext cx="64321" cy="64544"/>
                <a:chOff x="1455707" y="4084171"/>
                <a:chExt cx="64321" cy="64544"/>
              </a:xfrm>
            </p:grpSpPr>
            <p:sp>
              <p:nvSpPr>
                <p:cNvPr id="12689" name="Google Shape;12689;p7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73"/>
              <p:cNvGrpSpPr/>
              <p:nvPr/>
            </p:nvGrpSpPr>
            <p:grpSpPr>
              <a:xfrm>
                <a:off x="1818610" y="3731058"/>
                <a:ext cx="64321" cy="64544"/>
                <a:chOff x="1818610" y="3731058"/>
                <a:chExt cx="64321" cy="64544"/>
              </a:xfrm>
            </p:grpSpPr>
            <p:sp>
              <p:nvSpPr>
                <p:cNvPr id="12692" name="Google Shape;12692;p7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73"/>
              <p:cNvGrpSpPr/>
              <p:nvPr/>
            </p:nvGrpSpPr>
            <p:grpSpPr>
              <a:xfrm>
                <a:off x="2172491" y="4089633"/>
                <a:ext cx="72126" cy="53788"/>
                <a:chOff x="2172491" y="4089633"/>
                <a:chExt cx="72126" cy="53788"/>
              </a:xfrm>
            </p:grpSpPr>
            <p:sp>
              <p:nvSpPr>
                <p:cNvPr id="12695" name="Google Shape;12695;p7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73"/>
              <p:cNvGrpSpPr/>
              <p:nvPr/>
            </p:nvGrpSpPr>
            <p:grpSpPr>
              <a:xfrm>
                <a:off x="2171920" y="3731058"/>
                <a:ext cx="64321" cy="64544"/>
                <a:chOff x="2171920" y="3731058"/>
                <a:chExt cx="64321" cy="64544"/>
              </a:xfrm>
            </p:grpSpPr>
            <p:sp>
              <p:nvSpPr>
                <p:cNvPr id="12698" name="Google Shape;12698;p7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73"/>
              <p:cNvGrpSpPr/>
              <p:nvPr/>
            </p:nvGrpSpPr>
            <p:grpSpPr>
              <a:xfrm>
                <a:off x="2874730" y="3745828"/>
                <a:ext cx="72126" cy="53788"/>
                <a:chOff x="2874730" y="3745828"/>
                <a:chExt cx="72126" cy="53788"/>
              </a:xfrm>
            </p:grpSpPr>
            <p:sp>
              <p:nvSpPr>
                <p:cNvPr id="12701" name="Google Shape;12701;p7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3"/>
              <p:cNvGrpSpPr/>
              <p:nvPr/>
            </p:nvGrpSpPr>
            <p:grpSpPr>
              <a:xfrm>
                <a:off x="2878589" y="4081481"/>
                <a:ext cx="64321" cy="64544"/>
                <a:chOff x="2878589" y="4081481"/>
                <a:chExt cx="64321" cy="64544"/>
              </a:xfrm>
            </p:grpSpPr>
            <p:sp>
              <p:nvSpPr>
                <p:cNvPr id="12704" name="Google Shape;12704;p7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73"/>
              <p:cNvGrpSpPr/>
              <p:nvPr/>
            </p:nvGrpSpPr>
            <p:grpSpPr>
              <a:xfrm>
                <a:off x="2525796" y="4089633"/>
                <a:ext cx="72126" cy="53788"/>
                <a:chOff x="2525796" y="4089633"/>
                <a:chExt cx="72126" cy="53788"/>
              </a:xfrm>
            </p:grpSpPr>
            <p:sp>
              <p:nvSpPr>
                <p:cNvPr id="12707" name="Google Shape;12707;p7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73"/>
              <p:cNvGrpSpPr/>
              <p:nvPr/>
            </p:nvGrpSpPr>
            <p:grpSpPr>
              <a:xfrm>
                <a:off x="2525225" y="3731058"/>
                <a:ext cx="64321" cy="64544"/>
                <a:chOff x="2525225" y="3731058"/>
                <a:chExt cx="64321" cy="64544"/>
              </a:xfrm>
            </p:grpSpPr>
            <p:sp>
              <p:nvSpPr>
                <p:cNvPr id="12710" name="Google Shape;12710;p7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715"/>
        <p:cNvGrpSpPr/>
        <p:nvPr/>
      </p:nvGrpSpPr>
      <p:grpSpPr>
        <a:xfrm>
          <a:off x="0" y="0"/>
          <a:ext cx="0" cy="0"/>
          <a:chOff x="0" y="0"/>
          <a:chExt cx="0" cy="0"/>
        </a:xfrm>
      </p:grpSpPr>
      <p:grpSp>
        <p:nvGrpSpPr>
          <p:cNvPr id="12716" name="Google Shape;12716;p74"/>
          <p:cNvGrpSpPr/>
          <p:nvPr/>
        </p:nvGrpSpPr>
        <p:grpSpPr>
          <a:xfrm>
            <a:off x="732428" y="1171356"/>
            <a:ext cx="845921" cy="690752"/>
            <a:chOff x="732428" y="1198513"/>
            <a:chExt cx="845921" cy="690752"/>
          </a:xfrm>
        </p:grpSpPr>
        <p:grpSp>
          <p:nvGrpSpPr>
            <p:cNvPr id="12717" name="Google Shape;12717;p74"/>
            <p:cNvGrpSpPr/>
            <p:nvPr/>
          </p:nvGrpSpPr>
          <p:grpSpPr>
            <a:xfrm>
              <a:off x="823030" y="1198513"/>
              <a:ext cx="755319" cy="690752"/>
              <a:chOff x="823030" y="1198513"/>
              <a:chExt cx="755319" cy="690752"/>
            </a:xfrm>
          </p:grpSpPr>
          <p:sp>
            <p:nvSpPr>
              <p:cNvPr id="12718" name="Google Shape;12718;p7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74"/>
            <p:cNvGrpSpPr/>
            <p:nvPr/>
          </p:nvGrpSpPr>
          <p:grpSpPr>
            <a:xfrm>
              <a:off x="732428" y="1239937"/>
              <a:ext cx="739912" cy="607886"/>
              <a:chOff x="732428" y="1239937"/>
              <a:chExt cx="739912" cy="607886"/>
            </a:xfrm>
          </p:grpSpPr>
          <p:sp>
            <p:nvSpPr>
              <p:cNvPr id="12721" name="Google Shape;12721;p7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74"/>
            <p:cNvGrpSpPr/>
            <p:nvPr/>
          </p:nvGrpSpPr>
          <p:grpSpPr>
            <a:xfrm>
              <a:off x="732428" y="1277018"/>
              <a:ext cx="702832" cy="533758"/>
              <a:chOff x="732428" y="1277018"/>
              <a:chExt cx="702832" cy="533758"/>
            </a:xfrm>
          </p:grpSpPr>
          <p:sp>
            <p:nvSpPr>
              <p:cNvPr id="12724" name="Google Shape;12724;p7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74"/>
            <p:cNvGrpSpPr/>
            <p:nvPr/>
          </p:nvGrpSpPr>
          <p:grpSpPr>
            <a:xfrm>
              <a:off x="931170" y="1306653"/>
              <a:ext cx="647179" cy="474455"/>
              <a:chOff x="931170" y="1306653"/>
              <a:chExt cx="647179" cy="474455"/>
            </a:xfrm>
          </p:grpSpPr>
          <p:sp>
            <p:nvSpPr>
              <p:cNvPr id="12727" name="Google Shape;12727;p7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9" name="Google Shape;12729;p7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4"/>
          <p:cNvGrpSpPr/>
          <p:nvPr/>
        </p:nvGrpSpPr>
        <p:grpSpPr>
          <a:xfrm>
            <a:off x="3964037" y="1171363"/>
            <a:ext cx="634656" cy="699982"/>
            <a:chOff x="5985650" y="2860025"/>
            <a:chExt cx="1396075" cy="1539775"/>
          </a:xfrm>
        </p:grpSpPr>
        <p:sp>
          <p:nvSpPr>
            <p:cNvPr id="12731" name="Google Shape;12731;p7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4"/>
          <p:cNvGrpSpPr/>
          <p:nvPr/>
        </p:nvGrpSpPr>
        <p:grpSpPr>
          <a:xfrm>
            <a:off x="4719687" y="1171356"/>
            <a:ext cx="725845" cy="699975"/>
            <a:chOff x="4249973" y="1201875"/>
            <a:chExt cx="1958568" cy="1888762"/>
          </a:xfrm>
        </p:grpSpPr>
        <p:sp>
          <p:nvSpPr>
            <p:cNvPr id="12764" name="Google Shape;12764;p7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5" name="Google Shape;12765;p74"/>
            <p:cNvGrpSpPr/>
            <p:nvPr/>
          </p:nvGrpSpPr>
          <p:grpSpPr>
            <a:xfrm>
              <a:off x="5853086" y="1789142"/>
              <a:ext cx="355454" cy="1048099"/>
              <a:chOff x="5576108" y="2016725"/>
              <a:chExt cx="565200" cy="1666560"/>
            </a:xfrm>
          </p:grpSpPr>
          <p:sp>
            <p:nvSpPr>
              <p:cNvPr id="12766" name="Google Shape;12766;p7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767" name="Google Shape;12767;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4"/>
            <p:cNvGrpSpPr/>
            <p:nvPr/>
          </p:nvGrpSpPr>
          <p:grpSpPr>
            <a:xfrm>
              <a:off x="4869455" y="2691676"/>
              <a:ext cx="1013897" cy="398961"/>
              <a:chOff x="4012057" y="3451825"/>
              <a:chExt cx="1612175" cy="634379"/>
            </a:xfrm>
          </p:grpSpPr>
          <p:sp>
            <p:nvSpPr>
              <p:cNvPr id="12769" name="Google Shape;12769;p7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770" name="Google Shape;12770;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4"/>
            <p:cNvGrpSpPr/>
            <p:nvPr/>
          </p:nvGrpSpPr>
          <p:grpSpPr>
            <a:xfrm>
              <a:off x="4276937" y="2155961"/>
              <a:ext cx="651965" cy="891358"/>
              <a:chOff x="3069908" y="2599997"/>
              <a:chExt cx="1036675" cy="1417328"/>
            </a:xfrm>
          </p:grpSpPr>
          <p:sp>
            <p:nvSpPr>
              <p:cNvPr id="12772" name="Google Shape;12772;p7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773" name="Google Shape;12773;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74"/>
            <p:cNvGrpSpPr/>
            <p:nvPr/>
          </p:nvGrpSpPr>
          <p:grpSpPr>
            <a:xfrm>
              <a:off x="5054918" y="1201875"/>
              <a:ext cx="999548" cy="602711"/>
              <a:chOff x="4306958" y="1082925"/>
              <a:chExt cx="1589359" cy="958358"/>
            </a:xfrm>
          </p:grpSpPr>
          <p:sp>
            <p:nvSpPr>
              <p:cNvPr id="12775" name="Google Shape;12775;p7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776" name="Google Shape;12776;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74"/>
            <p:cNvGrpSpPr/>
            <p:nvPr/>
          </p:nvGrpSpPr>
          <p:grpSpPr>
            <a:xfrm>
              <a:off x="4249973" y="1303451"/>
              <a:ext cx="799317" cy="841334"/>
              <a:chOff x="3027033" y="1244439"/>
              <a:chExt cx="1270977" cy="1337786"/>
            </a:xfrm>
          </p:grpSpPr>
          <p:sp>
            <p:nvSpPr>
              <p:cNvPr id="12778" name="Google Shape;12778;p7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779" name="Google Shape;12779;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0" name="Google Shape;12780;p74"/>
          <p:cNvGrpSpPr/>
          <p:nvPr/>
        </p:nvGrpSpPr>
        <p:grpSpPr>
          <a:xfrm>
            <a:off x="4072551" y="2058137"/>
            <a:ext cx="750769" cy="683784"/>
            <a:chOff x="4204684" y="2104422"/>
            <a:chExt cx="699822" cy="637382"/>
          </a:xfrm>
        </p:grpSpPr>
        <p:grpSp>
          <p:nvGrpSpPr>
            <p:cNvPr id="12781" name="Google Shape;12781;p74"/>
            <p:cNvGrpSpPr/>
            <p:nvPr/>
          </p:nvGrpSpPr>
          <p:grpSpPr>
            <a:xfrm>
              <a:off x="4204684" y="2430067"/>
              <a:ext cx="342957" cy="311738"/>
              <a:chOff x="4204684" y="2430067"/>
              <a:chExt cx="342957" cy="311738"/>
            </a:xfrm>
          </p:grpSpPr>
          <p:sp>
            <p:nvSpPr>
              <p:cNvPr id="12782" name="Google Shape;12782;p7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4"/>
            <p:cNvGrpSpPr/>
            <p:nvPr/>
          </p:nvGrpSpPr>
          <p:grpSpPr>
            <a:xfrm>
              <a:off x="4561586" y="2430067"/>
              <a:ext cx="342920" cy="311738"/>
              <a:chOff x="4561586" y="2430067"/>
              <a:chExt cx="342920" cy="311738"/>
            </a:xfrm>
          </p:grpSpPr>
          <p:sp>
            <p:nvSpPr>
              <p:cNvPr id="12785" name="Google Shape;12785;p7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74"/>
            <p:cNvGrpSpPr/>
            <p:nvPr/>
          </p:nvGrpSpPr>
          <p:grpSpPr>
            <a:xfrm>
              <a:off x="4561586" y="2104422"/>
              <a:ext cx="342920" cy="311738"/>
              <a:chOff x="4561586" y="2104422"/>
              <a:chExt cx="342920" cy="311738"/>
            </a:xfrm>
          </p:grpSpPr>
          <p:sp>
            <p:nvSpPr>
              <p:cNvPr id="12788" name="Google Shape;12788;p7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74"/>
            <p:cNvGrpSpPr/>
            <p:nvPr/>
          </p:nvGrpSpPr>
          <p:grpSpPr>
            <a:xfrm>
              <a:off x="4204684" y="2104422"/>
              <a:ext cx="342957" cy="311664"/>
              <a:chOff x="4204684" y="2104422"/>
              <a:chExt cx="342957" cy="311664"/>
            </a:xfrm>
          </p:grpSpPr>
          <p:sp>
            <p:nvSpPr>
              <p:cNvPr id="12791" name="Google Shape;12791;p7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93" name="Google Shape;12793;p74"/>
          <p:cNvGrpSpPr/>
          <p:nvPr/>
        </p:nvGrpSpPr>
        <p:grpSpPr>
          <a:xfrm>
            <a:off x="5536984" y="1171351"/>
            <a:ext cx="660591" cy="688867"/>
            <a:chOff x="5830645" y="1267368"/>
            <a:chExt cx="530340" cy="553040"/>
          </a:xfrm>
        </p:grpSpPr>
        <p:sp>
          <p:nvSpPr>
            <p:cNvPr id="12794" name="Google Shape;12794;p7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74"/>
            <p:cNvGrpSpPr/>
            <p:nvPr/>
          </p:nvGrpSpPr>
          <p:grpSpPr>
            <a:xfrm>
              <a:off x="5830645" y="1267368"/>
              <a:ext cx="259743" cy="269909"/>
              <a:chOff x="5830645" y="1267368"/>
              <a:chExt cx="259743" cy="269909"/>
            </a:xfrm>
          </p:grpSpPr>
          <p:sp>
            <p:nvSpPr>
              <p:cNvPr id="12796" name="Google Shape;12796;p7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74"/>
            <p:cNvGrpSpPr/>
            <p:nvPr/>
          </p:nvGrpSpPr>
          <p:grpSpPr>
            <a:xfrm>
              <a:off x="6101293" y="1267368"/>
              <a:ext cx="259692" cy="269909"/>
              <a:chOff x="6101293" y="1267368"/>
              <a:chExt cx="259692" cy="269909"/>
            </a:xfrm>
          </p:grpSpPr>
          <p:sp>
            <p:nvSpPr>
              <p:cNvPr id="12799" name="Google Shape;12799;p7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74"/>
            <p:cNvGrpSpPr/>
            <p:nvPr/>
          </p:nvGrpSpPr>
          <p:grpSpPr>
            <a:xfrm>
              <a:off x="5830645" y="1550500"/>
              <a:ext cx="259692" cy="269909"/>
              <a:chOff x="5830645" y="1550500"/>
              <a:chExt cx="259692" cy="269909"/>
            </a:xfrm>
          </p:grpSpPr>
          <p:sp>
            <p:nvSpPr>
              <p:cNvPr id="12802" name="Google Shape;12802;p7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74"/>
            <p:cNvGrpSpPr/>
            <p:nvPr/>
          </p:nvGrpSpPr>
          <p:grpSpPr>
            <a:xfrm>
              <a:off x="6101293" y="1550500"/>
              <a:ext cx="259692" cy="269909"/>
              <a:chOff x="6101293" y="1550500"/>
              <a:chExt cx="259692" cy="269909"/>
            </a:xfrm>
          </p:grpSpPr>
          <p:sp>
            <p:nvSpPr>
              <p:cNvPr id="12805" name="Google Shape;12805;p7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07" name="Google Shape;12807;p74"/>
          <p:cNvGrpSpPr/>
          <p:nvPr/>
        </p:nvGrpSpPr>
        <p:grpSpPr>
          <a:xfrm>
            <a:off x="739138" y="2061810"/>
            <a:ext cx="697154" cy="679574"/>
            <a:chOff x="2679875" y="2361475"/>
            <a:chExt cx="780425" cy="760575"/>
          </a:xfrm>
        </p:grpSpPr>
        <p:sp>
          <p:nvSpPr>
            <p:cNvPr id="12808" name="Google Shape;12808;p7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74"/>
          <p:cNvGrpSpPr/>
          <p:nvPr/>
        </p:nvGrpSpPr>
        <p:grpSpPr>
          <a:xfrm>
            <a:off x="3138297" y="1171402"/>
            <a:ext cx="735829" cy="684547"/>
            <a:chOff x="3351965" y="1148808"/>
            <a:chExt cx="750770" cy="698375"/>
          </a:xfrm>
        </p:grpSpPr>
        <p:grpSp>
          <p:nvGrpSpPr>
            <p:cNvPr id="12815" name="Google Shape;12815;p74"/>
            <p:cNvGrpSpPr/>
            <p:nvPr/>
          </p:nvGrpSpPr>
          <p:grpSpPr>
            <a:xfrm>
              <a:off x="3586796" y="1148808"/>
              <a:ext cx="294857" cy="286830"/>
              <a:chOff x="3750225" y="1774000"/>
              <a:chExt cx="149575" cy="145525"/>
            </a:xfrm>
          </p:grpSpPr>
          <p:sp>
            <p:nvSpPr>
              <p:cNvPr id="12816" name="Google Shape;12816;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74"/>
            <p:cNvGrpSpPr/>
            <p:nvPr/>
          </p:nvGrpSpPr>
          <p:grpSpPr>
            <a:xfrm>
              <a:off x="3779245" y="1375768"/>
              <a:ext cx="323490" cy="286978"/>
              <a:chOff x="3847850" y="1889150"/>
              <a:chExt cx="164100" cy="145600"/>
            </a:xfrm>
          </p:grpSpPr>
          <p:sp>
            <p:nvSpPr>
              <p:cNvPr id="12819" name="Google Shape;12819;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74"/>
            <p:cNvGrpSpPr/>
            <p:nvPr/>
          </p:nvGrpSpPr>
          <p:grpSpPr>
            <a:xfrm>
              <a:off x="3351965" y="1330435"/>
              <a:ext cx="295449" cy="285401"/>
              <a:chOff x="3631100" y="1866150"/>
              <a:chExt cx="149875" cy="144800"/>
            </a:xfrm>
          </p:grpSpPr>
          <p:sp>
            <p:nvSpPr>
              <p:cNvPr id="12822" name="Google Shape;12822;p7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4"/>
            <p:cNvGrpSpPr/>
            <p:nvPr/>
          </p:nvGrpSpPr>
          <p:grpSpPr>
            <a:xfrm>
              <a:off x="3548208" y="1560352"/>
              <a:ext cx="294808" cy="286830"/>
              <a:chOff x="3730650" y="1982800"/>
              <a:chExt cx="149550" cy="145525"/>
            </a:xfrm>
          </p:grpSpPr>
          <p:sp>
            <p:nvSpPr>
              <p:cNvPr id="12825" name="Google Shape;12825;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7" name="Google Shape;12827;p74"/>
          <p:cNvGrpSpPr/>
          <p:nvPr/>
        </p:nvGrpSpPr>
        <p:grpSpPr>
          <a:xfrm>
            <a:off x="7639949" y="1171356"/>
            <a:ext cx="804565" cy="677795"/>
            <a:chOff x="7636443" y="1204988"/>
            <a:chExt cx="804565" cy="677795"/>
          </a:xfrm>
        </p:grpSpPr>
        <p:grpSp>
          <p:nvGrpSpPr>
            <p:cNvPr id="12828" name="Google Shape;12828;p74"/>
            <p:cNvGrpSpPr/>
            <p:nvPr/>
          </p:nvGrpSpPr>
          <p:grpSpPr>
            <a:xfrm>
              <a:off x="7636443" y="1509705"/>
              <a:ext cx="804565" cy="373078"/>
              <a:chOff x="7636443" y="1509705"/>
              <a:chExt cx="804565" cy="373078"/>
            </a:xfrm>
          </p:grpSpPr>
          <p:sp>
            <p:nvSpPr>
              <p:cNvPr id="12829" name="Google Shape;12829;p7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4"/>
            <p:cNvGrpSpPr/>
            <p:nvPr/>
          </p:nvGrpSpPr>
          <p:grpSpPr>
            <a:xfrm>
              <a:off x="7636443" y="1408133"/>
              <a:ext cx="804565" cy="373078"/>
              <a:chOff x="7636443" y="1408133"/>
              <a:chExt cx="804565" cy="373078"/>
            </a:xfrm>
          </p:grpSpPr>
          <p:sp>
            <p:nvSpPr>
              <p:cNvPr id="12832" name="Google Shape;12832;p7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74"/>
            <p:cNvGrpSpPr/>
            <p:nvPr/>
          </p:nvGrpSpPr>
          <p:grpSpPr>
            <a:xfrm>
              <a:off x="7636443" y="1306560"/>
              <a:ext cx="804565" cy="373078"/>
              <a:chOff x="7636443" y="1306560"/>
              <a:chExt cx="804565" cy="373078"/>
            </a:xfrm>
          </p:grpSpPr>
          <p:sp>
            <p:nvSpPr>
              <p:cNvPr id="12835" name="Google Shape;12835;p7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74"/>
            <p:cNvGrpSpPr/>
            <p:nvPr/>
          </p:nvGrpSpPr>
          <p:grpSpPr>
            <a:xfrm>
              <a:off x="7636443" y="1204988"/>
              <a:ext cx="804565" cy="373078"/>
              <a:chOff x="7636443" y="1204988"/>
              <a:chExt cx="804565" cy="373078"/>
            </a:xfrm>
          </p:grpSpPr>
          <p:sp>
            <p:nvSpPr>
              <p:cNvPr id="12838" name="Google Shape;12838;p7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40" name="Google Shape;12840;p74"/>
          <p:cNvGrpSpPr/>
          <p:nvPr/>
        </p:nvGrpSpPr>
        <p:grpSpPr>
          <a:xfrm>
            <a:off x="4978796" y="2078771"/>
            <a:ext cx="661339" cy="661188"/>
            <a:chOff x="3990000" y="975400"/>
            <a:chExt cx="3934200" cy="3933300"/>
          </a:xfrm>
        </p:grpSpPr>
        <p:sp>
          <p:nvSpPr>
            <p:cNvPr id="12841" name="Google Shape;12841;p7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4"/>
          <p:cNvGrpSpPr/>
          <p:nvPr/>
        </p:nvGrpSpPr>
        <p:grpSpPr>
          <a:xfrm>
            <a:off x="6622444" y="2057409"/>
            <a:ext cx="868881" cy="684241"/>
            <a:chOff x="6598259" y="2078634"/>
            <a:chExt cx="868881" cy="684241"/>
          </a:xfrm>
        </p:grpSpPr>
        <p:sp>
          <p:nvSpPr>
            <p:cNvPr id="12846" name="Google Shape;12846;p7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2" name="Google Shape;12852;p74"/>
            <p:cNvGrpSpPr/>
            <p:nvPr/>
          </p:nvGrpSpPr>
          <p:grpSpPr>
            <a:xfrm>
              <a:off x="6808175" y="2078634"/>
              <a:ext cx="452229" cy="684241"/>
              <a:chOff x="6808175" y="2078634"/>
              <a:chExt cx="452229" cy="684241"/>
            </a:xfrm>
          </p:grpSpPr>
          <p:sp>
            <p:nvSpPr>
              <p:cNvPr id="12853" name="Google Shape;12853;p7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9" name="Google Shape;12859;p74"/>
              <p:cNvGrpSpPr/>
              <p:nvPr/>
            </p:nvGrpSpPr>
            <p:grpSpPr>
              <a:xfrm>
                <a:off x="6821586" y="2078634"/>
                <a:ext cx="426871" cy="684241"/>
                <a:chOff x="6821586" y="2078634"/>
                <a:chExt cx="426871" cy="684241"/>
              </a:xfrm>
            </p:grpSpPr>
            <p:grpSp>
              <p:nvGrpSpPr>
                <p:cNvPr id="12860" name="Google Shape;12860;p74"/>
                <p:cNvGrpSpPr/>
                <p:nvPr/>
              </p:nvGrpSpPr>
              <p:grpSpPr>
                <a:xfrm>
                  <a:off x="6821586" y="2078634"/>
                  <a:ext cx="426871" cy="684241"/>
                  <a:chOff x="6821586" y="2078634"/>
                  <a:chExt cx="426871" cy="684241"/>
                </a:xfrm>
              </p:grpSpPr>
              <p:sp>
                <p:nvSpPr>
                  <p:cNvPr id="12861" name="Google Shape;12861;p7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0" name="Google Shape;12880;p7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886" name="Google Shape;12886;p74"/>
          <p:cNvGrpSpPr/>
          <p:nvPr/>
        </p:nvGrpSpPr>
        <p:grpSpPr>
          <a:xfrm>
            <a:off x="5795610" y="2063018"/>
            <a:ext cx="671358" cy="671358"/>
            <a:chOff x="6535625" y="760425"/>
            <a:chExt cx="1665900" cy="1665900"/>
          </a:xfrm>
        </p:grpSpPr>
        <p:sp>
          <p:nvSpPr>
            <p:cNvPr id="12887" name="Google Shape;12887;p7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74"/>
          <p:cNvGrpSpPr/>
          <p:nvPr/>
        </p:nvGrpSpPr>
        <p:grpSpPr>
          <a:xfrm>
            <a:off x="732427" y="3731418"/>
            <a:ext cx="1340789" cy="640830"/>
            <a:chOff x="238125" y="1151100"/>
            <a:chExt cx="7139450" cy="3412300"/>
          </a:xfrm>
        </p:grpSpPr>
        <p:sp>
          <p:nvSpPr>
            <p:cNvPr id="12892" name="Google Shape;12892;p7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4"/>
          <p:cNvGrpSpPr/>
          <p:nvPr/>
        </p:nvGrpSpPr>
        <p:grpSpPr>
          <a:xfrm>
            <a:off x="5599650" y="2934699"/>
            <a:ext cx="985357" cy="585764"/>
            <a:chOff x="5145061" y="2881789"/>
            <a:chExt cx="1107641" cy="658458"/>
          </a:xfrm>
        </p:grpSpPr>
        <p:grpSp>
          <p:nvGrpSpPr>
            <p:cNvPr id="12905" name="Google Shape;12905;p74"/>
            <p:cNvGrpSpPr/>
            <p:nvPr/>
          </p:nvGrpSpPr>
          <p:grpSpPr>
            <a:xfrm>
              <a:off x="5722989" y="3244587"/>
              <a:ext cx="529713" cy="295659"/>
              <a:chOff x="5722989" y="3244587"/>
              <a:chExt cx="529713" cy="295659"/>
            </a:xfrm>
          </p:grpSpPr>
          <p:sp>
            <p:nvSpPr>
              <p:cNvPr id="12906" name="Google Shape;12906;p7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07" name="Google Shape;12907;p7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08" name="Google Shape;12908;p74"/>
            <p:cNvGrpSpPr/>
            <p:nvPr/>
          </p:nvGrpSpPr>
          <p:grpSpPr>
            <a:xfrm>
              <a:off x="5145061" y="3244587"/>
              <a:ext cx="536807" cy="295659"/>
              <a:chOff x="5145061" y="3244587"/>
              <a:chExt cx="536807" cy="295659"/>
            </a:xfrm>
          </p:grpSpPr>
          <p:sp>
            <p:nvSpPr>
              <p:cNvPr id="12909" name="Google Shape;12909;p7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10" name="Google Shape;12910;p7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11" name="Google Shape;12911;p74"/>
            <p:cNvGrpSpPr/>
            <p:nvPr/>
          </p:nvGrpSpPr>
          <p:grpSpPr>
            <a:xfrm>
              <a:off x="5341327" y="2898245"/>
              <a:ext cx="532309" cy="614891"/>
              <a:chOff x="5341327" y="2898245"/>
              <a:chExt cx="532309" cy="614891"/>
            </a:xfrm>
          </p:grpSpPr>
          <p:sp>
            <p:nvSpPr>
              <p:cNvPr id="12912" name="Google Shape;12912;p7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13" name="Google Shape;12913;p7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14" name="Google Shape;12914;p74"/>
            <p:cNvGrpSpPr/>
            <p:nvPr/>
          </p:nvGrpSpPr>
          <p:grpSpPr>
            <a:xfrm>
              <a:off x="5532290" y="2881789"/>
              <a:ext cx="620516" cy="305456"/>
              <a:chOff x="5532290" y="2881789"/>
              <a:chExt cx="620516" cy="305456"/>
            </a:xfrm>
          </p:grpSpPr>
          <p:sp>
            <p:nvSpPr>
              <p:cNvPr id="12915" name="Google Shape;12915;p7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16" name="Google Shape;12916;p7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917" name="Google Shape;12917;p74"/>
          <p:cNvGrpSpPr/>
          <p:nvPr/>
        </p:nvGrpSpPr>
        <p:grpSpPr>
          <a:xfrm>
            <a:off x="8178573" y="3726757"/>
            <a:ext cx="269068" cy="645491"/>
            <a:chOff x="7026852" y="3311869"/>
            <a:chExt cx="434331" cy="1041954"/>
          </a:xfrm>
        </p:grpSpPr>
        <p:sp>
          <p:nvSpPr>
            <p:cNvPr id="12918" name="Google Shape;12918;p7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74"/>
          <p:cNvGrpSpPr/>
          <p:nvPr/>
        </p:nvGrpSpPr>
        <p:grpSpPr>
          <a:xfrm>
            <a:off x="6195154" y="3765995"/>
            <a:ext cx="293882" cy="293836"/>
            <a:chOff x="4873519" y="3311869"/>
            <a:chExt cx="499374" cy="499296"/>
          </a:xfrm>
        </p:grpSpPr>
        <p:sp>
          <p:nvSpPr>
            <p:cNvPr id="12922" name="Google Shape;12922;p7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4"/>
          <p:cNvGrpSpPr/>
          <p:nvPr/>
        </p:nvGrpSpPr>
        <p:grpSpPr>
          <a:xfrm>
            <a:off x="6195154" y="4078366"/>
            <a:ext cx="293882" cy="293882"/>
            <a:chOff x="4873519" y="3875839"/>
            <a:chExt cx="499374" cy="499374"/>
          </a:xfrm>
        </p:grpSpPr>
        <p:sp>
          <p:nvSpPr>
            <p:cNvPr id="12925" name="Google Shape;12925;p7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74"/>
          <p:cNvGrpSpPr/>
          <p:nvPr/>
        </p:nvGrpSpPr>
        <p:grpSpPr>
          <a:xfrm>
            <a:off x="2425681" y="2050319"/>
            <a:ext cx="698104" cy="698208"/>
            <a:chOff x="2565073" y="2075876"/>
            <a:chExt cx="672482" cy="672518"/>
          </a:xfrm>
        </p:grpSpPr>
        <p:sp>
          <p:nvSpPr>
            <p:cNvPr id="12928" name="Google Shape;12928;p7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74"/>
          <p:cNvGrpSpPr/>
          <p:nvPr/>
        </p:nvGrpSpPr>
        <p:grpSpPr>
          <a:xfrm>
            <a:off x="5649092" y="3734919"/>
            <a:ext cx="438354" cy="637329"/>
            <a:chOff x="1697726" y="3244179"/>
            <a:chExt cx="788124" cy="1146069"/>
          </a:xfrm>
        </p:grpSpPr>
        <p:sp>
          <p:nvSpPr>
            <p:cNvPr id="12935" name="Google Shape;12935;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7" name="Google Shape;12937;p7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8" name="Google Shape;12938;p74"/>
          <p:cNvGrpSpPr/>
          <p:nvPr/>
        </p:nvGrpSpPr>
        <p:grpSpPr>
          <a:xfrm>
            <a:off x="7650306" y="2063282"/>
            <a:ext cx="799565" cy="670282"/>
            <a:chOff x="7617850" y="2063282"/>
            <a:chExt cx="799565" cy="670282"/>
          </a:xfrm>
        </p:grpSpPr>
        <p:cxnSp>
          <p:nvCxnSpPr>
            <p:cNvPr id="12939" name="Google Shape;12939;p7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940" name="Google Shape;12940;p7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941" name="Google Shape;12941;p7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942" name="Google Shape;12942;p7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943" name="Google Shape;12943;p7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2944" name="Google Shape;12944;p7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2945" name="Google Shape;12945;p74"/>
            <p:cNvGrpSpPr/>
            <p:nvPr/>
          </p:nvGrpSpPr>
          <p:grpSpPr>
            <a:xfrm>
              <a:off x="7734309" y="2063282"/>
              <a:ext cx="570957" cy="620095"/>
              <a:chOff x="7734309" y="2063282"/>
              <a:chExt cx="570957" cy="620095"/>
            </a:xfrm>
          </p:grpSpPr>
          <p:grpSp>
            <p:nvGrpSpPr>
              <p:cNvPr id="12946" name="Google Shape;12946;p74"/>
              <p:cNvGrpSpPr/>
              <p:nvPr/>
            </p:nvGrpSpPr>
            <p:grpSpPr>
              <a:xfrm>
                <a:off x="8031573" y="2063282"/>
                <a:ext cx="273693" cy="620095"/>
                <a:chOff x="8031573" y="2063282"/>
                <a:chExt cx="273693" cy="620095"/>
              </a:xfrm>
            </p:grpSpPr>
            <p:sp>
              <p:nvSpPr>
                <p:cNvPr id="12947" name="Google Shape;12947;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4"/>
              <p:cNvGrpSpPr/>
              <p:nvPr/>
            </p:nvGrpSpPr>
            <p:grpSpPr>
              <a:xfrm flipH="1">
                <a:off x="7734309" y="2063282"/>
                <a:ext cx="273693" cy="620095"/>
                <a:chOff x="8031573" y="2063282"/>
                <a:chExt cx="273693" cy="620095"/>
              </a:xfrm>
            </p:grpSpPr>
            <p:sp>
              <p:nvSpPr>
                <p:cNvPr id="12952" name="Google Shape;12952;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956" name="Google Shape;12956;p7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8" name="Google Shape;12958;p74"/>
          <p:cNvGrpSpPr/>
          <p:nvPr/>
        </p:nvGrpSpPr>
        <p:grpSpPr>
          <a:xfrm>
            <a:off x="7836913" y="2916765"/>
            <a:ext cx="602567" cy="601884"/>
            <a:chOff x="1186975" y="238125"/>
            <a:chExt cx="5244275" cy="5238325"/>
          </a:xfrm>
        </p:grpSpPr>
        <p:sp>
          <p:nvSpPr>
            <p:cNvPr id="12959" name="Google Shape;12959;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74"/>
          <p:cNvGrpSpPr/>
          <p:nvPr/>
        </p:nvGrpSpPr>
        <p:grpSpPr>
          <a:xfrm>
            <a:off x="3279650" y="2056249"/>
            <a:ext cx="651848" cy="687338"/>
            <a:chOff x="3400515" y="2056248"/>
            <a:chExt cx="698134" cy="735987"/>
          </a:xfrm>
        </p:grpSpPr>
        <p:grpSp>
          <p:nvGrpSpPr>
            <p:cNvPr id="12964" name="Google Shape;12964;p74"/>
            <p:cNvGrpSpPr/>
            <p:nvPr/>
          </p:nvGrpSpPr>
          <p:grpSpPr>
            <a:xfrm>
              <a:off x="3400515" y="2283913"/>
              <a:ext cx="312919" cy="219900"/>
              <a:chOff x="3400515" y="2283913"/>
              <a:chExt cx="312919" cy="219900"/>
            </a:xfrm>
          </p:grpSpPr>
          <p:sp>
            <p:nvSpPr>
              <p:cNvPr id="12965" name="Google Shape;12965;p7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966" name="Google Shape;12966;p7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2967" name="Google Shape;12967;p74"/>
            <p:cNvGrpSpPr/>
            <p:nvPr/>
          </p:nvGrpSpPr>
          <p:grpSpPr>
            <a:xfrm>
              <a:off x="3547823" y="2461089"/>
              <a:ext cx="219900" cy="331146"/>
              <a:chOff x="3547823" y="2461089"/>
              <a:chExt cx="219900" cy="331146"/>
            </a:xfrm>
          </p:grpSpPr>
          <p:sp>
            <p:nvSpPr>
              <p:cNvPr id="12968" name="Google Shape;12968;p7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969" name="Google Shape;12969;p7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2970" name="Google Shape;12970;p74"/>
            <p:cNvGrpSpPr/>
            <p:nvPr/>
          </p:nvGrpSpPr>
          <p:grpSpPr>
            <a:xfrm>
              <a:off x="3734138" y="2461089"/>
              <a:ext cx="219900" cy="331146"/>
              <a:chOff x="3734138" y="2461089"/>
              <a:chExt cx="219900" cy="331146"/>
            </a:xfrm>
          </p:grpSpPr>
          <p:sp>
            <p:nvSpPr>
              <p:cNvPr id="12971" name="Google Shape;12971;p7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972" name="Google Shape;12972;p7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2973" name="Google Shape;12973;p74"/>
            <p:cNvGrpSpPr/>
            <p:nvPr/>
          </p:nvGrpSpPr>
          <p:grpSpPr>
            <a:xfrm>
              <a:off x="3787560" y="2281742"/>
              <a:ext cx="311089" cy="219900"/>
              <a:chOff x="3787560" y="2281742"/>
              <a:chExt cx="311089" cy="219900"/>
            </a:xfrm>
          </p:grpSpPr>
          <p:sp>
            <p:nvSpPr>
              <p:cNvPr id="12974" name="Google Shape;12974;p7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975" name="Google Shape;12975;p7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2976" name="Google Shape;12976;p74"/>
            <p:cNvGrpSpPr/>
            <p:nvPr/>
          </p:nvGrpSpPr>
          <p:grpSpPr>
            <a:xfrm>
              <a:off x="3637290" y="2056248"/>
              <a:ext cx="219900" cy="330736"/>
              <a:chOff x="3637290" y="2056248"/>
              <a:chExt cx="219900" cy="330736"/>
            </a:xfrm>
          </p:grpSpPr>
          <p:sp>
            <p:nvSpPr>
              <p:cNvPr id="12977" name="Google Shape;12977;p7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2978" name="Google Shape;12978;p7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2979" name="Google Shape;12979;p74"/>
          <p:cNvGrpSpPr/>
          <p:nvPr/>
        </p:nvGrpSpPr>
        <p:grpSpPr>
          <a:xfrm>
            <a:off x="2571356" y="2926255"/>
            <a:ext cx="1268144" cy="592394"/>
            <a:chOff x="238125" y="1188750"/>
            <a:chExt cx="7140450" cy="3335550"/>
          </a:xfrm>
        </p:grpSpPr>
        <p:sp>
          <p:nvSpPr>
            <p:cNvPr id="12980" name="Google Shape;12980;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4"/>
          <p:cNvGrpSpPr/>
          <p:nvPr/>
        </p:nvGrpSpPr>
        <p:grpSpPr>
          <a:xfrm>
            <a:off x="6679257" y="2928410"/>
            <a:ext cx="1053944" cy="590147"/>
            <a:chOff x="238125" y="1335475"/>
            <a:chExt cx="5418735" cy="3034175"/>
          </a:xfrm>
        </p:grpSpPr>
        <p:sp>
          <p:nvSpPr>
            <p:cNvPr id="12986" name="Google Shape;12986;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74"/>
          <p:cNvGrpSpPr/>
          <p:nvPr/>
        </p:nvGrpSpPr>
        <p:grpSpPr>
          <a:xfrm>
            <a:off x="4110066" y="3733309"/>
            <a:ext cx="1268207" cy="638939"/>
            <a:chOff x="3967651" y="3645904"/>
            <a:chExt cx="1479304" cy="745292"/>
          </a:xfrm>
        </p:grpSpPr>
        <p:grpSp>
          <p:nvGrpSpPr>
            <p:cNvPr id="12990" name="Google Shape;12990;p74"/>
            <p:cNvGrpSpPr/>
            <p:nvPr/>
          </p:nvGrpSpPr>
          <p:grpSpPr>
            <a:xfrm>
              <a:off x="3967651" y="4009026"/>
              <a:ext cx="1479304" cy="382170"/>
              <a:chOff x="3967651" y="4009026"/>
              <a:chExt cx="1479304" cy="382170"/>
            </a:xfrm>
          </p:grpSpPr>
          <p:grpSp>
            <p:nvGrpSpPr>
              <p:cNvPr id="12991" name="Google Shape;12991;p74"/>
              <p:cNvGrpSpPr/>
              <p:nvPr/>
            </p:nvGrpSpPr>
            <p:grpSpPr>
              <a:xfrm>
                <a:off x="4892216" y="4195630"/>
                <a:ext cx="554739" cy="195566"/>
                <a:chOff x="3604375" y="4892160"/>
                <a:chExt cx="1651500" cy="582215"/>
              </a:xfrm>
            </p:grpSpPr>
            <p:sp>
              <p:nvSpPr>
                <p:cNvPr id="12992" name="Google Shape;12992;p7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74"/>
              <p:cNvGrpSpPr/>
              <p:nvPr/>
            </p:nvGrpSpPr>
            <p:grpSpPr>
              <a:xfrm>
                <a:off x="3967651" y="4146303"/>
                <a:ext cx="579402" cy="244893"/>
                <a:chOff x="851875" y="4745310"/>
                <a:chExt cx="1724925" cy="729065"/>
              </a:xfrm>
            </p:grpSpPr>
            <p:sp>
              <p:nvSpPr>
                <p:cNvPr id="12995" name="Google Shape;12995;p7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74"/>
              <p:cNvGrpSpPr/>
              <p:nvPr/>
            </p:nvGrpSpPr>
            <p:grpSpPr>
              <a:xfrm>
                <a:off x="4460753" y="4009026"/>
                <a:ext cx="493110" cy="382170"/>
                <a:chOff x="2319875" y="4336625"/>
                <a:chExt cx="1468025" cy="1137750"/>
              </a:xfrm>
            </p:grpSpPr>
            <p:sp>
              <p:nvSpPr>
                <p:cNvPr id="12998" name="Google Shape;12998;p7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00" name="Google Shape;13000;p74"/>
            <p:cNvGrpSpPr/>
            <p:nvPr/>
          </p:nvGrpSpPr>
          <p:grpSpPr>
            <a:xfrm>
              <a:off x="4479443" y="3645904"/>
              <a:ext cx="455965" cy="388789"/>
              <a:chOff x="2957425" y="238100"/>
              <a:chExt cx="1910200" cy="1628775"/>
            </a:xfrm>
          </p:grpSpPr>
          <p:sp>
            <p:nvSpPr>
              <p:cNvPr id="13001" name="Google Shape;13001;p7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11" name="Google Shape;13011;p74"/>
          <p:cNvGrpSpPr/>
          <p:nvPr/>
        </p:nvGrpSpPr>
        <p:grpSpPr>
          <a:xfrm>
            <a:off x="2496179" y="3734510"/>
            <a:ext cx="1243128" cy="637739"/>
            <a:chOff x="2496310" y="3693351"/>
            <a:chExt cx="1342906" cy="688926"/>
          </a:xfrm>
        </p:grpSpPr>
        <p:grpSp>
          <p:nvGrpSpPr>
            <p:cNvPr id="13012" name="Google Shape;13012;p74"/>
            <p:cNvGrpSpPr/>
            <p:nvPr/>
          </p:nvGrpSpPr>
          <p:grpSpPr>
            <a:xfrm>
              <a:off x="2496310" y="3693351"/>
              <a:ext cx="1342906" cy="688875"/>
              <a:chOff x="2496310" y="3693351"/>
              <a:chExt cx="1342906" cy="688875"/>
            </a:xfrm>
          </p:grpSpPr>
          <p:sp>
            <p:nvSpPr>
              <p:cNvPr id="13013" name="Google Shape;13013;p7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19" name="Google Shape;13019;p74"/>
              <p:cNvCxnSpPr>
                <a:stCxn id="1301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3020" name="Google Shape;13020;p74"/>
              <p:cNvCxnSpPr>
                <a:stCxn id="1301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3021" name="Google Shape;13021;p74"/>
              <p:cNvCxnSpPr>
                <a:stCxn id="1301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022" name="Google Shape;13022;p74"/>
              <p:cNvCxnSpPr>
                <a:stCxn id="1301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023" name="Google Shape;13023;p74"/>
              <p:cNvCxnSpPr>
                <a:stCxn id="1301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024" name="Google Shape;13024;p74"/>
            <p:cNvGrpSpPr/>
            <p:nvPr/>
          </p:nvGrpSpPr>
          <p:grpSpPr>
            <a:xfrm>
              <a:off x="2675275" y="3930557"/>
              <a:ext cx="1003306" cy="451719"/>
              <a:chOff x="2675275" y="4174282"/>
              <a:chExt cx="1003306" cy="451719"/>
            </a:xfrm>
          </p:grpSpPr>
          <p:sp>
            <p:nvSpPr>
              <p:cNvPr id="13025" name="Google Shape;13025;p7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28" name="Google Shape;13028;p74"/>
          <p:cNvGrpSpPr/>
          <p:nvPr/>
        </p:nvGrpSpPr>
        <p:grpSpPr>
          <a:xfrm>
            <a:off x="1669850" y="1171356"/>
            <a:ext cx="574511" cy="874709"/>
            <a:chOff x="1715404" y="1112080"/>
            <a:chExt cx="642270" cy="977984"/>
          </a:xfrm>
        </p:grpSpPr>
        <p:grpSp>
          <p:nvGrpSpPr>
            <p:cNvPr id="13029" name="Google Shape;13029;p74"/>
            <p:cNvGrpSpPr/>
            <p:nvPr/>
          </p:nvGrpSpPr>
          <p:grpSpPr>
            <a:xfrm>
              <a:off x="1715404" y="1112080"/>
              <a:ext cx="642270" cy="977984"/>
              <a:chOff x="1715404" y="1112080"/>
              <a:chExt cx="642270" cy="977984"/>
            </a:xfrm>
          </p:grpSpPr>
          <p:sp>
            <p:nvSpPr>
              <p:cNvPr id="13030" name="Google Shape;13030;p7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74"/>
            <p:cNvGrpSpPr/>
            <p:nvPr/>
          </p:nvGrpSpPr>
          <p:grpSpPr>
            <a:xfrm>
              <a:off x="1768927" y="1165603"/>
              <a:ext cx="535225" cy="851367"/>
              <a:chOff x="1768927" y="1165603"/>
              <a:chExt cx="535225" cy="851367"/>
            </a:xfrm>
          </p:grpSpPr>
          <p:sp>
            <p:nvSpPr>
              <p:cNvPr id="13033" name="Google Shape;13033;p7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74"/>
            <p:cNvGrpSpPr/>
            <p:nvPr/>
          </p:nvGrpSpPr>
          <p:grpSpPr>
            <a:xfrm>
              <a:off x="1822449" y="1219125"/>
              <a:ext cx="428180" cy="718859"/>
              <a:chOff x="1822449" y="1219125"/>
              <a:chExt cx="428180" cy="718859"/>
            </a:xfrm>
          </p:grpSpPr>
          <p:sp>
            <p:nvSpPr>
              <p:cNvPr id="13036" name="Google Shape;13036;p7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74"/>
            <p:cNvGrpSpPr/>
            <p:nvPr/>
          </p:nvGrpSpPr>
          <p:grpSpPr>
            <a:xfrm>
              <a:off x="1875972" y="1272648"/>
              <a:ext cx="321135" cy="586939"/>
              <a:chOff x="1875972" y="1272648"/>
              <a:chExt cx="321135" cy="586939"/>
            </a:xfrm>
          </p:grpSpPr>
          <p:sp>
            <p:nvSpPr>
              <p:cNvPr id="13039" name="Google Shape;13039;p7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1" name="Google Shape;13041;p74"/>
          <p:cNvGrpSpPr/>
          <p:nvPr/>
        </p:nvGrpSpPr>
        <p:grpSpPr>
          <a:xfrm>
            <a:off x="7777011" y="3728078"/>
            <a:ext cx="293855" cy="644170"/>
            <a:chOff x="241025" y="3151575"/>
            <a:chExt cx="293855" cy="644170"/>
          </a:xfrm>
        </p:grpSpPr>
        <p:sp>
          <p:nvSpPr>
            <p:cNvPr id="13042" name="Google Shape;13042;p7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74"/>
          <p:cNvGrpSpPr/>
          <p:nvPr/>
        </p:nvGrpSpPr>
        <p:grpSpPr>
          <a:xfrm>
            <a:off x="724994" y="2928078"/>
            <a:ext cx="1779649" cy="591620"/>
            <a:chOff x="246070" y="1983375"/>
            <a:chExt cx="1855347" cy="616849"/>
          </a:xfrm>
        </p:grpSpPr>
        <p:sp>
          <p:nvSpPr>
            <p:cNvPr id="13045" name="Google Shape;13045;p7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74"/>
          <p:cNvGrpSpPr/>
          <p:nvPr/>
        </p:nvGrpSpPr>
        <p:grpSpPr>
          <a:xfrm>
            <a:off x="2335861" y="1171356"/>
            <a:ext cx="711055" cy="745993"/>
            <a:chOff x="2496269" y="1171698"/>
            <a:chExt cx="761953" cy="799392"/>
          </a:xfrm>
        </p:grpSpPr>
        <p:grpSp>
          <p:nvGrpSpPr>
            <p:cNvPr id="13055" name="Google Shape;13055;p74"/>
            <p:cNvGrpSpPr/>
            <p:nvPr/>
          </p:nvGrpSpPr>
          <p:grpSpPr>
            <a:xfrm>
              <a:off x="2496269" y="1171698"/>
              <a:ext cx="761953" cy="723022"/>
              <a:chOff x="2496269" y="1171698"/>
              <a:chExt cx="761953" cy="723022"/>
            </a:xfrm>
          </p:grpSpPr>
          <p:sp>
            <p:nvSpPr>
              <p:cNvPr id="13056" name="Google Shape;13056;p7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8" name="Google Shape;13058;p74"/>
              <p:cNvGrpSpPr/>
              <p:nvPr/>
            </p:nvGrpSpPr>
            <p:grpSpPr>
              <a:xfrm>
                <a:off x="2496269" y="1171698"/>
                <a:ext cx="761953" cy="723022"/>
                <a:chOff x="2496269" y="1120652"/>
                <a:chExt cx="761953" cy="723022"/>
              </a:xfrm>
            </p:grpSpPr>
            <p:grpSp>
              <p:nvGrpSpPr>
                <p:cNvPr id="13059" name="Google Shape;13059;p74"/>
                <p:cNvGrpSpPr/>
                <p:nvPr/>
              </p:nvGrpSpPr>
              <p:grpSpPr>
                <a:xfrm>
                  <a:off x="2496269" y="1120652"/>
                  <a:ext cx="761953" cy="723022"/>
                  <a:chOff x="2496269" y="1120652"/>
                  <a:chExt cx="761953" cy="723022"/>
                </a:xfrm>
              </p:grpSpPr>
              <p:grpSp>
                <p:nvGrpSpPr>
                  <p:cNvPr id="13060" name="Google Shape;13060;p74"/>
                  <p:cNvGrpSpPr/>
                  <p:nvPr/>
                </p:nvGrpSpPr>
                <p:grpSpPr>
                  <a:xfrm>
                    <a:off x="2496269" y="1304589"/>
                    <a:ext cx="407089" cy="305057"/>
                    <a:chOff x="2496269" y="1304589"/>
                    <a:chExt cx="407089" cy="305057"/>
                  </a:xfrm>
                </p:grpSpPr>
                <p:sp>
                  <p:nvSpPr>
                    <p:cNvPr id="13061" name="Google Shape;13061;p7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74"/>
                  <p:cNvGrpSpPr/>
                  <p:nvPr/>
                </p:nvGrpSpPr>
                <p:grpSpPr>
                  <a:xfrm>
                    <a:off x="2586468" y="1493376"/>
                    <a:ext cx="358850" cy="349656"/>
                    <a:chOff x="2586468" y="1493376"/>
                    <a:chExt cx="358850" cy="349656"/>
                  </a:xfrm>
                </p:grpSpPr>
                <p:sp>
                  <p:nvSpPr>
                    <p:cNvPr id="13064" name="Google Shape;13064;p7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74"/>
                  <p:cNvGrpSpPr/>
                  <p:nvPr/>
                </p:nvGrpSpPr>
                <p:grpSpPr>
                  <a:xfrm>
                    <a:off x="2807939" y="1494024"/>
                    <a:ext cx="358857" cy="349650"/>
                    <a:chOff x="2807939" y="1494024"/>
                    <a:chExt cx="358857" cy="349650"/>
                  </a:xfrm>
                </p:grpSpPr>
                <p:sp>
                  <p:nvSpPr>
                    <p:cNvPr id="13067" name="Google Shape;13067;p7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74"/>
                  <p:cNvGrpSpPr/>
                  <p:nvPr/>
                </p:nvGrpSpPr>
                <p:grpSpPr>
                  <a:xfrm>
                    <a:off x="2851133" y="1305635"/>
                    <a:ext cx="407089" cy="305057"/>
                    <a:chOff x="2851133" y="1305635"/>
                    <a:chExt cx="407089" cy="305057"/>
                  </a:xfrm>
                </p:grpSpPr>
                <p:sp>
                  <p:nvSpPr>
                    <p:cNvPr id="13070" name="Google Shape;13070;p7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74"/>
                  <p:cNvGrpSpPr/>
                  <p:nvPr/>
                </p:nvGrpSpPr>
                <p:grpSpPr>
                  <a:xfrm>
                    <a:off x="2727495" y="1120652"/>
                    <a:ext cx="300271" cy="396358"/>
                    <a:chOff x="2727495" y="1120652"/>
                    <a:chExt cx="300271" cy="396358"/>
                  </a:xfrm>
                </p:grpSpPr>
                <p:sp>
                  <p:nvSpPr>
                    <p:cNvPr id="13073" name="Google Shape;13073;p7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5" name="Google Shape;13075;p74"/>
                <p:cNvGrpSpPr/>
                <p:nvPr/>
              </p:nvGrpSpPr>
              <p:grpSpPr>
                <a:xfrm>
                  <a:off x="2722305" y="1350460"/>
                  <a:ext cx="308357" cy="308344"/>
                  <a:chOff x="2722305" y="1350460"/>
                  <a:chExt cx="308357" cy="308344"/>
                </a:xfrm>
              </p:grpSpPr>
              <p:sp>
                <p:nvSpPr>
                  <p:cNvPr id="13076" name="Google Shape;13076;p7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7" name="Google Shape;13077;p74"/>
                  <p:cNvGrpSpPr/>
                  <p:nvPr/>
                </p:nvGrpSpPr>
                <p:grpSpPr>
                  <a:xfrm>
                    <a:off x="2725064" y="1364529"/>
                    <a:ext cx="297954" cy="280182"/>
                    <a:chOff x="2725064" y="1364529"/>
                    <a:chExt cx="297954" cy="280182"/>
                  </a:xfrm>
                </p:grpSpPr>
                <p:sp>
                  <p:nvSpPr>
                    <p:cNvPr id="13078" name="Google Shape;13078;p7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3083" name="Google Shape;13083;p7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74"/>
          <p:cNvGrpSpPr/>
          <p:nvPr/>
        </p:nvGrpSpPr>
        <p:grpSpPr>
          <a:xfrm>
            <a:off x="3924561" y="2927462"/>
            <a:ext cx="1569144" cy="591015"/>
            <a:chOff x="3820100" y="3023049"/>
            <a:chExt cx="1303926" cy="491162"/>
          </a:xfrm>
        </p:grpSpPr>
        <p:grpSp>
          <p:nvGrpSpPr>
            <p:cNvPr id="13089" name="Google Shape;13089;p74"/>
            <p:cNvGrpSpPr/>
            <p:nvPr/>
          </p:nvGrpSpPr>
          <p:grpSpPr>
            <a:xfrm>
              <a:off x="3820100" y="3023072"/>
              <a:ext cx="1303926" cy="491139"/>
              <a:chOff x="3820100" y="3023072"/>
              <a:chExt cx="1303926" cy="491139"/>
            </a:xfrm>
          </p:grpSpPr>
          <p:sp>
            <p:nvSpPr>
              <p:cNvPr id="13090" name="Google Shape;13090;p7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74"/>
            <p:cNvGrpSpPr/>
            <p:nvPr/>
          </p:nvGrpSpPr>
          <p:grpSpPr>
            <a:xfrm>
              <a:off x="4132439" y="3023645"/>
              <a:ext cx="393633" cy="177096"/>
              <a:chOff x="4132439" y="3023645"/>
              <a:chExt cx="393633" cy="177096"/>
            </a:xfrm>
          </p:grpSpPr>
          <p:sp>
            <p:nvSpPr>
              <p:cNvPr id="13093" name="Google Shape;13093;p7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74"/>
            <p:cNvGrpSpPr/>
            <p:nvPr/>
          </p:nvGrpSpPr>
          <p:grpSpPr>
            <a:xfrm>
              <a:off x="3921811" y="3023049"/>
              <a:ext cx="1002397" cy="388943"/>
              <a:chOff x="3921811" y="3023049"/>
              <a:chExt cx="1002397" cy="388943"/>
            </a:xfrm>
          </p:grpSpPr>
          <p:sp>
            <p:nvSpPr>
              <p:cNvPr id="13096" name="Google Shape;13096;p7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74"/>
            <p:cNvGrpSpPr/>
            <p:nvPr/>
          </p:nvGrpSpPr>
          <p:grpSpPr>
            <a:xfrm>
              <a:off x="4023645" y="3023049"/>
              <a:ext cx="683032" cy="286722"/>
              <a:chOff x="4023645" y="3023049"/>
              <a:chExt cx="683032" cy="286722"/>
            </a:xfrm>
          </p:grpSpPr>
          <p:sp>
            <p:nvSpPr>
              <p:cNvPr id="13099" name="Google Shape;13099;p7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1" name="Google Shape;13101;p74"/>
          <p:cNvGrpSpPr/>
          <p:nvPr/>
        </p:nvGrpSpPr>
        <p:grpSpPr>
          <a:xfrm>
            <a:off x="1556683" y="2054307"/>
            <a:ext cx="713522" cy="688025"/>
            <a:chOff x="1706078" y="2092648"/>
            <a:chExt cx="660913" cy="637296"/>
          </a:xfrm>
        </p:grpSpPr>
        <p:sp>
          <p:nvSpPr>
            <p:cNvPr id="13102" name="Google Shape;13102;p7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3" name="Google Shape;13103;p74"/>
            <p:cNvGrpSpPr/>
            <p:nvPr/>
          </p:nvGrpSpPr>
          <p:grpSpPr>
            <a:xfrm>
              <a:off x="1706078" y="2092648"/>
              <a:ext cx="660913" cy="575241"/>
              <a:chOff x="1706078" y="2092648"/>
              <a:chExt cx="660913" cy="575241"/>
            </a:xfrm>
          </p:grpSpPr>
          <p:sp>
            <p:nvSpPr>
              <p:cNvPr id="13104" name="Google Shape;13104;p7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7" name="Google Shape;13107;p74"/>
          <p:cNvGrpSpPr/>
          <p:nvPr/>
        </p:nvGrpSpPr>
        <p:grpSpPr>
          <a:xfrm>
            <a:off x="6318542" y="1171856"/>
            <a:ext cx="1317459" cy="684168"/>
            <a:chOff x="238125" y="999450"/>
            <a:chExt cx="7140700" cy="3708225"/>
          </a:xfrm>
        </p:grpSpPr>
        <p:sp>
          <p:nvSpPr>
            <p:cNvPr id="13108" name="Google Shape;13108;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235"/>
        <p:cNvGrpSpPr/>
        <p:nvPr/>
      </p:nvGrpSpPr>
      <p:grpSpPr>
        <a:xfrm>
          <a:off x="0" y="0"/>
          <a:ext cx="0" cy="0"/>
          <a:chOff x="0" y="0"/>
          <a:chExt cx="0" cy="0"/>
        </a:xfrm>
      </p:grpSpPr>
      <p:sp>
        <p:nvSpPr>
          <p:cNvPr id="4236" name="Google Shape;4236;p36"/>
          <p:cNvSpPr txBox="1">
            <a:spLocks noGrp="1"/>
          </p:cNvSpPr>
          <p:nvPr>
            <p:ph type="title"/>
          </p:nvPr>
        </p:nvSpPr>
        <p:spPr>
          <a:xfrm>
            <a:off x="1433163" y="412975"/>
            <a:ext cx="6999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CALENDAR</a:t>
            </a:r>
            <a:endParaRPr/>
          </a:p>
        </p:txBody>
      </p:sp>
      <p:sp>
        <p:nvSpPr>
          <p:cNvPr id="4237" name="Google Shape;4237;p36"/>
          <p:cNvSpPr/>
          <p:nvPr/>
        </p:nvSpPr>
        <p:spPr>
          <a:xfrm>
            <a:off x="1055250" y="1353900"/>
            <a:ext cx="7422000" cy="3332700"/>
          </a:xfrm>
          <a:prstGeom prst="roundRect">
            <a:avLst>
              <a:gd name="adj" fmla="val 99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238" name="Google Shape;4238;p36"/>
          <p:cNvGraphicFramePr/>
          <p:nvPr/>
        </p:nvGraphicFramePr>
        <p:xfrm>
          <a:off x="1210550" y="1487135"/>
          <a:ext cx="7111375" cy="3047850"/>
        </p:xfrm>
        <a:graphic>
          <a:graphicData uri="http://schemas.openxmlformats.org/drawingml/2006/table">
            <a:tbl>
              <a:tblPr>
                <a:noFill/>
                <a:tableStyleId>{9EC36D4A-9CDD-44C8-85BF-96F4AE3E4C47}</a:tableStyleId>
              </a:tblPr>
              <a:tblGrid>
                <a:gridCol w="1422275">
                  <a:extLst>
                    <a:ext uri="{9D8B030D-6E8A-4147-A177-3AD203B41FA5}">
                      <a16:colId xmlns:a16="http://schemas.microsoft.com/office/drawing/2014/main" val="20000"/>
                    </a:ext>
                  </a:extLst>
                </a:gridCol>
                <a:gridCol w="1422275">
                  <a:extLst>
                    <a:ext uri="{9D8B030D-6E8A-4147-A177-3AD203B41FA5}">
                      <a16:colId xmlns:a16="http://schemas.microsoft.com/office/drawing/2014/main" val="20001"/>
                    </a:ext>
                  </a:extLst>
                </a:gridCol>
                <a:gridCol w="1422275">
                  <a:extLst>
                    <a:ext uri="{9D8B030D-6E8A-4147-A177-3AD203B41FA5}">
                      <a16:colId xmlns:a16="http://schemas.microsoft.com/office/drawing/2014/main" val="20002"/>
                    </a:ext>
                  </a:extLst>
                </a:gridCol>
                <a:gridCol w="1422275">
                  <a:extLst>
                    <a:ext uri="{9D8B030D-6E8A-4147-A177-3AD203B41FA5}">
                      <a16:colId xmlns:a16="http://schemas.microsoft.com/office/drawing/2014/main" val="20003"/>
                    </a:ext>
                  </a:extLst>
                </a:gridCol>
                <a:gridCol w="1422275">
                  <a:extLst>
                    <a:ext uri="{9D8B030D-6E8A-4147-A177-3AD203B41FA5}">
                      <a16:colId xmlns:a16="http://schemas.microsoft.com/office/drawing/2014/main" val="20004"/>
                    </a:ext>
                  </a:extLst>
                </a:gridCol>
              </a:tblGrid>
              <a:tr h="586900">
                <a:tc>
                  <a:txBody>
                    <a:bodyPr/>
                    <a:lstStyle/>
                    <a:p>
                      <a:pPr marL="0" lvl="0" indent="0" algn="l" rtl="0">
                        <a:spcBef>
                          <a:spcPts val="0"/>
                        </a:spcBef>
                        <a:spcAft>
                          <a:spcPts val="0"/>
                        </a:spcAft>
                        <a:buNone/>
                      </a:pPr>
                      <a:r>
                        <a:rPr lang="en" sz="2600">
                          <a:solidFill>
                            <a:schemeClr val="dk2"/>
                          </a:solidFill>
                          <a:latin typeface="Crushed"/>
                          <a:ea typeface="Crushed"/>
                          <a:cs typeface="Crushed"/>
                          <a:sym typeface="Crushed"/>
                        </a:rPr>
                        <a:t>1</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800">
                          <a:solidFill>
                            <a:schemeClr val="dk1"/>
                          </a:solidFill>
                          <a:latin typeface="Crushed"/>
                          <a:ea typeface="Crushed"/>
                          <a:cs typeface="Crushed"/>
                          <a:sym typeface="Crushed"/>
                        </a:rPr>
                        <a:t>2</a:t>
                      </a:r>
                      <a:endParaRPr sz="10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2600">
                          <a:solidFill>
                            <a:schemeClr val="lt2"/>
                          </a:solidFill>
                          <a:latin typeface="Crushed"/>
                          <a:ea typeface="Crushed"/>
                          <a:cs typeface="Crushed"/>
                          <a:sym typeface="Crushed"/>
                        </a:rPr>
                        <a:t>3</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800">
                          <a:solidFill>
                            <a:schemeClr val="dk2"/>
                          </a:solidFill>
                          <a:latin typeface="Crushed"/>
                          <a:ea typeface="Crushed"/>
                          <a:cs typeface="Crushed"/>
                          <a:sym typeface="Crushed"/>
                        </a:rPr>
                        <a:t>4</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2600">
                          <a:solidFill>
                            <a:schemeClr val="dk1"/>
                          </a:solidFill>
                          <a:latin typeface="Crushed"/>
                          <a:ea typeface="Crushed"/>
                          <a:cs typeface="Crushed"/>
                          <a:sym typeface="Crushed"/>
                        </a:rPr>
                        <a:t>5</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586900">
                <a:tc>
                  <a:txBody>
                    <a:bodyPr/>
                    <a:lstStyle/>
                    <a:p>
                      <a:pPr marL="0" lvl="0" indent="0" algn="ctr" rtl="0">
                        <a:spcBef>
                          <a:spcPts val="0"/>
                        </a:spcBef>
                        <a:spcAft>
                          <a:spcPts val="0"/>
                        </a:spcAft>
                        <a:buNone/>
                      </a:pPr>
                      <a:r>
                        <a:rPr lang="en" sz="2800">
                          <a:solidFill>
                            <a:schemeClr val="lt2"/>
                          </a:solidFill>
                          <a:latin typeface="Crushed"/>
                          <a:ea typeface="Crushed"/>
                          <a:cs typeface="Crushed"/>
                          <a:sym typeface="Crushed"/>
                        </a:rPr>
                        <a:t>6</a:t>
                      </a:r>
                      <a:endParaRPr sz="28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600">
                          <a:solidFill>
                            <a:schemeClr val="dk2"/>
                          </a:solidFill>
                          <a:latin typeface="Crushed"/>
                          <a:ea typeface="Crushed"/>
                          <a:cs typeface="Crushed"/>
                          <a:sym typeface="Crushed"/>
                        </a:rPr>
                        <a:t>7</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800">
                          <a:solidFill>
                            <a:schemeClr val="dk1"/>
                          </a:solidFill>
                          <a:latin typeface="Crushed"/>
                          <a:ea typeface="Crushed"/>
                          <a:cs typeface="Crushed"/>
                          <a:sym typeface="Crushed"/>
                        </a:rPr>
                        <a:t>8</a:t>
                      </a:r>
                      <a:endParaRPr sz="28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2600">
                          <a:solidFill>
                            <a:schemeClr val="lt2"/>
                          </a:solidFill>
                          <a:latin typeface="Crushed"/>
                          <a:ea typeface="Crushed"/>
                          <a:cs typeface="Crushed"/>
                          <a:sym typeface="Crushed"/>
                        </a:rPr>
                        <a:t>9</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800">
                          <a:solidFill>
                            <a:schemeClr val="dk2"/>
                          </a:solidFill>
                          <a:latin typeface="Crushed"/>
                          <a:ea typeface="Crushed"/>
                          <a:cs typeface="Crushed"/>
                          <a:sym typeface="Crushed"/>
                        </a:rPr>
                        <a:t>10</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r h="586900">
                <a:tc>
                  <a:txBody>
                    <a:bodyPr/>
                    <a:lstStyle/>
                    <a:p>
                      <a:pPr marL="0" lvl="0" indent="0" algn="l" rtl="0">
                        <a:spcBef>
                          <a:spcPts val="0"/>
                        </a:spcBef>
                        <a:spcAft>
                          <a:spcPts val="0"/>
                        </a:spcAft>
                        <a:buNone/>
                      </a:pPr>
                      <a:r>
                        <a:rPr lang="en" sz="2600">
                          <a:solidFill>
                            <a:schemeClr val="dk1"/>
                          </a:solidFill>
                          <a:latin typeface="Crushed"/>
                          <a:ea typeface="Crushed"/>
                          <a:cs typeface="Crushed"/>
                          <a:sym typeface="Crushed"/>
                        </a:rPr>
                        <a:t>11</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800">
                          <a:solidFill>
                            <a:schemeClr val="lt2"/>
                          </a:solidFill>
                          <a:latin typeface="Crushed"/>
                          <a:ea typeface="Crushed"/>
                          <a:cs typeface="Crushed"/>
                          <a:sym typeface="Crushed"/>
                        </a:rPr>
                        <a:t>12</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600">
                          <a:solidFill>
                            <a:schemeClr val="dk2"/>
                          </a:solidFill>
                          <a:latin typeface="Crushed"/>
                          <a:ea typeface="Crushed"/>
                          <a:cs typeface="Crushed"/>
                          <a:sym typeface="Crushed"/>
                        </a:rPr>
                        <a:t>13</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800">
                          <a:solidFill>
                            <a:schemeClr val="dk1"/>
                          </a:solidFill>
                          <a:latin typeface="Crushed"/>
                          <a:ea typeface="Crushed"/>
                          <a:cs typeface="Crushed"/>
                          <a:sym typeface="Crushed"/>
                        </a:rPr>
                        <a:t>14</a:t>
                      </a:r>
                      <a:endParaRPr sz="28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2600">
                          <a:solidFill>
                            <a:schemeClr val="lt2"/>
                          </a:solidFill>
                          <a:latin typeface="Crushed"/>
                          <a:ea typeface="Crushed"/>
                          <a:cs typeface="Crushed"/>
                          <a:sym typeface="Crushed"/>
                        </a:rPr>
                        <a:t>15</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586900">
                <a:tc>
                  <a:txBody>
                    <a:bodyPr/>
                    <a:lstStyle/>
                    <a:p>
                      <a:pPr marL="0" lvl="0" indent="0" algn="ctr" rtl="0">
                        <a:spcBef>
                          <a:spcPts val="0"/>
                        </a:spcBef>
                        <a:spcAft>
                          <a:spcPts val="0"/>
                        </a:spcAft>
                        <a:buNone/>
                      </a:pPr>
                      <a:r>
                        <a:rPr lang="en" sz="2800">
                          <a:solidFill>
                            <a:schemeClr val="dk2"/>
                          </a:solidFill>
                          <a:latin typeface="Crushed"/>
                          <a:ea typeface="Crushed"/>
                          <a:cs typeface="Crushed"/>
                          <a:sym typeface="Crushed"/>
                        </a:rPr>
                        <a:t>16</a:t>
                      </a:r>
                      <a:endParaRPr sz="10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2600">
                          <a:solidFill>
                            <a:schemeClr val="dk1"/>
                          </a:solidFill>
                          <a:latin typeface="Crushed"/>
                          <a:ea typeface="Crushed"/>
                          <a:cs typeface="Crushed"/>
                          <a:sym typeface="Crushed"/>
                        </a:rPr>
                        <a:t>17</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800">
                          <a:solidFill>
                            <a:schemeClr val="lt2"/>
                          </a:solidFill>
                          <a:latin typeface="Crushed"/>
                          <a:ea typeface="Crushed"/>
                          <a:cs typeface="Crushed"/>
                          <a:sym typeface="Crushed"/>
                        </a:rPr>
                        <a:t>18</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600">
                          <a:solidFill>
                            <a:schemeClr val="dk2"/>
                          </a:solidFill>
                          <a:latin typeface="Crushed"/>
                          <a:ea typeface="Crushed"/>
                          <a:cs typeface="Crushed"/>
                          <a:sym typeface="Crushed"/>
                        </a:rPr>
                        <a:t>19</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800">
                          <a:solidFill>
                            <a:schemeClr val="dk1"/>
                          </a:solidFill>
                          <a:latin typeface="Crushed"/>
                          <a:ea typeface="Crushed"/>
                          <a:cs typeface="Crushed"/>
                          <a:sym typeface="Crushed"/>
                        </a:rPr>
                        <a:t>20</a:t>
                      </a:r>
                      <a:endParaRPr sz="2800"/>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3"/>
                  </a:ext>
                </a:extLst>
              </a:tr>
              <a:tr h="586900">
                <a:tc>
                  <a:txBody>
                    <a:bodyPr/>
                    <a:lstStyle/>
                    <a:p>
                      <a:pPr marL="0" lvl="0" indent="0" algn="l" rtl="0">
                        <a:spcBef>
                          <a:spcPts val="0"/>
                        </a:spcBef>
                        <a:spcAft>
                          <a:spcPts val="0"/>
                        </a:spcAft>
                        <a:buNone/>
                      </a:pPr>
                      <a:r>
                        <a:rPr lang="en" sz="2600">
                          <a:solidFill>
                            <a:schemeClr val="lt2"/>
                          </a:solidFill>
                          <a:latin typeface="Crushed"/>
                          <a:ea typeface="Crushed"/>
                          <a:cs typeface="Crushed"/>
                          <a:sym typeface="Crushed"/>
                        </a:rPr>
                        <a:t>21</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2800">
                          <a:solidFill>
                            <a:schemeClr val="dk2"/>
                          </a:solidFill>
                          <a:latin typeface="Crushed"/>
                          <a:ea typeface="Crushed"/>
                          <a:cs typeface="Crushed"/>
                          <a:sym typeface="Crushed"/>
                        </a:rPr>
                        <a:t>22</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2600">
                          <a:solidFill>
                            <a:schemeClr val="dk1"/>
                          </a:solidFill>
                          <a:latin typeface="Crushed"/>
                          <a:ea typeface="Crushed"/>
                          <a:cs typeface="Crushed"/>
                          <a:sym typeface="Crushed"/>
                        </a:rPr>
                        <a:t>23</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800">
                          <a:solidFill>
                            <a:schemeClr val="lt2"/>
                          </a:solidFill>
                          <a:latin typeface="Crushed"/>
                          <a:ea typeface="Crushed"/>
                          <a:cs typeface="Crushed"/>
                          <a:sym typeface="Crushed"/>
                        </a:rPr>
                        <a:t>24</a:t>
                      </a:r>
                      <a:endParaRPr/>
                    </a:p>
                  </a:txBody>
                  <a:tcPr marL="91425"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600">
                          <a:solidFill>
                            <a:schemeClr val="dk2"/>
                          </a:solidFill>
                          <a:latin typeface="Crushed"/>
                          <a:ea typeface="Crushed"/>
                          <a:cs typeface="Crushed"/>
                          <a:sym typeface="Crushed"/>
                        </a:rPr>
                        <a:t>25</a:t>
                      </a:r>
                      <a:endParaRPr/>
                    </a:p>
                  </a:txBody>
                  <a:tcPr marL="234000" marR="91425" marT="91425" marB="91425" anchor="ctr">
                    <a:lnL w="76200" cap="flat" cmpd="sng">
                      <a:solidFill>
                        <a:schemeClr val="dk2"/>
                      </a:solidFill>
                      <a:prstDash val="solid"/>
                      <a:round/>
                      <a:headEnd type="none" w="sm" len="sm"/>
                      <a:tailEnd type="none" w="sm" len="sm"/>
                    </a:lnL>
                    <a:lnR w="76200" cap="flat" cmpd="sng">
                      <a:solidFill>
                        <a:schemeClr val="dk2"/>
                      </a:solidFill>
                      <a:prstDash val="solid"/>
                      <a:round/>
                      <a:headEnd type="none" w="sm" len="sm"/>
                      <a:tailEnd type="none" w="sm" len="sm"/>
                    </a:lnR>
                    <a:lnT w="76200" cap="flat" cmpd="sng">
                      <a:solidFill>
                        <a:schemeClr val="dk2"/>
                      </a:solidFill>
                      <a:prstDash val="solid"/>
                      <a:round/>
                      <a:headEnd type="none" w="sm" len="sm"/>
                      <a:tailEnd type="none" w="sm" len="sm"/>
                    </a:lnT>
                    <a:lnB w="76200" cap="flat" cmpd="sng">
                      <a:solidFill>
                        <a:schemeClr val="dk2"/>
                      </a:solidFill>
                      <a:prstDash val="solid"/>
                      <a:round/>
                      <a:headEnd type="none" w="sm" len="sm"/>
                      <a:tailEnd type="none" w="sm" len="sm"/>
                    </a:lnB>
                    <a:solidFill>
                      <a:schemeClr val="dk1"/>
                    </a:solidFill>
                  </a:tcPr>
                </a:tc>
                <a:extLst>
                  <a:ext uri="{0D108BD9-81ED-4DB2-BD59-A6C34878D82A}">
                    <a16:rowId xmlns:a16="http://schemas.microsoft.com/office/drawing/2014/main" val="10004"/>
                  </a:ext>
                </a:extLst>
              </a:tr>
            </a:tbl>
          </a:graphicData>
        </a:graphic>
      </p:graphicFrame>
      <p:grpSp>
        <p:nvGrpSpPr>
          <p:cNvPr id="4239" name="Google Shape;4239;p36"/>
          <p:cNvGrpSpPr/>
          <p:nvPr/>
        </p:nvGrpSpPr>
        <p:grpSpPr>
          <a:xfrm>
            <a:off x="4856162" y="1474028"/>
            <a:ext cx="491251" cy="521906"/>
            <a:chOff x="1580975" y="615425"/>
            <a:chExt cx="576450" cy="612350"/>
          </a:xfrm>
        </p:grpSpPr>
        <p:sp>
          <p:nvSpPr>
            <p:cNvPr id="4240" name="Google Shape;4240;p36"/>
            <p:cNvSpPr/>
            <p:nvPr/>
          </p:nvSpPr>
          <p:spPr>
            <a:xfrm>
              <a:off x="1691250" y="808000"/>
              <a:ext cx="466175" cy="419775"/>
            </a:xfrm>
            <a:custGeom>
              <a:avLst/>
              <a:gdLst/>
              <a:ahLst/>
              <a:cxnLst/>
              <a:rect l="l" t="t" r="r" b="b"/>
              <a:pathLst>
                <a:path w="18647" h="16791" extrusionOk="0">
                  <a:moveTo>
                    <a:pt x="9325" y="0"/>
                  </a:moveTo>
                  <a:cubicBezTo>
                    <a:pt x="8579" y="0"/>
                    <a:pt x="7821" y="101"/>
                    <a:pt x="7068" y="313"/>
                  </a:cubicBezTo>
                  <a:cubicBezTo>
                    <a:pt x="2607" y="1566"/>
                    <a:pt x="0" y="6178"/>
                    <a:pt x="1228" y="10639"/>
                  </a:cubicBezTo>
                  <a:cubicBezTo>
                    <a:pt x="2270" y="14347"/>
                    <a:pt x="5632" y="16791"/>
                    <a:pt x="9313" y="16791"/>
                  </a:cubicBezTo>
                  <a:cubicBezTo>
                    <a:pt x="10061" y="16791"/>
                    <a:pt x="10822" y="16690"/>
                    <a:pt x="11579" y="16478"/>
                  </a:cubicBezTo>
                  <a:cubicBezTo>
                    <a:pt x="16040" y="15225"/>
                    <a:pt x="18647" y="10614"/>
                    <a:pt x="17394" y="6153"/>
                  </a:cubicBezTo>
                  <a:cubicBezTo>
                    <a:pt x="16373" y="2445"/>
                    <a:pt x="12998" y="0"/>
                    <a:pt x="93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6"/>
            <p:cNvSpPr/>
            <p:nvPr/>
          </p:nvSpPr>
          <p:spPr>
            <a:xfrm>
              <a:off x="1684350" y="615425"/>
              <a:ext cx="293250" cy="261450"/>
            </a:xfrm>
            <a:custGeom>
              <a:avLst/>
              <a:gdLst/>
              <a:ahLst/>
              <a:cxnLst/>
              <a:rect l="l" t="t" r="r" b="b"/>
              <a:pathLst>
                <a:path w="11730" h="10458" extrusionOk="0">
                  <a:moveTo>
                    <a:pt x="6352" y="0"/>
                  </a:moveTo>
                  <a:cubicBezTo>
                    <a:pt x="5856" y="0"/>
                    <a:pt x="5340" y="72"/>
                    <a:pt x="4813" y="221"/>
                  </a:cubicBezTo>
                  <a:cubicBezTo>
                    <a:pt x="1980" y="998"/>
                    <a:pt x="0" y="4081"/>
                    <a:pt x="802" y="6913"/>
                  </a:cubicBezTo>
                  <a:cubicBezTo>
                    <a:pt x="1426" y="9185"/>
                    <a:pt x="3372" y="10457"/>
                    <a:pt x="5580" y="10457"/>
                  </a:cubicBezTo>
                  <a:cubicBezTo>
                    <a:pt x="6124" y="10457"/>
                    <a:pt x="6684" y="10380"/>
                    <a:pt x="7244" y="10221"/>
                  </a:cubicBezTo>
                  <a:cubicBezTo>
                    <a:pt x="10076" y="9444"/>
                    <a:pt x="11730" y="6512"/>
                    <a:pt x="10953" y="3680"/>
                  </a:cubicBezTo>
                  <a:cubicBezTo>
                    <a:pt x="10300" y="1375"/>
                    <a:pt x="8519" y="0"/>
                    <a:pt x="63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6"/>
            <p:cNvSpPr/>
            <p:nvPr/>
          </p:nvSpPr>
          <p:spPr>
            <a:xfrm>
              <a:off x="1794625" y="721800"/>
              <a:ext cx="18825" cy="50200"/>
            </a:xfrm>
            <a:custGeom>
              <a:avLst/>
              <a:gdLst/>
              <a:ahLst/>
              <a:cxnLst/>
              <a:rect l="l" t="t" r="r" b="b"/>
              <a:pathLst>
                <a:path w="753" h="2008" extrusionOk="0">
                  <a:moveTo>
                    <a:pt x="107" y="0"/>
                  </a:moveTo>
                  <a:cubicBezTo>
                    <a:pt x="105" y="0"/>
                    <a:pt x="103" y="1"/>
                    <a:pt x="101" y="1"/>
                  </a:cubicBezTo>
                  <a:cubicBezTo>
                    <a:pt x="1" y="27"/>
                    <a:pt x="51" y="503"/>
                    <a:pt x="201" y="1054"/>
                  </a:cubicBezTo>
                  <a:cubicBezTo>
                    <a:pt x="372" y="1590"/>
                    <a:pt x="566" y="2008"/>
                    <a:pt x="669" y="2008"/>
                  </a:cubicBezTo>
                  <a:cubicBezTo>
                    <a:pt x="672" y="2008"/>
                    <a:pt x="674" y="2007"/>
                    <a:pt x="677" y="2006"/>
                  </a:cubicBezTo>
                  <a:cubicBezTo>
                    <a:pt x="752" y="1981"/>
                    <a:pt x="702" y="1505"/>
                    <a:pt x="552" y="954"/>
                  </a:cubicBezTo>
                  <a:cubicBezTo>
                    <a:pt x="381" y="418"/>
                    <a:pt x="18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6"/>
            <p:cNvSpPr/>
            <p:nvPr/>
          </p:nvSpPr>
          <p:spPr>
            <a:xfrm>
              <a:off x="1868550" y="699250"/>
              <a:ext cx="19450" cy="50200"/>
            </a:xfrm>
            <a:custGeom>
              <a:avLst/>
              <a:gdLst/>
              <a:ahLst/>
              <a:cxnLst/>
              <a:rect l="l" t="t" r="r" b="b"/>
              <a:pathLst>
                <a:path w="778" h="2008" extrusionOk="0">
                  <a:moveTo>
                    <a:pt x="108" y="0"/>
                  </a:moveTo>
                  <a:cubicBezTo>
                    <a:pt x="106" y="0"/>
                    <a:pt x="103" y="1"/>
                    <a:pt x="101" y="1"/>
                  </a:cubicBezTo>
                  <a:cubicBezTo>
                    <a:pt x="1" y="26"/>
                    <a:pt x="51" y="502"/>
                    <a:pt x="201" y="1054"/>
                  </a:cubicBezTo>
                  <a:cubicBezTo>
                    <a:pt x="372" y="1590"/>
                    <a:pt x="566" y="2007"/>
                    <a:pt x="669" y="2007"/>
                  </a:cubicBezTo>
                  <a:cubicBezTo>
                    <a:pt x="672" y="2007"/>
                    <a:pt x="675" y="2007"/>
                    <a:pt x="678" y="2006"/>
                  </a:cubicBezTo>
                  <a:cubicBezTo>
                    <a:pt x="778" y="1981"/>
                    <a:pt x="703" y="1505"/>
                    <a:pt x="552" y="954"/>
                  </a:cubicBezTo>
                  <a:cubicBezTo>
                    <a:pt x="406" y="418"/>
                    <a:pt x="189"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6"/>
            <p:cNvSpPr/>
            <p:nvPr/>
          </p:nvSpPr>
          <p:spPr>
            <a:xfrm>
              <a:off x="1839100" y="708800"/>
              <a:ext cx="95275" cy="71325"/>
            </a:xfrm>
            <a:custGeom>
              <a:avLst/>
              <a:gdLst/>
              <a:ahLst/>
              <a:cxnLst/>
              <a:rect l="l" t="t" r="r" b="b"/>
              <a:pathLst>
                <a:path w="3811" h="2853" extrusionOk="0">
                  <a:moveTo>
                    <a:pt x="3664" y="0"/>
                  </a:moveTo>
                  <a:cubicBezTo>
                    <a:pt x="3539" y="0"/>
                    <a:pt x="3418" y="41"/>
                    <a:pt x="3309" y="95"/>
                  </a:cubicBezTo>
                  <a:cubicBezTo>
                    <a:pt x="2106" y="647"/>
                    <a:pt x="978" y="1374"/>
                    <a:pt x="1" y="2251"/>
                  </a:cubicBezTo>
                  <a:lnTo>
                    <a:pt x="252" y="2852"/>
                  </a:lnTo>
                  <a:cubicBezTo>
                    <a:pt x="1129" y="2201"/>
                    <a:pt x="1981" y="1549"/>
                    <a:pt x="2858" y="897"/>
                  </a:cubicBezTo>
                  <a:cubicBezTo>
                    <a:pt x="3209" y="647"/>
                    <a:pt x="3560" y="371"/>
                    <a:pt x="3811" y="20"/>
                  </a:cubicBezTo>
                  <a:cubicBezTo>
                    <a:pt x="3762" y="6"/>
                    <a:pt x="3713" y="0"/>
                    <a:pt x="3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6"/>
            <p:cNvSpPr/>
            <p:nvPr/>
          </p:nvSpPr>
          <p:spPr>
            <a:xfrm>
              <a:off x="1768300" y="630350"/>
              <a:ext cx="100275" cy="72575"/>
            </a:xfrm>
            <a:custGeom>
              <a:avLst/>
              <a:gdLst/>
              <a:ahLst/>
              <a:cxnLst/>
              <a:rect l="l" t="t" r="r" b="b"/>
              <a:pathLst>
                <a:path w="4011" h="2903" extrusionOk="0">
                  <a:moveTo>
                    <a:pt x="3785" y="0"/>
                  </a:moveTo>
                  <a:cubicBezTo>
                    <a:pt x="3785" y="0"/>
                    <a:pt x="3785" y="76"/>
                    <a:pt x="3836" y="176"/>
                  </a:cubicBezTo>
                  <a:cubicBezTo>
                    <a:pt x="3861" y="301"/>
                    <a:pt x="3911" y="451"/>
                    <a:pt x="3936" y="677"/>
                  </a:cubicBezTo>
                  <a:cubicBezTo>
                    <a:pt x="3961" y="878"/>
                    <a:pt x="3911" y="1153"/>
                    <a:pt x="3685" y="1329"/>
                  </a:cubicBezTo>
                  <a:cubicBezTo>
                    <a:pt x="3602" y="1395"/>
                    <a:pt x="3507" y="1429"/>
                    <a:pt x="3416" y="1429"/>
                  </a:cubicBezTo>
                  <a:cubicBezTo>
                    <a:pt x="3370" y="1429"/>
                    <a:pt x="3326" y="1421"/>
                    <a:pt x="3284" y="1404"/>
                  </a:cubicBezTo>
                  <a:cubicBezTo>
                    <a:pt x="3134" y="1354"/>
                    <a:pt x="3008" y="1203"/>
                    <a:pt x="3033" y="1053"/>
                  </a:cubicBezTo>
                  <a:lnTo>
                    <a:pt x="3030" y="1052"/>
                  </a:lnTo>
                  <a:lnTo>
                    <a:pt x="3030" y="1052"/>
                  </a:lnTo>
                  <a:cubicBezTo>
                    <a:pt x="3031" y="1044"/>
                    <a:pt x="3032" y="1036"/>
                    <a:pt x="3033" y="1028"/>
                  </a:cubicBezTo>
                  <a:cubicBezTo>
                    <a:pt x="3033" y="1003"/>
                    <a:pt x="3033" y="978"/>
                    <a:pt x="3008" y="978"/>
                  </a:cubicBezTo>
                  <a:cubicBezTo>
                    <a:pt x="2983" y="978"/>
                    <a:pt x="2933" y="1003"/>
                    <a:pt x="2933" y="1028"/>
                  </a:cubicBezTo>
                  <a:cubicBezTo>
                    <a:pt x="2933" y="1028"/>
                    <a:pt x="2933" y="1028"/>
                    <a:pt x="2933" y="1028"/>
                  </a:cubicBezTo>
                  <a:lnTo>
                    <a:pt x="2933" y="1028"/>
                  </a:lnTo>
                  <a:cubicBezTo>
                    <a:pt x="2930" y="1040"/>
                    <a:pt x="2928" y="1052"/>
                    <a:pt x="2927" y="1063"/>
                  </a:cubicBezTo>
                  <a:lnTo>
                    <a:pt x="2927" y="1063"/>
                  </a:lnTo>
                  <a:cubicBezTo>
                    <a:pt x="2904" y="1206"/>
                    <a:pt x="2879" y="1367"/>
                    <a:pt x="2833" y="1529"/>
                  </a:cubicBezTo>
                  <a:cubicBezTo>
                    <a:pt x="2783" y="1680"/>
                    <a:pt x="2708" y="1855"/>
                    <a:pt x="2557" y="1955"/>
                  </a:cubicBezTo>
                  <a:cubicBezTo>
                    <a:pt x="2466" y="2016"/>
                    <a:pt x="2357" y="2049"/>
                    <a:pt x="2251" y="2049"/>
                  </a:cubicBezTo>
                  <a:cubicBezTo>
                    <a:pt x="2182" y="2049"/>
                    <a:pt x="2115" y="2035"/>
                    <a:pt x="2056" y="2005"/>
                  </a:cubicBezTo>
                  <a:cubicBezTo>
                    <a:pt x="1881" y="1930"/>
                    <a:pt x="1830" y="1730"/>
                    <a:pt x="1856" y="1529"/>
                  </a:cubicBezTo>
                  <a:cubicBezTo>
                    <a:pt x="1881" y="1429"/>
                    <a:pt x="1906" y="1329"/>
                    <a:pt x="1931" y="1228"/>
                  </a:cubicBezTo>
                  <a:lnTo>
                    <a:pt x="1931" y="1228"/>
                  </a:lnTo>
                  <a:cubicBezTo>
                    <a:pt x="1931" y="1228"/>
                    <a:pt x="1931" y="1228"/>
                    <a:pt x="1931" y="1228"/>
                  </a:cubicBezTo>
                  <a:cubicBezTo>
                    <a:pt x="1956" y="1203"/>
                    <a:pt x="1931" y="1153"/>
                    <a:pt x="1906" y="1153"/>
                  </a:cubicBezTo>
                  <a:cubicBezTo>
                    <a:pt x="1856" y="1153"/>
                    <a:pt x="1830" y="1153"/>
                    <a:pt x="1830" y="1203"/>
                  </a:cubicBezTo>
                  <a:cubicBezTo>
                    <a:pt x="1830" y="1203"/>
                    <a:pt x="1830" y="1203"/>
                    <a:pt x="1830" y="1203"/>
                  </a:cubicBezTo>
                  <a:lnTo>
                    <a:pt x="1830" y="1203"/>
                  </a:lnTo>
                  <a:cubicBezTo>
                    <a:pt x="1801" y="1262"/>
                    <a:pt x="1780" y="1322"/>
                    <a:pt x="1768" y="1386"/>
                  </a:cubicBezTo>
                  <a:lnTo>
                    <a:pt x="1768" y="1386"/>
                  </a:lnTo>
                  <a:cubicBezTo>
                    <a:pt x="1579" y="1881"/>
                    <a:pt x="1261" y="2294"/>
                    <a:pt x="903" y="2607"/>
                  </a:cubicBezTo>
                  <a:cubicBezTo>
                    <a:pt x="803" y="2682"/>
                    <a:pt x="703" y="2757"/>
                    <a:pt x="602" y="2782"/>
                  </a:cubicBezTo>
                  <a:cubicBezTo>
                    <a:pt x="577" y="2789"/>
                    <a:pt x="551" y="2792"/>
                    <a:pt x="524" y="2792"/>
                  </a:cubicBezTo>
                  <a:cubicBezTo>
                    <a:pt x="443" y="2792"/>
                    <a:pt x="358" y="2763"/>
                    <a:pt x="302" y="2707"/>
                  </a:cubicBezTo>
                  <a:cubicBezTo>
                    <a:pt x="151" y="2557"/>
                    <a:pt x="101" y="2331"/>
                    <a:pt x="101" y="2156"/>
                  </a:cubicBezTo>
                  <a:cubicBezTo>
                    <a:pt x="51" y="1755"/>
                    <a:pt x="151" y="1429"/>
                    <a:pt x="252" y="1228"/>
                  </a:cubicBezTo>
                  <a:cubicBezTo>
                    <a:pt x="327" y="1028"/>
                    <a:pt x="402" y="928"/>
                    <a:pt x="402" y="928"/>
                  </a:cubicBezTo>
                  <a:cubicBezTo>
                    <a:pt x="377" y="928"/>
                    <a:pt x="377" y="953"/>
                    <a:pt x="327" y="1003"/>
                  </a:cubicBezTo>
                  <a:cubicBezTo>
                    <a:pt x="302" y="1053"/>
                    <a:pt x="252" y="1128"/>
                    <a:pt x="201" y="1228"/>
                  </a:cubicBezTo>
                  <a:cubicBezTo>
                    <a:pt x="101" y="1429"/>
                    <a:pt x="1" y="1730"/>
                    <a:pt x="1" y="2156"/>
                  </a:cubicBezTo>
                  <a:cubicBezTo>
                    <a:pt x="26" y="2356"/>
                    <a:pt x="51" y="2582"/>
                    <a:pt x="252" y="2782"/>
                  </a:cubicBezTo>
                  <a:cubicBezTo>
                    <a:pt x="307" y="2856"/>
                    <a:pt x="402" y="2902"/>
                    <a:pt x="508" y="2902"/>
                  </a:cubicBezTo>
                  <a:cubicBezTo>
                    <a:pt x="547" y="2902"/>
                    <a:pt x="587" y="2896"/>
                    <a:pt x="627" y="2883"/>
                  </a:cubicBezTo>
                  <a:cubicBezTo>
                    <a:pt x="753" y="2857"/>
                    <a:pt x="878" y="2782"/>
                    <a:pt x="978" y="2682"/>
                  </a:cubicBezTo>
                  <a:cubicBezTo>
                    <a:pt x="1267" y="2429"/>
                    <a:pt x="1543" y="2098"/>
                    <a:pt x="1741" y="1708"/>
                  </a:cubicBezTo>
                  <a:lnTo>
                    <a:pt x="1741" y="1708"/>
                  </a:lnTo>
                  <a:cubicBezTo>
                    <a:pt x="1745" y="1759"/>
                    <a:pt x="1758" y="1809"/>
                    <a:pt x="1780" y="1855"/>
                  </a:cubicBezTo>
                  <a:cubicBezTo>
                    <a:pt x="1805" y="1955"/>
                    <a:pt x="1881" y="2055"/>
                    <a:pt x="2006" y="2106"/>
                  </a:cubicBezTo>
                  <a:cubicBezTo>
                    <a:pt x="2080" y="2142"/>
                    <a:pt x="2156" y="2159"/>
                    <a:pt x="2233" y="2159"/>
                  </a:cubicBezTo>
                  <a:cubicBezTo>
                    <a:pt x="2365" y="2159"/>
                    <a:pt x="2496" y="2110"/>
                    <a:pt x="2607" y="2030"/>
                  </a:cubicBezTo>
                  <a:cubicBezTo>
                    <a:pt x="2783" y="1930"/>
                    <a:pt x="2883" y="1730"/>
                    <a:pt x="2933" y="1554"/>
                  </a:cubicBezTo>
                  <a:cubicBezTo>
                    <a:pt x="2970" y="1467"/>
                    <a:pt x="2989" y="1380"/>
                    <a:pt x="3002" y="1293"/>
                  </a:cubicBezTo>
                  <a:lnTo>
                    <a:pt x="3002" y="1293"/>
                  </a:lnTo>
                  <a:cubicBezTo>
                    <a:pt x="3004" y="1297"/>
                    <a:pt x="3006" y="1300"/>
                    <a:pt x="3008" y="1304"/>
                  </a:cubicBezTo>
                  <a:cubicBezTo>
                    <a:pt x="3084" y="1404"/>
                    <a:pt x="3159" y="1454"/>
                    <a:pt x="3234" y="1479"/>
                  </a:cubicBezTo>
                  <a:cubicBezTo>
                    <a:pt x="3292" y="1504"/>
                    <a:pt x="3354" y="1515"/>
                    <a:pt x="3414" y="1515"/>
                  </a:cubicBezTo>
                  <a:cubicBezTo>
                    <a:pt x="3535" y="1515"/>
                    <a:pt x="3652" y="1471"/>
                    <a:pt x="3735" y="1404"/>
                  </a:cubicBezTo>
                  <a:cubicBezTo>
                    <a:pt x="3986" y="1178"/>
                    <a:pt x="4011" y="878"/>
                    <a:pt x="3986" y="652"/>
                  </a:cubicBezTo>
                  <a:cubicBezTo>
                    <a:pt x="3961" y="451"/>
                    <a:pt x="3911" y="276"/>
                    <a:pt x="3861" y="176"/>
                  </a:cubicBezTo>
                  <a:cubicBezTo>
                    <a:pt x="3810" y="50"/>
                    <a:pt x="3785" y="0"/>
                    <a:pt x="37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6"/>
            <p:cNvSpPr/>
            <p:nvPr/>
          </p:nvSpPr>
          <p:spPr>
            <a:xfrm>
              <a:off x="2039625" y="698025"/>
              <a:ext cx="38225" cy="162925"/>
            </a:xfrm>
            <a:custGeom>
              <a:avLst/>
              <a:gdLst/>
              <a:ahLst/>
              <a:cxnLst/>
              <a:rect l="l" t="t" r="r" b="b"/>
              <a:pathLst>
                <a:path w="1529" h="6517" extrusionOk="0">
                  <a:moveTo>
                    <a:pt x="1504" y="0"/>
                  </a:moveTo>
                  <a:cubicBezTo>
                    <a:pt x="1454" y="0"/>
                    <a:pt x="1103" y="1454"/>
                    <a:pt x="702" y="3233"/>
                  </a:cubicBezTo>
                  <a:cubicBezTo>
                    <a:pt x="301" y="5038"/>
                    <a:pt x="0" y="6516"/>
                    <a:pt x="50" y="6516"/>
                  </a:cubicBezTo>
                  <a:cubicBezTo>
                    <a:pt x="75" y="6516"/>
                    <a:pt x="426" y="5063"/>
                    <a:pt x="827" y="3283"/>
                  </a:cubicBezTo>
                  <a:cubicBezTo>
                    <a:pt x="1228" y="1479"/>
                    <a:pt x="1529" y="0"/>
                    <a:pt x="1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6"/>
            <p:cNvSpPr/>
            <p:nvPr/>
          </p:nvSpPr>
          <p:spPr>
            <a:xfrm>
              <a:off x="2039000" y="654750"/>
              <a:ext cx="36975" cy="43950"/>
            </a:xfrm>
            <a:custGeom>
              <a:avLst/>
              <a:gdLst/>
              <a:ahLst/>
              <a:cxnLst/>
              <a:rect l="l" t="t" r="r" b="b"/>
              <a:pathLst>
                <a:path w="1479" h="1758" extrusionOk="0">
                  <a:moveTo>
                    <a:pt x="28" y="1"/>
                  </a:moveTo>
                  <a:cubicBezTo>
                    <a:pt x="27" y="1"/>
                    <a:pt x="26" y="1"/>
                    <a:pt x="25" y="2"/>
                  </a:cubicBezTo>
                  <a:cubicBezTo>
                    <a:pt x="0" y="27"/>
                    <a:pt x="326" y="428"/>
                    <a:pt x="702" y="904"/>
                  </a:cubicBezTo>
                  <a:cubicBezTo>
                    <a:pt x="1091" y="1366"/>
                    <a:pt x="1409" y="1757"/>
                    <a:pt x="1451" y="1757"/>
                  </a:cubicBezTo>
                  <a:cubicBezTo>
                    <a:pt x="1452" y="1757"/>
                    <a:pt x="1453" y="1757"/>
                    <a:pt x="1454" y="1756"/>
                  </a:cubicBezTo>
                  <a:cubicBezTo>
                    <a:pt x="1479" y="1731"/>
                    <a:pt x="1203" y="1305"/>
                    <a:pt x="802" y="829"/>
                  </a:cubicBezTo>
                  <a:cubicBezTo>
                    <a:pt x="414" y="368"/>
                    <a:pt x="72"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6"/>
            <p:cNvSpPr/>
            <p:nvPr/>
          </p:nvSpPr>
          <p:spPr>
            <a:xfrm>
              <a:off x="2059675" y="641625"/>
              <a:ext cx="17550" cy="58325"/>
            </a:xfrm>
            <a:custGeom>
              <a:avLst/>
              <a:gdLst/>
              <a:ahLst/>
              <a:cxnLst/>
              <a:rect l="l" t="t" r="r" b="b"/>
              <a:pathLst>
                <a:path w="702" h="2333" extrusionOk="0">
                  <a:moveTo>
                    <a:pt x="25" y="0"/>
                  </a:moveTo>
                  <a:lnTo>
                    <a:pt x="25" y="0"/>
                  </a:lnTo>
                  <a:cubicBezTo>
                    <a:pt x="0" y="0"/>
                    <a:pt x="75" y="552"/>
                    <a:pt x="251" y="1203"/>
                  </a:cubicBezTo>
                  <a:cubicBezTo>
                    <a:pt x="447" y="1816"/>
                    <a:pt x="643" y="2332"/>
                    <a:pt x="675" y="2332"/>
                  </a:cubicBezTo>
                  <a:cubicBezTo>
                    <a:pt x="676" y="2332"/>
                    <a:pt x="676" y="2332"/>
                    <a:pt x="677" y="2331"/>
                  </a:cubicBezTo>
                  <a:cubicBezTo>
                    <a:pt x="702" y="2331"/>
                    <a:pt x="551" y="1805"/>
                    <a:pt x="376" y="1153"/>
                  </a:cubicBezTo>
                  <a:cubicBezTo>
                    <a:pt x="201" y="527"/>
                    <a:pt x="50"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6"/>
            <p:cNvSpPr/>
            <p:nvPr/>
          </p:nvSpPr>
          <p:spPr>
            <a:xfrm>
              <a:off x="2075950" y="647275"/>
              <a:ext cx="5050" cy="50150"/>
            </a:xfrm>
            <a:custGeom>
              <a:avLst/>
              <a:gdLst/>
              <a:ahLst/>
              <a:cxnLst/>
              <a:rect l="l" t="t" r="r" b="b"/>
              <a:pathLst>
                <a:path w="202" h="2006" extrusionOk="0">
                  <a:moveTo>
                    <a:pt x="176" y="0"/>
                  </a:moveTo>
                  <a:cubicBezTo>
                    <a:pt x="151" y="0"/>
                    <a:pt x="76" y="451"/>
                    <a:pt x="51" y="1003"/>
                  </a:cubicBezTo>
                  <a:cubicBezTo>
                    <a:pt x="1" y="1554"/>
                    <a:pt x="1" y="2005"/>
                    <a:pt x="26" y="2005"/>
                  </a:cubicBezTo>
                  <a:cubicBezTo>
                    <a:pt x="76" y="2005"/>
                    <a:pt x="126" y="1579"/>
                    <a:pt x="176" y="1003"/>
                  </a:cubicBezTo>
                  <a:cubicBezTo>
                    <a:pt x="201" y="451"/>
                    <a:pt x="201"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6"/>
            <p:cNvSpPr/>
            <p:nvPr/>
          </p:nvSpPr>
          <p:spPr>
            <a:xfrm>
              <a:off x="2077825" y="654750"/>
              <a:ext cx="26975" cy="42075"/>
            </a:xfrm>
            <a:custGeom>
              <a:avLst/>
              <a:gdLst/>
              <a:ahLst/>
              <a:cxnLst/>
              <a:rect l="l" t="t" r="r" b="b"/>
              <a:pathLst>
                <a:path w="1079" h="1683" extrusionOk="0">
                  <a:moveTo>
                    <a:pt x="1050" y="0"/>
                  </a:moveTo>
                  <a:cubicBezTo>
                    <a:pt x="1012" y="0"/>
                    <a:pt x="768" y="344"/>
                    <a:pt x="477" y="804"/>
                  </a:cubicBezTo>
                  <a:cubicBezTo>
                    <a:pt x="201" y="1280"/>
                    <a:pt x="1" y="1656"/>
                    <a:pt x="26" y="1681"/>
                  </a:cubicBezTo>
                  <a:cubicBezTo>
                    <a:pt x="27" y="1682"/>
                    <a:pt x="28" y="1682"/>
                    <a:pt x="29" y="1682"/>
                  </a:cubicBezTo>
                  <a:cubicBezTo>
                    <a:pt x="67" y="1682"/>
                    <a:pt x="310" y="1316"/>
                    <a:pt x="577" y="879"/>
                  </a:cubicBezTo>
                  <a:cubicBezTo>
                    <a:pt x="878" y="403"/>
                    <a:pt x="1079" y="2"/>
                    <a:pt x="1054" y="2"/>
                  </a:cubicBezTo>
                  <a:cubicBezTo>
                    <a:pt x="1053" y="1"/>
                    <a:pt x="1052"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6"/>
            <p:cNvSpPr/>
            <p:nvPr/>
          </p:nvSpPr>
          <p:spPr>
            <a:xfrm>
              <a:off x="2047125" y="696125"/>
              <a:ext cx="25100" cy="3425"/>
            </a:xfrm>
            <a:custGeom>
              <a:avLst/>
              <a:gdLst/>
              <a:ahLst/>
              <a:cxnLst/>
              <a:rect l="l" t="t" r="r" b="b"/>
              <a:pathLst>
                <a:path w="1004" h="137" extrusionOk="0">
                  <a:moveTo>
                    <a:pt x="502" y="1"/>
                  </a:moveTo>
                  <a:cubicBezTo>
                    <a:pt x="226" y="26"/>
                    <a:pt x="1" y="51"/>
                    <a:pt x="26" y="101"/>
                  </a:cubicBezTo>
                  <a:cubicBezTo>
                    <a:pt x="26" y="119"/>
                    <a:pt x="139" y="137"/>
                    <a:pt x="302" y="137"/>
                  </a:cubicBezTo>
                  <a:cubicBezTo>
                    <a:pt x="370" y="137"/>
                    <a:pt x="446" y="134"/>
                    <a:pt x="527" y="126"/>
                  </a:cubicBezTo>
                  <a:cubicBezTo>
                    <a:pt x="778" y="101"/>
                    <a:pt x="1003" y="76"/>
                    <a:pt x="1003" y="26"/>
                  </a:cubicBezTo>
                  <a:cubicBezTo>
                    <a:pt x="1003" y="1"/>
                    <a:pt x="778" y="1"/>
                    <a:pt x="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6"/>
            <p:cNvSpPr/>
            <p:nvPr/>
          </p:nvSpPr>
          <p:spPr>
            <a:xfrm>
              <a:off x="1626700" y="844000"/>
              <a:ext cx="115950" cy="120975"/>
            </a:xfrm>
            <a:custGeom>
              <a:avLst/>
              <a:gdLst/>
              <a:ahLst/>
              <a:cxnLst/>
              <a:rect l="l" t="t" r="r" b="b"/>
              <a:pathLst>
                <a:path w="4638" h="4839" extrusionOk="0">
                  <a:moveTo>
                    <a:pt x="27" y="0"/>
                  </a:moveTo>
                  <a:cubicBezTo>
                    <a:pt x="26" y="0"/>
                    <a:pt x="26" y="0"/>
                    <a:pt x="26" y="1"/>
                  </a:cubicBezTo>
                  <a:cubicBezTo>
                    <a:pt x="1" y="26"/>
                    <a:pt x="1003" y="1129"/>
                    <a:pt x="2281" y="2457"/>
                  </a:cubicBezTo>
                  <a:cubicBezTo>
                    <a:pt x="3545" y="3770"/>
                    <a:pt x="4588" y="4838"/>
                    <a:pt x="4612" y="4838"/>
                  </a:cubicBezTo>
                  <a:cubicBezTo>
                    <a:pt x="4612" y="4838"/>
                    <a:pt x="4612" y="4838"/>
                    <a:pt x="4612" y="4838"/>
                  </a:cubicBezTo>
                  <a:cubicBezTo>
                    <a:pt x="4637" y="4813"/>
                    <a:pt x="3635" y="3710"/>
                    <a:pt x="2357" y="2382"/>
                  </a:cubicBezTo>
                  <a:cubicBezTo>
                    <a:pt x="1118" y="1069"/>
                    <a:pt x="75"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6"/>
            <p:cNvSpPr/>
            <p:nvPr/>
          </p:nvSpPr>
          <p:spPr>
            <a:xfrm>
              <a:off x="1627950" y="787625"/>
              <a:ext cx="10050" cy="56400"/>
            </a:xfrm>
            <a:custGeom>
              <a:avLst/>
              <a:gdLst/>
              <a:ahLst/>
              <a:cxnLst/>
              <a:rect l="l" t="t" r="r" b="b"/>
              <a:pathLst>
                <a:path w="402" h="2256" extrusionOk="0">
                  <a:moveTo>
                    <a:pt x="352" y="0"/>
                  </a:moveTo>
                  <a:cubicBezTo>
                    <a:pt x="327" y="0"/>
                    <a:pt x="201" y="501"/>
                    <a:pt x="101" y="1103"/>
                  </a:cubicBezTo>
                  <a:cubicBezTo>
                    <a:pt x="26" y="1729"/>
                    <a:pt x="1" y="2231"/>
                    <a:pt x="26" y="2256"/>
                  </a:cubicBezTo>
                  <a:cubicBezTo>
                    <a:pt x="76" y="2256"/>
                    <a:pt x="151" y="1754"/>
                    <a:pt x="226" y="1128"/>
                  </a:cubicBezTo>
                  <a:cubicBezTo>
                    <a:pt x="327" y="526"/>
                    <a:pt x="402" y="25"/>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6"/>
            <p:cNvSpPr/>
            <p:nvPr/>
          </p:nvSpPr>
          <p:spPr>
            <a:xfrm>
              <a:off x="1611675" y="787000"/>
              <a:ext cx="17550" cy="58300"/>
            </a:xfrm>
            <a:custGeom>
              <a:avLst/>
              <a:gdLst/>
              <a:ahLst/>
              <a:cxnLst/>
              <a:rect l="l" t="t" r="r" b="b"/>
              <a:pathLst>
                <a:path w="702" h="2332" extrusionOk="0">
                  <a:moveTo>
                    <a:pt x="25" y="0"/>
                  </a:moveTo>
                  <a:lnTo>
                    <a:pt x="25" y="0"/>
                  </a:lnTo>
                  <a:cubicBezTo>
                    <a:pt x="0" y="25"/>
                    <a:pt x="151" y="526"/>
                    <a:pt x="326" y="1178"/>
                  </a:cubicBezTo>
                  <a:cubicBezTo>
                    <a:pt x="497" y="1815"/>
                    <a:pt x="621" y="2332"/>
                    <a:pt x="673" y="2332"/>
                  </a:cubicBezTo>
                  <a:cubicBezTo>
                    <a:pt x="675" y="2332"/>
                    <a:pt x="676" y="2331"/>
                    <a:pt x="677" y="2331"/>
                  </a:cubicBezTo>
                  <a:cubicBezTo>
                    <a:pt x="702" y="2331"/>
                    <a:pt x="627" y="1805"/>
                    <a:pt x="451" y="1153"/>
                  </a:cubicBezTo>
                  <a:cubicBezTo>
                    <a:pt x="251" y="501"/>
                    <a:pt x="50"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6"/>
            <p:cNvSpPr/>
            <p:nvPr/>
          </p:nvSpPr>
          <p:spPr>
            <a:xfrm>
              <a:off x="1597250" y="802625"/>
              <a:ext cx="30725" cy="40800"/>
            </a:xfrm>
            <a:custGeom>
              <a:avLst/>
              <a:gdLst/>
              <a:ahLst/>
              <a:cxnLst/>
              <a:rect l="l" t="t" r="r" b="b"/>
              <a:pathLst>
                <a:path w="1229" h="1632" extrusionOk="0">
                  <a:moveTo>
                    <a:pt x="29" y="0"/>
                  </a:moveTo>
                  <a:cubicBezTo>
                    <a:pt x="28" y="0"/>
                    <a:pt x="27" y="1"/>
                    <a:pt x="26" y="2"/>
                  </a:cubicBezTo>
                  <a:cubicBezTo>
                    <a:pt x="1" y="2"/>
                    <a:pt x="251" y="403"/>
                    <a:pt x="577" y="854"/>
                  </a:cubicBezTo>
                  <a:cubicBezTo>
                    <a:pt x="868" y="1290"/>
                    <a:pt x="1158" y="1632"/>
                    <a:pt x="1200" y="1632"/>
                  </a:cubicBezTo>
                  <a:cubicBezTo>
                    <a:pt x="1202" y="1632"/>
                    <a:pt x="1203" y="1632"/>
                    <a:pt x="1204" y="1631"/>
                  </a:cubicBezTo>
                  <a:cubicBezTo>
                    <a:pt x="1229" y="1631"/>
                    <a:pt x="978" y="1230"/>
                    <a:pt x="652" y="779"/>
                  </a:cubicBezTo>
                  <a:cubicBezTo>
                    <a:pt x="362" y="343"/>
                    <a:pt x="71" y="0"/>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6"/>
            <p:cNvSpPr/>
            <p:nvPr/>
          </p:nvSpPr>
          <p:spPr>
            <a:xfrm>
              <a:off x="1580975" y="820775"/>
              <a:ext cx="44500" cy="22825"/>
            </a:xfrm>
            <a:custGeom>
              <a:avLst/>
              <a:gdLst/>
              <a:ahLst/>
              <a:cxnLst/>
              <a:rect l="l" t="t" r="r" b="b"/>
              <a:pathLst>
                <a:path w="1780" h="913" extrusionOk="0">
                  <a:moveTo>
                    <a:pt x="34" y="0"/>
                  </a:moveTo>
                  <a:cubicBezTo>
                    <a:pt x="30" y="0"/>
                    <a:pt x="27" y="1"/>
                    <a:pt x="25" y="2"/>
                  </a:cubicBezTo>
                  <a:cubicBezTo>
                    <a:pt x="0" y="27"/>
                    <a:pt x="401" y="253"/>
                    <a:pt x="877" y="504"/>
                  </a:cubicBezTo>
                  <a:cubicBezTo>
                    <a:pt x="1304" y="728"/>
                    <a:pt x="1670" y="912"/>
                    <a:pt x="1760" y="912"/>
                  </a:cubicBezTo>
                  <a:cubicBezTo>
                    <a:pt x="1770" y="912"/>
                    <a:pt x="1777" y="910"/>
                    <a:pt x="1780" y="905"/>
                  </a:cubicBezTo>
                  <a:cubicBezTo>
                    <a:pt x="1780" y="880"/>
                    <a:pt x="1404" y="654"/>
                    <a:pt x="927" y="403"/>
                  </a:cubicBezTo>
                  <a:cubicBezTo>
                    <a:pt x="482" y="169"/>
                    <a:pt x="102"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6"/>
            <p:cNvSpPr/>
            <p:nvPr/>
          </p:nvSpPr>
          <p:spPr>
            <a:xfrm>
              <a:off x="1630475" y="828850"/>
              <a:ext cx="22575" cy="12175"/>
            </a:xfrm>
            <a:custGeom>
              <a:avLst/>
              <a:gdLst/>
              <a:ahLst/>
              <a:cxnLst/>
              <a:rect l="l" t="t" r="r" b="b"/>
              <a:pathLst>
                <a:path w="903" h="487" extrusionOk="0">
                  <a:moveTo>
                    <a:pt x="866" y="0"/>
                  </a:moveTo>
                  <a:cubicBezTo>
                    <a:pt x="819" y="0"/>
                    <a:pt x="623" y="72"/>
                    <a:pt x="426" y="181"/>
                  </a:cubicBezTo>
                  <a:cubicBezTo>
                    <a:pt x="176" y="331"/>
                    <a:pt x="0" y="456"/>
                    <a:pt x="0" y="481"/>
                  </a:cubicBezTo>
                  <a:cubicBezTo>
                    <a:pt x="3" y="485"/>
                    <a:pt x="9" y="486"/>
                    <a:pt x="18" y="486"/>
                  </a:cubicBezTo>
                  <a:cubicBezTo>
                    <a:pt x="78" y="486"/>
                    <a:pt x="258" y="415"/>
                    <a:pt x="476" y="306"/>
                  </a:cubicBezTo>
                  <a:cubicBezTo>
                    <a:pt x="727" y="181"/>
                    <a:pt x="902" y="30"/>
                    <a:pt x="877" y="5"/>
                  </a:cubicBezTo>
                  <a:cubicBezTo>
                    <a:pt x="877" y="2"/>
                    <a:pt x="874"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6"/>
            <p:cNvSpPr/>
            <p:nvPr/>
          </p:nvSpPr>
          <p:spPr>
            <a:xfrm>
              <a:off x="1833475" y="1097725"/>
              <a:ext cx="36375" cy="39100"/>
            </a:xfrm>
            <a:custGeom>
              <a:avLst/>
              <a:gdLst/>
              <a:ahLst/>
              <a:cxnLst/>
              <a:rect l="l" t="t" r="r" b="b"/>
              <a:pathLst>
                <a:path w="1455" h="1564" extrusionOk="0">
                  <a:moveTo>
                    <a:pt x="83" y="1"/>
                  </a:moveTo>
                  <a:cubicBezTo>
                    <a:pt x="81" y="1"/>
                    <a:pt x="78" y="1"/>
                    <a:pt x="76" y="2"/>
                  </a:cubicBezTo>
                  <a:cubicBezTo>
                    <a:pt x="0" y="27"/>
                    <a:pt x="126" y="503"/>
                    <a:pt x="527" y="955"/>
                  </a:cubicBezTo>
                  <a:cubicBezTo>
                    <a:pt x="865" y="1361"/>
                    <a:pt x="1264" y="1564"/>
                    <a:pt x="1377" y="1564"/>
                  </a:cubicBezTo>
                  <a:cubicBezTo>
                    <a:pt x="1390" y="1564"/>
                    <a:pt x="1399" y="1561"/>
                    <a:pt x="1404" y="1556"/>
                  </a:cubicBezTo>
                  <a:cubicBezTo>
                    <a:pt x="1454" y="1481"/>
                    <a:pt x="1103" y="1180"/>
                    <a:pt x="752" y="779"/>
                  </a:cubicBezTo>
                  <a:cubicBezTo>
                    <a:pt x="388" y="367"/>
                    <a:pt x="165"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6"/>
            <p:cNvSpPr/>
            <p:nvPr/>
          </p:nvSpPr>
          <p:spPr>
            <a:xfrm>
              <a:off x="1845375" y="1093275"/>
              <a:ext cx="35750" cy="38725"/>
            </a:xfrm>
            <a:custGeom>
              <a:avLst/>
              <a:gdLst/>
              <a:ahLst/>
              <a:cxnLst/>
              <a:rect l="l" t="t" r="r" b="b"/>
              <a:pathLst>
                <a:path w="1430" h="1549" extrusionOk="0">
                  <a:moveTo>
                    <a:pt x="90" y="0"/>
                  </a:moveTo>
                  <a:cubicBezTo>
                    <a:pt x="85" y="0"/>
                    <a:pt x="80" y="2"/>
                    <a:pt x="76" y="5"/>
                  </a:cubicBezTo>
                  <a:cubicBezTo>
                    <a:pt x="1" y="30"/>
                    <a:pt x="126" y="506"/>
                    <a:pt x="502" y="957"/>
                  </a:cubicBezTo>
                  <a:cubicBezTo>
                    <a:pt x="848" y="1346"/>
                    <a:pt x="1231" y="1549"/>
                    <a:pt x="1346" y="1549"/>
                  </a:cubicBezTo>
                  <a:cubicBezTo>
                    <a:pt x="1364" y="1549"/>
                    <a:pt x="1376" y="1544"/>
                    <a:pt x="1379" y="1534"/>
                  </a:cubicBezTo>
                  <a:cubicBezTo>
                    <a:pt x="1429" y="1458"/>
                    <a:pt x="1078" y="1183"/>
                    <a:pt x="727" y="757"/>
                  </a:cubicBezTo>
                  <a:cubicBezTo>
                    <a:pt x="397" y="379"/>
                    <a:pt x="177"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6"/>
            <p:cNvSpPr/>
            <p:nvPr/>
          </p:nvSpPr>
          <p:spPr>
            <a:xfrm>
              <a:off x="1855400" y="1087625"/>
              <a:ext cx="35750" cy="38750"/>
            </a:xfrm>
            <a:custGeom>
              <a:avLst/>
              <a:gdLst/>
              <a:ahLst/>
              <a:cxnLst/>
              <a:rect l="l" t="t" r="r" b="b"/>
              <a:pathLst>
                <a:path w="1430" h="1550" extrusionOk="0">
                  <a:moveTo>
                    <a:pt x="90" y="1"/>
                  </a:moveTo>
                  <a:cubicBezTo>
                    <a:pt x="85" y="1"/>
                    <a:pt x="80" y="2"/>
                    <a:pt x="76" y="5"/>
                  </a:cubicBezTo>
                  <a:cubicBezTo>
                    <a:pt x="1" y="30"/>
                    <a:pt x="126" y="506"/>
                    <a:pt x="527" y="958"/>
                  </a:cubicBezTo>
                  <a:cubicBezTo>
                    <a:pt x="851" y="1347"/>
                    <a:pt x="1232" y="1549"/>
                    <a:pt x="1362" y="1549"/>
                  </a:cubicBezTo>
                  <a:cubicBezTo>
                    <a:pt x="1383" y="1549"/>
                    <a:pt x="1397" y="1544"/>
                    <a:pt x="1404" y="1534"/>
                  </a:cubicBezTo>
                  <a:cubicBezTo>
                    <a:pt x="1429" y="1459"/>
                    <a:pt x="1103" y="1183"/>
                    <a:pt x="753" y="757"/>
                  </a:cubicBezTo>
                  <a:cubicBezTo>
                    <a:pt x="398" y="379"/>
                    <a:pt x="177"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6"/>
            <p:cNvSpPr/>
            <p:nvPr/>
          </p:nvSpPr>
          <p:spPr>
            <a:xfrm>
              <a:off x="1867300" y="1083250"/>
              <a:ext cx="35750" cy="38725"/>
            </a:xfrm>
            <a:custGeom>
              <a:avLst/>
              <a:gdLst/>
              <a:ahLst/>
              <a:cxnLst/>
              <a:rect l="l" t="t" r="r" b="b"/>
              <a:pathLst>
                <a:path w="1430" h="1549" extrusionOk="0">
                  <a:moveTo>
                    <a:pt x="90" y="0"/>
                  </a:moveTo>
                  <a:cubicBezTo>
                    <a:pt x="85" y="0"/>
                    <a:pt x="80" y="2"/>
                    <a:pt x="76" y="5"/>
                  </a:cubicBezTo>
                  <a:cubicBezTo>
                    <a:pt x="1" y="30"/>
                    <a:pt x="126" y="506"/>
                    <a:pt x="527" y="957"/>
                  </a:cubicBezTo>
                  <a:cubicBezTo>
                    <a:pt x="851" y="1346"/>
                    <a:pt x="1232" y="1549"/>
                    <a:pt x="1362" y="1549"/>
                  </a:cubicBezTo>
                  <a:cubicBezTo>
                    <a:pt x="1383" y="1549"/>
                    <a:pt x="1397" y="1544"/>
                    <a:pt x="1404" y="1534"/>
                  </a:cubicBezTo>
                  <a:cubicBezTo>
                    <a:pt x="1429" y="1458"/>
                    <a:pt x="1104" y="1183"/>
                    <a:pt x="753" y="757"/>
                  </a:cubicBezTo>
                  <a:cubicBezTo>
                    <a:pt x="398" y="379"/>
                    <a:pt x="177"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6"/>
            <p:cNvSpPr/>
            <p:nvPr/>
          </p:nvSpPr>
          <p:spPr>
            <a:xfrm>
              <a:off x="1880475" y="1075725"/>
              <a:ext cx="35725" cy="38750"/>
            </a:xfrm>
            <a:custGeom>
              <a:avLst/>
              <a:gdLst/>
              <a:ahLst/>
              <a:cxnLst/>
              <a:rect l="l" t="t" r="r" b="b"/>
              <a:pathLst>
                <a:path w="1429" h="1550" extrusionOk="0">
                  <a:moveTo>
                    <a:pt x="90" y="1"/>
                  </a:moveTo>
                  <a:cubicBezTo>
                    <a:pt x="84" y="1"/>
                    <a:pt x="80" y="2"/>
                    <a:pt x="75" y="5"/>
                  </a:cubicBezTo>
                  <a:cubicBezTo>
                    <a:pt x="0" y="30"/>
                    <a:pt x="125" y="506"/>
                    <a:pt x="501" y="957"/>
                  </a:cubicBezTo>
                  <a:cubicBezTo>
                    <a:pt x="847" y="1347"/>
                    <a:pt x="1231" y="1549"/>
                    <a:pt x="1345" y="1549"/>
                  </a:cubicBezTo>
                  <a:cubicBezTo>
                    <a:pt x="1364" y="1549"/>
                    <a:pt x="1375" y="1544"/>
                    <a:pt x="1379" y="1534"/>
                  </a:cubicBezTo>
                  <a:cubicBezTo>
                    <a:pt x="1429" y="1459"/>
                    <a:pt x="1078" y="1183"/>
                    <a:pt x="727" y="757"/>
                  </a:cubicBezTo>
                  <a:cubicBezTo>
                    <a:pt x="396" y="379"/>
                    <a:pt x="177"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6"/>
            <p:cNvSpPr/>
            <p:nvPr/>
          </p:nvSpPr>
          <p:spPr>
            <a:xfrm>
              <a:off x="1895500" y="1071975"/>
              <a:ext cx="36375" cy="38725"/>
            </a:xfrm>
            <a:custGeom>
              <a:avLst/>
              <a:gdLst/>
              <a:ahLst/>
              <a:cxnLst/>
              <a:rect l="l" t="t" r="r" b="b"/>
              <a:pathLst>
                <a:path w="1455" h="1549" extrusionOk="0">
                  <a:moveTo>
                    <a:pt x="90" y="0"/>
                  </a:moveTo>
                  <a:cubicBezTo>
                    <a:pt x="85" y="0"/>
                    <a:pt x="80" y="2"/>
                    <a:pt x="76" y="5"/>
                  </a:cubicBezTo>
                  <a:cubicBezTo>
                    <a:pt x="1" y="30"/>
                    <a:pt x="126" y="506"/>
                    <a:pt x="527" y="957"/>
                  </a:cubicBezTo>
                  <a:cubicBezTo>
                    <a:pt x="851" y="1346"/>
                    <a:pt x="1250" y="1549"/>
                    <a:pt x="1370" y="1549"/>
                  </a:cubicBezTo>
                  <a:cubicBezTo>
                    <a:pt x="1389" y="1549"/>
                    <a:pt x="1401" y="1544"/>
                    <a:pt x="1404" y="1533"/>
                  </a:cubicBezTo>
                  <a:cubicBezTo>
                    <a:pt x="1454" y="1458"/>
                    <a:pt x="1103" y="1183"/>
                    <a:pt x="753" y="756"/>
                  </a:cubicBezTo>
                  <a:cubicBezTo>
                    <a:pt x="422" y="378"/>
                    <a:pt x="18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6"/>
            <p:cNvSpPr/>
            <p:nvPr/>
          </p:nvSpPr>
          <p:spPr>
            <a:xfrm>
              <a:off x="1906775" y="1065775"/>
              <a:ext cx="36375" cy="39125"/>
            </a:xfrm>
            <a:custGeom>
              <a:avLst/>
              <a:gdLst/>
              <a:ahLst/>
              <a:cxnLst/>
              <a:rect l="l" t="t" r="r" b="b"/>
              <a:pathLst>
                <a:path w="1455" h="1565" extrusionOk="0">
                  <a:moveTo>
                    <a:pt x="84" y="1"/>
                  </a:moveTo>
                  <a:cubicBezTo>
                    <a:pt x="81" y="1"/>
                    <a:pt x="78" y="1"/>
                    <a:pt x="76" y="2"/>
                  </a:cubicBezTo>
                  <a:cubicBezTo>
                    <a:pt x="1" y="27"/>
                    <a:pt x="126" y="503"/>
                    <a:pt x="527" y="954"/>
                  </a:cubicBezTo>
                  <a:cubicBezTo>
                    <a:pt x="862" y="1379"/>
                    <a:pt x="1257" y="1564"/>
                    <a:pt x="1374" y="1564"/>
                  </a:cubicBezTo>
                  <a:cubicBezTo>
                    <a:pt x="1389" y="1564"/>
                    <a:pt x="1399" y="1561"/>
                    <a:pt x="1404" y="1556"/>
                  </a:cubicBezTo>
                  <a:cubicBezTo>
                    <a:pt x="1454" y="1481"/>
                    <a:pt x="1104" y="1180"/>
                    <a:pt x="753" y="779"/>
                  </a:cubicBezTo>
                  <a:cubicBezTo>
                    <a:pt x="389" y="366"/>
                    <a:pt x="166"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6"/>
            <p:cNvSpPr/>
            <p:nvPr/>
          </p:nvSpPr>
          <p:spPr>
            <a:xfrm>
              <a:off x="1768925" y="902900"/>
              <a:ext cx="151675" cy="207600"/>
            </a:xfrm>
            <a:custGeom>
              <a:avLst/>
              <a:gdLst/>
              <a:ahLst/>
              <a:cxnLst/>
              <a:rect l="l" t="t" r="r" b="b"/>
              <a:pathLst>
                <a:path w="6067" h="8304" extrusionOk="0">
                  <a:moveTo>
                    <a:pt x="3359" y="1"/>
                  </a:moveTo>
                  <a:lnTo>
                    <a:pt x="1" y="402"/>
                  </a:lnTo>
                  <a:cubicBezTo>
                    <a:pt x="552" y="2983"/>
                    <a:pt x="1104" y="5615"/>
                    <a:pt x="2457" y="7870"/>
                  </a:cubicBezTo>
                  <a:cubicBezTo>
                    <a:pt x="2557" y="8071"/>
                    <a:pt x="2708" y="8271"/>
                    <a:pt x="2933" y="8296"/>
                  </a:cubicBezTo>
                  <a:cubicBezTo>
                    <a:pt x="2956" y="8301"/>
                    <a:pt x="2979" y="8303"/>
                    <a:pt x="3002" y="8303"/>
                  </a:cubicBezTo>
                  <a:cubicBezTo>
                    <a:pt x="3104" y="8303"/>
                    <a:pt x="3202" y="8262"/>
                    <a:pt x="3284" y="8221"/>
                  </a:cubicBezTo>
                  <a:cubicBezTo>
                    <a:pt x="4212" y="7820"/>
                    <a:pt x="5139" y="7444"/>
                    <a:pt x="6066" y="7068"/>
                  </a:cubicBezTo>
                  <a:cubicBezTo>
                    <a:pt x="4638" y="4963"/>
                    <a:pt x="3685" y="2532"/>
                    <a:pt x="3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6"/>
            <p:cNvSpPr/>
            <p:nvPr/>
          </p:nvSpPr>
          <p:spPr>
            <a:xfrm>
              <a:off x="1768925" y="901025"/>
              <a:ext cx="89625" cy="38875"/>
            </a:xfrm>
            <a:custGeom>
              <a:avLst/>
              <a:gdLst/>
              <a:ahLst/>
              <a:cxnLst/>
              <a:rect l="l" t="t" r="r" b="b"/>
              <a:pathLst>
                <a:path w="3585" h="1555" extrusionOk="0">
                  <a:moveTo>
                    <a:pt x="3334" y="0"/>
                  </a:moveTo>
                  <a:lnTo>
                    <a:pt x="1" y="276"/>
                  </a:lnTo>
                  <a:lnTo>
                    <a:pt x="277" y="1554"/>
                  </a:lnTo>
                  <a:lnTo>
                    <a:pt x="3585" y="1304"/>
                  </a:lnTo>
                  <a:lnTo>
                    <a:pt x="33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6"/>
            <p:cNvSpPr/>
            <p:nvPr/>
          </p:nvSpPr>
          <p:spPr>
            <a:xfrm>
              <a:off x="1711925" y="746875"/>
              <a:ext cx="302650" cy="164600"/>
            </a:xfrm>
            <a:custGeom>
              <a:avLst/>
              <a:gdLst/>
              <a:ahLst/>
              <a:cxnLst/>
              <a:rect l="l" t="t" r="r" b="b"/>
              <a:pathLst>
                <a:path w="12106" h="6584" extrusionOk="0">
                  <a:moveTo>
                    <a:pt x="9875" y="1"/>
                  </a:moveTo>
                  <a:cubicBezTo>
                    <a:pt x="9875" y="1"/>
                    <a:pt x="3985" y="2181"/>
                    <a:pt x="0" y="2507"/>
                  </a:cubicBezTo>
                  <a:lnTo>
                    <a:pt x="978" y="6567"/>
                  </a:lnTo>
                  <a:cubicBezTo>
                    <a:pt x="978" y="6567"/>
                    <a:pt x="1272" y="6583"/>
                    <a:pt x="1769" y="6583"/>
                  </a:cubicBezTo>
                  <a:cubicBezTo>
                    <a:pt x="3936" y="6583"/>
                    <a:pt x="9944" y="6285"/>
                    <a:pt x="12106" y="3084"/>
                  </a:cubicBezTo>
                  <a:lnTo>
                    <a:pt x="98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36"/>
          <p:cNvGrpSpPr/>
          <p:nvPr/>
        </p:nvGrpSpPr>
        <p:grpSpPr>
          <a:xfrm>
            <a:off x="7497981" y="1423232"/>
            <a:ext cx="550774" cy="557666"/>
            <a:chOff x="7644354" y="1192929"/>
            <a:chExt cx="646296" cy="654308"/>
          </a:xfrm>
        </p:grpSpPr>
        <p:sp>
          <p:nvSpPr>
            <p:cNvPr id="4269" name="Google Shape;4269;p36"/>
            <p:cNvSpPr/>
            <p:nvPr/>
          </p:nvSpPr>
          <p:spPr>
            <a:xfrm>
              <a:off x="7644354" y="1192929"/>
              <a:ext cx="646296" cy="654308"/>
            </a:xfrm>
            <a:custGeom>
              <a:avLst/>
              <a:gdLst/>
              <a:ahLst/>
              <a:cxnLst/>
              <a:rect l="l" t="t" r="r" b="b"/>
              <a:pathLst>
                <a:path w="27267" h="27605" extrusionOk="0">
                  <a:moveTo>
                    <a:pt x="13883" y="7803"/>
                  </a:moveTo>
                  <a:cubicBezTo>
                    <a:pt x="14936" y="7828"/>
                    <a:pt x="15963" y="8154"/>
                    <a:pt x="16866" y="8705"/>
                  </a:cubicBezTo>
                  <a:cubicBezTo>
                    <a:pt x="17116" y="9382"/>
                    <a:pt x="17141" y="10184"/>
                    <a:pt x="17517" y="10811"/>
                  </a:cubicBezTo>
                  <a:cubicBezTo>
                    <a:pt x="17993" y="11613"/>
                    <a:pt x="18971" y="12039"/>
                    <a:pt x="19673" y="12640"/>
                  </a:cubicBezTo>
                  <a:cubicBezTo>
                    <a:pt x="19773" y="13117"/>
                    <a:pt x="19823" y="13618"/>
                    <a:pt x="19798" y="14119"/>
                  </a:cubicBezTo>
                  <a:cubicBezTo>
                    <a:pt x="19735" y="14094"/>
                    <a:pt x="19673" y="14075"/>
                    <a:pt x="19613" y="14075"/>
                  </a:cubicBezTo>
                  <a:cubicBezTo>
                    <a:pt x="19554" y="14075"/>
                    <a:pt x="19497" y="14094"/>
                    <a:pt x="19447" y="14144"/>
                  </a:cubicBezTo>
                  <a:cubicBezTo>
                    <a:pt x="19196" y="14370"/>
                    <a:pt x="19522" y="14821"/>
                    <a:pt x="19372" y="15122"/>
                  </a:cubicBezTo>
                  <a:cubicBezTo>
                    <a:pt x="19247" y="15021"/>
                    <a:pt x="19096" y="14896"/>
                    <a:pt x="18946" y="14796"/>
                  </a:cubicBezTo>
                  <a:lnTo>
                    <a:pt x="18946" y="14796"/>
                  </a:lnTo>
                  <a:cubicBezTo>
                    <a:pt x="18921" y="15347"/>
                    <a:pt x="19046" y="15873"/>
                    <a:pt x="19297" y="16350"/>
                  </a:cubicBezTo>
                  <a:cubicBezTo>
                    <a:pt x="18144" y="17127"/>
                    <a:pt x="17191" y="18179"/>
                    <a:pt x="16515" y="19382"/>
                  </a:cubicBezTo>
                  <a:cubicBezTo>
                    <a:pt x="16114" y="19583"/>
                    <a:pt x="15713" y="19733"/>
                    <a:pt x="15312" y="19858"/>
                  </a:cubicBezTo>
                  <a:cubicBezTo>
                    <a:pt x="15237" y="19733"/>
                    <a:pt x="15136" y="19633"/>
                    <a:pt x="15011" y="19583"/>
                  </a:cubicBezTo>
                  <a:cubicBezTo>
                    <a:pt x="14945" y="19557"/>
                    <a:pt x="14875" y="19545"/>
                    <a:pt x="14806" y="19545"/>
                  </a:cubicBezTo>
                  <a:cubicBezTo>
                    <a:pt x="14535" y="19545"/>
                    <a:pt x="14269" y="19729"/>
                    <a:pt x="14209" y="20009"/>
                  </a:cubicBezTo>
                  <a:cubicBezTo>
                    <a:pt x="14159" y="19808"/>
                    <a:pt x="14134" y="19633"/>
                    <a:pt x="14084" y="19457"/>
                  </a:cubicBezTo>
                  <a:cubicBezTo>
                    <a:pt x="13983" y="19683"/>
                    <a:pt x="13808" y="19909"/>
                    <a:pt x="13633" y="20059"/>
                  </a:cubicBezTo>
                  <a:cubicBezTo>
                    <a:pt x="12480" y="20059"/>
                    <a:pt x="11352" y="19733"/>
                    <a:pt x="10374" y="19107"/>
                  </a:cubicBezTo>
                  <a:cubicBezTo>
                    <a:pt x="10149" y="18605"/>
                    <a:pt x="10023" y="18054"/>
                    <a:pt x="9798" y="17553"/>
                  </a:cubicBezTo>
                  <a:cubicBezTo>
                    <a:pt x="9372" y="16600"/>
                    <a:pt x="8620" y="15798"/>
                    <a:pt x="7693" y="15297"/>
                  </a:cubicBezTo>
                  <a:cubicBezTo>
                    <a:pt x="7617" y="15071"/>
                    <a:pt x="7592" y="14846"/>
                    <a:pt x="7567" y="14595"/>
                  </a:cubicBezTo>
                  <a:lnTo>
                    <a:pt x="7567" y="14595"/>
                  </a:lnTo>
                  <a:cubicBezTo>
                    <a:pt x="7643" y="14645"/>
                    <a:pt x="7737" y="14677"/>
                    <a:pt x="7827" y="14677"/>
                  </a:cubicBezTo>
                  <a:cubicBezTo>
                    <a:pt x="7918" y="14677"/>
                    <a:pt x="8006" y="14645"/>
                    <a:pt x="8069" y="14570"/>
                  </a:cubicBezTo>
                  <a:cubicBezTo>
                    <a:pt x="8244" y="14420"/>
                    <a:pt x="8194" y="14119"/>
                    <a:pt x="8119" y="13893"/>
                  </a:cubicBezTo>
                  <a:cubicBezTo>
                    <a:pt x="7993" y="13442"/>
                    <a:pt x="7843" y="12991"/>
                    <a:pt x="7693" y="12540"/>
                  </a:cubicBezTo>
                  <a:cubicBezTo>
                    <a:pt x="7693" y="12515"/>
                    <a:pt x="7693" y="12490"/>
                    <a:pt x="7718" y="12465"/>
                  </a:cubicBezTo>
                  <a:cubicBezTo>
                    <a:pt x="7835" y="12629"/>
                    <a:pt x="7996" y="12793"/>
                    <a:pt x="8180" y="12793"/>
                  </a:cubicBezTo>
                  <a:cubicBezTo>
                    <a:pt x="8193" y="12793"/>
                    <a:pt x="8206" y="12792"/>
                    <a:pt x="8219" y="12791"/>
                  </a:cubicBezTo>
                  <a:cubicBezTo>
                    <a:pt x="8445" y="12766"/>
                    <a:pt x="8620" y="12540"/>
                    <a:pt x="8645" y="12340"/>
                  </a:cubicBezTo>
                  <a:cubicBezTo>
                    <a:pt x="8670" y="12114"/>
                    <a:pt x="8620" y="11888"/>
                    <a:pt x="8570" y="11663"/>
                  </a:cubicBezTo>
                  <a:cubicBezTo>
                    <a:pt x="8495" y="11362"/>
                    <a:pt x="8445" y="11036"/>
                    <a:pt x="8445" y="10710"/>
                  </a:cubicBezTo>
                  <a:cubicBezTo>
                    <a:pt x="8545" y="10535"/>
                    <a:pt x="8670" y="10360"/>
                    <a:pt x="8795" y="10184"/>
                  </a:cubicBezTo>
                  <a:cubicBezTo>
                    <a:pt x="9046" y="9984"/>
                    <a:pt x="9372" y="9808"/>
                    <a:pt x="9597" y="9733"/>
                  </a:cubicBezTo>
                  <a:cubicBezTo>
                    <a:pt x="10023" y="9608"/>
                    <a:pt x="10500" y="9608"/>
                    <a:pt x="10926" y="9482"/>
                  </a:cubicBezTo>
                  <a:cubicBezTo>
                    <a:pt x="11577" y="9332"/>
                    <a:pt x="12154" y="8956"/>
                    <a:pt x="12705" y="8555"/>
                  </a:cubicBezTo>
                  <a:cubicBezTo>
                    <a:pt x="13081" y="8279"/>
                    <a:pt x="13482" y="8004"/>
                    <a:pt x="13883" y="7803"/>
                  </a:cubicBezTo>
                  <a:close/>
                  <a:moveTo>
                    <a:pt x="13180" y="1"/>
                  </a:moveTo>
                  <a:cubicBezTo>
                    <a:pt x="13005" y="1"/>
                    <a:pt x="12821" y="49"/>
                    <a:pt x="12780" y="209"/>
                  </a:cubicBezTo>
                  <a:cubicBezTo>
                    <a:pt x="12730" y="334"/>
                    <a:pt x="12831" y="460"/>
                    <a:pt x="12906" y="585"/>
                  </a:cubicBezTo>
                  <a:lnTo>
                    <a:pt x="13683" y="1688"/>
                  </a:lnTo>
                  <a:lnTo>
                    <a:pt x="13607" y="1688"/>
                  </a:lnTo>
                  <a:cubicBezTo>
                    <a:pt x="13282" y="1437"/>
                    <a:pt x="12931" y="1237"/>
                    <a:pt x="12555" y="1061"/>
                  </a:cubicBezTo>
                  <a:cubicBezTo>
                    <a:pt x="12439" y="1023"/>
                    <a:pt x="12324" y="970"/>
                    <a:pt x="12209" y="970"/>
                  </a:cubicBezTo>
                  <a:cubicBezTo>
                    <a:pt x="12174" y="970"/>
                    <a:pt x="12139" y="974"/>
                    <a:pt x="12104" y="986"/>
                  </a:cubicBezTo>
                  <a:cubicBezTo>
                    <a:pt x="11853" y="1061"/>
                    <a:pt x="11753" y="1387"/>
                    <a:pt x="11853" y="1638"/>
                  </a:cubicBezTo>
                  <a:cubicBezTo>
                    <a:pt x="11878" y="1688"/>
                    <a:pt x="11903" y="1738"/>
                    <a:pt x="11953" y="1813"/>
                  </a:cubicBezTo>
                  <a:cubicBezTo>
                    <a:pt x="11377" y="1888"/>
                    <a:pt x="10826" y="1989"/>
                    <a:pt x="10274" y="2164"/>
                  </a:cubicBezTo>
                  <a:cubicBezTo>
                    <a:pt x="9983" y="2129"/>
                    <a:pt x="9693" y="2110"/>
                    <a:pt x="9404" y="2110"/>
                  </a:cubicBezTo>
                  <a:cubicBezTo>
                    <a:pt x="9071" y="2110"/>
                    <a:pt x="8742" y="2135"/>
                    <a:pt x="8419" y="2189"/>
                  </a:cubicBezTo>
                  <a:cubicBezTo>
                    <a:pt x="7342" y="2365"/>
                    <a:pt x="6289" y="2991"/>
                    <a:pt x="5863" y="3994"/>
                  </a:cubicBezTo>
                  <a:cubicBezTo>
                    <a:pt x="5763" y="4219"/>
                    <a:pt x="5713" y="4495"/>
                    <a:pt x="5512" y="4670"/>
                  </a:cubicBezTo>
                  <a:cubicBezTo>
                    <a:pt x="5306" y="4854"/>
                    <a:pt x="5016" y="4974"/>
                    <a:pt x="4718" y="4974"/>
                  </a:cubicBezTo>
                  <a:cubicBezTo>
                    <a:pt x="4690" y="4974"/>
                    <a:pt x="4663" y="4973"/>
                    <a:pt x="4635" y="4971"/>
                  </a:cubicBezTo>
                  <a:cubicBezTo>
                    <a:pt x="4618" y="4970"/>
                    <a:pt x="4600" y="4970"/>
                    <a:pt x="4582" y="4970"/>
                  </a:cubicBezTo>
                  <a:cubicBezTo>
                    <a:pt x="3340" y="4970"/>
                    <a:pt x="0" y="7478"/>
                    <a:pt x="1307" y="7478"/>
                  </a:cubicBezTo>
                  <a:cubicBezTo>
                    <a:pt x="1314" y="7478"/>
                    <a:pt x="1320" y="7477"/>
                    <a:pt x="1327" y="7477"/>
                  </a:cubicBezTo>
                  <a:cubicBezTo>
                    <a:pt x="1340" y="7485"/>
                    <a:pt x="1360" y="7489"/>
                    <a:pt x="1387" y="7489"/>
                  </a:cubicBezTo>
                  <a:cubicBezTo>
                    <a:pt x="1619" y="7489"/>
                    <a:pt x="2317" y="7222"/>
                    <a:pt x="2429" y="7177"/>
                  </a:cubicBezTo>
                  <a:lnTo>
                    <a:pt x="2429" y="7177"/>
                  </a:lnTo>
                  <a:cubicBezTo>
                    <a:pt x="2104" y="7528"/>
                    <a:pt x="1753" y="7954"/>
                    <a:pt x="1728" y="8455"/>
                  </a:cubicBezTo>
                  <a:cubicBezTo>
                    <a:pt x="1678" y="8831"/>
                    <a:pt x="1953" y="9257"/>
                    <a:pt x="2304" y="9357"/>
                  </a:cubicBezTo>
                  <a:cubicBezTo>
                    <a:pt x="2104" y="9858"/>
                    <a:pt x="1928" y="10360"/>
                    <a:pt x="1803" y="10886"/>
                  </a:cubicBezTo>
                  <a:cubicBezTo>
                    <a:pt x="1101" y="11462"/>
                    <a:pt x="600" y="12289"/>
                    <a:pt x="424" y="13167"/>
                  </a:cubicBezTo>
                  <a:cubicBezTo>
                    <a:pt x="399" y="13242"/>
                    <a:pt x="399" y="13317"/>
                    <a:pt x="424" y="13392"/>
                  </a:cubicBezTo>
                  <a:cubicBezTo>
                    <a:pt x="459" y="13496"/>
                    <a:pt x="577" y="13552"/>
                    <a:pt x="697" y="13552"/>
                  </a:cubicBezTo>
                  <a:cubicBezTo>
                    <a:pt x="750" y="13552"/>
                    <a:pt x="804" y="13541"/>
                    <a:pt x="851" y="13518"/>
                  </a:cubicBezTo>
                  <a:cubicBezTo>
                    <a:pt x="1001" y="13442"/>
                    <a:pt x="1101" y="13317"/>
                    <a:pt x="1226" y="13192"/>
                  </a:cubicBezTo>
                  <a:cubicBezTo>
                    <a:pt x="1277" y="13117"/>
                    <a:pt x="1352" y="13066"/>
                    <a:pt x="1452" y="13016"/>
                  </a:cubicBezTo>
                  <a:lnTo>
                    <a:pt x="1452" y="13016"/>
                  </a:lnTo>
                  <a:cubicBezTo>
                    <a:pt x="1427" y="13142"/>
                    <a:pt x="1427" y="13267"/>
                    <a:pt x="1427" y="13392"/>
                  </a:cubicBezTo>
                  <a:cubicBezTo>
                    <a:pt x="1101" y="14044"/>
                    <a:pt x="951" y="14771"/>
                    <a:pt x="976" y="15497"/>
                  </a:cubicBezTo>
                  <a:cubicBezTo>
                    <a:pt x="1001" y="15723"/>
                    <a:pt x="1076" y="15999"/>
                    <a:pt x="1302" y="16024"/>
                  </a:cubicBezTo>
                  <a:cubicBezTo>
                    <a:pt x="1402" y="16024"/>
                    <a:pt x="1502" y="15974"/>
                    <a:pt x="1577" y="15924"/>
                  </a:cubicBezTo>
                  <a:cubicBezTo>
                    <a:pt x="1653" y="16475"/>
                    <a:pt x="1778" y="17001"/>
                    <a:pt x="1953" y="17528"/>
                  </a:cubicBezTo>
                  <a:cubicBezTo>
                    <a:pt x="2079" y="19207"/>
                    <a:pt x="2730" y="20861"/>
                    <a:pt x="3758" y="22189"/>
                  </a:cubicBezTo>
                  <a:cubicBezTo>
                    <a:pt x="3933" y="22390"/>
                    <a:pt x="4109" y="22615"/>
                    <a:pt x="4359" y="22716"/>
                  </a:cubicBezTo>
                  <a:cubicBezTo>
                    <a:pt x="4429" y="22742"/>
                    <a:pt x="4507" y="22756"/>
                    <a:pt x="4587" y="22756"/>
                  </a:cubicBezTo>
                  <a:cubicBezTo>
                    <a:pt x="4738" y="22756"/>
                    <a:pt x="4896" y="22705"/>
                    <a:pt x="5011" y="22590"/>
                  </a:cubicBezTo>
                  <a:cubicBezTo>
                    <a:pt x="5086" y="22665"/>
                    <a:pt x="5161" y="22741"/>
                    <a:pt x="5211" y="22816"/>
                  </a:cubicBezTo>
                  <a:cubicBezTo>
                    <a:pt x="5537" y="23417"/>
                    <a:pt x="5913" y="24019"/>
                    <a:pt x="6440" y="24445"/>
                  </a:cubicBezTo>
                  <a:cubicBezTo>
                    <a:pt x="6835" y="24761"/>
                    <a:pt x="7354" y="24968"/>
                    <a:pt x="7851" y="24968"/>
                  </a:cubicBezTo>
                  <a:cubicBezTo>
                    <a:pt x="7985" y="24968"/>
                    <a:pt x="8117" y="24953"/>
                    <a:pt x="8244" y="24921"/>
                  </a:cubicBezTo>
                  <a:cubicBezTo>
                    <a:pt x="8445" y="25021"/>
                    <a:pt x="8620" y="25097"/>
                    <a:pt x="8820" y="25197"/>
                  </a:cubicBezTo>
                  <a:cubicBezTo>
                    <a:pt x="9121" y="25899"/>
                    <a:pt x="9522" y="26575"/>
                    <a:pt x="10023" y="27177"/>
                  </a:cubicBezTo>
                  <a:cubicBezTo>
                    <a:pt x="10172" y="27367"/>
                    <a:pt x="10391" y="27575"/>
                    <a:pt x="10637" y="27575"/>
                  </a:cubicBezTo>
                  <a:cubicBezTo>
                    <a:pt x="10682" y="27575"/>
                    <a:pt x="10729" y="27568"/>
                    <a:pt x="10775" y="27553"/>
                  </a:cubicBezTo>
                  <a:cubicBezTo>
                    <a:pt x="10976" y="27503"/>
                    <a:pt x="11101" y="27277"/>
                    <a:pt x="11101" y="27051"/>
                  </a:cubicBezTo>
                  <a:cubicBezTo>
                    <a:pt x="11126" y="26851"/>
                    <a:pt x="11051" y="26625"/>
                    <a:pt x="10976" y="26425"/>
                  </a:cubicBezTo>
                  <a:lnTo>
                    <a:pt x="10976" y="26425"/>
                  </a:lnTo>
                  <a:cubicBezTo>
                    <a:pt x="11327" y="26751"/>
                    <a:pt x="11653" y="27051"/>
                    <a:pt x="11978" y="27377"/>
                  </a:cubicBezTo>
                  <a:cubicBezTo>
                    <a:pt x="12079" y="27477"/>
                    <a:pt x="12204" y="27578"/>
                    <a:pt x="12354" y="27603"/>
                  </a:cubicBezTo>
                  <a:cubicBezTo>
                    <a:pt x="12366" y="27604"/>
                    <a:pt x="12378" y="27605"/>
                    <a:pt x="12389" y="27605"/>
                  </a:cubicBezTo>
                  <a:cubicBezTo>
                    <a:pt x="12626" y="27605"/>
                    <a:pt x="12832" y="27366"/>
                    <a:pt x="12856" y="27127"/>
                  </a:cubicBezTo>
                  <a:cubicBezTo>
                    <a:pt x="12881" y="26876"/>
                    <a:pt x="12755" y="26625"/>
                    <a:pt x="12655" y="26400"/>
                  </a:cubicBezTo>
                  <a:lnTo>
                    <a:pt x="12655" y="26400"/>
                  </a:lnTo>
                  <a:cubicBezTo>
                    <a:pt x="12790" y="26619"/>
                    <a:pt x="13049" y="26736"/>
                    <a:pt x="13304" y="26736"/>
                  </a:cubicBezTo>
                  <a:cubicBezTo>
                    <a:pt x="13428" y="26736"/>
                    <a:pt x="13551" y="26708"/>
                    <a:pt x="13658" y="26650"/>
                  </a:cubicBezTo>
                  <a:cubicBezTo>
                    <a:pt x="13858" y="26550"/>
                    <a:pt x="14008" y="26375"/>
                    <a:pt x="14109" y="26174"/>
                  </a:cubicBezTo>
                  <a:cubicBezTo>
                    <a:pt x="14585" y="26149"/>
                    <a:pt x="15061" y="26124"/>
                    <a:pt x="15537" y="26049"/>
                  </a:cubicBezTo>
                  <a:cubicBezTo>
                    <a:pt x="15933" y="26103"/>
                    <a:pt x="16332" y="26131"/>
                    <a:pt x="16731" y="26131"/>
                  </a:cubicBezTo>
                  <a:cubicBezTo>
                    <a:pt x="17443" y="26131"/>
                    <a:pt x="18155" y="26041"/>
                    <a:pt x="18846" y="25848"/>
                  </a:cubicBezTo>
                  <a:cubicBezTo>
                    <a:pt x="20425" y="25397"/>
                    <a:pt x="21828" y="24445"/>
                    <a:pt x="22856" y="23167"/>
                  </a:cubicBezTo>
                  <a:lnTo>
                    <a:pt x="22856" y="23167"/>
                  </a:lnTo>
                  <a:lnTo>
                    <a:pt x="21653" y="23242"/>
                  </a:lnTo>
                  <a:cubicBezTo>
                    <a:pt x="21703" y="23167"/>
                    <a:pt x="21778" y="23117"/>
                    <a:pt x="21853" y="23041"/>
                  </a:cubicBezTo>
                  <a:cubicBezTo>
                    <a:pt x="22831" y="22540"/>
                    <a:pt x="23683" y="21788"/>
                    <a:pt x="24284" y="20861"/>
                  </a:cubicBezTo>
                  <a:cubicBezTo>
                    <a:pt x="24410" y="20635"/>
                    <a:pt x="24535" y="20410"/>
                    <a:pt x="24510" y="20184"/>
                  </a:cubicBezTo>
                  <a:cubicBezTo>
                    <a:pt x="24510" y="20059"/>
                    <a:pt x="24460" y="19959"/>
                    <a:pt x="24384" y="19883"/>
                  </a:cubicBezTo>
                  <a:cubicBezTo>
                    <a:pt x="24460" y="19708"/>
                    <a:pt x="24560" y="19558"/>
                    <a:pt x="24635" y="19382"/>
                  </a:cubicBezTo>
                  <a:cubicBezTo>
                    <a:pt x="25212" y="18956"/>
                    <a:pt x="25663" y="18355"/>
                    <a:pt x="25888" y="17678"/>
                  </a:cubicBezTo>
                  <a:cubicBezTo>
                    <a:pt x="25963" y="17402"/>
                    <a:pt x="26039" y="17127"/>
                    <a:pt x="25938" y="16851"/>
                  </a:cubicBezTo>
                  <a:cubicBezTo>
                    <a:pt x="25888" y="16700"/>
                    <a:pt x="25788" y="16575"/>
                    <a:pt x="25638" y="16500"/>
                  </a:cubicBezTo>
                  <a:cubicBezTo>
                    <a:pt x="25688" y="16375"/>
                    <a:pt x="25713" y="16224"/>
                    <a:pt x="25738" y="16074"/>
                  </a:cubicBezTo>
                  <a:cubicBezTo>
                    <a:pt x="26440" y="15372"/>
                    <a:pt x="26966" y="14470"/>
                    <a:pt x="27217" y="13492"/>
                  </a:cubicBezTo>
                  <a:cubicBezTo>
                    <a:pt x="27242" y="13367"/>
                    <a:pt x="27267" y="13167"/>
                    <a:pt x="27116" y="13091"/>
                  </a:cubicBezTo>
                  <a:cubicBezTo>
                    <a:pt x="27098" y="13087"/>
                    <a:pt x="27080" y="13085"/>
                    <a:pt x="27061" y="13085"/>
                  </a:cubicBezTo>
                  <a:cubicBezTo>
                    <a:pt x="26980" y="13085"/>
                    <a:pt x="26902" y="13126"/>
                    <a:pt x="26841" y="13167"/>
                  </a:cubicBezTo>
                  <a:lnTo>
                    <a:pt x="25913" y="13768"/>
                  </a:lnTo>
                  <a:cubicBezTo>
                    <a:pt x="25913" y="13743"/>
                    <a:pt x="25913" y="13718"/>
                    <a:pt x="25913" y="13693"/>
                  </a:cubicBezTo>
                  <a:cubicBezTo>
                    <a:pt x="26239" y="13267"/>
                    <a:pt x="26440" y="12716"/>
                    <a:pt x="26490" y="12164"/>
                  </a:cubicBezTo>
                  <a:cubicBezTo>
                    <a:pt x="26515" y="11763"/>
                    <a:pt x="26390" y="11262"/>
                    <a:pt x="26014" y="11137"/>
                  </a:cubicBezTo>
                  <a:cubicBezTo>
                    <a:pt x="25961" y="11115"/>
                    <a:pt x="25903" y="11108"/>
                    <a:pt x="25843" y="11108"/>
                  </a:cubicBezTo>
                  <a:cubicBezTo>
                    <a:pt x="25761" y="11108"/>
                    <a:pt x="25674" y="11122"/>
                    <a:pt x="25587" y="11137"/>
                  </a:cubicBezTo>
                  <a:cubicBezTo>
                    <a:pt x="25587" y="11086"/>
                    <a:pt x="25587" y="11061"/>
                    <a:pt x="25562" y="11011"/>
                  </a:cubicBezTo>
                  <a:cubicBezTo>
                    <a:pt x="26139" y="10134"/>
                    <a:pt x="26364" y="8405"/>
                    <a:pt x="25838" y="7628"/>
                  </a:cubicBezTo>
                  <a:cubicBezTo>
                    <a:pt x="25261" y="6787"/>
                    <a:pt x="24178" y="5969"/>
                    <a:pt x="23140" y="5969"/>
                  </a:cubicBezTo>
                  <a:cubicBezTo>
                    <a:pt x="23095" y="5969"/>
                    <a:pt x="23051" y="5971"/>
                    <a:pt x="23006" y="5974"/>
                  </a:cubicBezTo>
                  <a:cubicBezTo>
                    <a:pt x="23207" y="5172"/>
                    <a:pt x="23232" y="4319"/>
                    <a:pt x="23056" y="3517"/>
                  </a:cubicBezTo>
                  <a:cubicBezTo>
                    <a:pt x="22981" y="3242"/>
                    <a:pt x="22856" y="2916"/>
                    <a:pt x="22580" y="2841"/>
                  </a:cubicBezTo>
                  <a:cubicBezTo>
                    <a:pt x="22545" y="2832"/>
                    <a:pt x="22510" y="2828"/>
                    <a:pt x="22477" y="2828"/>
                  </a:cubicBezTo>
                  <a:cubicBezTo>
                    <a:pt x="22132" y="2828"/>
                    <a:pt x="21892" y="3275"/>
                    <a:pt x="21778" y="3618"/>
                  </a:cubicBezTo>
                  <a:cubicBezTo>
                    <a:pt x="21753" y="3116"/>
                    <a:pt x="21603" y="2465"/>
                    <a:pt x="21101" y="2365"/>
                  </a:cubicBezTo>
                  <a:cubicBezTo>
                    <a:pt x="21058" y="2355"/>
                    <a:pt x="21015" y="2350"/>
                    <a:pt x="20972" y="2350"/>
                  </a:cubicBezTo>
                  <a:cubicBezTo>
                    <a:pt x="20687" y="2350"/>
                    <a:pt x="20405" y="2554"/>
                    <a:pt x="20274" y="2816"/>
                  </a:cubicBezTo>
                  <a:cubicBezTo>
                    <a:pt x="20149" y="3041"/>
                    <a:pt x="20124" y="3267"/>
                    <a:pt x="20074" y="3492"/>
                  </a:cubicBezTo>
                  <a:cubicBezTo>
                    <a:pt x="20024" y="3467"/>
                    <a:pt x="19973" y="3417"/>
                    <a:pt x="19923" y="3392"/>
                  </a:cubicBezTo>
                  <a:cubicBezTo>
                    <a:pt x="19597" y="2665"/>
                    <a:pt x="18996" y="2089"/>
                    <a:pt x="18269" y="1813"/>
                  </a:cubicBezTo>
                  <a:cubicBezTo>
                    <a:pt x="17943" y="1697"/>
                    <a:pt x="17601" y="1640"/>
                    <a:pt x="17261" y="1640"/>
                  </a:cubicBezTo>
                  <a:cubicBezTo>
                    <a:pt x="16867" y="1640"/>
                    <a:pt x="16476" y="1716"/>
                    <a:pt x="16114" y="1863"/>
                  </a:cubicBezTo>
                  <a:cubicBezTo>
                    <a:pt x="15487" y="886"/>
                    <a:pt x="14460" y="159"/>
                    <a:pt x="13307" y="9"/>
                  </a:cubicBezTo>
                  <a:cubicBezTo>
                    <a:pt x="13267" y="4"/>
                    <a:pt x="13224" y="1"/>
                    <a:pt x="13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6"/>
            <p:cNvSpPr/>
            <p:nvPr/>
          </p:nvSpPr>
          <p:spPr>
            <a:xfrm>
              <a:off x="7685288" y="1420047"/>
              <a:ext cx="142594" cy="131312"/>
            </a:xfrm>
            <a:custGeom>
              <a:avLst/>
              <a:gdLst/>
              <a:ahLst/>
              <a:cxnLst/>
              <a:rect l="l" t="t" r="r" b="b"/>
              <a:pathLst>
                <a:path w="6016" h="5540" extrusionOk="0">
                  <a:moveTo>
                    <a:pt x="76" y="1"/>
                  </a:moveTo>
                  <a:cubicBezTo>
                    <a:pt x="26" y="26"/>
                    <a:pt x="1" y="151"/>
                    <a:pt x="1" y="377"/>
                  </a:cubicBezTo>
                  <a:cubicBezTo>
                    <a:pt x="1" y="427"/>
                    <a:pt x="26" y="502"/>
                    <a:pt x="26" y="577"/>
                  </a:cubicBezTo>
                  <a:cubicBezTo>
                    <a:pt x="26" y="627"/>
                    <a:pt x="51" y="702"/>
                    <a:pt x="76" y="778"/>
                  </a:cubicBezTo>
                  <a:cubicBezTo>
                    <a:pt x="101" y="928"/>
                    <a:pt x="126" y="1128"/>
                    <a:pt x="201" y="1304"/>
                  </a:cubicBezTo>
                  <a:cubicBezTo>
                    <a:pt x="251" y="1404"/>
                    <a:pt x="276" y="1504"/>
                    <a:pt x="327" y="1605"/>
                  </a:cubicBezTo>
                  <a:cubicBezTo>
                    <a:pt x="352" y="1705"/>
                    <a:pt x="402" y="1805"/>
                    <a:pt x="452" y="1930"/>
                  </a:cubicBezTo>
                  <a:cubicBezTo>
                    <a:pt x="552" y="2131"/>
                    <a:pt x="677" y="2357"/>
                    <a:pt x="828" y="2582"/>
                  </a:cubicBezTo>
                  <a:cubicBezTo>
                    <a:pt x="1129" y="3033"/>
                    <a:pt x="1504" y="3509"/>
                    <a:pt x="1956" y="3910"/>
                  </a:cubicBezTo>
                  <a:cubicBezTo>
                    <a:pt x="2407" y="4337"/>
                    <a:pt x="2908" y="4662"/>
                    <a:pt x="3384" y="4913"/>
                  </a:cubicBezTo>
                  <a:cubicBezTo>
                    <a:pt x="3635" y="5038"/>
                    <a:pt x="3860" y="5139"/>
                    <a:pt x="4086" y="5214"/>
                  </a:cubicBezTo>
                  <a:cubicBezTo>
                    <a:pt x="4186" y="5264"/>
                    <a:pt x="4286" y="5314"/>
                    <a:pt x="4412" y="5339"/>
                  </a:cubicBezTo>
                  <a:cubicBezTo>
                    <a:pt x="4512" y="5364"/>
                    <a:pt x="4612" y="5389"/>
                    <a:pt x="4713" y="5414"/>
                  </a:cubicBezTo>
                  <a:cubicBezTo>
                    <a:pt x="4913" y="5464"/>
                    <a:pt x="5088" y="5489"/>
                    <a:pt x="5239" y="5514"/>
                  </a:cubicBezTo>
                  <a:cubicBezTo>
                    <a:pt x="5314" y="5514"/>
                    <a:pt x="5389" y="5540"/>
                    <a:pt x="5464" y="5540"/>
                  </a:cubicBezTo>
                  <a:lnTo>
                    <a:pt x="5665" y="5540"/>
                  </a:lnTo>
                  <a:cubicBezTo>
                    <a:pt x="5890" y="5514"/>
                    <a:pt x="6016" y="5489"/>
                    <a:pt x="6016" y="5414"/>
                  </a:cubicBezTo>
                  <a:cubicBezTo>
                    <a:pt x="6016" y="5364"/>
                    <a:pt x="5916" y="5289"/>
                    <a:pt x="5715" y="5189"/>
                  </a:cubicBezTo>
                  <a:cubicBezTo>
                    <a:pt x="5665" y="5164"/>
                    <a:pt x="5615" y="5139"/>
                    <a:pt x="5565" y="5113"/>
                  </a:cubicBezTo>
                  <a:cubicBezTo>
                    <a:pt x="5515" y="5088"/>
                    <a:pt x="5439" y="5063"/>
                    <a:pt x="5364" y="5013"/>
                  </a:cubicBezTo>
                  <a:cubicBezTo>
                    <a:pt x="5239" y="4963"/>
                    <a:pt x="5088" y="4913"/>
                    <a:pt x="4913" y="4813"/>
                  </a:cubicBezTo>
                  <a:cubicBezTo>
                    <a:pt x="4838" y="4763"/>
                    <a:pt x="4763" y="4738"/>
                    <a:pt x="4662" y="4687"/>
                  </a:cubicBezTo>
                  <a:cubicBezTo>
                    <a:pt x="4562" y="4637"/>
                    <a:pt x="4487" y="4587"/>
                    <a:pt x="4387" y="4537"/>
                  </a:cubicBezTo>
                  <a:cubicBezTo>
                    <a:pt x="4186" y="4437"/>
                    <a:pt x="4011" y="4311"/>
                    <a:pt x="3785" y="4186"/>
                  </a:cubicBezTo>
                  <a:cubicBezTo>
                    <a:pt x="3384" y="3936"/>
                    <a:pt x="2983" y="3610"/>
                    <a:pt x="2557" y="3259"/>
                  </a:cubicBezTo>
                  <a:cubicBezTo>
                    <a:pt x="2156" y="2883"/>
                    <a:pt x="1805" y="2482"/>
                    <a:pt x="1504" y="2106"/>
                  </a:cubicBezTo>
                  <a:cubicBezTo>
                    <a:pt x="1379" y="1905"/>
                    <a:pt x="1229" y="1730"/>
                    <a:pt x="1103" y="1555"/>
                  </a:cubicBezTo>
                  <a:cubicBezTo>
                    <a:pt x="1053" y="1454"/>
                    <a:pt x="978" y="1379"/>
                    <a:pt x="928" y="1279"/>
                  </a:cubicBezTo>
                  <a:cubicBezTo>
                    <a:pt x="878" y="1204"/>
                    <a:pt x="828" y="1128"/>
                    <a:pt x="803" y="1053"/>
                  </a:cubicBezTo>
                  <a:cubicBezTo>
                    <a:pt x="677" y="878"/>
                    <a:pt x="627" y="727"/>
                    <a:pt x="552" y="602"/>
                  </a:cubicBezTo>
                  <a:cubicBezTo>
                    <a:pt x="502" y="552"/>
                    <a:pt x="477" y="477"/>
                    <a:pt x="427" y="427"/>
                  </a:cubicBezTo>
                  <a:cubicBezTo>
                    <a:pt x="402" y="377"/>
                    <a:pt x="377" y="326"/>
                    <a:pt x="352" y="276"/>
                  </a:cubicBezTo>
                  <a:cubicBezTo>
                    <a:pt x="226" y="101"/>
                    <a:pt x="15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6"/>
            <p:cNvSpPr/>
            <p:nvPr/>
          </p:nvSpPr>
          <p:spPr>
            <a:xfrm>
              <a:off x="7838548" y="1655792"/>
              <a:ext cx="175280" cy="129629"/>
            </a:xfrm>
            <a:custGeom>
              <a:avLst/>
              <a:gdLst/>
              <a:ahLst/>
              <a:cxnLst/>
              <a:rect l="l" t="t" r="r" b="b"/>
              <a:pathLst>
                <a:path w="7395" h="5469" extrusionOk="0">
                  <a:moveTo>
                    <a:pt x="7302" y="1"/>
                  </a:moveTo>
                  <a:cubicBezTo>
                    <a:pt x="7244" y="1"/>
                    <a:pt x="7131" y="100"/>
                    <a:pt x="7018" y="280"/>
                  </a:cubicBezTo>
                  <a:cubicBezTo>
                    <a:pt x="6993" y="330"/>
                    <a:pt x="6943" y="381"/>
                    <a:pt x="6918" y="456"/>
                  </a:cubicBezTo>
                  <a:cubicBezTo>
                    <a:pt x="6868" y="506"/>
                    <a:pt x="6818" y="581"/>
                    <a:pt x="6768" y="631"/>
                  </a:cubicBezTo>
                  <a:cubicBezTo>
                    <a:pt x="6668" y="782"/>
                    <a:pt x="6592" y="932"/>
                    <a:pt x="6442" y="1107"/>
                  </a:cubicBezTo>
                  <a:cubicBezTo>
                    <a:pt x="6392" y="1183"/>
                    <a:pt x="6317" y="1283"/>
                    <a:pt x="6267" y="1358"/>
                  </a:cubicBezTo>
                  <a:cubicBezTo>
                    <a:pt x="6191" y="1458"/>
                    <a:pt x="6116" y="1533"/>
                    <a:pt x="6041" y="1634"/>
                  </a:cubicBezTo>
                  <a:cubicBezTo>
                    <a:pt x="5891" y="1834"/>
                    <a:pt x="5715" y="2010"/>
                    <a:pt x="5515" y="2210"/>
                  </a:cubicBezTo>
                  <a:cubicBezTo>
                    <a:pt x="5139" y="2611"/>
                    <a:pt x="4713" y="3012"/>
                    <a:pt x="4211" y="3388"/>
                  </a:cubicBezTo>
                  <a:cubicBezTo>
                    <a:pt x="3685" y="3739"/>
                    <a:pt x="3184" y="4040"/>
                    <a:pt x="2683" y="4265"/>
                  </a:cubicBezTo>
                  <a:cubicBezTo>
                    <a:pt x="2432" y="4391"/>
                    <a:pt x="2206" y="4491"/>
                    <a:pt x="1981" y="4566"/>
                  </a:cubicBezTo>
                  <a:cubicBezTo>
                    <a:pt x="1856" y="4616"/>
                    <a:pt x="1755" y="4666"/>
                    <a:pt x="1655" y="4691"/>
                  </a:cubicBezTo>
                  <a:cubicBezTo>
                    <a:pt x="1530" y="4741"/>
                    <a:pt x="1429" y="4767"/>
                    <a:pt x="1329" y="4792"/>
                  </a:cubicBezTo>
                  <a:cubicBezTo>
                    <a:pt x="1129" y="4867"/>
                    <a:pt x="953" y="4917"/>
                    <a:pt x="778" y="4967"/>
                  </a:cubicBezTo>
                  <a:cubicBezTo>
                    <a:pt x="703" y="4992"/>
                    <a:pt x="627" y="5017"/>
                    <a:pt x="552" y="5017"/>
                  </a:cubicBezTo>
                  <a:cubicBezTo>
                    <a:pt x="502" y="5042"/>
                    <a:pt x="427" y="5067"/>
                    <a:pt x="377" y="5067"/>
                  </a:cubicBezTo>
                  <a:cubicBezTo>
                    <a:pt x="151" y="5142"/>
                    <a:pt x="1" y="5218"/>
                    <a:pt x="1" y="5268"/>
                  </a:cubicBezTo>
                  <a:cubicBezTo>
                    <a:pt x="1" y="5343"/>
                    <a:pt x="151" y="5393"/>
                    <a:pt x="402" y="5418"/>
                  </a:cubicBezTo>
                  <a:cubicBezTo>
                    <a:pt x="452" y="5443"/>
                    <a:pt x="527" y="5443"/>
                    <a:pt x="602" y="5468"/>
                  </a:cubicBezTo>
                  <a:lnTo>
                    <a:pt x="853" y="5468"/>
                  </a:lnTo>
                  <a:cubicBezTo>
                    <a:pt x="1028" y="5468"/>
                    <a:pt x="1229" y="5468"/>
                    <a:pt x="1455" y="5418"/>
                  </a:cubicBezTo>
                  <a:cubicBezTo>
                    <a:pt x="1580" y="5418"/>
                    <a:pt x="1705" y="5393"/>
                    <a:pt x="1805" y="5368"/>
                  </a:cubicBezTo>
                  <a:cubicBezTo>
                    <a:pt x="1931" y="5368"/>
                    <a:pt x="2056" y="5318"/>
                    <a:pt x="2181" y="5293"/>
                  </a:cubicBezTo>
                  <a:cubicBezTo>
                    <a:pt x="2457" y="5243"/>
                    <a:pt x="2733" y="5142"/>
                    <a:pt x="3008" y="5042"/>
                  </a:cubicBezTo>
                  <a:cubicBezTo>
                    <a:pt x="3560" y="4817"/>
                    <a:pt x="4161" y="4516"/>
                    <a:pt x="4738" y="4115"/>
                  </a:cubicBezTo>
                  <a:cubicBezTo>
                    <a:pt x="5289" y="3714"/>
                    <a:pt x="5765" y="3238"/>
                    <a:pt x="6166" y="2761"/>
                  </a:cubicBezTo>
                  <a:cubicBezTo>
                    <a:pt x="6342" y="2536"/>
                    <a:pt x="6517" y="2310"/>
                    <a:pt x="6643" y="2085"/>
                  </a:cubicBezTo>
                  <a:cubicBezTo>
                    <a:pt x="6718" y="1959"/>
                    <a:pt x="6793" y="1859"/>
                    <a:pt x="6843" y="1734"/>
                  </a:cubicBezTo>
                  <a:cubicBezTo>
                    <a:pt x="6893" y="1634"/>
                    <a:pt x="6943" y="1533"/>
                    <a:pt x="6993" y="1433"/>
                  </a:cubicBezTo>
                  <a:cubicBezTo>
                    <a:pt x="7119" y="1233"/>
                    <a:pt x="7169" y="1032"/>
                    <a:pt x="7219" y="857"/>
                  </a:cubicBezTo>
                  <a:cubicBezTo>
                    <a:pt x="7269" y="782"/>
                    <a:pt x="7294" y="706"/>
                    <a:pt x="7294" y="631"/>
                  </a:cubicBezTo>
                  <a:cubicBezTo>
                    <a:pt x="7319" y="556"/>
                    <a:pt x="7344" y="481"/>
                    <a:pt x="7344" y="406"/>
                  </a:cubicBezTo>
                  <a:cubicBezTo>
                    <a:pt x="7394" y="155"/>
                    <a:pt x="7369" y="30"/>
                    <a:pt x="7319" y="5"/>
                  </a:cubicBezTo>
                  <a:cubicBezTo>
                    <a:pt x="7314" y="2"/>
                    <a:pt x="7308"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6"/>
            <p:cNvSpPr/>
            <p:nvPr/>
          </p:nvSpPr>
          <p:spPr>
            <a:xfrm>
              <a:off x="8099939" y="1507367"/>
              <a:ext cx="128349" cy="158048"/>
            </a:xfrm>
            <a:custGeom>
              <a:avLst/>
              <a:gdLst/>
              <a:ahLst/>
              <a:cxnLst/>
              <a:rect l="l" t="t" r="r" b="b"/>
              <a:pathLst>
                <a:path w="5415" h="6668" extrusionOk="0">
                  <a:moveTo>
                    <a:pt x="402" y="1"/>
                  </a:moveTo>
                  <a:cubicBezTo>
                    <a:pt x="151" y="26"/>
                    <a:pt x="26" y="76"/>
                    <a:pt x="26" y="126"/>
                  </a:cubicBezTo>
                  <a:cubicBezTo>
                    <a:pt x="1" y="252"/>
                    <a:pt x="502" y="402"/>
                    <a:pt x="1229" y="728"/>
                  </a:cubicBezTo>
                  <a:cubicBezTo>
                    <a:pt x="1930" y="1054"/>
                    <a:pt x="2858" y="1655"/>
                    <a:pt x="3585" y="2582"/>
                  </a:cubicBezTo>
                  <a:cubicBezTo>
                    <a:pt x="4286" y="3510"/>
                    <a:pt x="4637" y="4562"/>
                    <a:pt x="4788" y="5339"/>
                  </a:cubicBezTo>
                  <a:cubicBezTo>
                    <a:pt x="4913" y="6116"/>
                    <a:pt x="4913" y="6643"/>
                    <a:pt x="5063" y="6668"/>
                  </a:cubicBezTo>
                  <a:cubicBezTo>
                    <a:pt x="5113" y="6668"/>
                    <a:pt x="5189" y="6542"/>
                    <a:pt x="5264" y="6317"/>
                  </a:cubicBezTo>
                  <a:cubicBezTo>
                    <a:pt x="5339" y="6091"/>
                    <a:pt x="5414" y="5740"/>
                    <a:pt x="5414" y="5289"/>
                  </a:cubicBezTo>
                  <a:cubicBezTo>
                    <a:pt x="5414" y="4838"/>
                    <a:pt x="5364" y="4312"/>
                    <a:pt x="5189" y="3735"/>
                  </a:cubicBezTo>
                  <a:cubicBezTo>
                    <a:pt x="5013" y="3184"/>
                    <a:pt x="4712" y="2582"/>
                    <a:pt x="4311" y="2031"/>
                  </a:cubicBezTo>
                  <a:cubicBezTo>
                    <a:pt x="3885" y="1480"/>
                    <a:pt x="3384" y="1054"/>
                    <a:pt x="2858" y="753"/>
                  </a:cubicBezTo>
                  <a:cubicBezTo>
                    <a:pt x="2356" y="427"/>
                    <a:pt x="1880" y="226"/>
                    <a:pt x="1429" y="126"/>
                  </a:cubicBezTo>
                  <a:cubicBezTo>
                    <a:pt x="1003" y="26"/>
                    <a:pt x="652"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6"/>
            <p:cNvSpPr/>
            <p:nvPr/>
          </p:nvSpPr>
          <p:spPr>
            <a:xfrm>
              <a:off x="7899748" y="1225805"/>
              <a:ext cx="140224" cy="164566"/>
            </a:xfrm>
            <a:custGeom>
              <a:avLst/>
              <a:gdLst/>
              <a:ahLst/>
              <a:cxnLst/>
              <a:rect l="l" t="t" r="r" b="b"/>
              <a:pathLst>
                <a:path w="5916" h="6943" extrusionOk="0">
                  <a:moveTo>
                    <a:pt x="452" y="0"/>
                  </a:moveTo>
                  <a:cubicBezTo>
                    <a:pt x="201" y="0"/>
                    <a:pt x="51" y="25"/>
                    <a:pt x="25" y="75"/>
                  </a:cubicBezTo>
                  <a:cubicBezTo>
                    <a:pt x="0" y="201"/>
                    <a:pt x="502" y="401"/>
                    <a:pt x="1228" y="827"/>
                  </a:cubicBezTo>
                  <a:cubicBezTo>
                    <a:pt x="1955" y="1228"/>
                    <a:pt x="2908" y="1880"/>
                    <a:pt x="3685" y="2832"/>
                  </a:cubicBezTo>
                  <a:cubicBezTo>
                    <a:pt x="4487" y="3785"/>
                    <a:pt x="4963" y="4837"/>
                    <a:pt x="5213" y="5614"/>
                  </a:cubicBezTo>
                  <a:cubicBezTo>
                    <a:pt x="5489" y="6416"/>
                    <a:pt x="5589" y="6943"/>
                    <a:pt x="5715" y="6943"/>
                  </a:cubicBezTo>
                  <a:cubicBezTo>
                    <a:pt x="5790" y="6943"/>
                    <a:pt x="5840" y="6792"/>
                    <a:pt x="5865" y="6542"/>
                  </a:cubicBezTo>
                  <a:cubicBezTo>
                    <a:pt x="5915" y="6291"/>
                    <a:pt x="5915" y="5915"/>
                    <a:pt x="5840" y="5489"/>
                  </a:cubicBezTo>
                  <a:cubicBezTo>
                    <a:pt x="5790" y="5038"/>
                    <a:pt x="5640" y="4486"/>
                    <a:pt x="5414" y="3935"/>
                  </a:cubicBezTo>
                  <a:cubicBezTo>
                    <a:pt x="5188" y="3384"/>
                    <a:pt x="4838" y="2807"/>
                    <a:pt x="4386" y="2256"/>
                  </a:cubicBezTo>
                  <a:cubicBezTo>
                    <a:pt x="3935" y="1704"/>
                    <a:pt x="3434" y="1278"/>
                    <a:pt x="2933" y="953"/>
                  </a:cubicBezTo>
                  <a:cubicBezTo>
                    <a:pt x="2431" y="602"/>
                    <a:pt x="1930" y="376"/>
                    <a:pt x="1504" y="226"/>
                  </a:cubicBezTo>
                  <a:cubicBezTo>
                    <a:pt x="1053" y="75"/>
                    <a:pt x="702" y="25"/>
                    <a:pt x="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6"/>
            <p:cNvSpPr/>
            <p:nvPr/>
          </p:nvSpPr>
          <p:spPr>
            <a:xfrm>
              <a:off x="7871827" y="1269157"/>
              <a:ext cx="93293" cy="77507"/>
            </a:xfrm>
            <a:custGeom>
              <a:avLst/>
              <a:gdLst/>
              <a:ahLst/>
              <a:cxnLst/>
              <a:rect l="l" t="t" r="r" b="b"/>
              <a:pathLst>
                <a:path w="3936" h="3270" extrusionOk="0">
                  <a:moveTo>
                    <a:pt x="2807" y="1"/>
                  </a:moveTo>
                  <a:lnTo>
                    <a:pt x="2807" y="1"/>
                  </a:lnTo>
                  <a:cubicBezTo>
                    <a:pt x="2908" y="452"/>
                    <a:pt x="2732" y="903"/>
                    <a:pt x="2457" y="1254"/>
                  </a:cubicBezTo>
                  <a:cubicBezTo>
                    <a:pt x="2181" y="1580"/>
                    <a:pt x="1780" y="1805"/>
                    <a:pt x="1354" y="1931"/>
                  </a:cubicBezTo>
                  <a:cubicBezTo>
                    <a:pt x="928" y="2081"/>
                    <a:pt x="502" y="2131"/>
                    <a:pt x="51" y="2206"/>
                  </a:cubicBezTo>
                  <a:cubicBezTo>
                    <a:pt x="330" y="2346"/>
                    <a:pt x="625" y="2422"/>
                    <a:pt x="923" y="2422"/>
                  </a:cubicBezTo>
                  <a:cubicBezTo>
                    <a:pt x="1000" y="2422"/>
                    <a:pt x="1077" y="2417"/>
                    <a:pt x="1153" y="2407"/>
                  </a:cubicBezTo>
                  <a:lnTo>
                    <a:pt x="1153" y="2407"/>
                  </a:lnTo>
                  <a:cubicBezTo>
                    <a:pt x="828" y="2707"/>
                    <a:pt x="426" y="2958"/>
                    <a:pt x="0" y="3108"/>
                  </a:cubicBezTo>
                  <a:cubicBezTo>
                    <a:pt x="307" y="3216"/>
                    <a:pt x="630" y="3269"/>
                    <a:pt x="953" y="3269"/>
                  </a:cubicBezTo>
                  <a:cubicBezTo>
                    <a:pt x="1607" y="3269"/>
                    <a:pt x="2262" y="3052"/>
                    <a:pt x="2782" y="2632"/>
                  </a:cubicBezTo>
                  <a:cubicBezTo>
                    <a:pt x="3534" y="2031"/>
                    <a:pt x="3935" y="1003"/>
                    <a:pt x="3835" y="26"/>
                  </a:cubicBezTo>
                  <a:lnTo>
                    <a:pt x="28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6"/>
            <p:cNvSpPr/>
            <p:nvPr/>
          </p:nvSpPr>
          <p:spPr>
            <a:xfrm>
              <a:off x="7842720" y="1220590"/>
              <a:ext cx="121807" cy="77270"/>
            </a:xfrm>
            <a:custGeom>
              <a:avLst/>
              <a:gdLst/>
              <a:ahLst/>
              <a:cxnLst/>
              <a:rect l="l" t="t" r="r" b="b"/>
              <a:pathLst>
                <a:path w="5139" h="3260" extrusionOk="0">
                  <a:moveTo>
                    <a:pt x="1000" y="1"/>
                  </a:moveTo>
                  <a:cubicBezTo>
                    <a:pt x="827" y="1"/>
                    <a:pt x="665" y="32"/>
                    <a:pt x="527" y="120"/>
                  </a:cubicBezTo>
                  <a:cubicBezTo>
                    <a:pt x="251" y="270"/>
                    <a:pt x="101" y="546"/>
                    <a:pt x="50" y="847"/>
                  </a:cubicBezTo>
                  <a:cubicBezTo>
                    <a:pt x="0" y="1147"/>
                    <a:pt x="50" y="1448"/>
                    <a:pt x="101" y="1724"/>
                  </a:cubicBezTo>
                  <a:cubicBezTo>
                    <a:pt x="151" y="2050"/>
                    <a:pt x="201" y="2376"/>
                    <a:pt x="351" y="2676"/>
                  </a:cubicBezTo>
                  <a:cubicBezTo>
                    <a:pt x="502" y="2952"/>
                    <a:pt x="752" y="3203"/>
                    <a:pt x="1078" y="3253"/>
                  </a:cubicBezTo>
                  <a:cubicBezTo>
                    <a:pt x="1117" y="3258"/>
                    <a:pt x="1155" y="3260"/>
                    <a:pt x="1192" y="3260"/>
                  </a:cubicBezTo>
                  <a:cubicBezTo>
                    <a:pt x="1546" y="3260"/>
                    <a:pt x="1861" y="3058"/>
                    <a:pt x="2156" y="2877"/>
                  </a:cubicBezTo>
                  <a:cubicBezTo>
                    <a:pt x="3083" y="2350"/>
                    <a:pt x="4111" y="2025"/>
                    <a:pt x="5138" y="1924"/>
                  </a:cubicBezTo>
                  <a:cubicBezTo>
                    <a:pt x="4035" y="972"/>
                    <a:pt x="2958" y="396"/>
                    <a:pt x="1529" y="70"/>
                  </a:cubicBezTo>
                  <a:cubicBezTo>
                    <a:pt x="1354" y="32"/>
                    <a:pt x="1172"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6"/>
            <p:cNvSpPr/>
            <p:nvPr/>
          </p:nvSpPr>
          <p:spPr>
            <a:xfrm>
              <a:off x="7958554" y="1214878"/>
              <a:ext cx="120029" cy="77839"/>
            </a:xfrm>
            <a:custGeom>
              <a:avLst/>
              <a:gdLst/>
              <a:ahLst/>
              <a:cxnLst/>
              <a:rect l="l" t="t" r="r" b="b"/>
              <a:pathLst>
                <a:path w="5064" h="3284" extrusionOk="0">
                  <a:moveTo>
                    <a:pt x="4105" y="0"/>
                  </a:moveTo>
                  <a:cubicBezTo>
                    <a:pt x="3905" y="0"/>
                    <a:pt x="3703" y="51"/>
                    <a:pt x="3509" y="110"/>
                  </a:cubicBezTo>
                  <a:cubicBezTo>
                    <a:pt x="2081" y="511"/>
                    <a:pt x="1028" y="1138"/>
                    <a:pt x="1" y="2165"/>
                  </a:cubicBezTo>
                  <a:cubicBezTo>
                    <a:pt x="1053" y="2216"/>
                    <a:pt x="2081" y="2466"/>
                    <a:pt x="3033" y="2942"/>
                  </a:cubicBezTo>
                  <a:cubicBezTo>
                    <a:pt x="3315" y="3094"/>
                    <a:pt x="3634" y="3283"/>
                    <a:pt x="3974" y="3283"/>
                  </a:cubicBezTo>
                  <a:cubicBezTo>
                    <a:pt x="4028" y="3283"/>
                    <a:pt x="4082" y="3278"/>
                    <a:pt x="4136" y="3268"/>
                  </a:cubicBezTo>
                  <a:cubicBezTo>
                    <a:pt x="4437" y="3193"/>
                    <a:pt x="4687" y="2917"/>
                    <a:pt x="4813" y="2642"/>
                  </a:cubicBezTo>
                  <a:cubicBezTo>
                    <a:pt x="4963" y="2341"/>
                    <a:pt x="4988" y="2015"/>
                    <a:pt x="5013" y="1689"/>
                  </a:cubicBezTo>
                  <a:cubicBezTo>
                    <a:pt x="5038" y="1388"/>
                    <a:pt x="5063" y="1088"/>
                    <a:pt x="5013" y="787"/>
                  </a:cubicBezTo>
                  <a:cubicBezTo>
                    <a:pt x="4938" y="511"/>
                    <a:pt x="4763" y="210"/>
                    <a:pt x="4512" y="85"/>
                  </a:cubicBezTo>
                  <a:cubicBezTo>
                    <a:pt x="4379" y="24"/>
                    <a:pt x="4243" y="0"/>
                    <a:pt x="4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6"/>
            <p:cNvSpPr/>
            <p:nvPr/>
          </p:nvSpPr>
          <p:spPr>
            <a:xfrm>
              <a:off x="7972230" y="1221633"/>
              <a:ext cx="92084" cy="39820"/>
            </a:xfrm>
            <a:custGeom>
              <a:avLst/>
              <a:gdLst/>
              <a:ahLst/>
              <a:cxnLst/>
              <a:rect l="l" t="t" r="r" b="b"/>
              <a:pathLst>
                <a:path w="3885" h="1680" extrusionOk="0">
                  <a:moveTo>
                    <a:pt x="3866" y="1"/>
                  </a:moveTo>
                  <a:cubicBezTo>
                    <a:pt x="3652" y="1"/>
                    <a:pt x="1658" y="45"/>
                    <a:pt x="0" y="1680"/>
                  </a:cubicBezTo>
                  <a:cubicBezTo>
                    <a:pt x="0" y="1680"/>
                    <a:pt x="2832" y="1580"/>
                    <a:pt x="3885" y="1"/>
                  </a:cubicBezTo>
                  <a:cubicBezTo>
                    <a:pt x="3885" y="1"/>
                    <a:pt x="3878" y="1"/>
                    <a:pt x="3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6"/>
            <p:cNvSpPr/>
            <p:nvPr/>
          </p:nvSpPr>
          <p:spPr>
            <a:xfrm>
              <a:off x="7971614" y="1261430"/>
              <a:ext cx="77270" cy="3010"/>
            </a:xfrm>
            <a:custGeom>
              <a:avLst/>
              <a:gdLst/>
              <a:ahLst/>
              <a:cxnLst/>
              <a:rect l="l" t="t" r="r" b="b"/>
              <a:pathLst>
                <a:path w="3260" h="127" extrusionOk="0">
                  <a:moveTo>
                    <a:pt x="1630" y="1"/>
                  </a:moveTo>
                  <a:cubicBezTo>
                    <a:pt x="728" y="1"/>
                    <a:pt x="1" y="26"/>
                    <a:pt x="1" y="76"/>
                  </a:cubicBezTo>
                  <a:cubicBezTo>
                    <a:pt x="1" y="101"/>
                    <a:pt x="728" y="126"/>
                    <a:pt x="1630" y="126"/>
                  </a:cubicBezTo>
                  <a:cubicBezTo>
                    <a:pt x="2532" y="126"/>
                    <a:pt x="3259" y="101"/>
                    <a:pt x="3259" y="76"/>
                  </a:cubicBezTo>
                  <a:cubicBezTo>
                    <a:pt x="3259" y="51"/>
                    <a:pt x="2532" y="1"/>
                    <a:pt x="1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6"/>
            <p:cNvSpPr/>
            <p:nvPr/>
          </p:nvSpPr>
          <p:spPr>
            <a:xfrm>
              <a:off x="7977563" y="1261761"/>
              <a:ext cx="57644" cy="15193"/>
            </a:xfrm>
            <a:custGeom>
              <a:avLst/>
              <a:gdLst/>
              <a:ahLst/>
              <a:cxnLst/>
              <a:rect l="l" t="t" r="r" b="b"/>
              <a:pathLst>
                <a:path w="2432" h="641" extrusionOk="0">
                  <a:moveTo>
                    <a:pt x="121" y="0"/>
                  </a:moveTo>
                  <a:cubicBezTo>
                    <a:pt x="44" y="0"/>
                    <a:pt x="1" y="5"/>
                    <a:pt x="1" y="12"/>
                  </a:cubicBezTo>
                  <a:cubicBezTo>
                    <a:pt x="1" y="62"/>
                    <a:pt x="552" y="112"/>
                    <a:pt x="1204" y="263"/>
                  </a:cubicBezTo>
                  <a:cubicBezTo>
                    <a:pt x="1845" y="429"/>
                    <a:pt x="2329" y="640"/>
                    <a:pt x="2399" y="640"/>
                  </a:cubicBezTo>
                  <a:cubicBezTo>
                    <a:pt x="2403" y="640"/>
                    <a:pt x="2405" y="640"/>
                    <a:pt x="2407" y="639"/>
                  </a:cubicBezTo>
                  <a:cubicBezTo>
                    <a:pt x="2432" y="613"/>
                    <a:pt x="1930" y="338"/>
                    <a:pt x="1254" y="162"/>
                  </a:cubicBezTo>
                  <a:cubicBezTo>
                    <a:pt x="763" y="35"/>
                    <a:pt x="324"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6"/>
            <p:cNvSpPr/>
            <p:nvPr/>
          </p:nvSpPr>
          <p:spPr>
            <a:xfrm>
              <a:off x="7854595" y="1228033"/>
              <a:ext cx="93886" cy="34037"/>
            </a:xfrm>
            <a:custGeom>
              <a:avLst/>
              <a:gdLst/>
              <a:ahLst/>
              <a:cxnLst/>
              <a:rect l="l" t="t" r="r" b="b"/>
              <a:pathLst>
                <a:path w="3961" h="1436" extrusionOk="0">
                  <a:moveTo>
                    <a:pt x="192" y="1"/>
                  </a:moveTo>
                  <a:cubicBezTo>
                    <a:pt x="69" y="1"/>
                    <a:pt x="1" y="6"/>
                    <a:pt x="1" y="6"/>
                  </a:cubicBezTo>
                  <a:cubicBezTo>
                    <a:pt x="1049" y="1373"/>
                    <a:pt x="3464" y="1436"/>
                    <a:pt x="3894" y="1436"/>
                  </a:cubicBezTo>
                  <a:cubicBezTo>
                    <a:pt x="3937" y="1436"/>
                    <a:pt x="3961" y="1435"/>
                    <a:pt x="3961" y="1435"/>
                  </a:cubicBezTo>
                  <a:cubicBezTo>
                    <a:pt x="2459" y="119"/>
                    <a:pt x="756"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6"/>
            <p:cNvSpPr/>
            <p:nvPr/>
          </p:nvSpPr>
          <p:spPr>
            <a:xfrm>
              <a:off x="7872419" y="1263160"/>
              <a:ext cx="77246" cy="5665"/>
            </a:xfrm>
            <a:custGeom>
              <a:avLst/>
              <a:gdLst/>
              <a:ahLst/>
              <a:cxnLst/>
              <a:rect l="l" t="t" r="r" b="b"/>
              <a:pathLst>
                <a:path w="3259" h="239" extrusionOk="0">
                  <a:moveTo>
                    <a:pt x="2971" y="1"/>
                  </a:moveTo>
                  <a:cubicBezTo>
                    <a:pt x="2678" y="1"/>
                    <a:pt x="2187" y="22"/>
                    <a:pt x="1630" y="53"/>
                  </a:cubicBezTo>
                  <a:cubicBezTo>
                    <a:pt x="727" y="128"/>
                    <a:pt x="0" y="179"/>
                    <a:pt x="0" y="229"/>
                  </a:cubicBezTo>
                  <a:cubicBezTo>
                    <a:pt x="0" y="235"/>
                    <a:pt x="54" y="238"/>
                    <a:pt x="150" y="238"/>
                  </a:cubicBezTo>
                  <a:cubicBezTo>
                    <a:pt x="412" y="238"/>
                    <a:pt x="987" y="215"/>
                    <a:pt x="1630" y="179"/>
                  </a:cubicBezTo>
                  <a:cubicBezTo>
                    <a:pt x="2532" y="128"/>
                    <a:pt x="3259" y="53"/>
                    <a:pt x="3259" y="28"/>
                  </a:cubicBezTo>
                  <a:cubicBezTo>
                    <a:pt x="3259" y="9"/>
                    <a:pt x="3153" y="1"/>
                    <a:pt x="2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6"/>
            <p:cNvSpPr/>
            <p:nvPr/>
          </p:nvSpPr>
          <p:spPr>
            <a:xfrm>
              <a:off x="7887281" y="1263041"/>
              <a:ext cx="56459" cy="18061"/>
            </a:xfrm>
            <a:custGeom>
              <a:avLst/>
              <a:gdLst/>
              <a:ahLst/>
              <a:cxnLst/>
              <a:rect l="l" t="t" r="r" b="b"/>
              <a:pathLst>
                <a:path w="2382" h="762" extrusionOk="0">
                  <a:moveTo>
                    <a:pt x="2316" y="0"/>
                  </a:moveTo>
                  <a:cubicBezTo>
                    <a:pt x="2147" y="0"/>
                    <a:pt x="1674" y="48"/>
                    <a:pt x="1153" y="209"/>
                  </a:cubicBezTo>
                  <a:cubicBezTo>
                    <a:pt x="476" y="434"/>
                    <a:pt x="0" y="735"/>
                    <a:pt x="0" y="760"/>
                  </a:cubicBezTo>
                  <a:cubicBezTo>
                    <a:pt x="1" y="761"/>
                    <a:pt x="3" y="762"/>
                    <a:pt x="7" y="762"/>
                  </a:cubicBezTo>
                  <a:cubicBezTo>
                    <a:pt x="72" y="762"/>
                    <a:pt x="557" y="525"/>
                    <a:pt x="1178" y="334"/>
                  </a:cubicBezTo>
                  <a:cubicBezTo>
                    <a:pt x="1830" y="133"/>
                    <a:pt x="2381" y="58"/>
                    <a:pt x="2381" y="8"/>
                  </a:cubicBezTo>
                  <a:cubicBezTo>
                    <a:pt x="2381" y="3"/>
                    <a:pt x="235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6"/>
            <p:cNvSpPr/>
            <p:nvPr/>
          </p:nvSpPr>
          <p:spPr>
            <a:xfrm>
              <a:off x="7976971" y="1245407"/>
              <a:ext cx="6566" cy="23774"/>
            </a:xfrm>
            <a:custGeom>
              <a:avLst/>
              <a:gdLst/>
              <a:ahLst/>
              <a:cxnLst/>
              <a:rect l="l" t="t" r="r" b="b"/>
              <a:pathLst>
                <a:path w="277" h="1003" extrusionOk="0">
                  <a:moveTo>
                    <a:pt x="226" y="0"/>
                  </a:moveTo>
                  <a:lnTo>
                    <a:pt x="1" y="176"/>
                  </a:lnTo>
                  <a:lnTo>
                    <a:pt x="26" y="953"/>
                  </a:lnTo>
                  <a:lnTo>
                    <a:pt x="276" y="1003"/>
                  </a:lnTo>
                  <a:lnTo>
                    <a:pt x="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6"/>
            <p:cNvSpPr/>
            <p:nvPr/>
          </p:nvSpPr>
          <p:spPr>
            <a:xfrm>
              <a:off x="7934804" y="1244222"/>
              <a:ext cx="7727" cy="26736"/>
            </a:xfrm>
            <a:custGeom>
              <a:avLst/>
              <a:gdLst/>
              <a:ahLst/>
              <a:cxnLst/>
              <a:rect l="l" t="t" r="r" b="b"/>
              <a:pathLst>
                <a:path w="326" h="1128" extrusionOk="0">
                  <a:moveTo>
                    <a:pt x="0" y="0"/>
                  </a:moveTo>
                  <a:lnTo>
                    <a:pt x="75" y="1128"/>
                  </a:lnTo>
                  <a:lnTo>
                    <a:pt x="326" y="1078"/>
                  </a:lnTo>
                  <a:lnTo>
                    <a:pt x="226" y="15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6"/>
            <p:cNvSpPr/>
            <p:nvPr/>
          </p:nvSpPr>
          <p:spPr>
            <a:xfrm>
              <a:off x="7937767" y="1242634"/>
              <a:ext cx="42190" cy="39038"/>
            </a:xfrm>
            <a:custGeom>
              <a:avLst/>
              <a:gdLst/>
              <a:ahLst/>
              <a:cxnLst/>
              <a:rect l="l" t="t" r="r" b="b"/>
              <a:pathLst>
                <a:path w="1780" h="1647" extrusionOk="0">
                  <a:moveTo>
                    <a:pt x="811" y="0"/>
                  </a:moveTo>
                  <a:cubicBezTo>
                    <a:pt x="591" y="0"/>
                    <a:pt x="371" y="13"/>
                    <a:pt x="151" y="42"/>
                  </a:cubicBezTo>
                  <a:cubicBezTo>
                    <a:pt x="0" y="418"/>
                    <a:pt x="25" y="769"/>
                    <a:pt x="101" y="1170"/>
                  </a:cubicBezTo>
                  <a:cubicBezTo>
                    <a:pt x="126" y="1295"/>
                    <a:pt x="151" y="1420"/>
                    <a:pt x="251" y="1496"/>
                  </a:cubicBezTo>
                  <a:cubicBezTo>
                    <a:pt x="351" y="1621"/>
                    <a:pt x="527" y="1621"/>
                    <a:pt x="677" y="1646"/>
                  </a:cubicBezTo>
                  <a:cubicBezTo>
                    <a:pt x="978" y="1646"/>
                    <a:pt x="1304" y="1646"/>
                    <a:pt x="1604" y="1596"/>
                  </a:cubicBezTo>
                  <a:cubicBezTo>
                    <a:pt x="1655" y="1596"/>
                    <a:pt x="1705" y="1596"/>
                    <a:pt x="1755" y="1546"/>
                  </a:cubicBezTo>
                  <a:cubicBezTo>
                    <a:pt x="1780" y="1496"/>
                    <a:pt x="1780" y="1446"/>
                    <a:pt x="1780" y="1370"/>
                  </a:cubicBezTo>
                  <a:cubicBezTo>
                    <a:pt x="1755" y="1095"/>
                    <a:pt x="1730" y="794"/>
                    <a:pt x="1730" y="518"/>
                  </a:cubicBezTo>
                  <a:cubicBezTo>
                    <a:pt x="1705" y="368"/>
                    <a:pt x="1705" y="243"/>
                    <a:pt x="1604" y="142"/>
                  </a:cubicBezTo>
                  <a:cubicBezTo>
                    <a:pt x="1529" y="67"/>
                    <a:pt x="1404" y="42"/>
                    <a:pt x="1279" y="17"/>
                  </a:cubicBezTo>
                  <a:cubicBezTo>
                    <a:pt x="1123" y="7"/>
                    <a:pt x="967" y="0"/>
                    <a:pt x="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6"/>
            <p:cNvSpPr/>
            <p:nvPr/>
          </p:nvSpPr>
          <p:spPr>
            <a:xfrm>
              <a:off x="7941915" y="1251332"/>
              <a:ext cx="36857" cy="25575"/>
            </a:xfrm>
            <a:custGeom>
              <a:avLst/>
              <a:gdLst/>
              <a:ahLst/>
              <a:cxnLst/>
              <a:rect l="l" t="t" r="r" b="b"/>
              <a:pathLst>
                <a:path w="1555" h="1079" extrusionOk="0">
                  <a:moveTo>
                    <a:pt x="1530" y="1"/>
                  </a:moveTo>
                  <a:cubicBezTo>
                    <a:pt x="1505" y="1"/>
                    <a:pt x="1480" y="101"/>
                    <a:pt x="1379" y="251"/>
                  </a:cubicBezTo>
                  <a:cubicBezTo>
                    <a:pt x="1304" y="427"/>
                    <a:pt x="1154" y="602"/>
                    <a:pt x="928" y="753"/>
                  </a:cubicBezTo>
                  <a:cubicBezTo>
                    <a:pt x="703" y="903"/>
                    <a:pt x="477" y="978"/>
                    <a:pt x="302" y="1003"/>
                  </a:cubicBezTo>
                  <a:cubicBezTo>
                    <a:pt x="126" y="1003"/>
                    <a:pt x="1" y="1003"/>
                    <a:pt x="1" y="1028"/>
                  </a:cubicBezTo>
                  <a:cubicBezTo>
                    <a:pt x="1" y="1028"/>
                    <a:pt x="101" y="1079"/>
                    <a:pt x="302" y="1079"/>
                  </a:cubicBezTo>
                  <a:cubicBezTo>
                    <a:pt x="477" y="1079"/>
                    <a:pt x="753" y="1028"/>
                    <a:pt x="1003" y="853"/>
                  </a:cubicBezTo>
                  <a:cubicBezTo>
                    <a:pt x="1254" y="703"/>
                    <a:pt x="1404" y="477"/>
                    <a:pt x="1480" y="302"/>
                  </a:cubicBezTo>
                  <a:cubicBezTo>
                    <a:pt x="1530" y="126"/>
                    <a:pt x="1555" y="1"/>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6"/>
            <p:cNvSpPr/>
            <p:nvPr/>
          </p:nvSpPr>
          <p:spPr>
            <a:xfrm>
              <a:off x="7948457" y="1243582"/>
              <a:ext cx="20218" cy="24200"/>
            </a:xfrm>
            <a:custGeom>
              <a:avLst/>
              <a:gdLst/>
              <a:ahLst/>
              <a:cxnLst/>
              <a:rect l="l" t="t" r="r" b="b"/>
              <a:pathLst>
                <a:path w="853" h="1021" extrusionOk="0">
                  <a:moveTo>
                    <a:pt x="7" y="1"/>
                  </a:moveTo>
                  <a:cubicBezTo>
                    <a:pt x="5" y="1"/>
                    <a:pt x="2" y="1"/>
                    <a:pt x="1" y="2"/>
                  </a:cubicBezTo>
                  <a:cubicBezTo>
                    <a:pt x="1" y="2"/>
                    <a:pt x="1" y="77"/>
                    <a:pt x="26" y="203"/>
                  </a:cubicBezTo>
                  <a:cubicBezTo>
                    <a:pt x="76" y="328"/>
                    <a:pt x="126" y="503"/>
                    <a:pt x="251" y="654"/>
                  </a:cubicBezTo>
                  <a:cubicBezTo>
                    <a:pt x="351" y="829"/>
                    <a:pt x="502" y="954"/>
                    <a:pt x="627" y="979"/>
                  </a:cubicBezTo>
                  <a:cubicBezTo>
                    <a:pt x="715" y="1009"/>
                    <a:pt x="777" y="1021"/>
                    <a:pt x="814" y="1021"/>
                  </a:cubicBezTo>
                  <a:cubicBezTo>
                    <a:pt x="840" y="1021"/>
                    <a:pt x="853" y="1015"/>
                    <a:pt x="853" y="1005"/>
                  </a:cubicBezTo>
                  <a:cubicBezTo>
                    <a:pt x="853" y="979"/>
                    <a:pt x="777" y="979"/>
                    <a:pt x="677" y="904"/>
                  </a:cubicBezTo>
                  <a:cubicBezTo>
                    <a:pt x="577" y="854"/>
                    <a:pt x="452" y="754"/>
                    <a:pt x="351" y="578"/>
                  </a:cubicBezTo>
                  <a:cubicBezTo>
                    <a:pt x="135" y="289"/>
                    <a:pt x="57"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6"/>
            <p:cNvSpPr/>
            <p:nvPr/>
          </p:nvSpPr>
          <p:spPr>
            <a:xfrm>
              <a:off x="7922905" y="1267971"/>
              <a:ext cx="68358" cy="105761"/>
            </a:xfrm>
            <a:custGeom>
              <a:avLst/>
              <a:gdLst/>
              <a:ahLst/>
              <a:cxnLst/>
              <a:rect l="l" t="t" r="r" b="b"/>
              <a:pathLst>
                <a:path w="2884" h="4462" extrusionOk="0">
                  <a:moveTo>
                    <a:pt x="2407" y="1"/>
                  </a:moveTo>
                  <a:lnTo>
                    <a:pt x="1605" y="502"/>
                  </a:lnTo>
                  <a:cubicBezTo>
                    <a:pt x="1755" y="1153"/>
                    <a:pt x="1655" y="1830"/>
                    <a:pt x="1379" y="2432"/>
                  </a:cubicBezTo>
                  <a:cubicBezTo>
                    <a:pt x="1079" y="3008"/>
                    <a:pt x="577" y="3509"/>
                    <a:pt x="1" y="3785"/>
                  </a:cubicBezTo>
                  <a:cubicBezTo>
                    <a:pt x="121" y="3825"/>
                    <a:pt x="248" y="3845"/>
                    <a:pt x="377" y="3845"/>
                  </a:cubicBezTo>
                  <a:cubicBezTo>
                    <a:pt x="652" y="3845"/>
                    <a:pt x="932" y="3755"/>
                    <a:pt x="1154" y="3585"/>
                  </a:cubicBezTo>
                  <a:lnTo>
                    <a:pt x="1154" y="3585"/>
                  </a:lnTo>
                  <a:cubicBezTo>
                    <a:pt x="1129" y="3910"/>
                    <a:pt x="1003" y="4211"/>
                    <a:pt x="853" y="4462"/>
                  </a:cubicBezTo>
                  <a:cubicBezTo>
                    <a:pt x="1480" y="4437"/>
                    <a:pt x="2056" y="4061"/>
                    <a:pt x="2382" y="3559"/>
                  </a:cubicBezTo>
                  <a:cubicBezTo>
                    <a:pt x="2733" y="3058"/>
                    <a:pt x="2883" y="2407"/>
                    <a:pt x="2858" y="1805"/>
                  </a:cubicBezTo>
                  <a:cubicBezTo>
                    <a:pt x="2833" y="1179"/>
                    <a:pt x="2657" y="577"/>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6"/>
            <p:cNvSpPr/>
            <p:nvPr/>
          </p:nvSpPr>
          <p:spPr>
            <a:xfrm>
              <a:off x="7685288" y="1499592"/>
              <a:ext cx="112895" cy="234560"/>
            </a:xfrm>
            <a:custGeom>
              <a:avLst/>
              <a:gdLst/>
              <a:ahLst/>
              <a:cxnLst/>
              <a:rect l="l" t="t" r="r" b="b"/>
              <a:pathLst>
                <a:path w="4763" h="9896" extrusionOk="0">
                  <a:moveTo>
                    <a:pt x="535" y="0"/>
                  </a:moveTo>
                  <a:cubicBezTo>
                    <a:pt x="462" y="0"/>
                    <a:pt x="369" y="148"/>
                    <a:pt x="276" y="404"/>
                  </a:cubicBezTo>
                  <a:cubicBezTo>
                    <a:pt x="251" y="479"/>
                    <a:pt x="226" y="554"/>
                    <a:pt x="201" y="655"/>
                  </a:cubicBezTo>
                  <a:cubicBezTo>
                    <a:pt x="176" y="730"/>
                    <a:pt x="151" y="830"/>
                    <a:pt x="126" y="930"/>
                  </a:cubicBezTo>
                  <a:cubicBezTo>
                    <a:pt x="101" y="1131"/>
                    <a:pt x="51" y="1382"/>
                    <a:pt x="26" y="1657"/>
                  </a:cubicBezTo>
                  <a:cubicBezTo>
                    <a:pt x="26" y="1783"/>
                    <a:pt x="1" y="1908"/>
                    <a:pt x="1" y="2058"/>
                  </a:cubicBezTo>
                  <a:cubicBezTo>
                    <a:pt x="1" y="2209"/>
                    <a:pt x="1" y="2359"/>
                    <a:pt x="1" y="2509"/>
                  </a:cubicBezTo>
                  <a:cubicBezTo>
                    <a:pt x="1" y="2835"/>
                    <a:pt x="51" y="3161"/>
                    <a:pt x="101" y="3512"/>
                  </a:cubicBezTo>
                  <a:cubicBezTo>
                    <a:pt x="201" y="4214"/>
                    <a:pt x="402" y="4991"/>
                    <a:pt x="702" y="5742"/>
                  </a:cubicBezTo>
                  <a:cubicBezTo>
                    <a:pt x="1028" y="6494"/>
                    <a:pt x="1429" y="7171"/>
                    <a:pt x="1855" y="7722"/>
                  </a:cubicBezTo>
                  <a:cubicBezTo>
                    <a:pt x="2081" y="7998"/>
                    <a:pt x="2281" y="8274"/>
                    <a:pt x="2507" y="8499"/>
                  </a:cubicBezTo>
                  <a:cubicBezTo>
                    <a:pt x="2632" y="8600"/>
                    <a:pt x="2733" y="8725"/>
                    <a:pt x="2833" y="8825"/>
                  </a:cubicBezTo>
                  <a:cubicBezTo>
                    <a:pt x="2958" y="8900"/>
                    <a:pt x="3058" y="9001"/>
                    <a:pt x="3159" y="9076"/>
                  </a:cubicBezTo>
                  <a:cubicBezTo>
                    <a:pt x="3359" y="9276"/>
                    <a:pt x="3560" y="9402"/>
                    <a:pt x="3735" y="9502"/>
                  </a:cubicBezTo>
                  <a:cubicBezTo>
                    <a:pt x="3835" y="9577"/>
                    <a:pt x="3911" y="9627"/>
                    <a:pt x="3986" y="9652"/>
                  </a:cubicBezTo>
                  <a:cubicBezTo>
                    <a:pt x="4061" y="9702"/>
                    <a:pt x="4136" y="9752"/>
                    <a:pt x="4211" y="9778"/>
                  </a:cubicBezTo>
                  <a:cubicBezTo>
                    <a:pt x="4384" y="9856"/>
                    <a:pt x="4517" y="9895"/>
                    <a:pt x="4605" y="9895"/>
                  </a:cubicBezTo>
                  <a:cubicBezTo>
                    <a:pt x="4657" y="9895"/>
                    <a:pt x="4694" y="9881"/>
                    <a:pt x="4713" y="9853"/>
                  </a:cubicBezTo>
                  <a:cubicBezTo>
                    <a:pt x="4763" y="9778"/>
                    <a:pt x="4687" y="9627"/>
                    <a:pt x="4512" y="9402"/>
                  </a:cubicBezTo>
                  <a:cubicBezTo>
                    <a:pt x="4462" y="9351"/>
                    <a:pt x="4412" y="9276"/>
                    <a:pt x="4362" y="9226"/>
                  </a:cubicBezTo>
                  <a:cubicBezTo>
                    <a:pt x="4312" y="9151"/>
                    <a:pt x="4236" y="9076"/>
                    <a:pt x="4186" y="9001"/>
                  </a:cubicBezTo>
                  <a:cubicBezTo>
                    <a:pt x="4061" y="8850"/>
                    <a:pt x="3911" y="8675"/>
                    <a:pt x="3760" y="8474"/>
                  </a:cubicBezTo>
                  <a:cubicBezTo>
                    <a:pt x="3685" y="8399"/>
                    <a:pt x="3610" y="8299"/>
                    <a:pt x="3535" y="8174"/>
                  </a:cubicBezTo>
                  <a:cubicBezTo>
                    <a:pt x="3434" y="8073"/>
                    <a:pt x="3359" y="7973"/>
                    <a:pt x="3284" y="7848"/>
                  </a:cubicBezTo>
                  <a:cubicBezTo>
                    <a:pt x="3109" y="7622"/>
                    <a:pt x="2958" y="7372"/>
                    <a:pt x="2783" y="7096"/>
                  </a:cubicBezTo>
                  <a:cubicBezTo>
                    <a:pt x="2457" y="6544"/>
                    <a:pt x="2106" y="5943"/>
                    <a:pt x="1830" y="5266"/>
                  </a:cubicBezTo>
                  <a:cubicBezTo>
                    <a:pt x="1555" y="4590"/>
                    <a:pt x="1329" y="3913"/>
                    <a:pt x="1179" y="3311"/>
                  </a:cubicBezTo>
                  <a:cubicBezTo>
                    <a:pt x="1129" y="2986"/>
                    <a:pt x="1053" y="2710"/>
                    <a:pt x="1003" y="2409"/>
                  </a:cubicBezTo>
                  <a:cubicBezTo>
                    <a:pt x="978" y="2284"/>
                    <a:pt x="953" y="2133"/>
                    <a:pt x="928" y="2008"/>
                  </a:cubicBezTo>
                  <a:cubicBezTo>
                    <a:pt x="903" y="1883"/>
                    <a:pt x="903" y="1757"/>
                    <a:pt x="878" y="1632"/>
                  </a:cubicBezTo>
                  <a:cubicBezTo>
                    <a:pt x="853" y="1382"/>
                    <a:pt x="828" y="1181"/>
                    <a:pt x="803" y="981"/>
                  </a:cubicBezTo>
                  <a:cubicBezTo>
                    <a:pt x="803" y="880"/>
                    <a:pt x="778" y="780"/>
                    <a:pt x="778" y="705"/>
                  </a:cubicBezTo>
                  <a:cubicBezTo>
                    <a:pt x="753" y="605"/>
                    <a:pt x="753" y="529"/>
                    <a:pt x="753" y="454"/>
                  </a:cubicBezTo>
                  <a:cubicBezTo>
                    <a:pt x="702" y="179"/>
                    <a:pt x="652" y="3"/>
                    <a:pt x="552" y="3"/>
                  </a:cubicBezTo>
                  <a:cubicBezTo>
                    <a:pt x="547" y="1"/>
                    <a:pt x="541" y="0"/>
                    <a:pt x="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6"/>
            <p:cNvSpPr/>
            <p:nvPr/>
          </p:nvSpPr>
          <p:spPr>
            <a:xfrm>
              <a:off x="7710839" y="1303644"/>
              <a:ext cx="127140" cy="123822"/>
            </a:xfrm>
            <a:custGeom>
              <a:avLst/>
              <a:gdLst/>
              <a:ahLst/>
              <a:cxnLst/>
              <a:rect l="l" t="t" r="r" b="b"/>
              <a:pathLst>
                <a:path w="5364" h="5224" extrusionOk="0">
                  <a:moveTo>
                    <a:pt x="5049" y="1"/>
                  </a:moveTo>
                  <a:cubicBezTo>
                    <a:pt x="4841" y="1"/>
                    <a:pt x="4514" y="70"/>
                    <a:pt x="4111" y="225"/>
                  </a:cubicBezTo>
                  <a:cubicBezTo>
                    <a:pt x="3935" y="275"/>
                    <a:pt x="3760" y="375"/>
                    <a:pt x="3584" y="476"/>
                  </a:cubicBezTo>
                  <a:cubicBezTo>
                    <a:pt x="3384" y="551"/>
                    <a:pt x="3208" y="676"/>
                    <a:pt x="3008" y="801"/>
                  </a:cubicBezTo>
                  <a:cubicBezTo>
                    <a:pt x="2632" y="1052"/>
                    <a:pt x="2206" y="1378"/>
                    <a:pt x="1830" y="1754"/>
                  </a:cubicBezTo>
                  <a:cubicBezTo>
                    <a:pt x="1454" y="2155"/>
                    <a:pt x="1128" y="2556"/>
                    <a:pt x="878" y="2932"/>
                  </a:cubicBezTo>
                  <a:cubicBezTo>
                    <a:pt x="752" y="3132"/>
                    <a:pt x="627" y="3333"/>
                    <a:pt x="527" y="3508"/>
                  </a:cubicBezTo>
                  <a:cubicBezTo>
                    <a:pt x="426" y="3709"/>
                    <a:pt x="351" y="3884"/>
                    <a:pt x="301" y="4034"/>
                  </a:cubicBezTo>
                  <a:cubicBezTo>
                    <a:pt x="25" y="4711"/>
                    <a:pt x="0" y="5162"/>
                    <a:pt x="151" y="5212"/>
                  </a:cubicBezTo>
                  <a:cubicBezTo>
                    <a:pt x="165" y="5220"/>
                    <a:pt x="181" y="5223"/>
                    <a:pt x="199" y="5223"/>
                  </a:cubicBezTo>
                  <a:cubicBezTo>
                    <a:pt x="360" y="5223"/>
                    <a:pt x="643" y="4916"/>
                    <a:pt x="1028" y="4486"/>
                  </a:cubicBezTo>
                  <a:cubicBezTo>
                    <a:pt x="1128" y="4360"/>
                    <a:pt x="1228" y="4210"/>
                    <a:pt x="1354" y="4060"/>
                  </a:cubicBezTo>
                  <a:cubicBezTo>
                    <a:pt x="1479" y="3934"/>
                    <a:pt x="1629" y="3784"/>
                    <a:pt x="1755" y="3608"/>
                  </a:cubicBezTo>
                  <a:cubicBezTo>
                    <a:pt x="2031" y="3308"/>
                    <a:pt x="2356" y="2957"/>
                    <a:pt x="2682" y="2606"/>
                  </a:cubicBezTo>
                  <a:cubicBezTo>
                    <a:pt x="3033" y="2280"/>
                    <a:pt x="3359" y="1979"/>
                    <a:pt x="3685" y="1679"/>
                  </a:cubicBezTo>
                  <a:cubicBezTo>
                    <a:pt x="3835" y="1553"/>
                    <a:pt x="3985" y="1428"/>
                    <a:pt x="4136" y="1303"/>
                  </a:cubicBezTo>
                  <a:cubicBezTo>
                    <a:pt x="4286" y="1177"/>
                    <a:pt x="4411" y="1052"/>
                    <a:pt x="4537" y="952"/>
                  </a:cubicBezTo>
                  <a:cubicBezTo>
                    <a:pt x="5038" y="551"/>
                    <a:pt x="5364" y="250"/>
                    <a:pt x="5289" y="75"/>
                  </a:cubicBezTo>
                  <a:cubicBezTo>
                    <a:pt x="5260" y="27"/>
                    <a:pt x="5177" y="1"/>
                    <a:pt x="5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36"/>
          <p:cNvGrpSpPr/>
          <p:nvPr/>
        </p:nvGrpSpPr>
        <p:grpSpPr>
          <a:xfrm>
            <a:off x="7415548" y="1617653"/>
            <a:ext cx="393239" cy="227976"/>
            <a:chOff x="7547624" y="1421042"/>
            <a:chExt cx="461440" cy="267483"/>
          </a:xfrm>
        </p:grpSpPr>
        <p:sp>
          <p:nvSpPr>
            <p:cNvPr id="4292" name="Google Shape;4292;p36"/>
            <p:cNvSpPr/>
            <p:nvPr/>
          </p:nvSpPr>
          <p:spPr>
            <a:xfrm>
              <a:off x="7955591" y="1522536"/>
              <a:ext cx="35056" cy="32733"/>
            </a:xfrm>
            <a:custGeom>
              <a:avLst/>
              <a:gdLst/>
              <a:ahLst/>
              <a:cxnLst/>
              <a:rect l="l" t="t" r="r" b="b"/>
              <a:pathLst>
                <a:path w="1479" h="1381" extrusionOk="0">
                  <a:moveTo>
                    <a:pt x="745" y="0"/>
                  </a:moveTo>
                  <a:cubicBezTo>
                    <a:pt x="654" y="0"/>
                    <a:pt x="562" y="20"/>
                    <a:pt x="476" y="63"/>
                  </a:cubicBezTo>
                  <a:cubicBezTo>
                    <a:pt x="126" y="213"/>
                    <a:pt x="0" y="539"/>
                    <a:pt x="50" y="890"/>
                  </a:cubicBezTo>
                  <a:cubicBezTo>
                    <a:pt x="50" y="890"/>
                    <a:pt x="50" y="915"/>
                    <a:pt x="75" y="915"/>
                  </a:cubicBezTo>
                  <a:cubicBezTo>
                    <a:pt x="101" y="1115"/>
                    <a:pt x="326" y="1341"/>
                    <a:pt x="502" y="1366"/>
                  </a:cubicBezTo>
                  <a:lnTo>
                    <a:pt x="552" y="1366"/>
                  </a:lnTo>
                  <a:cubicBezTo>
                    <a:pt x="608" y="1375"/>
                    <a:pt x="664" y="1380"/>
                    <a:pt x="719" y="1380"/>
                  </a:cubicBezTo>
                  <a:cubicBezTo>
                    <a:pt x="960" y="1380"/>
                    <a:pt x="1186" y="1285"/>
                    <a:pt x="1329" y="1040"/>
                  </a:cubicBezTo>
                  <a:cubicBezTo>
                    <a:pt x="1479" y="789"/>
                    <a:pt x="1454" y="414"/>
                    <a:pt x="1228" y="188"/>
                  </a:cubicBezTo>
                  <a:cubicBezTo>
                    <a:pt x="1096" y="72"/>
                    <a:pt x="921" y="0"/>
                    <a:pt x="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6"/>
            <p:cNvSpPr/>
            <p:nvPr/>
          </p:nvSpPr>
          <p:spPr>
            <a:xfrm>
              <a:off x="7992425" y="1421042"/>
              <a:ext cx="16639" cy="15857"/>
            </a:xfrm>
            <a:custGeom>
              <a:avLst/>
              <a:gdLst/>
              <a:ahLst/>
              <a:cxnLst/>
              <a:rect l="l" t="t" r="r" b="b"/>
              <a:pathLst>
                <a:path w="702" h="669" extrusionOk="0">
                  <a:moveTo>
                    <a:pt x="365" y="1"/>
                  </a:moveTo>
                  <a:cubicBezTo>
                    <a:pt x="255" y="1"/>
                    <a:pt x="144" y="51"/>
                    <a:pt x="75" y="159"/>
                  </a:cubicBezTo>
                  <a:cubicBezTo>
                    <a:pt x="75" y="159"/>
                    <a:pt x="50" y="184"/>
                    <a:pt x="50" y="184"/>
                  </a:cubicBezTo>
                  <a:cubicBezTo>
                    <a:pt x="0" y="284"/>
                    <a:pt x="0" y="385"/>
                    <a:pt x="50" y="485"/>
                  </a:cubicBezTo>
                  <a:lnTo>
                    <a:pt x="75" y="510"/>
                  </a:lnTo>
                  <a:cubicBezTo>
                    <a:pt x="144" y="618"/>
                    <a:pt x="255" y="668"/>
                    <a:pt x="365" y="668"/>
                  </a:cubicBezTo>
                  <a:cubicBezTo>
                    <a:pt x="535" y="668"/>
                    <a:pt x="702" y="548"/>
                    <a:pt x="702" y="335"/>
                  </a:cubicBezTo>
                  <a:cubicBezTo>
                    <a:pt x="702" y="121"/>
                    <a:pt x="535"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6"/>
            <p:cNvSpPr/>
            <p:nvPr/>
          </p:nvSpPr>
          <p:spPr>
            <a:xfrm>
              <a:off x="7884294" y="1477668"/>
              <a:ext cx="16070" cy="12515"/>
            </a:xfrm>
            <a:custGeom>
              <a:avLst/>
              <a:gdLst/>
              <a:ahLst/>
              <a:cxnLst/>
              <a:rect l="l" t="t" r="r" b="b"/>
              <a:pathLst>
                <a:path w="678" h="528" extrusionOk="0">
                  <a:moveTo>
                    <a:pt x="327" y="1"/>
                  </a:moveTo>
                  <a:cubicBezTo>
                    <a:pt x="1" y="1"/>
                    <a:pt x="1" y="527"/>
                    <a:pt x="327" y="527"/>
                  </a:cubicBezTo>
                  <a:cubicBezTo>
                    <a:pt x="677" y="527"/>
                    <a:pt x="677"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6"/>
            <p:cNvSpPr/>
            <p:nvPr/>
          </p:nvSpPr>
          <p:spPr>
            <a:xfrm>
              <a:off x="7607923" y="1423602"/>
              <a:ext cx="13724" cy="10737"/>
            </a:xfrm>
            <a:custGeom>
              <a:avLst/>
              <a:gdLst/>
              <a:ahLst/>
              <a:cxnLst/>
              <a:rect l="l" t="t" r="r" b="b"/>
              <a:pathLst>
                <a:path w="579" h="453" extrusionOk="0">
                  <a:moveTo>
                    <a:pt x="243" y="0"/>
                  </a:moveTo>
                  <a:cubicBezTo>
                    <a:pt x="1" y="0"/>
                    <a:pt x="5" y="453"/>
                    <a:pt x="258" y="453"/>
                  </a:cubicBezTo>
                  <a:cubicBezTo>
                    <a:pt x="279" y="453"/>
                    <a:pt x="303" y="450"/>
                    <a:pt x="328" y="442"/>
                  </a:cubicBezTo>
                  <a:cubicBezTo>
                    <a:pt x="353" y="417"/>
                    <a:pt x="353" y="417"/>
                    <a:pt x="378" y="417"/>
                  </a:cubicBezTo>
                  <a:cubicBezTo>
                    <a:pt x="579" y="367"/>
                    <a:pt x="579" y="92"/>
                    <a:pt x="378" y="16"/>
                  </a:cubicBezTo>
                  <a:lnTo>
                    <a:pt x="328" y="16"/>
                  </a:lnTo>
                  <a:cubicBezTo>
                    <a:pt x="297" y="5"/>
                    <a:pt x="26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6"/>
            <p:cNvSpPr/>
            <p:nvPr/>
          </p:nvSpPr>
          <p:spPr>
            <a:xfrm>
              <a:off x="7547624" y="1655792"/>
              <a:ext cx="35056" cy="32733"/>
            </a:xfrm>
            <a:custGeom>
              <a:avLst/>
              <a:gdLst/>
              <a:ahLst/>
              <a:cxnLst/>
              <a:rect l="l" t="t" r="r" b="b"/>
              <a:pathLst>
                <a:path w="1479" h="1381" extrusionOk="0">
                  <a:moveTo>
                    <a:pt x="745" y="0"/>
                  </a:moveTo>
                  <a:cubicBezTo>
                    <a:pt x="654" y="0"/>
                    <a:pt x="562" y="20"/>
                    <a:pt x="476" y="63"/>
                  </a:cubicBezTo>
                  <a:cubicBezTo>
                    <a:pt x="126" y="213"/>
                    <a:pt x="0" y="539"/>
                    <a:pt x="50" y="890"/>
                  </a:cubicBezTo>
                  <a:cubicBezTo>
                    <a:pt x="50" y="890"/>
                    <a:pt x="50" y="915"/>
                    <a:pt x="75" y="915"/>
                  </a:cubicBezTo>
                  <a:cubicBezTo>
                    <a:pt x="101" y="1115"/>
                    <a:pt x="326" y="1341"/>
                    <a:pt x="502" y="1366"/>
                  </a:cubicBezTo>
                  <a:lnTo>
                    <a:pt x="552" y="1366"/>
                  </a:lnTo>
                  <a:cubicBezTo>
                    <a:pt x="608" y="1375"/>
                    <a:pt x="664" y="1380"/>
                    <a:pt x="719" y="1380"/>
                  </a:cubicBezTo>
                  <a:cubicBezTo>
                    <a:pt x="960" y="1380"/>
                    <a:pt x="1186" y="1285"/>
                    <a:pt x="1329" y="1040"/>
                  </a:cubicBezTo>
                  <a:cubicBezTo>
                    <a:pt x="1479" y="789"/>
                    <a:pt x="1454" y="414"/>
                    <a:pt x="1228" y="188"/>
                  </a:cubicBezTo>
                  <a:cubicBezTo>
                    <a:pt x="1096" y="72"/>
                    <a:pt x="921" y="0"/>
                    <a:pt x="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36"/>
          <p:cNvGrpSpPr/>
          <p:nvPr/>
        </p:nvGrpSpPr>
        <p:grpSpPr>
          <a:xfrm>
            <a:off x="1993263" y="1491062"/>
            <a:ext cx="633310" cy="488179"/>
            <a:chOff x="1533995" y="1353479"/>
            <a:chExt cx="637646" cy="491521"/>
          </a:xfrm>
        </p:grpSpPr>
        <p:sp>
          <p:nvSpPr>
            <p:cNvPr id="4298" name="Google Shape;4298;p36"/>
            <p:cNvSpPr/>
            <p:nvPr/>
          </p:nvSpPr>
          <p:spPr>
            <a:xfrm>
              <a:off x="1699947" y="1353479"/>
              <a:ext cx="275086" cy="169586"/>
            </a:xfrm>
            <a:custGeom>
              <a:avLst/>
              <a:gdLst/>
              <a:ahLst/>
              <a:cxnLst/>
              <a:rect l="l" t="t" r="r" b="b"/>
              <a:pathLst>
                <a:path w="7645" h="4713" extrusionOk="0">
                  <a:moveTo>
                    <a:pt x="4837" y="1"/>
                  </a:moveTo>
                  <a:cubicBezTo>
                    <a:pt x="4436" y="26"/>
                    <a:pt x="4161" y="452"/>
                    <a:pt x="3985" y="828"/>
                  </a:cubicBezTo>
                  <a:cubicBezTo>
                    <a:pt x="3765" y="1384"/>
                    <a:pt x="3614" y="1967"/>
                    <a:pt x="3539" y="2557"/>
                  </a:cubicBezTo>
                  <a:lnTo>
                    <a:pt x="3539" y="2557"/>
                  </a:lnTo>
                  <a:cubicBezTo>
                    <a:pt x="3413" y="1839"/>
                    <a:pt x="3101" y="1147"/>
                    <a:pt x="2632" y="577"/>
                  </a:cubicBezTo>
                  <a:cubicBezTo>
                    <a:pt x="2490" y="388"/>
                    <a:pt x="2281" y="199"/>
                    <a:pt x="2048" y="199"/>
                  </a:cubicBezTo>
                  <a:cubicBezTo>
                    <a:pt x="2034" y="199"/>
                    <a:pt x="2020" y="200"/>
                    <a:pt x="2005" y="201"/>
                  </a:cubicBezTo>
                  <a:cubicBezTo>
                    <a:pt x="1755" y="226"/>
                    <a:pt x="1579" y="452"/>
                    <a:pt x="1529" y="677"/>
                  </a:cubicBezTo>
                  <a:cubicBezTo>
                    <a:pt x="1479" y="903"/>
                    <a:pt x="1529" y="1129"/>
                    <a:pt x="1579" y="1379"/>
                  </a:cubicBezTo>
                  <a:cubicBezTo>
                    <a:pt x="1894" y="2495"/>
                    <a:pt x="2515" y="3517"/>
                    <a:pt x="3372" y="4285"/>
                  </a:cubicBezTo>
                  <a:lnTo>
                    <a:pt x="3372" y="4285"/>
                  </a:lnTo>
                  <a:cubicBezTo>
                    <a:pt x="3427" y="4198"/>
                    <a:pt x="3471" y="4100"/>
                    <a:pt x="3504" y="3997"/>
                  </a:cubicBezTo>
                  <a:lnTo>
                    <a:pt x="3504" y="3997"/>
                  </a:lnTo>
                  <a:cubicBezTo>
                    <a:pt x="3516" y="4144"/>
                    <a:pt x="3533" y="4290"/>
                    <a:pt x="3555" y="4436"/>
                  </a:cubicBezTo>
                  <a:lnTo>
                    <a:pt x="3555" y="4436"/>
                  </a:lnTo>
                  <a:cubicBezTo>
                    <a:pt x="3602" y="4471"/>
                    <a:pt x="3646" y="4499"/>
                    <a:pt x="3696" y="4508"/>
                  </a:cubicBezTo>
                  <a:lnTo>
                    <a:pt x="3696" y="4508"/>
                  </a:lnTo>
                  <a:cubicBezTo>
                    <a:pt x="3685" y="4542"/>
                    <a:pt x="3674" y="4576"/>
                    <a:pt x="3663" y="4610"/>
                  </a:cubicBezTo>
                  <a:lnTo>
                    <a:pt x="3663" y="4610"/>
                  </a:lnTo>
                  <a:cubicBezTo>
                    <a:pt x="4691" y="4575"/>
                    <a:pt x="5738" y="4325"/>
                    <a:pt x="6667" y="3885"/>
                  </a:cubicBezTo>
                  <a:cubicBezTo>
                    <a:pt x="7118" y="3685"/>
                    <a:pt x="7644" y="3284"/>
                    <a:pt x="7519" y="2808"/>
                  </a:cubicBezTo>
                  <a:cubicBezTo>
                    <a:pt x="7418" y="2402"/>
                    <a:pt x="6988" y="2259"/>
                    <a:pt x="6562" y="2259"/>
                  </a:cubicBezTo>
                  <a:cubicBezTo>
                    <a:pt x="6462" y="2259"/>
                    <a:pt x="6362" y="2267"/>
                    <a:pt x="6266" y="2281"/>
                  </a:cubicBezTo>
                  <a:cubicBezTo>
                    <a:pt x="5773" y="2370"/>
                    <a:pt x="5312" y="2575"/>
                    <a:pt x="4913" y="2866"/>
                  </a:cubicBezTo>
                  <a:lnTo>
                    <a:pt x="4913" y="2866"/>
                  </a:lnTo>
                  <a:cubicBezTo>
                    <a:pt x="5118" y="2473"/>
                    <a:pt x="5300" y="2072"/>
                    <a:pt x="5439" y="1655"/>
                  </a:cubicBezTo>
                  <a:cubicBezTo>
                    <a:pt x="5564" y="1329"/>
                    <a:pt x="5639" y="978"/>
                    <a:pt x="5564" y="627"/>
                  </a:cubicBezTo>
                  <a:cubicBezTo>
                    <a:pt x="5489" y="302"/>
                    <a:pt x="5188" y="1"/>
                    <a:pt x="4837" y="1"/>
                  </a:cubicBezTo>
                  <a:close/>
                  <a:moveTo>
                    <a:pt x="431" y="2497"/>
                  </a:moveTo>
                  <a:cubicBezTo>
                    <a:pt x="344" y="2497"/>
                    <a:pt x="262" y="2521"/>
                    <a:pt x="201" y="2582"/>
                  </a:cubicBezTo>
                  <a:cubicBezTo>
                    <a:pt x="0" y="2758"/>
                    <a:pt x="201" y="3109"/>
                    <a:pt x="401" y="3284"/>
                  </a:cubicBezTo>
                  <a:cubicBezTo>
                    <a:pt x="978" y="3810"/>
                    <a:pt x="1679" y="4236"/>
                    <a:pt x="2406" y="4512"/>
                  </a:cubicBezTo>
                  <a:cubicBezTo>
                    <a:pt x="2560" y="4551"/>
                    <a:pt x="2714" y="4604"/>
                    <a:pt x="2868" y="4604"/>
                  </a:cubicBezTo>
                  <a:cubicBezTo>
                    <a:pt x="2915" y="4604"/>
                    <a:pt x="2961" y="4599"/>
                    <a:pt x="3008" y="4587"/>
                  </a:cubicBezTo>
                  <a:cubicBezTo>
                    <a:pt x="3079" y="4563"/>
                    <a:pt x="3142" y="4528"/>
                    <a:pt x="3199" y="4483"/>
                  </a:cubicBezTo>
                  <a:lnTo>
                    <a:pt x="3199" y="4483"/>
                  </a:lnTo>
                  <a:lnTo>
                    <a:pt x="3634" y="4713"/>
                  </a:lnTo>
                  <a:cubicBezTo>
                    <a:pt x="3643" y="4678"/>
                    <a:pt x="3653" y="4644"/>
                    <a:pt x="3663" y="4610"/>
                  </a:cubicBezTo>
                  <a:lnTo>
                    <a:pt x="3663" y="4610"/>
                  </a:lnTo>
                  <a:cubicBezTo>
                    <a:pt x="3637" y="4611"/>
                    <a:pt x="3611" y="4612"/>
                    <a:pt x="3584" y="4612"/>
                  </a:cubicBezTo>
                  <a:cubicBezTo>
                    <a:pt x="3574" y="4554"/>
                    <a:pt x="3564" y="4495"/>
                    <a:pt x="3555" y="4436"/>
                  </a:cubicBezTo>
                  <a:lnTo>
                    <a:pt x="3555" y="4436"/>
                  </a:lnTo>
                  <a:cubicBezTo>
                    <a:pt x="3525" y="4413"/>
                    <a:pt x="3493" y="4387"/>
                    <a:pt x="3459" y="4362"/>
                  </a:cubicBezTo>
                  <a:cubicBezTo>
                    <a:pt x="3430" y="4337"/>
                    <a:pt x="3401" y="4311"/>
                    <a:pt x="3372" y="4285"/>
                  </a:cubicBezTo>
                  <a:lnTo>
                    <a:pt x="3372" y="4285"/>
                  </a:lnTo>
                  <a:cubicBezTo>
                    <a:pt x="3324" y="4361"/>
                    <a:pt x="3267" y="4429"/>
                    <a:pt x="3199" y="4483"/>
                  </a:cubicBezTo>
                  <a:lnTo>
                    <a:pt x="3199" y="4483"/>
                  </a:lnTo>
                  <a:lnTo>
                    <a:pt x="3158" y="4462"/>
                  </a:lnTo>
                  <a:cubicBezTo>
                    <a:pt x="2481" y="3710"/>
                    <a:pt x="1704" y="3083"/>
                    <a:pt x="802" y="2607"/>
                  </a:cubicBezTo>
                  <a:cubicBezTo>
                    <a:pt x="698" y="2548"/>
                    <a:pt x="559" y="2497"/>
                    <a:pt x="431" y="2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6"/>
            <p:cNvSpPr/>
            <p:nvPr/>
          </p:nvSpPr>
          <p:spPr>
            <a:xfrm>
              <a:off x="1533995" y="1491472"/>
              <a:ext cx="637646" cy="353528"/>
            </a:xfrm>
            <a:custGeom>
              <a:avLst/>
              <a:gdLst/>
              <a:ahLst/>
              <a:cxnLst/>
              <a:rect l="l" t="t" r="r" b="b"/>
              <a:pathLst>
                <a:path w="17721" h="9825" extrusionOk="0">
                  <a:moveTo>
                    <a:pt x="17720" y="0"/>
                  </a:moveTo>
                  <a:lnTo>
                    <a:pt x="1" y="602"/>
                  </a:lnTo>
                  <a:lnTo>
                    <a:pt x="552" y="9825"/>
                  </a:lnTo>
                  <a:lnTo>
                    <a:pt x="16768" y="9825"/>
                  </a:lnTo>
                  <a:lnTo>
                    <a:pt x="177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6"/>
            <p:cNvSpPr/>
            <p:nvPr/>
          </p:nvSpPr>
          <p:spPr>
            <a:xfrm>
              <a:off x="1544826" y="1642958"/>
              <a:ext cx="612386" cy="53254"/>
            </a:xfrm>
            <a:custGeom>
              <a:avLst/>
              <a:gdLst/>
              <a:ahLst/>
              <a:cxnLst/>
              <a:rect l="l" t="t" r="r" b="b"/>
              <a:pathLst>
                <a:path w="17019" h="1480" extrusionOk="0">
                  <a:moveTo>
                    <a:pt x="17018" y="1"/>
                  </a:moveTo>
                  <a:lnTo>
                    <a:pt x="0" y="703"/>
                  </a:lnTo>
                  <a:lnTo>
                    <a:pt x="0" y="1480"/>
                  </a:lnTo>
                  <a:lnTo>
                    <a:pt x="16943" y="728"/>
                  </a:lnTo>
                  <a:lnTo>
                    <a:pt x="170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6"/>
            <p:cNvSpPr/>
            <p:nvPr/>
          </p:nvSpPr>
          <p:spPr>
            <a:xfrm>
              <a:off x="1806812" y="1491472"/>
              <a:ext cx="61350" cy="353528"/>
            </a:xfrm>
            <a:custGeom>
              <a:avLst/>
              <a:gdLst/>
              <a:ahLst/>
              <a:cxnLst/>
              <a:rect l="l" t="t" r="r" b="b"/>
              <a:pathLst>
                <a:path w="1705" h="9825" extrusionOk="0">
                  <a:moveTo>
                    <a:pt x="852" y="0"/>
                  </a:moveTo>
                  <a:lnTo>
                    <a:pt x="0" y="9825"/>
                  </a:lnTo>
                  <a:lnTo>
                    <a:pt x="777" y="9825"/>
                  </a:lnTo>
                  <a:lnTo>
                    <a:pt x="17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36"/>
          <p:cNvGrpSpPr/>
          <p:nvPr/>
        </p:nvGrpSpPr>
        <p:grpSpPr>
          <a:xfrm>
            <a:off x="1815372" y="1581729"/>
            <a:ext cx="166400" cy="393850"/>
            <a:chOff x="7458890" y="1242210"/>
            <a:chExt cx="205915" cy="487378"/>
          </a:xfrm>
        </p:grpSpPr>
        <p:sp>
          <p:nvSpPr>
            <p:cNvPr id="4303" name="Google Shape;4303;p36"/>
            <p:cNvSpPr/>
            <p:nvPr/>
          </p:nvSpPr>
          <p:spPr>
            <a:xfrm>
              <a:off x="7627830" y="1513707"/>
              <a:ext cx="36975" cy="34525"/>
            </a:xfrm>
            <a:custGeom>
              <a:avLst/>
              <a:gdLst/>
              <a:ahLst/>
              <a:cxnLst/>
              <a:rect l="l" t="t" r="r" b="b"/>
              <a:pathLst>
                <a:path w="1479" h="1381" extrusionOk="0">
                  <a:moveTo>
                    <a:pt x="745" y="0"/>
                  </a:moveTo>
                  <a:cubicBezTo>
                    <a:pt x="654" y="0"/>
                    <a:pt x="562" y="20"/>
                    <a:pt x="476" y="63"/>
                  </a:cubicBezTo>
                  <a:cubicBezTo>
                    <a:pt x="126" y="213"/>
                    <a:pt x="0" y="539"/>
                    <a:pt x="50" y="890"/>
                  </a:cubicBezTo>
                  <a:cubicBezTo>
                    <a:pt x="50" y="890"/>
                    <a:pt x="50" y="915"/>
                    <a:pt x="75" y="915"/>
                  </a:cubicBezTo>
                  <a:cubicBezTo>
                    <a:pt x="101" y="1115"/>
                    <a:pt x="326" y="1341"/>
                    <a:pt x="502" y="1366"/>
                  </a:cubicBezTo>
                  <a:lnTo>
                    <a:pt x="552" y="1366"/>
                  </a:lnTo>
                  <a:cubicBezTo>
                    <a:pt x="608" y="1375"/>
                    <a:pt x="664" y="1380"/>
                    <a:pt x="719" y="1380"/>
                  </a:cubicBezTo>
                  <a:cubicBezTo>
                    <a:pt x="960" y="1380"/>
                    <a:pt x="1186" y="1285"/>
                    <a:pt x="1329" y="1040"/>
                  </a:cubicBezTo>
                  <a:cubicBezTo>
                    <a:pt x="1479" y="789"/>
                    <a:pt x="1454" y="414"/>
                    <a:pt x="1228" y="188"/>
                  </a:cubicBezTo>
                  <a:cubicBezTo>
                    <a:pt x="1096" y="72"/>
                    <a:pt x="921" y="0"/>
                    <a:pt x="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6"/>
            <p:cNvSpPr/>
            <p:nvPr/>
          </p:nvSpPr>
          <p:spPr>
            <a:xfrm>
              <a:off x="7543645" y="1242210"/>
              <a:ext cx="17550" cy="16725"/>
            </a:xfrm>
            <a:custGeom>
              <a:avLst/>
              <a:gdLst/>
              <a:ahLst/>
              <a:cxnLst/>
              <a:rect l="l" t="t" r="r" b="b"/>
              <a:pathLst>
                <a:path w="702" h="669" extrusionOk="0">
                  <a:moveTo>
                    <a:pt x="365" y="1"/>
                  </a:moveTo>
                  <a:cubicBezTo>
                    <a:pt x="255" y="1"/>
                    <a:pt x="144" y="51"/>
                    <a:pt x="75" y="159"/>
                  </a:cubicBezTo>
                  <a:cubicBezTo>
                    <a:pt x="75" y="159"/>
                    <a:pt x="50" y="184"/>
                    <a:pt x="50" y="184"/>
                  </a:cubicBezTo>
                  <a:cubicBezTo>
                    <a:pt x="0" y="284"/>
                    <a:pt x="0" y="385"/>
                    <a:pt x="50" y="485"/>
                  </a:cubicBezTo>
                  <a:lnTo>
                    <a:pt x="75" y="510"/>
                  </a:lnTo>
                  <a:cubicBezTo>
                    <a:pt x="144" y="618"/>
                    <a:pt x="255" y="668"/>
                    <a:pt x="365" y="668"/>
                  </a:cubicBezTo>
                  <a:cubicBezTo>
                    <a:pt x="535" y="668"/>
                    <a:pt x="702" y="548"/>
                    <a:pt x="702" y="335"/>
                  </a:cubicBezTo>
                  <a:cubicBezTo>
                    <a:pt x="702" y="121"/>
                    <a:pt x="535"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6"/>
            <p:cNvSpPr/>
            <p:nvPr/>
          </p:nvSpPr>
          <p:spPr>
            <a:xfrm>
              <a:off x="7458890" y="1332338"/>
              <a:ext cx="16950" cy="13200"/>
            </a:xfrm>
            <a:custGeom>
              <a:avLst/>
              <a:gdLst/>
              <a:ahLst/>
              <a:cxnLst/>
              <a:rect l="l" t="t" r="r" b="b"/>
              <a:pathLst>
                <a:path w="678" h="528" extrusionOk="0">
                  <a:moveTo>
                    <a:pt x="327" y="1"/>
                  </a:moveTo>
                  <a:cubicBezTo>
                    <a:pt x="1" y="1"/>
                    <a:pt x="1" y="527"/>
                    <a:pt x="327" y="527"/>
                  </a:cubicBezTo>
                  <a:cubicBezTo>
                    <a:pt x="677" y="527"/>
                    <a:pt x="677"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6"/>
            <p:cNvSpPr/>
            <p:nvPr/>
          </p:nvSpPr>
          <p:spPr>
            <a:xfrm>
              <a:off x="7570275" y="1450163"/>
              <a:ext cx="14475" cy="11325"/>
            </a:xfrm>
            <a:custGeom>
              <a:avLst/>
              <a:gdLst/>
              <a:ahLst/>
              <a:cxnLst/>
              <a:rect l="l" t="t" r="r" b="b"/>
              <a:pathLst>
                <a:path w="579" h="453" extrusionOk="0">
                  <a:moveTo>
                    <a:pt x="243" y="0"/>
                  </a:moveTo>
                  <a:cubicBezTo>
                    <a:pt x="1" y="0"/>
                    <a:pt x="5" y="453"/>
                    <a:pt x="258" y="453"/>
                  </a:cubicBezTo>
                  <a:cubicBezTo>
                    <a:pt x="279" y="453"/>
                    <a:pt x="303" y="450"/>
                    <a:pt x="328" y="442"/>
                  </a:cubicBezTo>
                  <a:cubicBezTo>
                    <a:pt x="353" y="417"/>
                    <a:pt x="353" y="417"/>
                    <a:pt x="378" y="417"/>
                  </a:cubicBezTo>
                  <a:cubicBezTo>
                    <a:pt x="579" y="367"/>
                    <a:pt x="579" y="92"/>
                    <a:pt x="378" y="16"/>
                  </a:cubicBezTo>
                  <a:lnTo>
                    <a:pt x="328" y="16"/>
                  </a:lnTo>
                  <a:cubicBezTo>
                    <a:pt x="297" y="5"/>
                    <a:pt x="26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6"/>
            <p:cNvSpPr/>
            <p:nvPr/>
          </p:nvSpPr>
          <p:spPr>
            <a:xfrm>
              <a:off x="7506675" y="1695063"/>
              <a:ext cx="36975" cy="34525"/>
            </a:xfrm>
            <a:custGeom>
              <a:avLst/>
              <a:gdLst/>
              <a:ahLst/>
              <a:cxnLst/>
              <a:rect l="l" t="t" r="r" b="b"/>
              <a:pathLst>
                <a:path w="1479" h="1381" extrusionOk="0">
                  <a:moveTo>
                    <a:pt x="745" y="0"/>
                  </a:moveTo>
                  <a:cubicBezTo>
                    <a:pt x="654" y="0"/>
                    <a:pt x="562" y="20"/>
                    <a:pt x="476" y="63"/>
                  </a:cubicBezTo>
                  <a:cubicBezTo>
                    <a:pt x="126" y="213"/>
                    <a:pt x="0" y="539"/>
                    <a:pt x="50" y="890"/>
                  </a:cubicBezTo>
                  <a:cubicBezTo>
                    <a:pt x="50" y="890"/>
                    <a:pt x="50" y="915"/>
                    <a:pt x="75" y="915"/>
                  </a:cubicBezTo>
                  <a:cubicBezTo>
                    <a:pt x="101" y="1115"/>
                    <a:pt x="326" y="1341"/>
                    <a:pt x="502" y="1366"/>
                  </a:cubicBezTo>
                  <a:lnTo>
                    <a:pt x="552" y="1366"/>
                  </a:lnTo>
                  <a:cubicBezTo>
                    <a:pt x="608" y="1375"/>
                    <a:pt x="664" y="1380"/>
                    <a:pt x="719" y="1380"/>
                  </a:cubicBezTo>
                  <a:cubicBezTo>
                    <a:pt x="960" y="1380"/>
                    <a:pt x="1186" y="1285"/>
                    <a:pt x="1329" y="1040"/>
                  </a:cubicBezTo>
                  <a:cubicBezTo>
                    <a:pt x="1479" y="789"/>
                    <a:pt x="1454" y="414"/>
                    <a:pt x="1228" y="188"/>
                  </a:cubicBezTo>
                  <a:cubicBezTo>
                    <a:pt x="1096" y="72"/>
                    <a:pt x="921" y="0"/>
                    <a:pt x="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36"/>
          <p:cNvGrpSpPr/>
          <p:nvPr/>
        </p:nvGrpSpPr>
        <p:grpSpPr>
          <a:xfrm>
            <a:off x="4603575" y="1686669"/>
            <a:ext cx="331326" cy="292302"/>
            <a:chOff x="3124400" y="3349425"/>
            <a:chExt cx="356725" cy="314675"/>
          </a:xfrm>
        </p:grpSpPr>
        <p:sp>
          <p:nvSpPr>
            <p:cNvPr id="4309" name="Google Shape;4309;p36"/>
            <p:cNvSpPr/>
            <p:nvPr/>
          </p:nvSpPr>
          <p:spPr>
            <a:xfrm>
              <a:off x="3420325" y="3349425"/>
              <a:ext cx="16325" cy="12100"/>
            </a:xfrm>
            <a:custGeom>
              <a:avLst/>
              <a:gdLst/>
              <a:ahLst/>
              <a:cxnLst/>
              <a:rect l="l" t="t" r="r" b="b"/>
              <a:pathLst>
                <a:path w="653" h="484" extrusionOk="0">
                  <a:moveTo>
                    <a:pt x="326" y="1"/>
                  </a:moveTo>
                  <a:cubicBezTo>
                    <a:pt x="126" y="1"/>
                    <a:pt x="0" y="276"/>
                    <a:pt x="151" y="402"/>
                  </a:cubicBezTo>
                  <a:cubicBezTo>
                    <a:pt x="176" y="427"/>
                    <a:pt x="176" y="427"/>
                    <a:pt x="176" y="427"/>
                  </a:cubicBezTo>
                  <a:cubicBezTo>
                    <a:pt x="226" y="464"/>
                    <a:pt x="276" y="483"/>
                    <a:pt x="326" y="483"/>
                  </a:cubicBezTo>
                  <a:cubicBezTo>
                    <a:pt x="376" y="483"/>
                    <a:pt x="426" y="464"/>
                    <a:pt x="477" y="427"/>
                  </a:cubicBezTo>
                  <a:cubicBezTo>
                    <a:pt x="477" y="427"/>
                    <a:pt x="477" y="427"/>
                    <a:pt x="502" y="402"/>
                  </a:cubicBezTo>
                  <a:cubicBezTo>
                    <a:pt x="652" y="276"/>
                    <a:pt x="527"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6"/>
            <p:cNvSpPr/>
            <p:nvPr/>
          </p:nvSpPr>
          <p:spPr>
            <a:xfrm>
              <a:off x="3435975" y="3514850"/>
              <a:ext cx="35125" cy="26950"/>
            </a:xfrm>
            <a:custGeom>
              <a:avLst/>
              <a:gdLst/>
              <a:ahLst/>
              <a:cxnLst/>
              <a:rect l="l" t="t" r="r" b="b"/>
              <a:pathLst>
                <a:path w="1405" h="1078" extrusionOk="0">
                  <a:moveTo>
                    <a:pt x="703" y="0"/>
                  </a:moveTo>
                  <a:cubicBezTo>
                    <a:pt x="1" y="0"/>
                    <a:pt x="1" y="1078"/>
                    <a:pt x="703" y="1078"/>
                  </a:cubicBezTo>
                  <a:cubicBezTo>
                    <a:pt x="1405" y="1078"/>
                    <a:pt x="1405"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6"/>
            <p:cNvSpPr/>
            <p:nvPr/>
          </p:nvSpPr>
          <p:spPr>
            <a:xfrm>
              <a:off x="3245100" y="3614475"/>
              <a:ext cx="20700" cy="15675"/>
            </a:xfrm>
            <a:custGeom>
              <a:avLst/>
              <a:gdLst/>
              <a:ahLst/>
              <a:cxnLst/>
              <a:rect l="l" t="t" r="r" b="b"/>
              <a:pathLst>
                <a:path w="828" h="627" extrusionOk="0">
                  <a:moveTo>
                    <a:pt x="401" y="0"/>
                  </a:moveTo>
                  <a:cubicBezTo>
                    <a:pt x="0" y="0"/>
                    <a:pt x="0" y="627"/>
                    <a:pt x="401" y="627"/>
                  </a:cubicBezTo>
                  <a:cubicBezTo>
                    <a:pt x="827" y="627"/>
                    <a:pt x="827"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6"/>
            <p:cNvSpPr/>
            <p:nvPr/>
          </p:nvSpPr>
          <p:spPr>
            <a:xfrm>
              <a:off x="3466700" y="3616975"/>
              <a:ext cx="14425" cy="10675"/>
            </a:xfrm>
            <a:custGeom>
              <a:avLst/>
              <a:gdLst/>
              <a:ahLst/>
              <a:cxnLst/>
              <a:rect l="l" t="t" r="r" b="b"/>
              <a:pathLst>
                <a:path w="577" h="427" extrusionOk="0">
                  <a:moveTo>
                    <a:pt x="276" y="0"/>
                  </a:moveTo>
                  <a:cubicBezTo>
                    <a:pt x="0" y="0"/>
                    <a:pt x="0" y="426"/>
                    <a:pt x="276" y="426"/>
                  </a:cubicBezTo>
                  <a:cubicBezTo>
                    <a:pt x="551" y="426"/>
                    <a:pt x="577" y="0"/>
                    <a:pt x="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6"/>
            <p:cNvSpPr/>
            <p:nvPr/>
          </p:nvSpPr>
          <p:spPr>
            <a:xfrm>
              <a:off x="3345750" y="3520475"/>
              <a:ext cx="19450" cy="15075"/>
            </a:xfrm>
            <a:custGeom>
              <a:avLst/>
              <a:gdLst/>
              <a:ahLst/>
              <a:cxnLst/>
              <a:rect l="l" t="t" r="r" b="b"/>
              <a:pathLst>
                <a:path w="778" h="603" extrusionOk="0">
                  <a:moveTo>
                    <a:pt x="377" y="1"/>
                  </a:moveTo>
                  <a:cubicBezTo>
                    <a:pt x="1" y="1"/>
                    <a:pt x="1" y="602"/>
                    <a:pt x="377" y="602"/>
                  </a:cubicBezTo>
                  <a:cubicBezTo>
                    <a:pt x="778" y="602"/>
                    <a:pt x="778"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6"/>
            <p:cNvSpPr/>
            <p:nvPr/>
          </p:nvSpPr>
          <p:spPr>
            <a:xfrm>
              <a:off x="3209975" y="3433600"/>
              <a:ext cx="35125" cy="26950"/>
            </a:xfrm>
            <a:custGeom>
              <a:avLst/>
              <a:gdLst/>
              <a:ahLst/>
              <a:cxnLst/>
              <a:rect l="l" t="t" r="r" b="b"/>
              <a:pathLst>
                <a:path w="1405" h="1078" extrusionOk="0">
                  <a:moveTo>
                    <a:pt x="703" y="0"/>
                  </a:moveTo>
                  <a:cubicBezTo>
                    <a:pt x="1" y="0"/>
                    <a:pt x="1" y="1078"/>
                    <a:pt x="703" y="1078"/>
                  </a:cubicBezTo>
                  <a:cubicBezTo>
                    <a:pt x="1405" y="1078"/>
                    <a:pt x="1405"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6"/>
            <p:cNvSpPr/>
            <p:nvPr/>
          </p:nvSpPr>
          <p:spPr>
            <a:xfrm>
              <a:off x="3124400" y="3648425"/>
              <a:ext cx="20700" cy="15675"/>
            </a:xfrm>
            <a:custGeom>
              <a:avLst/>
              <a:gdLst/>
              <a:ahLst/>
              <a:cxnLst/>
              <a:rect l="l" t="t" r="r" b="b"/>
              <a:pathLst>
                <a:path w="828" h="627" extrusionOk="0">
                  <a:moveTo>
                    <a:pt x="401" y="0"/>
                  </a:moveTo>
                  <a:cubicBezTo>
                    <a:pt x="0" y="0"/>
                    <a:pt x="0" y="627"/>
                    <a:pt x="401" y="627"/>
                  </a:cubicBezTo>
                  <a:cubicBezTo>
                    <a:pt x="827" y="627"/>
                    <a:pt x="827"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36"/>
          <p:cNvGrpSpPr/>
          <p:nvPr/>
        </p:nvGrpSpPr>
        <p:grpSpPr>
          <a:xfrm>
            <a:off x="6035344" y="2192122"/>
            <a:ext cx="573239" cy="418944"/>
            <a:chOff x="2807500" y="1437575"/>
            <a:chExt cx="622950" cy="455275"/>
          </a:xfrm>
        </p:grpSpPr>
        <p:sp>
          <p:nvSpPr>
            <p:cNvPr id="4317" name="Google Shape;4317;p36"/>
            <p:cNvSpPr/>
            <p:nvPr/>
          </p:nvSpPr>
          <p:spPr>
            <a:xfrm>
              <a:off x="3040225" y="1850225"/>
              <a:ext cx="43250" cy="42625"/>
            </a:xfrm>
            <a:custGeom>
              <a:avLst/>
              <a:gdLst/>
              <a:ahLst/>
              <a:cxnLst/>
              <a:rect l="l" t="t" r="r" b="b"/>
              <a:pathLst>
                <a:path w="1730" h="1705" extrusionOk="0">
                  <a:moveTo>
                    <a:pt x="853" y="0"/>
                  </a:moveTo>
                  <a:cubicBezTo>
                    <a:pt x="427" y="0"/>
                    <a:pt x="1" y="401"/>
                    <a:pt x="1" y="852"/>
                  </a:cubicBezTo>
                  <a:cubicBezTo>
                    <a:pt x="26" y="1329"/>
                    <a:pt x="377" y="1705"/>
                    <a:pt x="853" y="1705"/>
                  </a:cubicBezTo>
                  <a:cubicBezTo>
                    <a:pt x="1304" y="1705"/>
                    <a:pt x="1730" y="1329"/>
                    <a:pt x="1705" y="852"/>
                  </a:cubicBezTo>
                  <a:cubicBezTo>
                    <a:pt x="1705" y="401"/>
                    <a:pt x="1329" y="0"/>
                    <a:pt x="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6"/>
            <p:cNvSpPr/>
            <p:nvPr/>
          </p:nvSpPr>
          <p:spPr>
            <a:xfrm>
              <a:off x="2807500" y="1759375"/>
              <a:ext cx="30400" cy="22725"/>
            </a:xfrm>
            <a:custGeom>
              <a:avLst/>
              <a:gdLst/>
              <a:ahLst/>
              <a:cxnLst/>
              <a:rect l="l" t="t" r="r" b="b"/>
              <a:pathLst>
                <a:path w="1216" h="909" extrusionOk="0">
                  <a:moveTo>
                    <a:pt x="523" y="1"/>
                  </a:moveTo>
                  <a:cubicBezTo>
                    <a:pt x="7" y="1"/>
                    <a:pt x="0" y="909"/>
                    <a:pt x="505" y="909"/>
                  </a:cubicBezTo>
                  <a:cubicBezTo>
                    <a:pt x="523" y="909"/>
                    <a:pt x="543" y="907"/>
                    <a:pt x="563" y="905"/>
                  </a:cubicBezTo>
                  <a:lnTo>
                    <a:pt x="614" y="905"/>
                  </a:lnTo>
                  <a:cubicBezTo>
                    <a:pt x="1190" y="855"/>
                    <a:pt x="1215" y="53"/>
                    <a:pt x="614" y="2"/>
                  </a:cubicBezTo>
                  <a:lnTo>
                    <a:pt x="563" y="2"/>
                  </a:lnTo>
                  <a:cubicBezTo>
                    <a:pt x="550" y="1"/>
                    <a:pt x="536" y="1"/>
                    <a:pt x="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6"/>
            <p:cNvSpPr/>
            <p:nvPr/>
          </p:nvSpPr>
          <p:spPr>
            <a:xfrm>
              <a:off x="2895850" y="1850225"/>
              <a:ext cx="30375" cy="22725"/>
            </a:xfrm>
            <a:custGeom>
              <a:avLst/>
              <a:gdLst/>
              <a:ahLst/>
              <a:cxnLst/>
              <a:rect l="l" t="t" r="r" b="b"/>
              <a:pathLst>
                <a:path w="1215" h="909" extrusionOk="0">
                  <a:moveTo>
                    <a:pt x="523" y="1"/>
                  </a:moveTo>
                  <a:cubicBezTo>
                    <a:pt x="7" y="1"/>
                    <a:pt x="0" y="909"/>
                    <a:pt x="504" y="909"/>
                  </a:cubicBezTo>
                  <a:cubicBezTo>
                    <a:pt x="523" y="909"/>
                    <a:pt x="543" y="907"/>
                    <a:pt x="563" y="905"/>
                  </a:cubicBezTo>
                  <a:lnTo>
                    <a:pt x="613" y="905"/>
                  </a:lnTo>
                  <a:cubicBezTo>
                    <a:pt x="1215" y="855"/>
                    <a:pt x="1215" y="53"/>
                    <a:pt x="613" y="3"/>
                  </a:cubicBezTo>
                  <a:lnTo>
                    <a:pt x="563" y="3"/>
                  </a:lnTo>
                  <a:cubicBezTo>
                    <a:pt x="550" y="1"/>
                    <a:pt x="536" y="1"/>
                    <a:pt x="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6"/>
            <p:cNvSpPr/>
            <p:nvPr/>
          </p:nvSpPr>
          <p:spPr>
            <a:xfrm>
              <a:off x="3088363" y="1652300"/>
              <a:ext cx="23475" cy="16900"/>
            </a:xfrm>
            <a:custGeom>
              <a:avLst/>
              <a:gdLst/>
              <a:ahLst/>
              <a:cxnLst/>
              <a:rect l="l" t="t" r="r" b="b"/>
              <a:pathLst>
                <a:path w="939" h="676" extrusionOk="0">
                  <a:moveTo>
                    <a:pt x="510" y="0"/>
                  </a:moveTo>
                  <a:cubicBezTo>
                    <a:pt x="434" y="0"/>
                    <a:pt x="353" y="28"/>
                    <a:pt x="277" y="93"/>
                  </a:cubicBezTo>
                  <a:cubicBezTo>
                    <a:pt x="277" y="93"/>
                    <a:pt x="252" y="118"/>
                    <a:pt x="252" y="118"/>
                  </a:cubicBezTo>
                  <a:cubicBezTo>
                    <a:pt x="1" y="330"/>
                    <a:pt x="240" y="675"/>
                    <a:pt x="489" y="675"/>
                  </a:cubicBezTo>
                  <a:cubicBezTo>
                    <a:pt x="563" y="675"/>
                    <a:pt x="639" y="644"/>
                    <a:pt x="703" y="569"/>
                  </a:cubicBezTo>
                  <a:cubicBezTo>
                    <a:pt x="703" y="569"/>
                    <a:pt x="728" y="544"/>
                    <a:pt x="728" y="519"/>
                  </a:cubicBezTo>
                  <a:cubicBezTo>
                    <a:pt x="938" y="289"/>
                    <a:pt x="754"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6"/>
            <p:cNvSpPr/>
            <p:nvPr/>
          </p:nvSpPr>
          <p:spPr>
            <a:xfrm>
              <a:off x="2894100" y="1647888"/>
              <a:ext cx="33875" cy="25725"/>
            </a:xfrm>
            <a:custGeom>
              <a:avLst/>
              <a:gdLst/>
              <a:ahLst/>
              <a:cxnLst/>
              <a:rect l="l" t="t" r="r" b="b"/>
              <a:pathLst>
                <a:path w="1355" h="1029" extrusionOk="0">
                  <a:moveTo>
                    <a:pt x="678" y="1"/>
                  </a:moveTo>
                  <a:cubicBezTo>
                    <a:pt x="1" y="1"/>
                    <a:pt x="1" y="1028"/>
                    <a:pt x="678" y="1028"/>
                  </a:cubicBezTo>
                  <a:cubicBezTo>
                    <a:pt x="1354" y="1028"/>
                    <a:pt x="1354" y="1"/>
                    <a:pt x="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6"/>
            <p:cNvSpPr/>
            <p:nvPr/>
          </p:nvSpPr>
          <p:spPr>
            <a:xfrm>
              <a:off x="3128550" y="1437575"/>
              <a:ext cx="33250" cy="25725"/>
            </a:xfrm>
            <a:custGeom>
              <a:avLst/>
              <a:gdLst/>
              <a:ahLst/>
              <a:cxnLst/>
              <a:rect l="l" t="t" r="r" b="b"/>
              <a:pathLst>
                <a:path w="1330" h="1029" extrusionOk="0">
                  <a:moveTo>
                    <a:pt x="677" y="1"/>
                  </a:moveTo>
                  <a:cubicBezTo>
                    <a:pt x="1" y="1"/>
                    <a:pt x="1" y="1028"/>
                    <a:pt x="677" y="1028"/>
                  </a:cubicBezTo>
                  <a:cubicBezTo>
                    <a:pt x="1329" y="1028"/>
                    <a:pt x="1329" y="1"/>
                    <a:pt x="6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6"/>
            <p:cNvSpPr/>
            <p:nvPr/>
          </p:nvSpPr>
          <p:spPr>
            <a:xfrm>
              <a:off x="2968825" y="1520700"/>
              <a:ext cx="59550" cy="47025"/>
            </a:xfrm>
            <a:custGeom>
              <a:avLst/>
              <a:gdLst/>
              <a:ahLst/>
              <a:cxnLst/>
              <a:rect l="l" t="t" r="r" b="b"/>
              <a:pathLst>
                <a:path w="2382" h="1881" extrusionOk="0">
                  <a:moveTo>
                    <a:pt x="1203" y="1"/>
                  </a:moveTo>
                  <a:cubicBezTo>
                    <a:pt x="0" y="1"/>
                    <a:pt x="0" y="1880"/>
                    <a:pt x="1203" y="1880"/>
                  </a:cubicBezTo>
                  <a:cubicBezTo>
                    <a:pt x="2381" y="1880"/>
                    <a:pt x="2381" y="1"/>
                    <a:pt x="12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6"/>
            <p:cNvSpPr/>
            <p:nvPr/>
          </p:nvSpPr>
          <p:spPr>
            <a:xfrm>
              <a:off x="3399425" y="1824725"/>
              <a:ext cx="31025" cy="26150"/>
            </a:xfrm>
            <a:custGeom>
              <a:avLst/>
              <a:gdLst/>
              <a:ahLst/>
              <a:cxnLst/>
              <a:rect l="l" t="t" r="r" b="b"/>
              <a:pathLst>
                <a:path w="1241" h="1046" extrusionOk="0">
                  <a:moveTo>
                    <a:pt x="693" y="1"/>
                  </a:moveTo>
                  <a:cubicBezTo>
                    <a:pt x="647" y="1"/>
                    <a:pt x="599" y="9"/>
                    <a:pt x="552" y="26"/>
                  </a:cubicBezTo>
                  <a:cubicBezTo>
                    <a:pt x="527" y="26"/>
                    <a:pt x="527" y="26"/>
                    <a:pt x="502" y="51"/>
                  </a:cubicBezTo>
                  <a:cubicBezTo>
                    <a:pt x="151" y="151"/>
                    <a:pt x="0" y="602"/>
                    <a:pt x="276" y="903"/>
                  </a:cubicBezTo>
                  <a:cubicBezTo>
                    <a:pt x="375" y="1001"/>
                    <a:pt x="496" y="1045"/>
                    <a:pt x="616" y="1045"/>
                  </a:cubicBezTo>
                  <a:cubicBezTo>
                    <a:pt x="833" y="1045"/>
                    <a:pt x="1048" y="903"/>
                    <a:pt x="1128" y="677"/>
                  </a:cubicBezTo>
                  <a:cubicBezTo>
                    <a:pt x="1128" y="652"/>
                    <a:pt x="1128" y="627"/>
                    <a:pt x="1153" y="602"/>
                  </a:cubicBezTo>
                  <a:cubicBezTo>
                    <a:pt x="1240" y="320"/>
                    <a:pt x="989" y="1"/>
                    <a:pt x="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36"/>
          <p:cNvGrpSpPr/>
          <p:nvPr/>
        </p:nvGrpSpPr>
        <p:grpSpPr>
          <a:xfrm>
            <a:off x="6548749" y="2113640"/>
            <a:ext cx="283579" cy="538951"/>
            <a:chOff x="2189375" y="1657450"/>
            <a:chExt cx="360925" cy="685950"/>
          </a:xfrm>
        </p:grpSpPr>
        <p:sp>
          <p:nvSpPr>
            <p:cNvPr id="4326" name="Google Shape;4326;p36"/>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6"/>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6"/>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6"/>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6"/>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6"/>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6"/>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6"/>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6"/>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36"/>
          <p:cNvGrpSpPr/>
          <p:nvPr/>
        </p:nvGrpSpPr>
        <p:grpSpPr>
          <a:xfrm flipH="1">
            <a:off x="6335052" y="2239983"/>
            <a:ext cx="219984" cy="418018"/>
            <a:chOff x="2189375" y="1657450"/>
            <a:chExt cx="360925" cy="685950"/>
          </a:xfrm>
        </p:grpSpPr>
        <p:sp>
          <p:nvSpPr>
            <p:cNvPr id="4336" name="Google Shape;4336;p36"/>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6"/>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6"/>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6"/>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6"/>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6"/>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6"/>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6"/>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6"/>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 name="Google Shape;4345;p36"/>
          <p:cNvGrpSpPr/>
          <p:nvPr/>
        </p:nvGrpSpPr>
        <p:grpSpPr>
          <a:xfrm>
            <a:off x="3592092" y="2110923"/>
            <a:ext cx="371818" cy="532850"/>
            <a:chOff x="3263167" y="1948965"/>
            <a:chExt cx="404062" cy="579059"/>
          </a:xfrm>
        </p:grpSpPr>
        <p:sp>
          <p:nvSpPr>
            <p:cNvPr id="4346" name="Google Shape;4346;p36"/>
            <p:cNvSpPr/>
            <p:nvPr/>
          </p:nvSpPr>
          <p:spPr>
            <a:xfrm>
              <a:off x="3347247" y="1948965"/>
              <a:ext cx="319982" cy="336120"/>
            </a:xfrm>
            <a:custGeom>
              <a:avLst/>
              <a:gdLst/>
              <a:ahLst/>
              <a:cxnLst/>
              <a:rect l="l" t="t" r="r" b="b"/>
              <a:pathLst>
                <a:path w="16216" h="17036" extrusionOk="0">
                  <a:moveTo>
                    <a:pt x="5940" y="0"/>
                  </a:moveTo>
                  <a:lnTo>
                    <a:pt x="5940" y="0"/>
                  </a:lnTo>
                  <a:cubicBezTo>
                    <a:pt x="5363" y="1579"/>
                    <a:pt x="4085" y="2908"/>
                    <a:pt x="2556" y="3559"/>
                  </a:cubicBezTo>
                  <a:cubicBezTo>
                    <a:pt x="1654" y="3910"/>
                    <a:pt x="551" y="4211"/>
                    <a:pt x="251" y="5113"/>
                  </a:cubicBezTo>
                  <a:cubicBezTo>
                    <a:pt x="0" y="5815"/>
                    <a:pt x="401" y="6617"/>
                    <a:pt x="1003" y="7043"/>
                  </a:cubicBezTo>
                  <a:cubicBezTo>
                    <a:pt x="1579" y="7469"/>
                    <a:pt x="2356" y="7594"/>
                    <a:pt x="3083" y="7670"/>
                  </a:cubicBezTo>
                  <a:cubicBezTo>
                    <a:pt x="3810" y="7720"/>
                    <a:pt x="4561" y="7720"/>
                    <a:pt x="5288" y="7920"/>
                  </a:cubicBezTo>
                  <a:cubicBezTo>
                    <a:pt x="5564" y="7995"/>
                    <a:pt x="5865" y="8146"/>
                    <a:pt x="6015" y="8396"/>
                  </a:cubicBezTo>
                  <a:cubicBezTo>
                    <a:pt x="6266" y="8772"/>
                    <a:pt x="6065" y="9324"/>
                    <a:pt x="5714" y="9624"/>
                  </a:cubicBezTo>
                  <a:cubicBezTo>
                    <a:pt x="5363" y="9925"/>
                    <a:pt x="4912" y="10025"/>
                    <a:pt x="4486" y="10176"/>
                  </a:cubicBezTo>
                  <a:cubicBezTo>
                    <a:pt x="3584" y="10426"/>
                    <a:pt x="2707" y="10777"/>
                    <a:pt x="1980" y="11354"/>
                  </a:cubicBezTo>
                  <a:cubicBezTo>
                    <a:pt x="1253" y="11930"/>
                    <a:pt x="727" y="12832"/>
                    <a:pt x="777" y="13760"/>
                  </a:cubicBezTo>
                  <a:cubicBezTo>
                    <a:pt x="802" y="14687"/>
                    <a:pt x="1529" y="15589"/>
                    <a:pt x="2456" y="15665"/>
                  </a:cubicBezTo>
                  <a:lnTo>
                    <a:pt x="6592" y="16792"/>
                  </a:lnTo>
                  <a:cubicBezTo>
                    <a:pt x="7328" y="16961"/>
                    <a:pt x="8079" y="17036"/>
                    <a:pt x="8834" y="17036"/>
                  </a:cubicBezTo>
                  <a:cubicBezTo>
                    <a:pt x="9982" y="17036"/>
                    <a:pt x="11137" y="16864"/>
                    <a:pt x="12256" y="16592"/>
                  </a:cubicBezTo>
                  <a:cubicBezTo>
                    <a:pt x="13509" y="16316"/>
                    <a:pt x="14812" y="15840"/>
                    <a:pt x="15514" y="14787"/>
                  </a:cubicBezTo>
                  <a:cubicBezTo>
                    <a:pt x="16216" y="13735"/>
                    <a:pt x="16140" y="12331"/>
                    <a:pt x="15664" y="11153"/>
                  </a:cubicBezTo>
                  <a:cubicBezTo>
                    <a:pt x="15013" y="9499"/>
                    <a:pt x="13584" y="8196"/>
                    <a:pt x="11980" y="7444"/>
                  </a:cubicBezTo>
                  <a:cubicBezTo>
                    <a:pt x="10430" y="6729"/>
                    <a:pt x="8722" y="6490"/>
                    <a:pt x="7027" y="6490"/>
                  </a:cubicBezTo>
                  <a:cubicBezTo>
                    <a:pt x="6940" y="6490"/>
                    <a:pt x="6854" y="6490"/>
                    <a:pt x="6767" y="6492"/>
                  </a:cubicBezTo>
                  <a:cubicBezTo>
                    <a:pt x="6578" y="6501"/>
                    <a:pt x="6385" y="6511"/>
                    <a:pt x="6193" y="6511"/>
                  </a:cubicBezTo>
                  <a:cubicBezTo>
                    <a:pt x="5879" y="6511"/>
                    <a:pt x="5569" y="6485"/>
                    <a:pt x="5288" y="6391"/>
                  </a:cubicBezTo>
                  <a:cubicBezTo>
                    <a:pt x="4812" y="6216"/>
                    <a:pt x="4386" y="5815"/>
                    <a:pt x="4361" y="5314"/>
                  </a:cubicBezTo>
                  <a:cubicBezTo>
                    <a:pt x="4336" y="4888"/>
                    <a:pt x="4637" y="4512"/>
                    <a:pt x="4887" y="4136"/>
                  </a:cubicBezTo>
                  <a:cubicBezTo>
                    <a:pt x="5689" y="2933"/>
                    <a:pt x="6065" y="1454"/>
                    <a:pt x="59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6"/>
            <p:cNvSpPr/>
            <p:nvPr/>
          </p:nvSpPr>
          <p:spPr>
            <a:xfrm>
              <a:off x="3371972" y="2195336"/>
              <a:ext cx="290818" cy="332687"/>
            </a:xfrm>
            <a:custGeom>
              <a:avLst/>
              <a:gdLst/>
              <a:ahLst/>
              <a:cxnLst/>
              <a:rect l="l" t="t" r="r" b="b"/>
              <a:pathLst>
                <a:path w="14738" h="16862" extrusionOk="0">
                  <a:moveTo>
                    <a:pt x="8417" y="0"/>
                  </a:moveTo>
                  <a:cubicBezTo>
                    <a:pt x="5610" y="0"/>
                    <a:pt x="2522" y="542"/>
                    <a:pt x="928" y="1448"/>
                  </a:cubicBezTo>
                  <a:cubicBezTo>
                    <a:pt x="351" y="1799"/>
                    <a:pt x="0" y="2426"/>
                    <a:pt x="25" y="3077"/>
                  </a:cubicBezTo>
                  <a:lnTo>
                    <a:pt x="50" y="3754"/>
                  </a:lnTo>
                  <a:lnTo>
                    <a:pt x="1028" y="15759"/>
                  </a:lnTo>
                  <a:cubicBezTo>
                    <a:pt x="1028" y="15759"/>
                    <a:pt x="3591" y="16862"/>
                    <a:pt x="7228" y="16862"/>
                  </a:cubicBezTo>
                  <a:cubicBezTo>
                    <a:pt x="9444" y="16862"/>
                    <a:pt x="12060" y="16452"/>
                    <a:pt x="14737" y="15133"/>
                  </a:cubicBezTo>
                  <a:lnTo>
                    <a:pt x="14161" y="1674"/>
                  </a:lnTo>
                  <a:cubicBezTo>
                    <a:pt x="13570" y="505"/>
                    <a:pt x="11124" y="0"/>
                    <a:pt x="8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6"/>
            <p:cNvSpPr/>
            <p:nvPr/>
          </p:nvSpPr>
          <p:spPr>
            <a:xfrm>
              <a:off x="3382351" y="2207234"/>
              <a:ext cx="266093" cy="77855"/>
            </a:xfrm>
            <a:custGeom>
              <a:avLst/>
              <a:gdLst/>
              <a:ahLst/>
              <a:cxnLst/>
              <a:rect l="l" t="t" r="r" b="b"/>
              <a:pathLst>
                <a:path w="13485" h="3946" extrusionOk="0">
                  <a:moveTo>
                    <a:pt x="8034" y="0"/>
                  </a:moveTo>
                  <a:cubicBezTo>
                    <a:pt x="7385" y="0"/>
                    <a:pt x="6664" y="35"/>
                    <a:pt x="5865" y="118"/>
                  </a:cubicBezTo>
                  <a:cubicBezTo>
                    <a:pt x="1880" y="544"/>
                    <a:pt x="828" y="971"/>
                    <a:pt x="176" y="1873"/>
                  </a:cubicBezTo>
                  <a:cubicBezTo>
                    <a:pt x="0" y="2123"/>
                    <a:pt x="51" y="2499"/>
                    <a:pt x="276" y="2700"/>
                  </a:cubicBezTo>
                  <a:cubicBezTo>
                    <a:pt x="851" y="3186"/>
                    <a:pt x="2265" y="3946"/>
                    <a:pt x="5550" y="3946"/>
                  </a:cubicBezTo>
                  <a:cubicBezTo>
                    <a:pt x="5989" y="3946"/>
                    <a:pt x="6460" y="3932"/>
                    <a:pt x="6968" y="3903"/>
                  </a:cubicBezTo>
                  <a:cubicBezTo>
                    <a:pt x="13058" y="3552"/>
                    <a:pt x="13484" y="1096"/>
                    <a:pt x="12983" y="920"/>
                  </a:cubicBezTo>
                  <a:cubicBezTo>
                    <a:pt x="12549" y="776"/>
                    <a:pt x="11092"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9" name="Google Shape;4349;p36"/>
            <p:cNvGrpSpPr/>
            <p:nvPr/>
          </p:nvGrpSpPr>
          <p:grpSpPr>
            <a:xfrm>
              <a:off x="3395217" y="2215659"/>
              <a:ext cx="209203" cy="59684"/>
              <a:chOff x="3290707" y="2169357"/>
              <a:chExt cx="230832" cy="65862"/>
            </a:xfrm>
          </p:grpSpPr>
          <p:sp>
            <p:nvSpPr>
              <p:cNvPr id="4350" name="Google Shape;4350;p36"/>
              <p:cNvSpPr/>
              <p:nvPr/>
            </p:nvSpPr>
            <p:spPr>
              <a:xfrm>
                <a:off x="3385657" y="2177369"/>
                <a:ext cx="106424" cy="57850"/>
              </a:xfrm>
              <a:custGeom>
                <a:avLst/>
                <a:gdLst/>
                <a:ahLst/>
                <a:cxnLst/>
                <a:rect l="l" t="t" r="r" b="b"/>
                <a:pathLst>
                  <a:path w="4888" h="2657" extrusionOk="0">
                    <a:moveTo>
                      <a:pt x="1930" y="0"/>
                    </a:moveTo>
                    <a:cubicBezTo>
                      <a:pt x="1704" y="0"/>
                      <a:pt x="1404" y="50"/>
                      <a:pt x="1028" y="201"/>
                    </a:cubicBezTo>
                    <a:cubicBezTo>
                      <a:pt x="852" y="251"/>
                      <a:pt x="652" y="351"/>
                      <a:pt x="476" y="476"/>
                    </a:cubicBezTo>
                    <a:cubicBezTo>
                      <a:pt x="376" y="551"/>
                      <a:pt x="276" y="627"/>
                      <a:pt x="175" y="727"/>
                    </a:cubicBezTo>
                    <a:cubicBezTo>
                      <a:pt x="150" y="777"/>
                      <a:pt x="100" y="827"/>
                      <a:pt x="75" y="902"/>
                    </a:cubicBezTo>
                    <a:cubicBezTo>
                      <a:pt x="50" y="978"/>
                      <a:pt x="25" y="1053"/>
                      <a:pt x="25" y="1128"/>
                    </a:cubicBezTo>
                    <a:cubicBezTo>
                      <a:pt x="0" y="1278"/>
                      <a:pt x="25" y="1429"/>
                      <a:pt x="150" y="1579"/>
                    </a:cubicBezTo>
                    <a:cubicBezTo>
                      <a:pt x="201" y="1629"/>
                      <a:pt x="276" y="1679"/>
                      <a:pt x="376" y="1704"/>
                    </a:cubicBezTo>
                    <a:cubicBezTo>
                      <a:pt x="420" y="1734"/>
                      <a:pt x="473" y="1746"/>
                      <a:pt x="524" y="1746"/>
                    </a:cubicBezTo>
                    <a:cubicBezTo>
                      <a:pt x="560" y="1746"/>
                      <a:pt x="595" y="1740"/>
                      <a:pt x="627" y="1729"/>
                    </a:cubicBezTo>
                    <a:cubicBezTo>
                      <a:pt x="777" y="1729"/>
                      <a:pt x="927" y="1679"/>
                      <a:pt x="1028" y="1654"/>
                    </a:cubicBezTo>
                    <a:cubicBezTo>
                      <a:pt x="1153" y="1654"/>
                      <a:pt x="1253" y="1679"/>
                      <a:pt x="1303" y="1729"/>
                    </a:cubicBezTo>
                    <a:cubicBezTo>
                      <a:pt x="1328" y="1755"/>
                      <a:pt x="1328" y="1780"/>
                      <a:pt x="1328" y="1855"/>
                    </a:cubicBezTo>
                    <a:cubicBezTo>
                      <a:pt x="1328" y="1905"/>
                      <a:pt x="1328" y="1980"/>
                      <a:pt x="1328" y="2055"/>
                    </a:cubicBezTo>
                    <a:cubicBezTo>
                      <a:pt x="1328" y="2156"/>
                      <a:pt x="1353" y="2256"/>
                      <a:pt x="1404" y="2331"/>
                    </a:cubicBezTo>
                    <a:cubicBezTo>
                      <a:pt x="1454" y="2406"/>
                      <a:pt x="1504" y="2456"/>
                      <a:pt x="1579" y="2506"/>
                    </a:cubicBezTo>
                    <a:cubicBezTo>
                      <a:pt x="1704" y="2607"/>
                      <a:pt x="1880" y="2657"/>
                      <a:pt x="2030" y="2657"/>
                    </a:cubicBezTo>
                    <a:cubicBezTo>
                      <a:pt x="2181" y="2657"/>
                      <a:pt x="2306" y="2632"/>
                      <a:pt x="2431" y="2607"/>
                    </a:cubicBezTo>
                    <a:cubicBezTo>
                      <a:pt x="2682" y="2531"/>
                      <a:pt x="2907" y="2481"/>
                      <a:pt x="3133" y="2406"/>
                    </a:cubicBezTo>
                    <a:cubicBezTo>
                      <a:pt x="3333" y="2356"/>
                      <a:pt x="3534" y="2306"/>
                      <a:pt x="3709" y="2256"/>
                    </a:cubicBezTo>
                    <a:cubicBezTo>
                      <a:pt x="4436" y="2030"/>
                      <a:pt x="4887" y="1880"/>
                      <a:pt x="4887" y="1855"/>
                    </a:cubicBezTo>
                    <a:cubicBezTo>
                      <a:pt x="4883" y="1846"/>
                      <a:pt x="4865" y="1842"/>
                      <a:pt x="4835" y="1842"/>
                    </a:cubicBezTo>
                    <a:cubicBezTo>
                      <a:pt x="4693" y="1842"/>
                      <a:pt x="4278" y="1932"/>
                      <a:pt x="3659" y="2055"/>
                    </a:cubicBezTo>
                    <a:cubicBezTo>
                      <a:pt x="3484" y="2105"/>
                      <a:pt x="3283" y="2156"/>
                      <a:pt x="3058" y="2206"/>
                    </a:cubicBezTo>
                    <a:cubicBezTo>
                      <a:pt x="2857" y="2256"/>
                      <a:pt x="2632" y="2306"/>
                      <a:pt x="2381" y="2356"/>
                    </a:cubicBezTo>
                    <a:cubicBezTo>
                      <a:pt x="2277" y="2379"/>
                      <a:pt x="2167" y="2397"/>
                      <a:pt x="2061" y="2397"/>
                    </a:cubicBezTo>
                    <a:cubicBezTo>
                      <a:pt x="1939" y="2397"/>
                      <a:pt x="1824" y="2373"/>
                      <a:pt x="1729" y="2306"/>
                    </a:cubicBezTo>
                    <a:cubicBezTo>
                      <a:pt x="1654" y="2231"/>
                      <a:pt x="1604" y="2156"/>
                      <a:pt x="1579" y="2055"/>
                    </a:cubicBezTo>
                    <a:cubicBezTo>
                      <a:pt x="1579" y="2005"/>
                      <a:pt x="1604" y="1930"/>
                      <a:pt x="1604" y="1855"/>
                    </a:cubicBezTo>
                    <a:cubicBezTo>
                      <a:pt x="1604" y="1755"/>
                      <a:pt x="1579" y="1654"/>
                      <a:pt x="1504" y="1554"/>
                    </a:cubicBezTo>
                    <a:cubicBezTo>
                      <a:pt x="1429" y="1479"/>
                      <a:pt x="1328" y="1429"/>
                      <a:pt x="1253" y="1404"/>
                    </a:cubicBezTo>
                    <a:cubicBezTo>
                      <a:pt x="1203" y="1391"/>
                      <a:pt x="1159" y="1385"/>
                      <a:pt x="1118" y="1385"/>
                    </a:cubicBezTo>
                    <a:cubicBezTo>
                      <a:pt x="1078" y="1385"/>
                      <a:pt x="1040" y="1391"/>
                      <a:pt x="1003" y="1404"/>
                    </a:cubicBezTo>
                    <a:cubicBezTo>
                      <a:pt x="902" y="1404"/>
                      <a:pt x="852" y="1429"/>
                      <a:pt x="777" y="1454"/>
                    </a:cubicBezTo>
                    <a:cubicBezTo>
                      <a:pt x="702" y="1454"/>
                      <a:pt x="652" y="1479"/>
                      <a:pt x="602" y="1479"/>
                    </a:cubicBezTo>
                    <a:cubicBezTo>
                      <a:pt x="570" y="1485"/>
                      <a:pt x="542" y="1488"/>
                      <a:pt x="517" y="1488"/>
                    </a:cubicBezTo>
                    <a:cubicBezTo>
                      <a:pt x="440" y="1488"/>
                      <a:pt x="389" y="1460"/>
                      <a:pt x="351" y="1404"/>
                    </a:cubicBezTo>
                    <a:cubicBezTo>
                      <a:pt x="276" y="1328"/>
                      <a:pt x="251" y="1228"/>
                      <a:pt x="251" y="1128"/>
                    </a:cubicBezTo>
                    <a:cubicBezTo>
                      <a:pt x="276" y="1078"/>
                      <a:pt x="276" y="1053"/>
                      <a:pt x="301" y="1003"/>
                    </a:cubicBezTo>
                    <a:cubicBezTo>
                      <a:pt x="301" y="952"/>
                      <a:pt x="326" y="902"/>
                      <a:pt x="376" y="877"/>
                    </a:cubicBezTo>
                    <a:cubicBezTo>
                      <a:pt x="426" y="777"/>
                      <a:pt x="501" y="727"/>
                      <a:pt x="602" y="652"/>
                    </a:cubicBezTo>
                    <a:cubicBezTo>
                      <a:pt x="752" y="526"/>
                      <a:pt x="952" y="426"/>
                      <a:pt x="1103" y="351"/>
                    </a:cubicBezTo>
                    <a:cubicBezTo>
                      <a:pt x="1454" y="201"/>
                      <a:pt x="1729" y="150"/>
                      <a:pt x="1930" y="100"/>
                    </a:cubicBezTo>
                    <a:cubicBezTo>
                      <a:pt x="2155" y="50"/>
                      <a:pt x="2256" y="50"/>
                      <a:pt x="2256" y="25"/>
                    </a:cubicBezTo>
                    <a:cubicBezTo>
                      <a:pt x="2256" y="0"/>
                      <a:pt x="2130" y="0"/>
                      <a:pt x="1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6"/>
              <p:cNvSpPr/>
              <p:nvPr/>
            </p:nvSpPr>
            <p:spPr>
              <a:xfrm>
                <a:off x="3431488" y="2179873"/>
                <a:ext cx="20205" cy="24255"/>
              </a:xfrm>
              <a:custGeom>
                <a:avLst/>
                <a:gdLst/>
                <a:ahLst/>
                <a:cxnLst/>
                <a:rect l="l" t="t" r="r" b="b"/>
                <a:pathLst>
                  <a:path w="928" h="1114" extrusionOk="0">
                    <a:moveTo>
                      <a:pt x="513" y="0"/>
                    </a:moveTo>
                    <a:cubicBezTo>
                      <a:pt x="485" y="0"/>
                      <a:pt x="456" y="3"/>
                      <a:pt x="426" y="10"/>
                    </a:cubicBezTo>
                    <a:cubicBezTo>
                      <a:pt x="326" y="35"/>
                      <a:pt x="226" y="86"/>
                      <a:pt x="126" y="211"/>
                    </a:cubicBezTo>
                    <a:cubicBezTo>
                      <a:pt x="50" y="336"/>
                      <a:pt x="0" y="512"/>
                      <a:pt x="50" y="662"/>
                    </a:cubicBezTo>
                    <a:cubicBezTo>
                      <a:pt x="76" y="737"/>
                      <a:pt x="101" y="812"/>
                      <a:pt x="151" y="888"/>
                    </a:cubicBezTo>
                    <a:cubicBezTo>
                      <a:pt x="201" y="938"/>
                      <a:pt x="251" y="988"/>
                      <a:pt x="301" y="1038"/>
                    </a:cubicBezTo>
                    <a:cubicBezTo>
                      <a:pt x="426" y="1113"/>
                      <a:pt x="552" y="1113"/>
                      <a:pt x="652" y="1113"/>
                    </a:cubicBezTo>
                    <a:cubicBezTo>
                      <a:pt x="752" y="1113"/>
                      <a:pt x="827" y="1088"/>
                      <a:pt x="878" y="1063"/>
                    </a:cubicBezTo>
                    <a:cubicBezTo>
                      <a:pt x="928" y="1038"/>
                      <a:pt x="928" y="1013"/>
                      <a:pt x="928" y="988"/>
                    </a:cubicBezTo>
                    <a:cubicBezTo>
                      <a:pt x="928" y="963"/>
                      <a:pt x="802" y="963"/>
                      <a:pt x="677" y="938"/>
                    </a:cubicBezTo>
                    <a:cubicBezTo>
                      <a:pt x="602" y="913"/>
                      <a:pt x="527" y="888"/>
                      <a:pt x="451" y="837"/>
                    </a:cubicBezTo>
                    <a:cubicBezTo>
                      <a:pt x="376" y="762"/>
                      <a:pt x="326" y="687"/>
                      <a:pt x="301" y="612"/>
                    </a:cubicBezTo>
                    <a:cubicBezTo>
                      <a:pt x="276" y="512"/>
                      <a:pt x="301" y="411"/>
                      <a:pt x="326" y="336"/>
                    </a:cubicBezTo>
                    <a:cubicBezTo>
                      <a:pt x="376" y="286"/>
                      <a:pt x="426" y="236"/>
                      <a:pt x="502" y="186"/>
                    </a:cubicBezTo>
                    <a:cubicBezTo>
                      <a:pt x="552" y="161"/>
                      <a:pt x="602" y="161"/>
                      <a:pt x="652" y="136"/>
                    </a:cubicBezTo>
                    <a:cubicBezTo>
                      <a:pt x="702" y="136"/>
                      <a:pt x="727" y="136"/>
                      <a:pt x="727" y="111"/>
                    </a:cubicBezTo>
                    <a:cubicBezTo>
                      <a:pt x="752" y="86"/>
                      <a:pt x="727" y="61"/>
                      <a:pt x="677" y="35"/>
                    </a:cubicBezTo>
                    <a:cubicBezTo>
                      <a:pt x="642" y="18"/>
                      <a:pt x="581" y="0"/>
                      <a:pt x="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6"/>
              <p:cNvSpPr/>
              <p:nvPr/>
            </p:nvSpPr>
            <p:spPr>
              <a:xfrm>
                <a:off x="3474053" y="2172579"/>
                <a:ext cx="25670" cy="23362"/>
              </a:xfrm>
              <a:custGeom>
                <a:avLst/>
                <a:gdLst/>
                <a:ahLst/>
                <a:cxnLst/>
                <a:rect l="l" t="t" r="r" b="b"/>
                <a:pathLst>
                  <a:path w="1179" h="1073" extrusionOk="0">
                    <a:moveTo>
                      <a:pt x="884" y="1"/>
                    </a:moveTo>
                    <a:cubicBezTo>
                      <a:pt x="865" y="1"/>
                      <a:pt x="852" y="7"/>
                      <a:pt x="852" y="20"/>
                    </a:cubicBezTo>
                    <a:cubicBezTo>
                      <a:pt x="827" y="45"/>
                      <a:pt x="902" y="120"/>
                      <a:pt x="928" y="245"/>
                    </a:cubicBezTo>
                    <a:cubicBezTo>
                      <a:pt x="928" y="320"/>
                      <a:pt x="928" y="396"/>
                      <a:pt x="902" y="446"/>
                    </a:cubicBezTo>
                    <a:cubicBezTo>
                      <a:pt x="877" y="521"/>
                      <a:pt x="827" y="596"/>
                      <a:pt x="752" y="671"/>
                    </a:cubicBezTo>
                    <a:cubicBezTo>
                      <a:pt x="602" y="797"/>
                      <a:pt x="401" y="822"/>
                      <a:pt x="251" y="872"/>
                    </a:cubicBezTo>
                    <a:cubicBezTo>
                      <a:pt x="100" y="922"/>
                      <a:pt x="0" y="947"/>
                      <a:pt x="0" y="972"/>
                    </a:cubicBezTo>
                    <a:cubicBezTo>
                      <a:pt x="0" y="1022"/>
                      <a:pt x="100" y="1047"/>
                      <a:pt x="276" y="1072"/>
                    </a:cubicBezTo>
                    <a:cubicBezTo>
                      <a:pt x="351" y="1072"/>
                      <a:pt x="451" y="1072"/>
                      <a:pt x="552" y="1047"/>
                    </a:cubicBezTo>
                    <a:cubicBezTo>
                      <a:pt x="677" y="1022"/>
                      <a:pt x="802" y="947"/>
                      <a:pt x="928" y="872"/>
                    </a:cubicBezTo>
                    <a:cubicBezTo>
                      <a:pt x="1028" y="771"/>
                      <a:pt x="1103" y="646"/>
                      <a:pt x="1128" y="521"/>
                    </a:cubicBezTo>
                    <a:cubicBezTo>
                      <a:pt x="1178" y="396"/>
                      <a:pt x="1153" y="270"/>
                      <a:pt x="1103" y="195"/>
                    </a:cubicBezTo>
                    <a:cubicBezTo>
                      <a:pt x="1053" y="95"/>
                      <a:pt x="1003" y="45"/>
                      <a:pt x="953" y="20"/>
                    </a:cubicBezTo>
                    <a:cubicBezTo>
                      <a:pt x="928" y="7"/>
                      <a:pt x="902" y="1"/>
                      <a:pt x="8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6"/>
              <p:cNvSpPr/>
              <p:nvPr/>
            </p:nvSpPr>
            <p:spPr>
              <a:xfrm>
                <a:off x="3498046" y="2170815"/>
                <a:ext cx="23493" cy="31200"/>
              </a:xfrm>
              <a:custGeom>
                <a:avLst/>
                <a:gdLst/>
                <a:ahLst/>
                <a:cxnLst/>
                <a:rect l="l" t="t" r="r" b="b"/>
                <a:pathLst>
                  <a:path w="1079" h="1433" extrusionOk="0">
                    <a:moveTo>
                      <a:pt x="703" y="0"/>
                    </a:moveTo>
                    <a:cubicBezTo>
                      <a:pt x="653" y="0"/>
                      <a:pt x="603" y="0"/>
                      <a:pt x="603" y="25"/>
                    </a:cubicBezTo>
                    <a:cubicBezTo>
                      <a:pt x="603" y="50"/>
                      <a:pt x="703" y="101"/>
                      <a:pt x="753" y="251"/>
                    </a:cubicBezTo>
                    <a:cubicBezTo>
                      <a:pt x="803" y="326"/>
                      <a:pt x="828" y="401"/>
                      <a:pt x="803" y="502"/>
                    </a:cubicBezTo>
                    <a:cubicBezTo>
                      <a:pt x="803" y="602"/>
                      <a:pt x="778" y="702"/>
                      <a:pt x="728" y="802"/>
                    </a:cubicBezTo>
                    <a:cubicBezTo>
                      <a:pt x="678" y="903"/>
                      <a:pt x="603" y="1003"/>
                      <a:pt x="502" y="1053"/>
                    </a:cubicBezTo>
                    <a:cubicBezTo>
                      <a:pt x="427" y="1128"/>
                      <a:pt x="327" y="1178"/>
                      <a:pt x="252" y="1228"/>
                    </a:cubicBezTo>
                    <a:cubicBezTo>
                      <a:pt x="101" y="1304"/>
                      <a:pt x="1" y="1379"/>
                      <a:pt x="26" y="1404"/>
                    </a:cubicBezTo>
                    <a:cubicBezTo>
                      <a:pt x="26" y="1418"/>
                      <a:pt x="68" y="1433"/>
                      <a:pt x="137" y="1433"/>
                    </a:cubicBezTo>
                    <a:cubicBezTo>
                      <a:pt x="187" y="1433"/>
                      <a:pt x="253" y="1425"/>
                      <a:pt x="327" y="1404"/>
                    </a:cubicBezTo>
                    <a:cubicBezTo>
                      <a:pt x="427" y="1379"/>
                      <a:pt x="527" y="1329"/>
                      <a:pt x="653" y="1253"/>
                    </a:cubicBezTo>
                    <a:cubicBezTo>
                      <a:pt x="753" y="1178"/>
                      <a:pt x="878" y="1078"/>
                      <a:pt x="953" y="928"/>
                    </a:cubicBezTo>
                    <a:cubicBezTo>
                      <a:pt x="1029" y="802"/>
                      <a:pt x="1079" y="627"/>
                      <a:pt x="1054" y="502"/>
                    </a:cubicBezTo>
                    <a:cubicBezTo>
                      <a:pt x="1054" y="351"/>
                      <a:pt x="978" y="226"/>
                      <a:pt x="903" y="151"/>
                    </a:cubicBezTo>
                    <a:cubicBezTo>
                      <a:pt x="853" y="50"/>
                      <a:pt x="753" y="25"/>
                      <a:pt x="7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6"/>
              <p:cNvSpPr/>
              <p:nvPr/>
            </p:nvSpPr>
            <p:spPr>
              <a:xfrm>
                <a:off x="3290707" y="2169357"/>
                <a:ext cx="132616" cy="48400"/>
              </a:xfrm>
              <a:custGeom>
                <a:avLst/>
                <a:gdLst/>
                <a:ahLst/>
                <a:cxnLst/>
                <a:rect l="l" t="t" r="r" b="b"/>
                <a:pathLst>
                  <a:path w="6091" h="2223" extrusionOk="0">
                    <a:moveTo>
                      <a:pt x="5713" y="1"/>
                    </a:moveTo>
                    <a:cubicBezTo>
                      <a:pt x="5543" y="1"/>
                      <a:pt x="5322" y="7"/>
                      <a:pt x="5063" y="17"/>
                    </a:cubicBezTo>
                    <a:cubicBezTo>
                      <a:pt x="4411" y="67"/>
                      <a:pt x="3534" y="168"/>
                      <a:pt x="2582" y="393"/>
                    </a:cubicBezTo>
                    <a:cubicBezTo>
                      <a:pt x="2105" y="518"/>
                      <a:pt x="1654" y="644"/>
                      <a:pt x="1253" y="769"/>
                    </a:cubicBezTo>
                    <a:cubicBezTo>
                      <a:pt x="1053" y="844"/>
                      <a:pt x="852" y="894"/>
                      <a:pt x="677" y="970"/>
                    </a:cubicBezTo>
                    <a:cubicBezTo>
                      <a:pt x="501" y="1045"/>
                      <a:pt x="326" y="1145"/>
                      <a:pt x="226" y="1270"/>
                    </a:cubicBezTo>
                    <a:cubicBezTo>
                      <a:pt x="151" y="1346"/>
                      <a:pt x="100" y="1421"/>
                      <a:pt x="75" y="1496"/>
                    </a:cubicBezTo>
                    <a:cubicBezTo>
                      <a:pt x="25" y="1571"/>
                      <a:pt x="25" y="1646"/>
                      <a:pt x="0" y="1722"/>
                    </a:cubicBezTo>
                    <a:cubicBezTo>
                      <a:pt x="0" y="1847"/>
                      <a:pt x="25" y="1972"/>
                      <a:pt x="75" y="2047"/>
                    </a:cubicBezTo>
                    <a:cubicBezTo>
                      <a:pt x="125" y="2148"/>
                      <a:pt x="201" y="2198"/>
                      <a:pt x="251" y="2223"/>
                    </a:cubicBezTo>
                    <a:lnTo>
                      <a:pt x="326" y="2223"/>
                    </a:lnTo>
                    <a:cubicBezTo>
                      <a:pt x="326" y="2223"/>
                      <a:pt x="301" y="2198"/>
                      <a:pt x="276" y="2173"/>
                    </a:cubicBezTo>
                    <a:cubicBezTo>
                      <a:pt x="251" y="2148"/>
                      <a:pt x="201" y="2097"/>
                      <a:pt x="176" y="2022"/>
                    </a:cubicBezTo>
                    <a:cubicBezTo>
                      <a:pt x="151" y="1947"/>
                      <a:pt x="151" y="1847"/>
                      <a:pt x="151" y="1722"/>
                    </a:cubicBezTo>
                    <a:cubicBezTo>
                      <a:pt x="176" y="1621"/>
                      <a:pt x="226" y="1521"/>
                      <a:pt x="351" y="1421"/>
                    </a:cubicBezTo>
                    <a:cubicBezTo>
                      <a:pt x="451" y="1320"/>
                      <a:pt x="602" y="1245"/>
                      <a:pt x="777" y="1195"/>
                    </a:cubicBezTo>
                    <a:cubicBezTo>
                      <a:pt x="927" y="1120"/>
                      <a:pt x="1128" y="1070"/>
                      <a:pt x="1328" y="1020"/>
                    </a:cubicBezTo>
                    <a:cubicBezTo>
                      <a:pt x="1729" y="894"/>
                      <a:pt x="2181" y="769"/>
                      <a:pt x="2632" y="669"/>
                    </a:cubicBezTo>
                    <a:cubicBezTo>
                      <a:pt x="3584" y="443"/>
                      <a:pt x="4436" y="293"/>
                      <a:pt x="5063" y="218"/>
                    </a:cubicBezTo>
                    <a:cubicBezTo>
                      <a:pt x="5689" y="117"/>
                      <a:pt x="6090" y="67"/>
                      <a:pt x="6090" y="42"/>
                    </a:cubicBezTo>
                    <a:cubicBezTo>
                      <a:pt x="6090" y="13"/>
                      <a:pt x="5953" y="1"/>
                      <a:pt x="5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5" name="Google Shape;4355;p36"/>
            <p:cNvSpPr/>
            <p:nvPr/>
          </p:nvSpPr>
          <p:spPr>
            <a:xfrm>
              <a:off x="3263167" y="2266484"/>
              <a:ext cx="131576" cy="211111"/>
            </a:xfrm>
            <a:custGeom>
              <a:avLst/>
              <a:gdLst/>
              <a:ahLst/>
              <a:cxnLst/>
              <a:rect l="l" t="t" r="r" b="b"/>
              <a:pathLst>
                <a:path w="6668" h="10700" extrusionOk="0">
                  <a:moveTo>
                    <a:pt x="5115" y="0"/>
                  </a:moveTo>
                  <a:cubicBezTo>
                    <a:pt x="3995" y="0"/>
                    <a:pt x="1932" y="293"/>
                    <a:pt x="1128" y="2328"/>
                  </a:cubicBezTo>
                  <a:cubicBezTo>
                    <a:pt x="0" y="5186"/>
                    <a:pt x="3033" y="8970"/>
                    <a:pt x="6291" y="10699"/>
                  </a:cubicBezTo>
                  <a:lnTo>
                    <a:pt x="6667" y="10073"/>
                  </a:lnTo>
                  <a:cubicBezTo>
                    <a:pt x="6667" y="10073"/>
                    <a:pt x="1028" y="6414"/>
                    <a:pt x="2106" y="3130"/>
                  </a:cubicBezTo>
                  <a:cubicBezTo>
                    <a:pt x="2106" y="3130"/>
                    <a:pt x="2356" y="1276"/>
                    <a:pt x="6141" y="1226"/>
                  </a:cubicBezTo>
                  <a:lnTo>
                    <a:pt x="5865" y="48"/>
                  </a:lnTo>
                  <a:cubicBezTo>
                    <a:pt x="5865" y="48"/>
                    <a:pt x="5567" y="0"/>
                    <a:pt x="5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6"/>
            <p:cNvSpPr/>
            <p:nvPr/>
          </p:nvSpPr>
          <p:spPr>
            <a:xfrm>
              <a:off x="3431801" y="2317368"/>
              <a:ext cx="150855" cy="143417"/>
            </a:xfrm>
            <a:custGeom>
              <a:avLst/>
              <a:gdLst/>
              <a:ahLst/>
              <a:cxnLst/>
              <a:rect l="l" t="t" r="r" b="b"/>
              <a:pathLst>
                <a:path w="7645" h="7269" extrusionOk="0">
                  <a:moveTo>
                    <a:pt x="3810" y="0"/>
                  </a:moveTo>
                  <a:lnTo>
                    <a:pt x="2632" y="2406"/>
                  </a:lnTo>
                  <a:lnTo>
                    <a:pt x="1" y="2782"/>
                  </a:lnTo>
                  <a:lnTo>
                    <a:pt x="1906" y="4637"/>
                  </a:lnTo>
                  <a:lnTo>
                    <a:pt x="1454" y="7268"/>
                  </a:lnTo>
                  <a:lnTo>
                    <a:pt x="3810" y="6040"/>
                  </a:lnTo>
                  <a:lnTo>
                    <a:pt x="6166" y="7268"/>
                  </a:lnTo>
                  <a:lnTo>
                    <a:pt x="5740" y="4637"/>
                  </a:lnTo>
                  <a:lnTo>
                    <a:pt x="7645" y="2782"/>
                  </a:lnTo>
                  <a:lnTo>
                    <a:pt x="4988" y="2406"/>
                  </a:lnTo>
                  <a:lnTo>
                    <a:pt x="38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36"/>
          <p:cNvGrpSpPr/>
          <p:nvPr/>
        </p:nvGrpSpPr>
        <p:grpSpPr>
          <a:xfrm>
            <a:off x="3318150" y="2243601"/>
            <a:ext cx="264142" cy="388844"/>
            <a:chOff x="2965469" y="2093149"/>
            <a:chExt cx="287049" cy="422564"/>
          </a:xfrm>
        </p:grpSpPr>
        <p:grpSp>
          <p:nvGrpSpPr>
            <p:cNvPr id="4358" name="Google Shape;4358;p36"/>
            <p:cNvGrpSpPr/>
            <p:nvPr/>
          </p:nvGrpSpPr>
          <p:grpSpPr>
            <a:xfrm>
              <a:off x="2965469" y="2093149"/>
              <a:ext cx="287049" cy="422564"/>
              <a:chOff x="2965469" y="2093149"/>
              <a:chExt cx="287049" cy="422564"/>
            </a:xfrm>
          </p:grpSpPr>
          <p:sp>
            <p:nvSpPr>
              <p:cNvPr id="4359" name="Google Shape;4359;p36"/>
              <p:cNvSpPr/>
              <p:nvPr/>
            </p:nvSpPr>
            <p:spPr>
              <a:xfrm>
                <a:off x="3226848" y="2496576"/>
                <a:ext cx="25670" cy="19138"/>
              </a:xfrm>
              <a:custGeom>
                <a:avLst/>
                <a:gdLst/>
                <a:ahLst/>
                <a:cxnLst/>
                <a:rect l="l" t="t" r="r" b="b"/>
                <a:pathLst>
                  <a:path w="1179" h="879" extrusionOk="0">
                    <a:moveTo>
                      <a:pt x="602" y="1"/>
                    </a:moveTo>
                    <a:cubicBezTo>
                      <a:pt x="1" y="1"/>
                      <a:pt x="1" y="878"/>
                      <a:pt x="602" y="878"/>
                    </a:cubicBezTo>
                    <a:cubicBezTo>
                      <a:pt x="1179" y="878"/>
                      <a:pt x="1179" y="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6"/>
              <p:cNvSpPr/>
              <p:nvPr/>
            </p:nvSpPr>
            <p:spPr>
              <a:xfrm>
                <a:off x="3190092" y="2093149"/>
                <a:ext cx="17483" cy="16895"/>
              </a:xfrm>
              <a:custGeom>
                <a:avLst/>
                <a:gdLst/>
                <a:ahLst/>
                <a:cxnLst/>
                <a:rect l="l" t="t" r="r" b="b"/>
                <a:pathLst>
                  <a:path w="803" h="776" extrusionOk="0">
                    <a:moveTo>
                      <a:pt x="397" y="0"/>
                    </a:moveTo>
                    <a:cubicBezTo>
                      <a:pt x="199" y="0"/>
                      <a:pt x="1" y="170"/>
                      <a:pt x="1" y="376"/>
                    </a:cubicBezTo>
                    <a:cubicBezTo>
                      <a:pt x="1" y="599"/>
                      <a:pt x="201" y="775"/>
                      <a:pt x="400" y="775"/>
                    </a:cubicBezTo>
                    <a:cubicBezTo>
                      <a:pt x="491" y="775"/>
                      <a:pt x="581" y="738"/>
                      <a:pt x="652" y="651"/>
                    </a:cubicBezTo>
                    <a:lnTo>
                      <a:pt x="677" y="626"/>
                    </a:lnTo>
                    <a:cubicBezTo>
                      <a:pt x="803" y="476"/>
                      <a:pt x="803" y="300"/>
                      <a:pt x="677" y="150"/>
                    </a:cubicBezTo>
                    <a:cubicBezTo>
                      <a:pt x="677" y="125"/>
                      <a:pt x="677" y="125"/>
                      <a:pt x="652" y="125"/>
                    </a:cubicBezTo>
                    <a:cubicBezTo>
                      <a:pt x="581" y="37"/>
                      <a:pt x="489"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6"/>
              <p:cNvSpPr/>
              <p:nvPr/>
            </p:nvSpPr>
            <p:spPr>
              <a:xfrm>
                <a:off x="2989492" y="2137010"/>
                <a:ext cx="44220" cy="43131"/>
              </a:xfrm>
              <a:custGeom>
                <a:avLst/>
                <a:gdLst/>
                <a:ahLst/>
                <a:cxnLst/>
                <a:rect l="l" t="t" r="r" b="b"/>
                <a:pathLst>
                  <a:path w="2031" h="1981" extrusionOk="0">
                    <a:moveTo>
                      <a:pt x="1028" y="0"/>
                    </a:moveTo>
                    <a:cubicBezTo>
                      <a:pt x="502" y="0"/>
                      <a:pt x="1" y="451"/>
                      <a:pt x="26" y="978"/>
                    </a:cubicBezTo>
                    <a:cubicBezTo>
                      <a:pt x="51" y="1529"/>
                      <a:pt x="477" y="1980"/>
                      <a:pt x="1028" y="1980"/>
                    </a:cubicBezTo>
                    <a:cubicBezTo>
                      <a:pt x="1529" y="1980"/>
                      <a:pt x="2031" y="1504"/>
                      <a:pt x="2006" y="978"/>
                    </a:cubicBezTo>
                    <a:cubicBezTo>
                      <a:pt x="1980" y="451"/>
                      <a:pt x="1579"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6"/>
              <p:cNvSpPr/>
              <p:nvPr/>
            </p:nvSpPr>
            <p:spPr>
              <a:xfrm>
                <a:off x="2965469" y="2339835"/>
                <a:ext cx="24037" cy="18855"/>
              </a:xfrm>
              <a:custGeom>
                <a:avLst/>
                <a:gdLst/>
                <a:ahLst/>
                <a:cxnLst/>
                <a:rect l="l" t="t" r="r" b="b"/>
                <a:pathLst>
                  <a:path w="1104" h="866" extrusionOk="0">
                    <a:moveTo>
                      <a:pt x="392" y="1"/>
                    </a:moveTo>
                    <a:cubicBezTo>
                      <a:pt x="170" y="1"/>
                      <a:pt x="1" y="249"/>
                      <a:pt x="1" y="433"/>
                    </a:cubicBezTo>
                    <a:cubicBezTo>
                      <a:pt x="1" y="639"/>
                      <a:pt x="168" y="865"/>
                      <a:pt x="387" y="865"/>
                    </a:cubicBezTo>
                    <a:cubicBezTo>
                      <a:pt x="408" y="865"/>
                      <a:pt x="430" y="863"/>
                      <a:pt x="452" y="859"/>
                    </a:cubicBezTo>
                    <a:lnTo>
                      <a:pt x="552" y="859"/>
                    </a:lnTo>
                    <a:cubicBezTo>
                      <a:pt x="1103" y="784"/>
                      <a:pt x="1103" y="82"/>
                      <a:pt x="552" y="7"/>
                    </a:cubicBezTo>
                    <a:lnTo>
                      <a:pt x="452" y="7"/>
                    </a:lnTo>
                    <a:cubicBezTo>
                      <a:pt x="432" y="3"/>
                      <a:pt x="412" y="1"/>
                      <a:pt x="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3" name="Google Shape;4363;p36"/>
            <p:cNvSpPr/>
            <p:nvPr/>
          </p:nvSpPr>
          <p:spPr>
            <a:xfrm>
              <a:off x="3141380" y="2332560"/>
              <a:ext cx="44220" cy="43131"/>
            </a:xfrm>
            <a:custGeom>
              <a:avLst/>
              <a:gdLst/>
              <a:ahLst/>
              <a:cxnLst/>
              <a:rect l="l" t="t" r="r" b="b"/>
              <a:pathLst>
                <a:path w="2031" h="1981" extrusionOk="0">
                  <a:moveTo>
                    <a:pt x="1028" y="0"/>
                  </a:moveTo>
                  <a:cubicBezTo>
                    <a:pt x="502" y="0"/>
                    <a:pt x="1" y="451"/>
                    <a:pt x="26" y="978"/>
                  </a:cubicBezTo>
                  <a:cubicBezTo>
                    <a:pt x="51" y="1529"/>
                    <a:pt x="477" y="1980"/>
                    <a:pt x="1028" y="1980"/>
                  </a:cubicBezTo>
                  <a:cubicBezTo>
                    <a:pt x="1529" y="1980"/>
                    <a:pt x="2031" y="1504"/>
                    <a:pt x="2006" y="978"/>
                  </a:cubicBezTo>
                  <a:cubicBezTo>
                    <a:pt x="1980" y="451"/>
                    <a:pt x="1579"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6"/>
            <p:cNvSpPr/>
            <p:nvPr/>
          </p:nvSpPr>
          <p:spPr>
            <a:xfrm>
              <a:off x="3008023" y="2477601"/>
              <a:ext cx="25670" cy="19138"/>
            </a:xfrm>
            <a:custGeom>
              <a:avLst/>
              <a:gdLst/>
              <a:ahLst/>
              <a:cxnLst/>
              <a:rect l="l" t="t" r="r" b="b"/>
              <a:pathLst>
                <a:path w="1179" h="879" extrusionOk="0">
                  <a:moveTo>
                    <a:pt x="602" y="1"/>
                  </a:moveTo>
                  <a:cubicBezTo>
                    <a:pt x="1" y="1"/>
                    <a:pt x="1" y="878"/>
                    <a:pt x="602" y="878"/>
                  </a:cubicBezTo>
                  <a:cubicBezTo>
                    <a:pt x="1179" y="878"/>
                    <a:pt x="1179" y="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36"/>
          <p:cNvGrpSpPr/>
          <p:nvPr/>
        </p:nvGrpSpPr>
        <p:grpSpPr>
          <a:xfrm>
            <a:off x="5114746" y="2724236"/>
            <a:ext cx="263929" cy="573175"/>
            <a:chOff x="904916" y="539930"/>
            <a:chExt cx="1313082" cy="2851619"/>
          </a:xfrm>
        </p:grpSpPr>
        <p:grpSp>
          <p:nvGrpSpPr>
            <p:cNvPr id="4366" name="Google Shape;4366;p36"/>
            <p:cNvGrpSpPr/>
            <p:nvPr/>
          </p:nvGrpSpPr>
          <p:grpSpPr>
            <a:xfrm>
              <a:off x="904916" y="539930"/>
              <a:ext cx="1313082" cy="2851619"/>
              <a:chOff x="2301525" y="3278225"/>
              <a:chExt cx="233711" cy="507550"/>
            </a:xfrm>
          </p:grpSpPr>
          <p:sp>
            <p:nvSpPr>
              <p:cNvPr id="4367" name="Google Shape;4367;p36"/>
              <p:cNvSpPr/>
              <p:nvPr/>
            </p:nvSpPr>
            <p:spPr>
              <a:xfrm>
                <a:off x="2401775" y="3685500"/>
                <a:ext cx="31350" cy="90875"/>
              </a:xfrm>
              <a:custGeom>
                <a:avLst/>
                <a:gdLst/>
                <a:ahLst/>
                <a:cxnLst/>
                <a:rect l="l" t="t" r="r" b="b"/>
                <a:pathLst>
                  <a:path w="1254" h="3635" extrusionOk="0">
                    <a:moveTo>
                      <a:pt x="401" y="0"/>
                    </a:moveTo>
                    <a:lnTo>
                      <a:pt x="0" y="76"/>
                    </a:lnTo>
                    <a:cubicBezTo>
                      <a:pt x="0" y="151"/>
                      <a:pt x="0" y="226"/>
                      <a:pt x="25" y="326"/>
                    </a:cubicBezTo>
                    <a:cubicBezTo>
                      <a:pt x="51" y="502"/>
                      <a:pt x="126" y="727"/>
                      <a:pt x="226" y="978"/>
                    </a:cubicBezTo>
                    <a:cubicBezTo>
                      <a:pt x="301" y="1204"/>
                      <a:pt x="401" y="1479"/>
                      <a:pt x="477" y="1755"/>
                    </a:cubicBezTo>
                    <a:cubicBezTo>
                      <a:pt x="552" y="2056"/>
                      <a:pt x="552" y="2356"/>
                      <a:pt x="527" y="2607"/>
                    </a:cubicBezTo>
                    <a:cubicBezTo>
                      <a:pt x="477" y="2833"/>
                      <a:pt x="452" y="3033"/>
                      <a:pt x="426" y="3209"/>
                    </a:cubicBezTo>
                    <a:cubicBezTo>
                      <a:pt x="477" y="3234"/>
                      <a:pt x="552" y="3259"/>
                      <a:pt x="602" y="3309"/>
                    </a:cubicBezTo>
                    <a:cubicBezTo>
                      <a:pt x="602" y="3284"/>
                      <a:pt x="577" y="3259"/>
                      <a:pt x="577" y="3209"/>
                    </a:cubicBezTo>
                    <a:cubicBezTo>
                      <a:pt x="577" y="3133"/>
                      <a:pt x="577" y="3008"/>
                      <a:pt x="602" y="2883"/>
                    </a:cubicBezTo>
                    <a:cubicBezTo>
                      <a:pt x="602" y="2833"/>
                      <a:pt x="627" y="2757"/>
                      <a:pt x="652" y="2682"/>
                    </a:cubicBezTo>
                    <a:cubicBezTo>
                      <a:pt x="677" y="2632"/>
                      <a:pt x="727" y="2557"/>
                      <a:pt x="827" y="2532"/>
                    </a:cubicBezTo>
                    <a:cubicBezTo>
                      <a:pt x="853" y="2532"/>
                      <a:pt x="903" y="2532"/>
                      <a:pt x="928" y="2557"/>
                    </a:cubicBezTo>
                    <a:cubicBezTo>
                      <a:pt x="978" y="2557"/>
                      <a:pt x="1003" y="2607"/>
                      <a:pt x="1028" y="2632"/>
                    </a:cubicBezTo>
                    <a:cubicBezTo>
                      <a:pt x="1053" y="2707"/>
                      <a:pt x="1028" y="2782"/>
                      <a:pt x="1028" y="2833"/>
                    </a:cubicBezTo>
                    <a:cubicBezTo>
                      <a:pt x="1028" y="2908"/>
                      <a:pt x="1003" y="2958"/>
                      <a:pt x="1003" y="3008"/>
                    </a:cubicBezTo>
                    <a:cubicBezTo>
                      <a:pt x="978" y="3033"/>
                      <a:pt x="978" y="3058"/>
                      <a:pt x="978" y="3083"/>
                    </a:cubicBezTo>
                    <a:cubicBezTo>
                      <a:pt x="953" y="3108"/>
                      <a:pt x="953" y="3158"/>
                      <a:pt x="903" y="3158"/>
                    </a:cubicBezTo>
                    <a:cubicBezTo>
                      <a:pt x="892" y="3169"/>
                      <a:pt x="882" y="3175"/>
                      <a:pt x="871" y="3175"/>
                    </a:cubicBezTo>
                    <a:cubicBezTo>
                      <a:pt x="857" y="3175"/>
                      <a:pt x="842" y="3163"/>
                      <a:pt x="827" y="3133"/>
                    </a:cubicBezTo>
                    <a:cubicBezTo>
                      <a:pt x="827" y="3108"/>
                      <a:pt x="827" y="3083"/>
                      <a:pt x="827" y="3083"/>
                    </a:cubicBezTo>
                    <a:cubicBezTo>
                      <a:pt x="827" y="3033"/>
                      <a:pt x="827" y="3008"/>
                      <a:pt x="827" y="2983"/>
                    </a:cubicBezTo>
                    <a:cubicBezTo>
                      <a:pt x="827" y="2933"/>
                      <a:pt x="853" y="2908"/>
                      <a:pt x="853" y="2908"/>
                    </a:cubicBezTo>
                    <a:cubicBezTo>
                      <a:pt x="853" y="2908"/>
                      <a:pt x="853" y="2933"/>
                      <a:pt x="853" y="2983"/>
                    </a:cubicBezTo>
                    <a:cubicBezTo>
                      <a:pt x="853" y="3008"/>
                      <a:pt x="853" y="3033"/>
                      <a:pt x="853" y="3083"/>
                    </a:cubicBezTo>
                    <a:cubicBezTo>
                      <a:pt x="853" y="3083"/>
                      <a:pt x="853" y="3108"/>
                      <a:pt x="853" y="3133"/>
                    </a:cubicBezTo>
                    <a:lnTo>
                      <a:pt x="903" y="3133"/>
                    </a:lnTo>
                    <a:cubicBezTo>
                      <a:pt x="928" y="3108"/>
                      <a:pt x="928" y="3058"/>
                      <a:pt x="953" y="3008"/>
                    </a:cubicBezTo>
                    <a:cubicBezTo>
                      <a:pt x="953" y="2958"/>
                      <a:pt x="978" y="2908"/>
                      <a:pt x="978" y="2833"/>
                    </a:cubicBezTo>
                    <a:cubicBezTo>
                      <a:pt x="978" y="2782"/>
                      <a:pt x="978" y="2707"/>
                      <a:pt x="953" y="2657"/>
                    </a:cubicBezTo>
                    <a:cubicBezTo>
                      <a:pt x="953" y="2607"/>
                      <a:pt x="903" y="2582"/>
                      <a:pt x="827" y="2582"/>
                    </a:cubicBezTo>
                    <a:cubicBezTo>
                      <a:pt x="777" y="2607"/>
                      <a:pt x="727" y="2657"/>
                      <a:pt x="702" y="2732"/>
                    </a:cubicBezTo>
                    <a:cubicBezTo>
                      <a:pt x="677" y="2782"/>
                      <a:pt x="652" y="2833"/>
                      <a:pt x="652" y="2883"/>
                    </a:cubicBezTo>
                    <a:cubicBezTo>
                      <a:pt x="627" y="3008"/>
                      <a:pt x="627" y="3133"/>
                      <a:pt x="627" y="3209"/>
                    </a:cubicBezTo>
                    <a:cubicBezTo>
                      <a:pt x="627" y="3259"/>
                      <a:pt x="627" y="3309"/>
                      <a:pt x="627" y="3334"/>
                    </a:cubicBezTo>
                    <a:cubicBezTo>
                      <a:pt x="777" y="3434"/>
                      <a:pt x="953" y="3534"/>
                      <a:pt x="1103" y="3635"/>
                    </a:cubicBezTo>
                    <a:cubicBezTo>
                      <a:pt x="1128" y="3559"/>
                      <a:pt x="1203" y="3384"/>
                      <a:pt x="1228" y="3133"/>
                    </a:cubicBezTo>
                    <a:cubicBezTo>
                      <a:pt x="1254" y="2933"/>
                      <a:pt x="1254" y="2707"/>
                      <a:pt x="1203" y="2482"/>
                    </a:cubicBezTo>
                    <a:cubicBezTo>
                      <a:pt x="1153" y="2231"/>
                      <a:pt x="1078" y="1980"/>
                      <a:pt x="953" y="1705"/>
                    </a:cubicBezTo>
                    <a:cubicBezTo>
                      <a:pt x="827" y="1454"/>
                      <a:pt x="677" y="1229"/>
                      <a:pt x="552" y="1003"/>
                    </a:cubicBezTo>
                    <a:cubicBezTo>
                      <a:pt x="452" y="777"/>
                      <a:pt x="351" y="577"/>
                      <a:pt x="351" y="376"/>
                    </a:cubicBezTo>
                    <a:cubicBezTo>
                      <a:pt x="326" y="226"/>
                      <a:pt x="351" y="101"/>
                      <a:pt x="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6"/>
              <p:cNvSpPr/>
              <p:nvPr/>
            </p:nvSpPr>
            <p:spPr>
              <a:xfrm>
                <a:off x="2437475" y="3763825"/>
                <a:ext cx="7550" cy="21950"/>
              </a:xfrm>
              <a:custGeom>
                <a:avLst/>
                <a:gdLst/>
                <a:ahLst/>
                <a:cxnLst/>
                <a:rect l="l" t="t" r="r" b="b"/>
                <a:pathLst>
                  <a:path w="302" h="878" extrusionOk="0">
                    <a:moveTo>
                      <a:pt x="101" y="0"/>
                    </a:moveTo>
                    <a:cubicBezTo>
                      <a:pt x="101" y="101"/>
                      <a:pt x="101" y="201"/>
                      <a:pt x="76" y="276"/>
                    </a:cubicBezTo>
                    <a:cubicBezTo>
                      <a:pt x="76" y="426"/>
                      <a:pt x="51" y="527"/>
                      <a:pt x="26" y="627"/>
                    </a:cubicBezTo>
                    <a:cubicBezTo>
                      <a:pt x="26" y="652"/>
                      <a:pt x="1" y="702"/>
                      <a:pt x="1" y="702"/>
                    </a:cubicBezTo>
                    <a:cubicBezTo>
                      <a:pt x="101" y="777"/>
                      <a:pt x="201" y="827"/>
                      <a:pt x="302" y="878"/>
                    </a:cubicBezTo>
                    <a:lnTo>
                      <a:pt x="1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6"/>
              <p:cNvSpPr/>
              <p:nvPr/>
            </p:nvSpPr>
            <p:spPr>
              <a:xfrm>
                <a:off x="2418075" y="3683000"/>
                <a:ext cx="10675" cy="16925"/>
              </a:xfrm>
              <a:custGeom>
                <a:avLst/>
                <a:gdLst/>
                <a:ahLst/>
                <a:cxnLst/>
                <a:rect l="l" t="t" r="r" b="b"/>
                <a:pathLst>
                  <a:path w="427" h="677" extrusionOk="0">
                    <a:moveTo>
                      <a:pt x="100" y="0"/>
                    </a:moveTo>
                    <a:lnTo>
                      <a:pt x="50" y="50"/>
                    </a:lnTo>
                    <a:cubicBezTo>
                      <a:pt x="50" y="75"/>
                      <a:pt x="25" y="100"/>
                      <a:pt x="25" y="126"/>
                    </a:cubicBezTo>
                    <a:cubicBezTo>
                      <a:pt x="0" y="201"/>
                      <a:pt x="0" y="301"/>
                      <a:pt x="50" y="426"/>
                    </a:cubicBezTo>
                    <a:cubicBezTo>
                      <a:pt x="75" y="552"/>
                      <a:pt x="125" y="627"/>
                      <a:pt x="201" y="652"/>
                    </a:cubicBezTo>
                    <a:cubicBezTo>
                      <a:pt x="251" y="677"/>
                      <a:pt x="276" y="677"/>
                      <a:pt x="301" y="677"/>
                    </a:cubicBezTo>
                    <a:lnTo>
                      <a:pt x="276" y="552"/>
                    </a:lnTo>
                    <a:lnTo>
                      <a:pt x="426" y="351"/>
                    </a:lnTo>
                    <a:lnTo>
                      <a:pt x="426" y="351"/>
                    </a:lnTo>
                    <a:cubicBezTo>
                      <a:pt x="401" y="376"/>
                      <a:pt x="376" y="376"/>
                      <a:pt x="351" y="376"/>
                    </a:cubicBezTo>
                    <a:cubicBezTo>
                      <a:pt x="344" y="384"/>
                      <a:pt x="334" y="387"/>
                      <a:pt x="324" y="387"/>
                    </a:cubicBezTo>
                    <a:cubicBezTo>
                      <a:pt x="299" y="387"/>
                      <a:pt x="268" y="369"/>
                      <a:pt x="251" y="351"/>
                    </a:cubicBezTo>
                    <a:cubicBezTo>
                      <a:pt x="251" y="326"/>
                      <a:pt x="226" y="301"/>
                      <a:pt x="226" y="276"/>
                    </a:cubicBezTo>
                    <a:cubicBezTo>
                      <a:pt x="175" y="176"/>
                      <a:pt x="175" y="100"/>
                      <a:pt x="201" y="25"/>
                    </a:cubicBezTo>
                    <a:lnTo>
                      <a:pt x="1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6"/>
              <p:cNvSpPr/>
              <p:nvPr/>
            </p:nvSpPr>
            <p:spPr>
              <a:xfrm>
                <a:off x="2410550" y="3685500"/>
                <a:ext cx="28225" cy="95900"/>
              </a:xfrm>
              <a:custGeom>
                <a:avLst/>
                <a:gdLst/>
                <a:ahLst/>
                <a:cxnLst/>
                <a:rect l="l" t="t" r="r" b="b"/>
                <a:pathLst>
                  <a:path w="1129" h="3836" extrusionOk="0">
                    <a:moveTo>
                      <a:pt x="75" y="0"/>
                    </a:moveTo>
                    <a:cubicBezTo>
                      <a:pt x="25" y="101"/>
                      <a:pt x="0" y="226"/>
                      <a:pt x="25" y="376"/>
                    </a:cubicBezTo>
                    <a:cubicBezTo>
                      <a:pt x="50" y="552"/>
                      <a:pt x="126" y="777"/>
                      <a:pt x="251" y="978"/>
                    </a:cubicBezTo>
                    <a:cubicBezTo>
                      <a:pt x="376" y="1204"/>
                      <a:pt x="527" y="1429"/>
                      <a:pt x="652" y="1705"/>
                    </a:cubicBezTo>
                    <a:cubicBezTo>
                      <a:pt x="777" y="1955"/>
                      <a:pt x="852" y="2206"/>
                      <a:pt x="903" y="2457"/>
                    </a:cubicBezTo>
                    <a:cubicBezTo>
                      <a:pt x="953" y="2707"/>
                      <a:pt x="953" y="2933"/>
                      <a:pt x="928" y="3133"/>
                    </a:cubicBezTo>
                    <a:cubicBezTo>
                      <a:pt x="903" y="3309"/>
                      <a:pt x="852" y="3459"/>
                      <a:pt x="802" y="3559"/>
                    </a:cubicBezTo>
                    <a:cubicBezTo>
                      <a:pt x="802" y="3610"/>
                      <a:pt x="777" y="3635"/>
                      <a:pt x="752" y="3660"/>
                    </a:cubicBezTo>
                    <a:cubicBezTo>
                      <a:pt x="852" y="3710"/>
                      <a:pt x="978" y="3785"/>
                      <a:pt x="1078" y="3835"/>
                    </a:cubicBezTo>
                    <a:cubicBezTo>
                      <a:pt x="1078" y="3785"/>
                      <a:pt x="1103" y="3635"/>
                      <a:pt x="1128" y="3409"/>
                    </a:cubicBezTo>
                    <a:cubicBezTo>
                      <a:pt x="1128" y="3259"/>
                      <a:pt x="1128" y="3108"/>
                      <a:pt x="1128" y="2933"/>
                    </a:cubicBezTo>
                    <a:lnTo>
                      <a:pt x="802" y="1404"/>
                    </a:lnTo>
                    <a:cubicBezTo>
                      <a:pt x="777" y="1354"/>
                      <a:pt x="752" y="1279"/>
                      <a:pt x="727" y="1229"/>
                    </a:cubicBezTo>
                    <a:cubicBezTo>
                      <a:pt x="602" y="978"/>
                      <a:pt x="502" y="828"/>
                      <a:pt x="502" y="828"/>
                    </a:cubicBezTo>
                    <a:lnTo>
                      <a:pt x="502" y="828"/>
                    </a:lnTo>
                    <a:cubicBezTo>
                      <a:pt x="502" y="828"/>
                      <a:pt x="527" y="853"/>
                      <a:pt x="577" y="928"/>
                    </a:cubicBezTo>
                    <a:cubicBezTo>
                      <a:pt x="627" y="978"/>
                      <a:pt x="677" y="1078"/>
                      <a:pt x="752" y="1204"/>
                    </a:cubicBezTo>
                    <a:lnTo>
                      <a:pt x="602" y="577"/>
                    </a:lnTo>
                    <a:cubicBezTo>
                      <a:pt x="577" y="602"/>
                      <a:pt x="552" y="602"/>
                      <a:pt x="502" y="602"/>
                    </a:cubicBezTo>
                    <a:cubicBezTo>
                      <a:pt x="451" y="577"/>
                      <a:pt x="401" y="552"/>
                      <a:pt x="376" y="502"/>
                    </a:cubicBezTo>
                    <a:cubicBezTo>
                      <a:pt x="326" y="452"/>
                      <a:pt x="301" y="401"/>
                      <a:pt x="276" y="351"/>
                    </a:cubicBezTo>
                    <a:cubicBezTo>
                      <a:pt x="251" y="226"/>
                      <a:pt x="276" y="101"/>
                      <a:pt x="301" y="26"/>
                    </a:cubicBezTo>
                    <a:lnTo>
                      <a:pt x="301" y="26"/>
                    </a:lnTo>
                    <a:lnTo>
                      <a:pt x="151" y="151"/>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6"/>
              <p:cNvSpPr/>
              <p:nvPr/>
            </p:nvSpPr>
            <p:spPr>
              <a:xfrm>
                <a:off x="2409925" y="3680475"/>
                <a:ext cx="3150" cy="675"/>
              </a:xfrm>
              <a:custGeom>
                <a:avLst/>
                <a:gdLst/>
                <a:ahLst/>
                <a:cxnLst/>
                <a:rect l="l" t="t" r="r" b="b"/>
                <a:pathLst>
                  <a:path w="126" h="27" extrusionOk="0">
                    <a:moveTo>
                      <a:pt x="0" y="26"/>
                    </a:moveTo>
                    <a:lnTo>
                      <a:pt x="126" y="1"/>
                    </a:lnTo>
                    <a:close/>
                  </a:path>
                </a:pathLst>
              </a:custGeom>
              <a:solidFill>
                <a:srgbClr val="FF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6"/>
              <p:cNvSpPr/>
              <p:nvPr/>
            </p:nvSpPr>
            <p:spPr>
              <a:xfrm>
                <a:off x="2428725" y="3679850"/>
                <a:ext cx="650" cy="25"/>
              </a:xfrm>
              <a:custGeom>
                <a:avLst/>
                <a:gdLst/>
                <a:ahLst/>
                <a:cxnLst/>
                <a:rect l="l" t="t" r="r" b="b"/>
                <a:pathLst>
                  <a:path w="26" h="1" extrusionOk="0">
                    <a:moveTo>
                      <a:pt x="25" y="1"/>
                    </a:moveTo>
                    <a:lnTo>
                      <a:pt x="25" y="1"/>
                    </a:lnTo>
                    <a:lnTo>
                      <a:pt x="0" y="1"/>
                    </a:lnTo>
                    <a:lnTo>
                      <a:pt x="0" y="1"/>
                    </a:lnTo>
                    <a:close/>
                  </a:path>
                </a:pathLst>
              </a:custGeom>
              <a:solidFill>
                <a:srgbClr val="FF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6"/>
              <p:cNvSpPr/>
              <p:nvPr/>
            </p:nvSpPr>
            <p:spPr>
              <a:xfrm>
                <a:off x="2429975" y="3678600"/>
                <a:ext cx="8175" cy="11925"/>
              </a:xfrm>
              <a:custGeom>
                <a:avLst/>
                <a:gdLst/>
                <a:ahLst/>
                <a:cxnLst/>
                <a:rect l="l" t="t" r="r" b="b"/>
                <a:pathLst>
                  <a:path w="327" h="477" extrusionOk="0">
                    <a:moveTo>
                      <a:pt x="326" y="1"/>
                    </a:moveTo>
                    <a:lnTo>
                      <a:pt x="100" y="327"/>
                    </a:lnTo>
                    <a:lnTo>
                      <a:pt x="50" y="302"/>
                    </a:lnTo>
                    <a:cubicBezTo>
                      <a:pt x="50" y="352"/>
                      <a:pt x="25" y="402"/>
                      <a:pt x="25" y="427"/>
                    </a:cubicBezTo>
                    <a:cubicBezTo>
                      <a:pt x="25" y="452"/>
                      <a:pt x="0" y="452"/>
                      <a:pt x="0" y="477"/>
                    </a:cubicBezTo>
                    <a:lnTo>
                      <a:pt x="3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6"/>
              <p:cNvSpPr/>
              <p:nvPr/>
            </p:nvSpPr>
            <p:spPr>
              <a:xfrm>
                <a:off x="2422450" y="3679850"/>
                <a:ext cx="1900" cy="1300"/>
              </a:xfrm>
              <a:custGeom>
                <a:avLst/>
                <a:gdLst/>
                <a:ahLst/>
                <a:cxnLst/>
                <a:rect l="l" t="t" r="r" b="b"/>
                <a:pathLst>
                  <a:path w="76" h="52" extrusionOk="0">
                    <a:moveTo>
                      <a:pt x="51" y="1"/>
                    </a:moveTo>
                    <a:lnTo>
                      <a:pt x="76" y="1"/>
                    </a:lnTo>
                    <a:lnTo>
                      <a:pt x="51" y="1"/>
                    </a:lnTo>
                    <a:lnTo>
                      <a:pt x="0" y="51"/>
                    </a:lnTo>
                    <a:close/>
                  </a:path>
                </a:pathLst>
              </a:custGeom>
              <a:solidFill>
                <a:srgbClr val="FF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6"/>
              <p:cNvSpPr/>
              <p:nvPr/>
            </p:nvSpPr>
            <p:spPr>
              <a:xfrm>
                <a:off x="2424950" y="3679850"/>
                <a:ext cx="2525" cy="25"/>
              </a:xfrm>
              <a:custGeom>
                <a:avLst/>
                <a:gdLst/>
                <a:ahLst/>
                <a:cxnLst/>
                <a:rect l="l" t="t" r="r" b="b"/>
                <a:pathLst>
                  <a:path w="101" h="1" extrusionOk="0">
                    <a:moveTo>
                      <a:pt x="101" y="1"/>
                    </a:moveTo>
                    <a:lnTo>
                      <a:pt x="101" y="1"/>
                    </a:lnTo>
                    <a:lnTo>
                      <a:pt x="1" y="1"/>
                    </a:lnTo>
                    <a:close/>
                  </a:path>
                </a:pathLst>
              </a:custGeom>
              <a:solidFill>
                <a:srgbClr val="FF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6"/>
              <p:cNvSpPr/>
              <p:nvPr/>
            </p:nvSpPr>
            <p:spPr>
              <a:xfrm>
                <a:off x="2423700" y="3683625"/>
                <a:ext cx="6300" cy="7550"/>
              </a:xfrm>
              <a:custGeom>
                <a:avLst/>
                <a:gdLst/>
                <a:ahLst/>
                <a:cxnLst/>
                <a:rect l="l" t="t" r="r" b="b"/>
                <a:pathLst>
                  <a:path w="252" h="302" extrusionOk="0">
                    <a:moveTo>
                      <a:pt x="1" y="0"/>
                    </a:moveTo>
                    <a:cubicBezTo>
                      <a:pt x="1" y="75"/>
                      <a:pt x="1" y="151"/>
                      <a:pt x="51" y="226"/>
                    </a:cubicBezTo>
                    <a:cubicBezTo>
                      <a:pt x="51" y="276"/>
                      <a:pt x="101" y="301"/>
                      <a:pt x="126" y="301"/>
                    </a:cubicBezTo>
                    <a:cubicBezTo>
                      <a:pt x="151" y="301"/>
                      <a:pt x="201" y="276"/>
                      <a:pt x="226" y="226"/>
                    </a:cubicBezTo>
                    <a:cubicBezTo>
                      <a:pt x="226" y="176"/>
                      <a:pt x="251" y="126"/>
                      <a:pt x="251" y="75"/>
                    </a:cubicBezTo>
                    <a:lnTo>
                      <a:pt x="201" y="75"/>
                    </a:lnTo>
                    <a:cubicBezTo>
                      <a:pt x="176" y="75"/>
                      <a:pt x="176" y="75"/>
                      <a:pt x="151" y="5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6"/>
              <p:cNvSpPr/>
              <p:nvPr/>
            </p:nvSpPr>
            <p:spPr>
              <a:xfrm>
                <a:off x="2431225" y="3678600"/>
                <a:ext cx="6925" cy="650"/>
              </a:xfrm>
              <a:custGeom>
                <a:avLst/>
                <a:gdLst/>
                <a:ahLst/>
                <a:cxnLst/>
                <a:rect l="l" t="t" r="r" b="b"/>
                <a:pathLst>
                  <a:path w="277" h="26" extrusionOk="0">
                    <a:moveTo>
                      <a:pt x="0" y="26"/>
                    </a:moveTo>
                    <a:lnTo>
                      <a:pt x="276" y="1"/>
                    </a:lnTo>
                    <a:close/>
                  </a:path>
                </a:pathLst>
              </a:custGeom>
              <a:solidFill>
                <a:srgbClr val="FF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6"/>
              <p:cNvSpPr/>
              <p:nvPr/>
            </p:nvSpPr>
            <p:spPr>
              <a:xfrm>
                <a:off x="2396125" y="3688000"/>
                <a:ext cx="18200" cy="76475"/>
              </a:xfrm>
              <a:custGeom>
                <a:avLst/>
                <a:gdLst/>
                <a:ahLst/>
                <a:cxnLst/>
                <a:rect l="l" t="t" r="r" b="b"/>
                <a:pathLst>
                  <a:path w="728" h="3059" extrusionOk="0">
                    <a:moveTo>
                      <a:pt x="201" y="1"/>
                    </a:moveTo>
                    <a:lnTo>
                      <a:pt x="1" y="26"/>
                    </a:lnTo>
                    <a:lnTo>
                      <a:pt x="427" y="2933"/>
                    </a:lnTo>
                    <a:cubicBezTo>
                      <a:pt x="502" y="2983"/>
                      <a:pt x="552" y="3033"/>
                      <a:pt x="627" y="3058"/>
                    </a:cubicBezTo>
                    <a:cubicBezTo>
                      <a:pt x="627" y="2883"/>
                      <a:pt x="652" y="2708"/>
                      <a:pt x="703" y="2482"/>
                    </a:cubicBezTo>
                    <a:cubicBezTo>
                      <a:pt x="728" y="2231"/>
                      <a:pt x="728" y="1956"/>
                      <a:pt x="652" y="1680"/>
                    </a:cubicBezTo>
                    <a:cubicBezTo>
                      <a:pt x="577" y="1404"/>
                      <a:pt x="477" y="1129"/>
                      <a:pt x="402" y="878"/>
                    </a:cubicBezTo>
                    <a:cubicBezTo>
                      <a:pt x="302" y="652"/>
                      <a:pt x="251" y="427"/>
                      <a:pt x="201" y="226"/>
                    </a:cubicBezTo>
                    <a:cubicBezTo>
                      <a:pt x="201" y="151"/>
                      <a:pt x="201" y="5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6"/>
              <p:cNvSpPr/>
              <p:nvPr/>
            </p:nvSpPr>
            <p:spPr>
              <a:xfrm>
                <a:off x="2401150" y="3687375"/>
                <a:ext cx="14425" cy="78350"/>
              </a:xfrm>
              <a:custGeom>
                <a:avLst/>
                <a:gdLst/>
                <a:ahLst/>
                <a:cxnLst/>
                <a:rect l="l" t="t" r="r" b="b"/>
                <a:pathLst>
                  <a:path w="577" h="3134" extrusionOk="0">
                    <a:moveTo>
                      <a:pt x="25" y="1"/>
                    </a:moveTo>
                    <a:lnTo>
                      <a:pt x="0" y="26"/>
                    </a:lnTo>
                    <a:cubicBezTo>
                      <a:pt x="0" y="76"/>
                      <a:pt x="0" y="176"/>
                      <a:pt x="0" y="251"/>
                    </a:cubicBezTo>
                    <a:cubicBezTo>
                      <a:pt x="50" y="452"/>
                      <a:pt x="101" y="677"/>
                      <a:pt x="201" y="903"/>
                    </a:cubicBezTo>
                    <a:cubicBezTo>
                      <a:pt x="276" y="1154"/>
                      <a:pt x="376" y="1429"/>
                      <a:pt x="451" y="1705"/>
                    </a:cubicBezTo>
                    <a:cubicBezTo>
                      <a:pt x="527" y="1981"/>
                      <a:pt x="527" y="2256"/>
                      <a:pt x="502" y="2507"/>
                    </a:cubicBezTo>
                    <a:cubicBezTo>
                      <a:pt x="451" y="2733"/>
                      <a:pt x="426" y="2908"/>
                      <a:pt x="426" y="3083"/>
                    </a:cubicBezTo>
                    <a:cubicBezTo>
                      <a:pt x="426" y="3108"/>
                      <a:pt x="451" y="3108"/>
                      <a:pt x="451" y="3134"/>
                    </a:cubicBezTo>
                    <a:cubicBezTo>
                      <a:pt x="477" y="2958"/>
                      <a:pt x="502" y="2758"/>
                      <a:pt x="552" y="2532"/>
                    </a:cubicBezTo>
                    <a:cubicBezTo>
                      <a:pt x="577" y="2281"/>
                      <a:pt x="577" y="1981"/>
                      <a:pt x="502" y="1680"/>
                    </a:cubicBezTo>
                    <a:cubicBezTo>
                      <a:pt x="426" y="1404"/>
                      <a:pt x="326" y="1129"/>
                      <a:pt x="251" y="903"/>
                    </a:cubicBezTo>
                    <a:cubicBezTo>
                      <a:pt x="151" y="652"/>
                      <a:pt x="76" y="427"/>
                      <a:pt x="50" y="251"/>
                    </a:cubicBezTo>
                    <a:cubicBezTo>
                      <a:pt x="25" y="151"/>
                      <a:pt x="25" y="76"/>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6"/>
              <p:cNvSpPr/>
              <p:nvPr/>
            </p:nvSpPr>
            <p:spPr>
              <a:xfrm>
                <a:off x="2416175" y="3748775"/>
                <a:ext cx="11950" cy="20075"/>
              </a:xfrm>
              <a:custGeom>
                <a:avLst/>
                <a:gdLst/>
                <a:ahLst/>
                <a:cxnLst/>
                <a:rect l="l" t="t" r="r" b="b"/>
                <a:pathLst>
                  <a:path w="478" h="803" extrusionOk="0">
                    <a:moveTo>
                      <a:pt x="251" y="1"/>
                    </a:moveTo>
                    <a:cubicBezTo>
                      <a:pt x="151" y="26"/>
                      <a:pt x="101" y="101"/>
                      <a:pt x="76" y="176"/>
                    </a:cubicBezTo>
                    <a:cubicBezTo>
                      <a:pt x="51" y="226"/>
                      <a:pt x="26" y="302"/>
                      <a:pt x="26" y="352"/>
                    </a:cubicBezTo>
                    <a:cubicBezTo>
                      <a:pt x="1" y="477"/>
                      <a:pt x="1" y="602"/>
                      <a:pt x="1" y="678"/>
                    </a:cubicBezTo>
                    <a:cubicBezTo>
                      <a:pt x="1" y="728"/>
                      <a:pt x="26" y="753"/>
                      <a:pt x="26" y="778"/>
                    </a:cubicBezTo>
                    <a:cubicBezTo>
                      <a:pt x="26" y="778"/>
                      <a:pt x="51" y="803"/>
                      <a:pt x="51" y="803"/>
                    </a:cubicBezTo>
                    <a:cubicBezTo>
                      <a:pt x="51" y="778"/>
                      <a:pt x="51" y="728"/>
                      <a:pt x="51" y="678"/>
                    </a:cubicBezTo>
                    <a:cubicBezTo>
                      <a:pt x="51" y="602"/>
                      <a:pt x="51" y="477"/>
                      <a:pt x="76" y="352"/>
                    </a:cubicBezTo>
                    <a:cubicBezTo>
                      <a:pt x="76" y="302"/>
                      <a:pt x="101" y="251"/>
                      <a:pt x="126" y="201"/>
                    </a:cubicBezTo>
                    <a:cubicBezTo>
                      <a:pt x="151" y="126"/>
                      <a:pt x="201" y="76"/>
                      <a:pt x="251" y="51"/>
                    </a:cubicBezTo>
                    <a:cubicBezTo>
                      <a:pt x="327" y="51"/>
                      <a:pt x="377" y="76"/>
                      <a:pt x="377" y="126"/>
                    </a:cubicBezTo>
                    <a:cubicBezTo>
                      <a:pt x="402" y="176"/>
                      <a:pt x="402" y="251"/>
                      <a:pt x="402" y="302"/>
                    </a:cubicBezTo>
                    <a:cubicBezTo>
                      <a:pt x="402" y="377"/>
                      <a:pt x="377" y="427"/>
                      <a:pt x="377" y="477"/>
                    </a:cubicBezTo>
                    <a:cubicBezTo>
                      <a:pt x="352" y="527"/>
                      <a:pt x="352" y="577"/>
                      <a:pt x="327" y="602"/>
                    </a:cubicBezTo>
                    <a:lnTo>
                      <a:pt x="277" y="602"/>
                    </a:lnTo>
                    <a:cubicBezTo>
                      <a:pt x="277" y="577"/>
                      <a:pt x="277" y="552"/>
                      <a:pt x="277" y="552"/>
                    </a:cubicBezTo>
                    <a:cubicBezTo>
                      <a:pt x="277" y="502"/>
                      <a:pt x="277" y="477"/>
                      <a:pt x="277" y="452"/>
                    </a:cubicBezTo>
                    <a:cubicBezTo>
                      <a:pt x="277" y="402"/>
                      <a:pt x="277" y="377"/>
                      <a:pt x="277" y="377"/>
                    </a:cubicBezTo>
                    <a:cubicBezTo>
                      <a:pt x="277" y="377"/>
                      <a:pt x="251" y="402"/>
                      <a:pt x="251" y="452"/>
                    </a:cubicBezTo>
                    <a:cubicBezTo>
                      <a:pt x="251" y="477"/>
                      <a:pt x="251" y="502"/>
                      <a:pt x="251" y="552"/>
                    </a:cubicBezTo>
                    <a:cubicBezTo>
                      <a:pt x="251" y="552"/>
                      <a:pt x="251" y="577"/>
                      <a:pt x="251" y="602"/>
                    </a:cubicBezTo>
                    <a:cubicBezTo>
                      <a:pt x="266" y="632"/>
                      <a:pt x="281" y="644"/>
                      <a:pt x="295" y="644"/>
                    </a:cubicBezTo>
                    <a:cubicBezTo>
                      <a:pt x="306" y="644"/>
                      <a:pt x="316" y="638"/>
                      <a:pt x="327" y="627"/>
                    </a:cubicBezTo>
                    <a:cubicBezTo>
                      <a:pt x="377" y="627"/>
                      <a:pt x="377" y="577"/>
                      <a:pt x="402" y="552"/>
                    </a:cubicBezTo>
                    <a:cubicBezTo>
                      <a:pt x="402" y="527"/>
                      <a:pt x="402" y="502"/>
                      <a:pt x="427" y="477"/>
                    </a:cubicBezTo>
                    <a:cubicBezTo>
                      <a:pt x="427" y="427"/>
                      <a:pt x="452" y="377"/>
                      <a:pt x="452" y="302"/>
                    </a:cubicBezTo>
                    <a:cubicBezTo>
                      <a:pt x="452" y="251"/>
                      <a:pt x="477" y="176"/>
                      <a:pt x="452" y="101"/>
                    </a:cubicBezTo>
                    <a:cubicBezTo>
                      <a:pt x="427" y="76"/>
                      <a:pt x="402" y="26"/>
                      <a:pt x="352" y="26"/>
                    </a:cubicBezTo>
                    <a:cubicBezTo>
                      <a:pt x="327" y="1"/>
                      <a:pt x="277"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6"/>
              <p:cNvSpPr/>
              <p:nvPr/>
            </p:nvSpPr>
            <p:spPr>
              <a:xfrm>
                <a:off x="2409925" y="3685500"/>
                <a:ext cx="24450" cy="91500"/>
              </a:xfrm>
              <a:custGeom>
                <a:avLst/>
                <a:gdLst/>
                <a:ahLst/>
                <a:cxnLst/>
                <a:rect l="l" t="t" r="r" b="b"/>
                <a:pathLst>
                  <a:path w="978" h="3660" extrusionOk="0">
                    <a:moveTo>
                      <a:pt x="75" y="0"/>
                    </a:moveTo>
                    <a:cubicBezTo>
                      <a:pt x="25" y="101"/>
                      <a:pt x="0" y="226"/>
                      <a:pt x="25" y="376"/>
                    </a:cubicBezTo>
                    <a:cubicBezTo>
                      <a:pt x="25" y="577"/>
                      <a:pt x="126" y="777"/>
                      <a:pt x="226" y="1003"/>
                    </a:cubicBezTo>
                    <a:cubicBezTo>
                      <a:pt x="351" y="1229"/>
                      <a:pt x="501" y="1454"/>
                      <a:pt x="627" y="1705"/>
                    </a:cubicBezTo>
                    <a:cubicBezTo>
                      <a:pt x="752" y="1980"/>
                      <a:pt x="827" y="2231"/>
                      <a:pt x="877" y="2482"/>
                    </a:cubicBezTo>
                    <a:cubicBezTo>
                      <a:pt x="928" y="2707"/>
                      <a:pt x="928" y="2933"/>
                      <a:pt x="902" y="3133"/>
                    </a:cubicBezTo>
                    <a:cubicBezTo>
                      <a:pt x="877" y="3384"/>
                      <a:pt x="802" y="3559"/>
                      <a:pt x="777" y="3635"/>
                    </a:cubicBezTo>
                    <a:cubicBezTo>
                      <a:pt x="777" y="3660"/>
                      <a:pt x="777" y="3660"/>
                      <a:pt x="777" y="3660"/>
                    </a:cubicBezTo>
                    <a:cubicBezTo>
                      <a:pt x="802" y="3635"/>
                      <a:pt x="827" y="3610"/>
                      <a:pt x="827" y="3559"/>
                    </a:cubicBezTo>
                    <a:cubicBezTo>
                      <a:pt x="877" y="3459"/>
                      <a:pt x="928" y="3309"/>
                      <a:pt x="953" y="3133"/>
                    </a:cubicBezTo>
                    <a:cubicBezTo>
                      <a:pt x="978" y="2933"/>
                      <a:pt x="978" y="2707"/>
                      <a:pt x="928" y="2457"/>
                    </a:cubicBezTo>
                    <a:cubicBezTo>
                      <a:pt x="877" y="2206"/>
                      <a:pt x="802" y="1955"/>
                      <a:pt x="677" y="1705"/>
                    </a:cubicBezTo>
                    <a:cubicBezTo>
                      <a:pt x="552" y="1429"/>
                      <a:pt x="401" y="1204"/>
                      <a:pt x="276" y="978"/>
                    </a:cubicBezTo>
                    <a:cubicBezTo>
                      <a:pt x="151" y="777"/>
                      <a:pt x="75" y="552"/>
                      <a:pt x="50" y="376"/>
                    </a:cubicBezTo>
                    <a:cubicBezTo>
                      <a:pt x="25" y="226"/>
                      <a:pt x="50" y="101"/>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6"/>
              <p:cNvSpPr/>
              <p:nvPr/>
            </p:nvSpPr>
            <p:spPr>
              <a:xfrm>
                <a:off x="2416800" y="3684250"/>
                <a:ext cx="8800" cy="16300"/>
              </a:xfrm>
              <a:custGeom>
                <a:avLst/>
                <a:gdLst/>
                <a:ahLst/>
                <a:cxnLst/>
                <a:rect l="l" t="t" r="r" b="b"/>
                <a:pathLst>
                  <a:path w="352" h="652" extrusionOk="0">
                    <a:moveTo>
                      <a:pt x="101" y="0"/>
                    </a:moveTo>
                    <a:lnTo>
                      <a:pt x="51" y="76"/>
                    </a:lnTo>
                    <a:cubicBezTo>
                      <a:pt x="26" y="151"/>
                      <a:pt x="1" y="276"/>
                      <a:pt x="26" y="401"/>
                    </a:cubicBezTo>
                    <a:cubicBezTo>
                      <a:pt x="51" y="451"/>
                      <a:pt x="76" y="502"/>
                      <a:pt x="126" y="552"/>
                    </a:cubicBezTo>
                    <a:cubicBezTo>
                      <a:pt x="151" y="602"/>
                      <a:pt x="201" y="627"/>
                      <a:pt x="252" y="652"/>
                    </a:cubicBezTo>
                    <a:cubicBezTo>
                      <a:pt x="302" y="652"/>
                      <a:pt x="327" y="652"/>
                      <a:pt x="352" y="627"/>
                    </a:cubicBezTo>
                    <a:cubicBezTo>
                      <a:pt x="327" y="627"/>
                      <a:pt x="302" y="627"/>
                      <a:pt x="252" y="602"/>
                    </a:cubicBezTo>
                    <a:cubicBezTo>
                      <a:pt x="176" y="577"/>
                      <a:pt x="126" y="502"/>
                      <a:pt x="101" y="376"/>
                    </a:cubicBezTo>
                    <a:cubicBezTo>
                      <a:pt x="51" y="251"/>
                      <a:pt x="51" y="151"/>
                      <a:pt x="76" y="76"/>
                    </a:cubicBezTo>
                    <a:cubicBezTo>
                      <a:pt x="76" y="50"/>
                      <a:pt x="101" y="25"/>
                      <a:pt x="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6"/>
              <p:cNvSpPr/>
              <p:nvPr/>
            </p:nvSpPr>
            <p:spPr>
              <a:xfrm>
                <a:off x="2422450" y="3683625"/>
                <a:ext cx="8800" cy="9050"/>
              </a:xfrm>
              <a:custGeom>
                <a:avLst/>
                <a:gdLst/>
                <a:ahLst/>
                <a:cxnLst/>
                <a:rect l="l" t="t" r="r" b="b"/>
                <a:pathLst>
                  <a:path w="352" h="362" extrusionOk="0">
                    <a:moveTo>
                      <a:pt x="26" y="0"/>
                    </a:moveTo>
                    <a:cubicBezTo>
                      <a:pt x="0" y="75"/>
                      <a:pt x="0" y="151"/>
                      <a:pt x="51" y="251"/>
                    </a:cubicBezTo>
                    <a:cubicBezTo>
                      <a:pt x="51" y="276"/>
                      <a:pt x="76" y="301"/>
                      <a:pt x="76" y="326"/>
                    </a:cubicBezTo>
                    <a:cubicBezTo>
                      <a:pt x="93" y="344"/>
                      <a:pt x="124" y="362"/>
                      <a:pt x="149" y="362"/>
                    </a:cubicBezTo>
                    <a:cubicBezTo>
                      <a:pt x="159" y="362"/>
                      <a:pt x="169" y="359"/>
                      <a:pt x="176" y="351"/>
                    </a:cubicBezTo>
                    <a:cubicBezTo>
                      <a:pt x="201" y="351"/>
                      <a:pt x="226" y="351"/>
                      <a:pt x="251" y="326"/>
                    </a:cubicBezTo>
                    <a:lnTo>
                      <a:pt x="301" y="276"/>
                    </a:lnTo>
                    <a:cubicBezTo>
                      <a:pt x="301" y="251"/>
                      <a:pt x="326" y="251"/>
                      <a:pt x="326" y="226"/>
                    </a:cubicBezTo>
                    <a:cubicBezTo>
                      <a:pt x="326" y="201"/>
                      <a:pt x="351" y="151"/>
                      <a:pt x="351" y="101"/>
                    </a:cubicBezTo>
                    <a:lnTo>
                      <a:pt x="301" y="75"/>
                    </a:lnTo>
                    <a:cubicBezTo>
                      <a:pt x="301" y="126"/>
                      <a:pt x="276" y="176"/>
                      <a:pt x="276" y="226"/>
                    </a:cubicBezTo>
                    <a:cubicBezTo>
                      <a:pt x="251" y="276"/>
                      <a:pt x="201" y="301"/>
                      <a:pt x="176" y="301"/>
                    </a:cubicBezTo>
                    <a:cubicBezTo>
                      <a:pt x="151" y="301"/>
                      <a:pt x="101" y="276"/>
                      <a:pt x="101" y="226"/>
                    </a:cubicBezTo>
                    <a:cubicBezTo>
                      <a:pt x="51" y="151"/>
                      <a:pt x="51" y="75"/>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6"/>
              <p:cNvSpPr/>
              <p:nvPr/>
            </p:nvSpPr>
            <p:spPr>
              <a:xfrm>
                <a:off x="2427450" y="3679850"/>
                <a:ext cx="1300" cy="25"/>
              </a:xfrm>
              <a:custGeom>
                <a:avLst/>
                <a:gdLst/>
                <a:ahLst/>
                <a:cxnLst/>
                <a:rect l="l" t="t" r="r" b="b"/>
                <a:pathLst>
                  <a:path w="52" h="1" extrusionOk="0">
                    <a:moveTo>
                      <a:pt x="51" y="1"/>
                    </a:moveTo>
                    <a:lnTo>
                      <a:pt x="51" y="1"/>
                    </a:lnTo>
                    <a:lnTo>
                      <a:pt x="1" y="1"/>
                    </a:lnTo>
                    <a:close/>
                  </a:path>
                </a:pathLst>
              </a:custGeom>
              <a:solidFill>
                <a:srgbClr val="0E2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6"/>
              <p:cNvSpPr/>
              <p:nvPr/>
            </p:nvSpPr>
            <p:spPr>
              <a:xfrm>
                <a:off x="2427450" y="3684875"/>
                <a:ext cx="1300" cy="650"/>
              </a:xfrm>
              <a:custGeom>
                <a:avLst/>
                <a:gdLst/>
                <a:ahLst/>
                <a:cxnLst/>
                <a:rect l="l" t="t" r="r" b="b"/>
                <a:pathLst>
                  <a:path w="52" h="26" extrusionOk="0">
                    <a:moveTo>
                      <a:pt x="1" y="0"/>
                    </a:moveTo>
                    <a:lnTo>
                      <a:pt x="1" y="0"/>
                    </a:lnTo>
                    <a:cubicBezTo>
                      <a:pt x="26" y="25"/>
                      <a:pt x="26" y="25"/>
                      <a:pt x="51" y="25"/>
                    </a:cubicBezTo>
                    <a:lnTo>
                      <a:pt x="1" y="0"/>
                    </a:lnTo>
                    <a:close/>
                  </a:path>
                </a:pathLst>
              </a:custGeom>
              <a:solidFill>
                <a:srgbClr val="0E2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6"/>
              <p:cNvSpPr/>
              <p:nvPr/>
            </p:nvSpPr>
            <p:spPr>
              <a:xfrm>
                <a:off x="2424325" y="3679850"/>
                <a:ext cx="650" cy="25"/>
              </a:xfrm>
              <a:custGeom>
                <a:avLst/>
                <a:gdLst/>
                <a:ahLst/>
                <a:cxnLst/>
                <a:rect l="l" t="t" r="r" b="b"/>
                <a:pathLst>
                  <a:path w="26" h="1" extrusionOk="0">
                    <a:moveTo>
                      <a:pt x="26" y="1"/>
                    </a:moveTo>
                    <a:lnTo>
                      <a:pt x="26" y="1"/>
                    </a:lnTo>
                    <a:lnTo>
                      <a:pt x="1" y="1"/>
                    </a:lnTo>
                    <a:close/>
                  </a:path>
                </a:pathLst>
              </a:custGeom>
              <a:solidFill>
                <a:srgbClr val="0E2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6"/>
              <p:cNvSpPr/>
              <p:nvPr/>
            </p:nvSpPr>
            <p:spPr>
              <a:xfrm>
                <a:off x="2429350" y="3679225"/>
                <a:ext cx="1900" cy="650"/>
              </a:xfrm>
              <a:custGeom>
                <a:avLst/>
                <a:gdLst/>
                <a:ahLst/>
                <a:cxnLst/>
                <a:rect l="l" t="t" r="r" b="b"/>
                <a:pathLst>
                  <a:path w="76" h="26" extrusionOk="0">
                    <a:moveTo>
                      <a:pt x="75" y="1"/>
                    </a:moveTo>
                    <a:lnTo>
                      <a:pt x="75" y="1"/>
                    </a:lnTo>
                    <a:lnTo>
                      <a:pt x="0" y="26"/>
                    </a:lnTo>
                    <a:close/>
                  </a:path>
                </a:pathLst>
              </a:custGeom>
              <a:solidFill>
                <a:srgbClr val="0E2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6"/>
              <p:cNvSpPr/>
              <p:nvPr/>
            </p:nvSpPr>
            <p:spPr>
              <a:xfrm>
                <a:off x="2423075" y="3706175"/>
                <a:ext cx="7550" cy="14425"/>
              </a:xfrm>
              <a:custGeom>
                <a:avLst/>
                <a:gdLst/>
                <a:ahLst/>
                <a:cxnLst/>
                <a:rect l="l" t="t" r="r" b="b"/>
                <a:pathLst>
                  <a:path w="302" h="577" extrusionOk="0">
                    <a:moveTo>
                      <a:pt x="1" y="1"/>
                    </a:moveTo>
                    <a:cubicBezTo>
                      <a:pt x="1" y="1"/>
                      <a:pt x="101" y="151"/>
                      <a:pt x="226" y="402"/>
                    </a:cubicBezTo>
                    <a:cubicBezTo>
                      <a:pt x="251" y="452"/>
                      <a:pt x="276" y="527"/>
                      <a:pt x="301" y="577"/>
                    </a:cubicBezTo>
                    <a:lnTo>
                      <a:pt x="251" y="377"/>
                    </a:lnTo>
                    <a:cubicBezTo>
                      <a:pt x="176" y="251"/>
                      <a:pt x="126" y="151"/>
                      <a:pt x="76" y="101"/>
                    </a:cubicBezTo>
                    <a:cubicBezTo>
                      <a:pt x="26" y="2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6"/>
              <p:cNvSpPr/>
              <p:nvPr/>
            </p:nvSpPr>
            <p:spPr>
              <a:xfrm>
                <a:off x="2437475" y="3758800"/>
                <a:ext cx="2550" cy="22600"/>
              </a:xfrm>
              <a:custGeom>
                <a:avLst/>
                <a:gdLst/>
                <a:ahLst/>
                <a:cxnLst/>
                <a:rect l="l" t="t" r="r" b="b"/>
                <a:pathLst>
                  <a:path w="102" h="904" extrusionOk="0">
                    <a:moveTo>
                      <a:pt x="51" y="1"/>
                    </a:moveTo>
                    <a:cubicBezTo>
                      <a:pt x="51" y="176"/>
                      <a:pt x="51" y="327"/>
                      <a:pt x="51" y="477"/>
                    </a:cubicBezTo>
                    <a:cubicBezTo>
                      <a:pt x="26" y="703"/>
                      <a:pt x="1" y="853"/>
                      <a:pt x="1" y="903"/>
                    </a:cubicBezTo>
                    <a:cubicBezTo>
                      <a:pt x="1" y="903"/>
                      <a:pt x="26" y="853"/>
                      <a:pt x="26" y="828"/>
                    </a:cubicBezTo>
                    <a:cubicBezTo>
                      <a:pt x="51" y="728"/>
                      <a:pt x="76" y="627"/>
                      <a:pt x="76" y="477"/>
                    </a:cubicBezTo>
                    <a:cubicBezTo>
                      <a:pt x="101" y="402"/>
                      <a:pt x="101" y="302"/>
                      <a:pt x="101" y="201"/>
                    </a:cubicBezTo>
                    <a:lnTo>
                      <a:pt x="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6"/>
              <p:cNvSpPr/>
              <p:nvPr/>
            </p:nvSpPr>
            <p:spPr>
              <a:xfrm>
                <a:off x="2376700" y="3278225"/>
                <a:ext cx="38875" cy="97150"/>
              </a:xfrm>
              <a:custGeom>
                <a:avLst/>
                <a:gdLst/>
                <a:ahLst/>
                <a:cxnLst/>
                <a:rect l="l" t="t" r="r" b="b"/>
                <a:pathLst>
                  <a:path w="1555" h="3886" extrusionOk="0">
                    <a:moveTo>
                      <a:pt x="1555" y="1"/>
                    </a:moveTo>
                    <a:cubicBezTo>
                      <a:pt x="1455" y="201"/>
                      <a:pt x="1" y="3885"/>
                      <a:pt x="1" y="3885"/>
                    </a:cubicBezTo>
                    <a:lnTo>
                      <a:pt x="1555" y="1"/>
                    </a:lnTo>
                    <a:close/>
                  </a:path>
                </a:pathLst>
              </a:custGeom>
              <a:solidFill>
                <a:srgbClr val="0E2C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6"/>
              <p:cNvSpPr/>
              <p:nvPr/>
            </p:nvSpPr>
            <p:spPr>
              <a:xfrm>
                <a:off x="2453775" y="3504425"/>
                <a:ext cx="16950" cy="25075"/>
              </a:xfrm>
              <a:custGeom>
                <a:avLst/>
                <a:gdLst/>
                <a:ahLst/>
                <a:cxnLst/>
                <a:rect l="l" t="t" r="r" b="b"/>
                <a:pathLst>
                  <a:path w="678" h="1003" extrusionOk="0">
                    <a:moveTo>
                      <a:pt x="1" y="0"/>
                    </a:moveTo>
                    <a:lnTo>
                      <a:pt x="627" y="978"/>
                    </a:lnTo>
                    <a:cubicBezTo>
                      <a:pt x="652" y="1003"/>
                      <a:pt x="677" y="1003"/>
                      <a:pt x="677" y="1003"/>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6"/>
              <p:cNvSpPr/>
              <p:nvPr/>
            </p:nvSpPr>
            <p:spPr>
              <a:xfrm>
                <a:off x="2301525" y="3518200"/>
                <a:ext cx="225575" cy="171075"/>
              </a:xfrm>
              <a:custGeom>
                <a:avLst/>
                <a:gdLst/>
                <a:ahLst/>
                <a:cxnLst/>
                <a:rect l="l" t="t" r="r" b="b"/>
                <a:pathLst>
                  <a:path w="9023" h="6843" extrusionOk="0">
                    <a:moveTo>
                      <a:pt x="6817" y="552"/>
                    </a:moveTo>
                    <a:lnTo>
                      <a:pt x="6841" y="586"/>
                    </a:lnTo>
                    <a:lnTo>
                      <a:pt x="6841" y="586"/>
                    </a:lnTo>
                    <a:cubicBezTo>
                      <a:pt x="6842" y="584"/>
                      <a:pt x="6842" y="581"/>
                      <a:pt x="6842" y="577"/>
                    </a:cubicBezTo>
                    <a:cubicBezTo>
                      <a:pt x="6842" y="577"/>
                      <a:pt x="6817" y="552"/>
                      <a:pt x="6817" y="552"/>
                    </a:cubicBezTo>
                    <a:close/>
                    <a:moveTo>
                      <a:pt x="1930" y="377"/>
                    </a:moveTo>
                    <a:lnTo>
                      <a:pt x="1579" y="1078"/>
                    </a:lnTo>
                    <a:cubicBezTo>
                      <a:pt x="1580" y="1079"/>
                      <a:pt x="1581" y="1080"/>
                      <a:pt x="1582" y="1081"/>
                    </a:cubicBezTo>
                    <a:lnTo>
                      <a:pt x="1582" y="1081"/>
                    </a:lnTo>
                    <a:lnTo>
                      <a:pt x="1930" y="377"/>
                    </a:lnTo>
                    <a:close/>
                    <a:moveTo>
                      <a:pt x="2181" y="1655"/>
                    </a:moveTo>
                    <a:cubicBezTo>
                      <a:pt x="2281" y="1655"/>
                      <a:pt x="2331" y="1705"/>
                      <a:pt x="2331" y="1805"/>
                    </a:cubicBezTo>
                    <a:cubicBezTo>
                      <a:pt x="2331" y="1880"/>
                      <a:pt x="2281" y="1956"/>
                      <a:pt x="2181" y="1956"/>
                    </a:cubicBezTo>
                    <a:cubicBezTo>
                      <a:pt x="2106" y="1956"/>
                      <a:pt x="2030" y="1880"/>
                      <a:pt x="2030" y="1805"/>
                    </a:cubicBezTo>
                    <a:cubicBezTo>
                      <a:pt x="2055" y="1705"/>
                      <a:pt x="2106" y="1655"/>
                      <a:pt x="2181" y="1655"/>
                    </a:cubicBezTo>
                    <a:close/>
                    <a:moveTo>
                      <a:pt x="527" y="5665"/>
                    </a:moveTo>
                    <a:cubicBezTo>
                      <a:pt x="627" y="5665"/>
                      <a:pt x="677" y="5740"/>
                      <a:pt x="677" y="5815"/>
                    </a:cubicBezTo>
                    <a:cubicBezTo>
                      <a:pt x="677" y="5890"/>
                      <a:pt x="627" y="5966"/>
                      <a:pt x="527" y="5966"/>
                    </a:cubicBezTo>
                    <a:cubicBezTo>
                      <a:pt x="451" y="5966"/>
                      <a:pt x="376" y="5890"/>
                      <a:pt x="376" y="5815"/>
                    </a:cubicBezTo>
                    <a:cubicBezTo>
                      <a:pt x="376" y="5740"/>
                      <a:pt x="451" y="5665"/>
                      <a:pt x="527" y="5665"/>
                    </a:cubicBezTo>
                    <a:close/>
                    <a:moveTo>
                      <a:pt x="6496" y="6341"/>
                    </a:moveTo>
                    <a:lnTo>
                      <a:pt x="6492" y="6342"/>
                    </a:lnTo>
                    <a:cubicBezTo>
                      <a:pt x="6493" y="6342"/>
                      <a:pt x="6495" y="6341"/>
                      <a:pt x="6496" y="6341"/>
                    </a:cubicBezTo>
                    <a:close/>
                    <a:moveTo>
                      <a:pt x="5564" y="1"/>
                    </a:moveTo>
                    <a:cubicBezTo>
                      <a:pt x="5564" y="1"/>
                      <a:pt x="5190" y="1319"/>
                      <a:pt x="4703" y="1319"/>
                    </a:cubicBezTo>
                    <a:cubicBezTo>
                      <a:pt x="4586" y="1319"/>
                      <a:pt x="4463" y="1243"/>
                      <a:pt x="4336" y="1053"/>
                    </a:cubicBezTo>
                    <a:lnTo>
                      <a:pt x="3885" y="327"/>
                    </a:lnTo>
                    <a:cubicBezTo>
                      <a:pt x="3885" y="327"/>
                      <a:pt x="3714" y="967"/>
                      <a:pt x="3451" y="967"/>
                    </a:cubicBezTo>
                    <a:cubicBezTo>
                      <a:pt x="3429" y="967"/>
                      <a:pt x="3407" y="963"/>
                      <a:pt x="3384" y="953"/>
                    </a:cubicBezTo>
                    <a:cubicBezTo>
                      <a:pt x="3083" y="803"/>
                      <a:pt x="3008" y="301"/>
                      <a:pt x="3008" y="301"/>
                    </a:cubicBezTo>
                    <a:cubicBezTo>
                      <a:pt x="3008" y="301"/>
                      <a:pt x="2375" y="1170"/>
                      <a:pt x="1846" y="1170"/>
                    </a:cubicBezTo>
                    <a:cubicBezTo>
                      <a:pt x="1754" y="1170"/>
                      <a:pt x="1664" y="1143"/>
                      <a:pt x="1582" y="1081"/>
                    </a:cubicBezTo>
                    <a:lnTo>
                      <a:pt x="1582" y="1081"/>
                    </a:lnTo>
                    <a:lnTo>
                      <a:pt x="878" y="2507"/>
                    </a:lnTo>
                    <a:lnTo>
                      <a:pt x="1454" y="2507"/>
                    </a:lnTo>
                    <a:lnTo>
                      <a:pt x="0" y="6843"/>
                    </a:lnTo>
                    <a:lnTo>
                      <a:pt x="3760" y="6567"/>
                    </a:lnTo>
                    <a:lnTo>
                      <a:pt x="4336" y="6517"/>
                    </a:lnTo>
                    <a:lnTo>
                      <a:pt x="4462" y="6492"/>
                    </a:lnTo>
                    <a:lnTo>
                      <a:pt x="4888" y="6467"/>
                    </a:lnTo>
                    <a:lnTo>
                      <a:pt x="5113" y="6467"/>
                    </a:lnTo>
                    <a:lnTo>
                      <a:pt x="5188" y="6442"/>
                    </a:lnTo>
                    <a:lnTo>
                      <a:pt x="5464" y="6417"/>
                    </a:lnTo>
                    <a:lnTo>
                      <a:pt x="6241" y="6367"/>
                    </a:lnTo>
                    <a:cubicBezTo>
                      <a:pt x="6216" y="6342"/>
                      <a:pt x="6216" y="6317"/>
                      <a:pt x="6216" y="6291"/>
                    </a:cubicBezTo>
                    <a:cubicBezTo>
                      <a:pt x="6216" y="6216"/>
                      <a:pt x="6291" y="6141"/>
                      <a:pt x="6366" y="6141"/>
                    </a:cubicBezTo>
                    <a:cubicBezTo>
                      <a:pt x="6441" y="6141"/>
                      <a:pt x="6517" y="6216"/>
                      <a:pt x="6517" y="6291"/>
                    </a:cubicBezTo>
                    <a:cubicBezTo>
                      <a:pt x="6517" y="6315"/>
                      <a:pt x="6517" y="6338"/>
                      <a:pt x="6496" y="6341"/>
                    </a:cubicBezTo>
                    <a:lnTo>
                      <a:pt x="6496" y="6341"/>
                    </a:lnTo>
                    <a:lnTo>
                      <a:pt x="9023" y="6166"/>
                    </a:lnTo>
                    <a:lnTo>
                      <a:pt x="6817" y="1931"/>
                    </a:lnTo>
                    <a:lnTo>
                      <a:pt x="7670" y="1780"/>
                    </a:lnTo>
                    <a:lnTo>
                      <a:pt x="6841" y="586"/>
                    </a:lnTo>
                    <a:lnTo>
                      <a:pt x="6841" y="586"/>
                    </a:lnTo>
                    <a:cubicBezTo>
                      <a:pt x="6836" y="602"/>
                      <a:pt x="6817" y="602"/>
                      <a:pt x="6817" y="602"/>
                    </a:cubicBezTo>
                    <a:lnTo>
                      <a:pt x="6893" y="728"/>
                    </a:lnTo>
                    <a:cubicBezTo>
                      <a:pt x="6893" y="728"/>
                      <a:pt x="6726" y="846"/>
                      <a:pt x="6492" y="846"/>
                    </a:cubicBezTo>
                    <a:cubicBezTo>
                      <a:pt x="6221" y="846"/>
                      <a:pt x="5860" y="687"/>
                      <a:pt x="55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6"/>
              <p:cNvSpPr/>
              <p:nvPr/>
            </p:nvSpPr>
            <p:spPr>
              <a:xfrm>
                <a:off x="2395500" y="3680475"/>
                <a:ext cx="18200" cy="8175"/>
              </a:xfrm>
              <a:custGeom>
                <a:avLst/>
                <a:gdLst/>
                <a:ahLst/>
                <a:cxnLst/>
                <a:rect l="l" t="t" r="r" b="b"/>
                <a:pathLst>
                  <a:path w="728" h="327" extrusionOk="0">
                    <a:moveTo>
                      <a:pt x="703" y="1"/>
                    </a:moveTo>
                    <a:lnTo>
                      <a:pt x="577" y="26"/>
                    </a:lnTo>
                    <a:lnTo>
                      <a:pt x="1" y="76"/>
                    </a:lnTo>
                    <a:lnTo>
                      <a:pt x="26" y="327"/>
                    </a:lnTo>
                    <a:lnTo>
                      <a:pt x="226" y="302"/>
                    </a:lnTo>
                    <a:lnTo>
                      <a:pt x="251" y="277"/>
                    </a:lnTo>
                    <a:lnTo>
                      <a:pt x="652" y="201"/>
                    </a:lnTo>
                    <a:lnTo>
                      <a:pt x="728" y="201"/>
                    </a:lnTo>
                    <a:lnTo>
                      <a:pt x="7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6"/>
              <p:cNvSpPr/>
              <p:nvPr/>
            </p:nvSpPr>
            <p:spPr>
              <a:xfrm>
                <a:off x="2420575" y="3678600"/>
                <a:ext cx="17575" cy="8175"/>
              </a:xfrm>
              <a:custGeom>
                <a:avLst/>
                <a:gdLst/>
                <a:ahLst/>
                <a:cxnLst/>
                <a:rect l="l" t="t" r="r" b="b"/>
                <a:pathLst>
                  <a:path w="703" h="327" extrusionOk="0">
                    <a:moveTo>
                      <a:pt x="702" y="1"/>
                    </a:moveTo>
                    <a:lnTo>
                      <a:pt x="426" y="26"/>
                    </a:lnTo>
                    <a:lnTo>
                      <a:pt x="351" y="51"/>
                    </a:lnTo>
                    <a:lnTo>
                      <a:pt x="126" y="51"/>
                    </a:lnTo>
                    <a:lnTo>
                      <a:pt x="75" y="101"/>
                    </a:lnTo>
                    <a:lnTo>
                      <a:pt x="0" y="176"/>
                    </a:lnTo>
                    <a:lnTo>
                      <a:pt x="101" y="201"/>
                    </a:lnTo>
                    <a:lnTo>
                      <a:pt x="126" y="201"/>
                    </a:lnTo>
                    <a:lnTo>
                      <a:pt x="276" y="251"/>
                    </a:lnTo>
                    <a:lnTo>
                      <a:pt x="326" y="276"/>
                    </a:lnTo>
                    <a:lnTo>
                      <a:pt x="376" y="276"/>
                    </a:lnTo>
                    <a:lnTo>
                      <a:pt x="426" y="302"/>
                    </a:lnTo>
                    <a:lnTo>
                      <a:pt x="476" y="327"/>
                    </a:lnTo>
                    <a:lnTo>
                      <a:pt x="7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6"/>
              <p:cNvSpPr/>
              <p:nvPr/>
            </p:nvSpPr>
            <p:spPr>
              <a:xfrm>
                <a:off x="2464229" y="3528367"/>
                <a:ext cx="8174" cy="8174"/>
              </a:xfrm>
              <a:custGeom>
                <a:avLst/>
                <a:gdLst/>
                <a:ahLst/>
                <a:cxnLst/>
                <a:rect l="l" t="t" r="r" b="b"/>
                <a:pathLst>
                  <a:path w="301" h="301" extrusionOk="0">
                    <a:moveTo>
                      <a:pt x="151" y="0"/>
                    </a:moveTo>
                    <a:cubicBezTo>
                      <a:pt x="50" y="0"/>
                      <a:pt x="0" y="50"/>
                      <a:pt x="0" y="151"/>
                    </a:cubicBezTo>
                    <a:cubicBezTo>
                      <a:pt x="0" y="226"/>
                      <a:pt x="50" y="301"/>
                      <a:pt x="151" y="301"/>
                    </a:cubicBezTo>
                    <a:cubicBezTo>
                      <a:pt x="226" y="301"/>
                      <a:pt x="301" y="226"/>
                      <a:pt x="301" y="151"/>
                    </a:cubicBezTo>
                    <a:cubicBezTo>
                      <a:pt x="301" y="75"/>
                      <a:pt x="226"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6"/>
              <p:cNvSpPr/>
              <p:nvPr/>
            </p:nvSpPr>
            <p:spPr>
              <a:xfrm>
                <a:off x="2520200" y="3760700"/>
                <a:ext cx="7525" cy="7525"/>
              </a:xfrm>
              <a:custGeom>
                <a:avLst/>
                <a:gdLst/>
                <a:ahLst/>
                <a:cxnLst/>
                <a:rect l="l" t="t" r="r" b="b"/>
                <a:pathLst>
                  <a:path w="301" h="301" extrusionOk="0">
                    <a:moveTo>
                      <a:pt x="151" y="0"/>
                    </a:moveTo>
                    <a:cubicBezTo>
                      <a:pt x="50" y="0"/>
                      <a:pt x="0" y="75"/>
                      <a:pt x="0" y="150"/>
                    </a:cubicBezTo>
                    <a:cubicBezTo>
                      <a:pt x="0" y="226"/>
                      <a:pt x="50" y="301"/>
                      <a:pt x="151" y="301"/>
                    </a:cubicBezTo>
                    <a:cubicBezTo>
                      <a:pt x="226" y="301"/>
                      <a:pt x="301" y="226"/>
                      <a:pt x="301" y="150"/>
                    </a:cubicBezTo>
                    <a:cubicBezTo>
                      <a:pt x="301" y="75"/>
                      <a:pt x="226"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6"/>
              <p:cNvSpPr/>
              <p:nvPr/>
            </p:nvSpPr>
            <p:spPr>
              <a:xfrm>
                <a:off x="2517022" y="3378483"/>
                <a:ext cx="18214" cy="18165"/>
              </a:xfrm>
              <a:custGeom>
                <a:avLst/>
                <a:gdLst/>
                <a:ahLst/>
                <a:cxnLst/>
                <a:rect l="l" t="t" r="r" b="b"/>
                <a:pathLst>
                  <a:path w="302" h="302" extrusionOk="0">
                    <a:moveTo>
                      <a:pt x="151" y="1"/>
                    </a:moveTo>
                    <a:cubicBezTo>
                      <a:pt x="76" y="1"/>
                      <a:pt x="1" y="51"/>
                      <a:pt x="1" y="151"/>
                    </a:cubicBezTo>
                    <a:cubicBezTo>
                      <a:pt x="1" y="226"/>
                      <a:pt x="76" y="301"/>
                      <a:pt x="151" y="301"/>
                    </a:cubicBezTo>
                    <a:cubicBezTo>
                      <a:pt x="252" y="301"/>
                      <a:pt x="302" y="226"/>
                      <a:pt x="302" y="151"/>
                    </a:cubicBezTo>
                    <a:cubicBezTo>
                      <a:pt x="302" y="51"/>
                      <a:pt x="252"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8" name="Google Shape;4398;p36"/>
            <p:cNvSpPr/>
            <p:nvPr/>
          </p:nvSpPr>
          <p:spPr>
            <a:xfrm>
              <a:off x="1777798" y="2750814"/>
              <a:ext cx="42419" cy="42278"/>
            </a:xfrm>
            <a:custGeom>
              <a:avLst/>
              <a:gdLst/>
              <a:ahLst/>
              <a:cxnLst/>
              <a:rect l="l" t="t" r="r" b="b"/>
              <a:pathLst>
                <a:path w="302" h="301" extrusionOk="0">
                  <a:moveTo>
                    <a:pt x="151" y="0"/>
                  </a:moveTo>
                  <a:cubicBezTo>
                    <a:pt x="76" y="0"/>
                    <a:pt x="1" y="75"/>
                    <a:pt x="1" y="150"/>
                  </a:cubicBezTo>
                  <a:cubicBezTo>
                    <a:pt x="1" y="176"/>
                    <a:pt x="1" y="201"/>
                    <a:pt x="26" y="226"/>
                  </a:cubicBezTo>
                  <a:cubicBezTo>
                    <a:pt x="51" y="276"/>
                    <a:pt x="101" y="301"/>
                    <a:pt x="151" y="301"/>
                  </a:cubicBezTo>
                  <a:cubicBezTo>
                    <a:pt x="201" y="301"/>
                    <a:pt x="277" y="276"/>
                    <a:pt x="277" y="201"/>
                  </a:cubicBezTo>
                  <a:cubicBezTo>
                    <a:pt x="302" y="201"/>
                    <a:pt x="302" y="176"/>
                    <a:pt x="302" y="150"/>
                  </a:cubicBezTo>
                  <a:cubicBezTo>
                    <a:pt x="302" y="75"/>
                    <a:pt x="226"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6"/>
            <p:cNvSpPr/>
            <p:nvPr/>
          </p:nvSpPr>
          <p:spPr>
            <a:xfrm>
              <a:off x="1189976" y="2120569"/>
              <a:ext cx="42419" cy="42419"/>
            </a:xfrm>
            <a:custGeom>
              <a:avLst/>
              <a:gdLst/>
              <a:ahLst/>
              <a:cxnLst/>
              <a:rect l="l" t="t" r="r" b="b"/>
              <a:pathLst>
                <a:path w="302" h="302" extrusionOk="0">
                  <a:moveTo>
                    <a:pt x="151" y="1"/>
                  </a:moveTo>
                  <a:cubicBezTo>
                    <a:pt x="76" y="1"/>
                    <a:pt x="0" y="51"/>
                    <a:pt x="0" y="151"/>
                  </a:cubicBezTo>
                  <a:cubicBezTo>
                    <a:pt x="0" y="226"/>
                    <a:pt x="76" y="302"/>
                    <a:pt x="151" y="302"/>
                  </a:cubicBezTo>
                  <a:cubicBezTo>
                    <a:pt x="251" y="302"/>
                    <a:pt x="301" y="226"/>
                    <a:pt x="301" y="151"/>
                  </a:cubicBezTo>
                  <a:cubicBezTo>
                    <a:pt x="301" y="51"/>
                    <a:pt x="25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6"/>
            <p:cNvSpPr/>
            <p:nvPr/>
          </p:nvSpPr>
          <p:spPr>
            <a:xfrm>
              <a:off x="957656" y="2683815"/>
              <a:ext cx="42419" cy="42419"/>
            </a:xfrm>
            <a:custGeom>
              <a:avLst/>
              <a:gdLst/>
              <a:ahLst/>
              <a:cxnLst/>
              <a:rect l="l" t="t" r="r" b="b"/>
              <a:pathLst>
                <a:path w="302" h="302" extrusionOk="0">
                  <a:moveTo>
                    <a:pt x="151" y="1"/>
                  </a:moveTo>
                  <a:cubicBezTo>
                    <a:pt x="75" y="1"/>
                    <a:pt x="0" y="76"/>
                    <a:pt x="0" y="151"/>
                  </a:cubicBezTo>
                  <a:cubicBezTo>
                    <a:pt x="0" y="226"/>
                    <a:pt x="75" y="302"/>
                    <a:pt x="151" y="302"/>
                  </a:cubicBezTo>
                  <a:cubicBezTo>
                    <a:pt x="251" y="302"/>
                    <a:pt x="301" y="226"/>
                    <a:pt x="301" y="151"/>
                  </a:cubicBezTo>
                  <a:cubicBezTo>
                    <a:pt x="301" y="76"/>
                    <a:pt x="25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6"/>
            <p:cNvSpPr/>
            <p:nvPr/>
          </p:nvSpPr>
          <p:spPr>
            <a:xfrm>
              <a:off x="1094885" y="539969"/>
              <a:ext cx="778148" cy="1533683"/>
            </a:xfrm>
            <a:custGeom>
              <a:avLst/>
              <a:gdLst/>
              <a:ahLst/>
              <a:cxnLst/>
              <a:rect l="l" t="t" r="r" b="b"/>
              <a:pathLst>
                <a:path w="5540" h="10919" extrusionOk="0">
                  <a:moveTo>
                    <a:pt x="3209" y="1"/>
                  </a:moveTo>
                  <a:lnTo>
                    <a:pt x="1655" y="3885"/>
                  </a:lnTo>
                  <a:lnTo>
                    <a:pt x="2106" y="3885"/>
                  </a:lnTo>
                  <a:lnTo>
                    <a:pt x="878" y="6843"/>
                  </a:lnTo>
                  <a:lnTo>
                    <a:pt x="1429" y="6843"/>
                  </a:lnTo>
                  <a:lnTo>
                    <a:pt x="1" y="9976"/>
                  </a:lnTo>
                  <a:lnTo>
                    <a:pt x="577" y="9976"/>
                  </a:lnTo>
                  <a:lnTo>
                    <a:pt x="226" y="10677"/>
                  </a:lnTo>
                  <a:cubicBezTo>
                    <a:pt x="309" y="10742"/>
                    <a:pt x="400" y="10769"/>
                    <a:pt x="493" y="10769"/>
                  </a:cubicBezTo>
                  <a:cubicBezTo>
                    <a:pt x="1022" y="10769"/>
                    <a:pt x="1655" y="9900"/>
                    <a:pt x="1655" y="9900"/>
                  </a:cubicBezTo>
                  <a:cubicBezTo>
                    <a:pt x="1655" y="9900"/>
                    <a:pt x="1730" y="10402"/>
                    <a:pt x="2031" y="10552"/>
                  </a:cubicBezTo>
                  <a:cubicBezTo>
                    <a:pt x="2054" y="10562"/>
                    <a:pt x="2076" y="10566"/>
                    <a:pt x="2098" y="10566"/>
                  </a:cubicBezTo>
                  <a:cubicBezTo>
                    <a:pt x="2361" y="10566"/>
                    <a:pt x="2532" y="9926"/>
                    <a:pt x="2532" y="9926"/>
                  </a:cubicBezTo>
                  <a:lnTo>
                    <a:pt x="2983" y="10652"/>
                  </a:lnTo>
                  <a:cubicBezTo>
                    <a:pt x="3110" y="10842"/>
                    <a:pt x="3233" y="10918"/>
                    <a:pt x="3350" y="10918"/>
                  </a:cubicBezTo>
                  <a:cubicBezTo>
                    <a:pt x="3837" y="10918"/>
                    <a:pt x="4211" y="9600"/>
                    <a:pt x="4211" y="9600"/>
                  </a:cubicBezTo>
                  <a:cubicBezTo>
                    <a:pt x="4507" y="10286"/>
                    <a:pt x="4868" y="10445"/>
                    <a:pt x="5139" y="10445"/>
                  </a:cubicBezTo>
                  <a:cubicBezTo>
                    <a:pt x="5373" y="10445"/>
                    <a:pt x="5540" y="10327"/>
                    <a:pt x="5540" y="10327"/>
                  </a:cubicBezTo>
                  <a:lnTo>
                    <a:pt x="5464" y="10201"/>
                  </a:lnTo>
                  <a:cubicBezTo>
                    <a:pt x="5464" y="10276"/>
                    <a:pt x="5389" y="10327"/>
                    <a:pt x="5339" y="10327"/>
                  </a:cubicBezTo>
                  <a:cubicBezTo>
                    <a:pt x="5239" y="10327"/>
                    <a:pt x="5189" y="10251"/>
                    <a:pt x="5189" y="10176"/>
                  </a:cubicBezTo>
                  <a:cubicBezTo>
                    <a:pt x="5189" y="10101"/>
                    <a:pt x="5239" y="10026"/>
                    <a:pt x="5339" y="10026"/>
                  </a:cubicBezTo>
                  <a:lnTo>
                    <a:pt x="5364" y="10026"/>
                  </a:lnTo>
                  <a:lnTo>
                    <a:pt x="4738" y="9048"/>
                  </a:lnTo>
                  <a:lnTo>
                    <a:pt x="5339" y="8923"/>
                  </a:lnTo>
                  <a:lnTo>
                    <a:pt x="3911" y="6392"/>
                  </a:lnTo>
                  <a:lnTo>
                    <a:pt x="4462" y="6316"/>
                  </a:lnTo>
                  <a:lnTo>
                    <a:pt x="3434" y="3986"/>
                  </a:lnTo>
                  <a:lnTo>
                    <a:pt x="3434" y="3986"/>
                  </a:lnTo>
                  <a:lnTo>
                    <a:pt x="3785" y="4111"/>
                  </a:lnTo>
                  <a:lnTo>
                    <a:pt x="3209"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36"/>
          <p:cNvGrpSpPr/>
          <p:nvPr/>
        </p:nvGrpSpPr>
        <p:grpSpPr>
          <a:xfrm>
            <a:off x="1909381" y="2876045"/>
            <a:ext cx="263660" cy="366240"/>
            <a:chOff x="1322600" y="2762100"/>
            <a:chExt cx="286525" cy="398000"/>
          </a:xfrm>
        </p:grpSpPr>
        <p:grpSp>
          <p:nvGrpSpPr>
            <p:cNvPr id="4403" name="Google Shape;4403;p36"/>
            <p:cNvGrpSpPr/>
            <p:nvPr/>
          </p:nvGrpSpPr>
          <p:grpSpPr>
            <a:xfrm>
              <a:off x="1350825" y="2919125"/>
              <a:ext cx="187375" cy="149125"/>
              <a:chOff x="1350825" y="2919125"/>
              <a:chExt cx="187375" cy="149125"/>
            </a:xfrm>
          </p:grpSpPr>
          <p:sp>
            <p:nvSpPr>
              <p:cNvPr id="4404" name="Google Shape;4404;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6"/>
              <p:cNvSpPr/>
              <p:nvPr/>
            </p:nvSpPr>
            <p:spPr>
              <a:xfrm>
                <a:off x="1477400" y="29191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6"/>
              <p:cNvSpPr/>
              <p:nvPr/>
            </p:nvSpPr>
            <p:spPr>
              <a:xfrm>
                <a:off x="1512475" y="30481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7" name="Google Shape;4407;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36"/>
          <p:cNvGrpSpPr/>
          <p:nvPr/>
        </p:nvGrpSpPr>
        <p:grpSpPr>
          <a:xfrm>
            <a:off x="2146786" y="2729842"/>
            <a:ext cx="479790" cy="541145"/>
            <a:chOff x="5648025" y="4407550"/>
            <a:chExt cx="446150" cy="503250"/>
          </a:xfrm>
        </p:grpSpPr>
        <p:sp>
          <p:nvSpPr>
            <p:cNvPr id="4411" name="Google Shape;4411;p36"/>
            <p:cNvSpPr/>
            <p:nvPr/>
          </p:nvSpPr>
          <p:spPr>
            <a:xfrm>
              <a:off x="5648025" y="4524475"/>
              <a:ext cx="446150" cy="386325"/>
            </a:xfrm>
            <a:custGeom>
              <a:avLst/>
              <a:gdLst/>
              <a:ahLst/>
              <a:cxnLst/>
              <a:rect l="l" t="t" r="r" b="b"/>
              <a:pathLst>
                <a:path w="17846" h="15453" extrusionOk="0">
                  <a:moveTo>
                    <a:pt x="9700" y="1"/>
                  </a:moveTo>
                  <a:lnTo>
                    <a:pt x="6492" y="301"/>
                  </a:lnTo>
                  <a:lnTo>
                    <a:pt x="6492" y="4336"/>
                  </a:lnTo>
                  <a:cubicBezTo>
                    <a:pt x="6492" y="4336"/>
                    <a:pt x="1" y="6918"/>
                    <a:pt x="1304" y="11555"/>
                  </a:cubicBezTo>
                  <a:cubicBezTo>
                    <a:pt x="2259" y="14870"/>
                    <a:pt x="6103" y="15452"/>
                    <a:pt x="8664" y="15452"/>
                  </a:cubicBezTo>
                  <a:cubicBezTo>
                    <a:pt x="9664" y="15452"/>
                    <a:pt x="10469" y="15363"/>
                    <a:pt x="10828" y="15314"/>
                  </a:cubicBezTo>
                  <a:cubicBezTo>
                    <a:pt x="13259" y="14938"/>
                    <a:pt x="17845" y="12858"/>
                    <a:pt x="16768" y="8647"/>
                  </a:cubicBezTo>
                  <a:cubicBezTo>
                    <a:pt x="15690" y="4437"/>
                    <a:pt x="10677" y="3910"/>
                    <a:pt x="10677" y="3910"/>
                  </a:cubicBezTo>
                  <a:lnTo>
                    <a:pt x="97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6"/>
            <p:cNvSpPr/>
            <p:nvPr/>
          </p:nvSpPr>
          <p:spPr>
            <a:xfrm>
              <a:off x="5810300" y="4524475"/>
              <a:ext cx="93400" cy="63925"/>
            </a:xfrm>
            <a:custGeom>
              <a:avLst/>
              <a:gdLst/>
              <a:ahLst/>
              <a:cxnLst/>
              <a:rect l="l" t="t" r="r" b="b"/>
              <a:pathLst>
                <a:path w="3736" h="2557" extrusionOk="0">
                  <a:moveTo>
                    <a:pt x="3209" y="1"/>
                  </a:moveTo>
                  <a:lnTo>
                    <a:pt x="1" y="301"/>
                  </a:lnTo>
                  <a:lnTo>
                    <a:pt x="1" y="1930"/>
                  </a:lnTo>
                  <a:lnTo>
                    <a:pt x="878" y="2557"/>
                  </a:lnTo>
                  <a:lnTo>
                    <a:pt x="1480" y="1529"/>
                  </a:lnTo>
                  <a:lnTo>
                    <a:pt x="2532" y="2356"/>
                  </a:lnTo>
                  <a:lnTo>
                    <a:pt x="2858" y="1279"/>
                  </a:lnTo>
                  <a:lnTo>
                    <a:pt x="3735" y="2181"/>
                  </a:lnTo>
                  <a:lnTo>
                    <a:pt x="32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6"/>
            <p:cNvSpPr/>
            <p:nvPr/>
          </p:nvSpPr>
          <p:spPr>
            <a:xfrm>
              <a:off x="5777100" y="4407550"/>
              <a:ext cx="137250" cy="137525"/>
            </a:xfrm>
            <a:custGeom>
              <a:avLst/>
              <a:gdLst/>
              <a:ahLst/>
              <a:cxnLst/>
              <a:rect l="l" t="t" r="r" b="b"/>
              <a:pathLst>
                <a:path w="5490" h="5501" extrusionOk="0">
                  <a:moveTo>
                    <a:pt x="2777" y="1"/>
                  </a:moveTo>
                  <a:cubicBezTo>
                    <a:pt x="2465" y="1"/>
                    <a:pt x="2142" y="51"/>
                    <a:pt x="1830" y="166"/>
                  </a:cubicBezTo>
                  <a:cubicBezTo>
                    <a:pt x="1580" y="241"/>
                    <a:pt x="1354" y="367"/>
                    <a:pt x="1128" y="542"/>
                  </a:cubicBezTo>
                  <a:cubicBezTo>
                    <a:pt x="903" y="693"/>
                    <a:pt x="702" y="893"/>
                    <a:pt x="552" y="1119"/>
                  </a:cubicBezTo>
                  <a:cubicBezTo>
                    <a:pt x="201" y="1570"/>
                    <a:pt x="1" y="2146"/>
                    <a:pt x="1" y="2748"/>
                  </a:cubicBezTo>
                  <a:cubicBezTo>
                    <a:pt x="1" y="3349"/>
                    <a:pt x="201" y="3926"/>
                    <a:pt x="552" y="4377"/>
                  </a:cubicBezTo>
                  <a:cubicBezTo>
                    <a:pt x="702" y="4602"/>
                    <a:pt x="903" y="4803"/>
                    <a:pt x="1128" y="4953"/>
                  </a:cubicBezTo>
                  <a:cubicBezTo>
                    <a:pt x="1354" y="5129"/>
                    <a:pt x="1580" y="5254"/>
                    <a:pt x="1830" y="5329"/>
                  </a:cubicBezTo>
                  <a:cubicBezTo>
                    <a:pt x="2126" y="5454"/>
                    <a:pt x="2431" y="5501"/>
                    <a:pt x="2727" y="5501"/>
                  </a:cubicBezTo>
                  <a:cubicBezTo>
                    <a:pt x="2909" y="5501"/>
                    <a:pt x="3087" y="5483"/>
                    <a:pt x="3259" y="5455"/>
                  </a:cubicBezTo>
                  <a:cubicBezTo>
                    <a:pt x="3710" y="5379"/>
                    <a:pt x="4111" y="5154"/>
                    <a:pt x="4412" y="4928"/>
                  </a:cubicBezTo>
                  <a:cubicBezTo>
                    <a:pt x="5038" y="4452"/>
                    <a:pt x="5314" y="3825"/>
                    <a:pt x="5389" y="3424"/>
                  </a:cubicBezTo>
                  <a:cubicBezTo>
                    <a:pt x="5489" y="2998"/>
                    <a:pt x="5464" y="2748"/>
                    <a:pt x="5464" y="2748"/>
                  </a:cubicBezTo>
                  <a:lnTo>
                    <a:pt x="5464" y="2748"/>
                  </a:lnTo>
                  <a:cubicBezTo>
                    <a:pt x="5439" y="2748"/>
                    <a:pt x="5464" y="2998"/>
                    <a:pt x="5339" y="3399"/>
                  </a:cubicBezTo>
                  <a:cubicBezTo>
                    <a:pt x="5239" y="3800"/>
                    <a:pt x="4963" y="4402"/>
                    <a:pt x="4362" y="4853"/>
                  </a:cubicBezTo>
                  <a:cubicBezTo>
                    <a:pt x="4061" y="5079"/>
                    <a:pt x="3685" y="5279"/>
                    <a:pt x="3259" y="5354"/>
                  </a:cubicBezTo>
                  <a:cubicBezTo>
                    <a:pt x="3102" y="5372"/>
                    <a:pt x="2941" y="5383"/>
                    <a:pt x="2779" y="5383"/>
                  </a:cubicBezTo>
                  <a:cubicBezTo>
                    <a:pt x="2476" y="5383"/>
                    <a:pt x="2166" y="5343"/>
                    <a:pt x="1855" y="5229"/>
                  </a:cubicBezTo>
                  <a:cubicBezTo>
                    <a:pt x="1630" y="5154"/>
                    <a:pt x="1404" y="5028"/>
                    <a:pt x="1204" y="4853"/>
                  </a:cubicBezTo>
                  <a:cubicBezTo>
                    <a:pt x="978" y="4703"/>
                    <a:pt x="803" y="4527"/>
                    <a:pt x="652" y="4302"/>
                  </a:cubicBezTo>
                  <a:cubicBezTo>
                    <a:pt x="326" y="3876"/>
                    <a:pt x="126" y="3324"/>
                    <a:pt x="126" y="2748"/>
                  </a:cubicBezTo>
                  <a:cubicBezTo>
                    <a:pt x="151" y="2171"/>
                    <a:pt x="326" y="1620"/>
                    <a:pt x="652" y="1194"/>
                  </a:cubicBezTo>
                  <a:cubicBezTo>
                    <a:pt x="803" y="968"/>
                    <a:pt x="978" y="793"/>
                    <a:pt x="1204" y="642"/>
                  </a:cubicBezTo>
                  <a:cubicBezTo>
                    <a:pt x="1404" y="492"/>
                    <a:pt x="1630" y="367"/>
                    <a:pt x="1855" y="267"/>
                  </a:cubicBezTo>
                  <a:cubicBezTo>
                    <a:pt x="2143" y="160"/>
                    <a:pt x="2431" y="119"/>
                    <a:pt x="2713" y="119"/>
                  </a:cubicBezTo>
                  <a:cubicBezTo>
                    <a:pt x="2898" y="119"/>
                    <a:pt x="3080" y="137"/>
                    <a:pt x="3259" y="166"/>
                  </a:cubicBezTo>
                  <a:cubicBezTo>
                    <a:pt x="3685" y="241"/>
                    <a:pt x="4061" y="417"/>
                    <a:pt x="4362" y="642"/>
                  </a:cubicBezTo>
                  <a:cubicBezTo>
                    <a:pt x="4963" y="1094"/>
                    <a:pt x="5239" y="1695"/>
                    <a:pt x="5339" y="2096"/>
                  </a:cubicBezTo>
                  <a:cubicBezTo>
                    <a:pt x="5464" y="2522"/>
                    <a:pt x="5439" y="2748"/>
                    <a:pt x="5464" y="2748"/>
                  </a:cubicBezTo>
                  <a:cubicBezTo>
                    <a:pt x="5464" y="2748"/>
                    <a:pt x="5489" y="2522"/>
                    <a:pt x="5389" y="2096"/>
                  </a:cubicBezTo>
                  <a:cubicBezTo>
                    <a:pt x="5314" y="1670"/>
                    <a:pt x="5038" y="1043"/>
                    <a:pt x="4412" y="567"/>
                  </a:cubicBezTo>
                  <a:cubicBezTo>
                    <a:pt x="4111" y="342"/>
                    <a:pt x="3710" y="141"/>
                    <a:pt x="3259" y="41"/>
                  </a:cubicBezTo>
                  <a:cubicBezTo>
                    <a:pt x="3103" y="15"/>
                    <a:pt x="2941" y="1"/>
                    <a:pt x="27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6"/>
            <p:cNvSpPr/>
            <p:nvPr/>
          </p:nvSpPr>
          <p:spPr>
            <a:xfrm>
              <a:off x="5901175" y="4686700"/>
              <a:ext cx="144125" cy="195025"/>
            </a:xfrm>
            <a:custGeom>
              <a:avLst/>
              <a:gdLst/>
              <a:ahLst/>
              <a:cxnLst/>
              <a:rect l="l" t="t" r="r" b="b"/>
              <a:pathLst>
                <a:path w="5765" h="7801" extrusionOk="0">
                  <a:moveTo>
                    <a:pt x="3653" y="1"/>
                  </a:moveTo>
                  <a:cubicBezTo>
                    <a:pt x="3490" y="1"/>
                    <a:pt x="3373" y="56"/>
                    <a:pt x="3308" y="153"/>
                  </a:cubicBezTo>
                  <a:cubicBezTo>
                    <a:pt x="3208" y="304"/>
                    <a:pt x="3208" y="504"/>
                    <a:pt x="3233" y="755"/>
                  </a:cubicBezTo>
                  <a:cubicBezTo>
                    <a:pt x="3258" y="880"/>
                    <a:pt x="3283" y="1030"/>
                    <a:pt x="3283" y="1181"/>
                  </a:cubicBezTo>
                  <a:cubicBezTo>
                    <a:pt x="3308" y="1331"/>
                    <a:pt x="3333" y="1482"/>
                    <a:pt x="3358" y="1657"/>
                  </a:cubicBezTo>
                  <a:cubicBezTo>
                    <a:pt x="3384" y="1983"/>
                    <a:pt x="3358" y="2384"/>
                    <a:pt x="3283" y="2760"/>
                  </a:cubicBezTo>
                  <a:cubicBezTo>
                    <a:pt x="3233" y="3136"/>
                    <a:pt x="3083" y="3537"/>
                    <a:pt x="2832" y="3963"/>
                  </a:cubicBezTo>
                  <a:cubicBezTo>
                    <a:pt x="2732" y="4188"/>
                    <a:pt x="2582" y="4389"/>
                    <a:pt x="2456" y="4564"/>
                  </a:cubicBezTo>
                  <a:cubicBezTo>
                    <a:pt x="2306" y="4765"/>
                    <a:pt x="2155" y="4940"/>
                    <a:pt x="2005" y="5116"/>
                  </a:cubicBezTo>
                  <a:cubicBezTo>
                    <a:pt x="1679" y="5467"/>
                    <a:pt x="1353" y="5767"/>
                    <a:pt x="1053" y="6043"/>
                  </a:cubicBezTo>
                  <a:cubicBezTo>
                    <a:pt x="451" y="6594"/>
                    <a:pt x="0" y="7020"/>
                    <a:pt x="100" y="7371"/>
                  </a:cubicBezTo>
                  <a:cubicBezTo>
                    <a:pt x="150" y="7547"/>
                    <a:pt x="351" y="7672"/>
                    <a:pt x="652" y="7747"/>
                  </a:cubicBezTo>
                  <a:cubicBezTo>
                    <a:pt x="780" y="7782"/>
                    <a:pt x="940" y="7801"/>
                    <a:pt x="1125" y="7801"/>
                  </a:cubicBezTo>
                  <a:cubicBezTo>
                    <a:pt x="1339" y="7801"/>
                    <a:pt x="1586" y="7776"/>
                    <a:pt x="1855" y="7722"/>
                  </a:cubicBezTo>
                  <a:cubicBezTo>
                    <a:pt x="2356" y="7597"/>
                    <a:pt x="2932" y="7371"/>
                    <a:pt x="3534" y="6970"/>
                  </a:cubicBezTo>
                  <a:cubicBezTo>
                    <a:pt x="4135" y="6594"/>
                    <a:pt x="4712" y="5993"/>
                    <a:pt x="5138" y="5241"/>
                  </a:cubicBezTo>
                  <a:cubicBezTo>
                    <a:pt x="5564" y="4464"/>
                    <a:pt x="5765" y="3612"/>
                    <a:pt x="5714" y="2810"/>
                  </a:cubicBezTo>
                  <a:cubicBezTo>
                    <a:pt x="5664" y="2008"/>
                    <a:pt x="5364" y="1356"/>
                    <a:pt x="5038" y="880"/>
                  </a:cubicBezTo>
                  <a:cubicBezTo>
                    <a:pt x="4862" y="654"/>
                    <a:pt x="4662" y="454"/>
                    <a:pt x="4486" y="329"/>
                  </a:cubicBezTo>
                  <a:cubicBezTo>
                    <a:pt x="4311" y="178"/>
                    <a:pt x="4110" y="103"/>
                    <a:pt x="3960" y="53"/>
                  </a:cubicBezTo>
                  <a:cubicBezTo>
                    <a:pt x="3845" y="17"/>
                    <a:pt x="3742" y="1"/>
                    <a:pt x="3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6"/>
            <p:cNvSpPr/>
            <p:nvPr/>
          </p:nvSpPr>
          <p:spPr>
            <a:xfrm>
              <a:off x="5947525" y="4651500"/>
              <a:ext cx="104050" cy="111125"/>
            </a:xfrm>
            <a:custGeom>
              <a:avLst/>
              <a:gdLst/>
              <a:ahLst/>
              <a:cxnLst/>
              <a:rect l="l" t="t" r="r" b="b"/>
              <a:pathLst>
                <a:path w="4162" h="4445" extrusionOk="0">
                  <a:moveTo>
                    <a:pt x="233" y="0"/>
                  </a:moveTo>
                  <a:cubicBezTo>
                    <a:pt x="94" y="0"/>
                    <a:pt x="12" y="24"/>
                    <a:pt x="1" y="57"/>
                  </a:cubicBezTo>
                  <a:cubicBezTo>
                    <a:pt x="1" y="158"/>
                    <a:pt x="327" y="283"/>
                    <a:pt x="803" y="559"/>
                  </a:cubicBezTo>
                  <a:cubicBezTo>
                    <a:pt x="1304" y="809"/>
                    <a:pt x="1931" y="1210"/>
                    <a:pt x="2482" y="1837"/>
                  </a:cubicBezTo>
                  <a:cubicBezTo>
                    <a:pt x="3033" y="2438"/>
                    <a:pt x="3384" y="3115"/>
                    <a:pt x="3610" y="3616"/>
                  </a:cubicBezTo>
                  <a:cubicBezTo>
                    <a:pt x="3804" y="4101"/>
                    <a:pt x="3904" y="4445"/>
                    <a:pt x="4001" y="4445"/>
                  </a:cubicBezTo>
                  <a:cubicBezTo>
                    <a:pt x="4004" y="4445"/>
                    <a:pt x="4007" y="4444"/>
                    <a:pt x="4011" y="4443"/>
                  </a:cubicBezTo>
                  <a:cubicBezTo>
                    <a:pt x="4086" y="4443"/>
                    <a:pt x="4161" y="4067"/>
                    <a:pt x="4036" y="3466"/>
                  </a:cubicBezTo>
                  <a:cubicBezTo>
                    <a:pt x="3936" y="2890"/>
                    <a:pt x="3610" y="2088"/>
                    <a:pt x="2958" y="1386"/>
                  </a:cubicBezTo>
                  <a:cubicBezTo>
                    <a:pt x="2332" y="684"/>
                    <a:pt x="1555" y="283"/>
                    <a:pt x="978" y="133"/>
                  </a:cubicBezTo>
                  <a:cubicBezTo>
                    <a:pt x="660" y="36"/>
                    <a:pt x="403" y="0"/>
                    <a:pt x="2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6"/>
            <p:cNvSpPr/>
            <p:nvPr/>
          </p:nvSpPr>
          <p:spPr>
            <a:xfrm>
              <a:off x="5701925" y="4676525"/>
              <a:ext cx="98375" cy="151700"/>
            </a:xfrm>
            <a:custGeom>
              <a:avLst/>
              <a:gdLst/>
              <a:ahLst/>
              <a:cxnLst/>
              <a:rect l="l" t="t" r="r" b="b"/>
              <a:pathLst>
                <a:path w="3935" h="6068" extrusionOk="0">
                  <a:moveTo>
                    <a:pt x="3771" y="0"/>
                  </a:moveTo>
                  <a:cubicBezTo>
                    <a:pt x="3608" y="0"/>
                    <a:pt x="3243" y="132"/>
                    <a:pt x="2757" y="385"/>
                  </a:cubicBezTo>
                  <a:cubicBezTo>
                    <a:pt x="2431" y="560"/>
                    <a:pt x="2055" y="786"/>
                    <a:pt x="1679" y="1087"/>
                  </a:cubicBezTo>
                  <a:cubicBezTo>
                    <a:pt x="1303" y="1387"/>
                    <a:pt x="902" y="1763"/>
                    <a:pt x="577" y="2264"/>
                  </a:cubicBezTo>
                  <a:cubicBezTo>
                    <a:pt x="251" y="2766"/>
                    <a:pt x="75" y="3317"/>
                    <a:pt x="25" y="3818"/>
                  </a:cubicBezTo>
                  <a:cubicBezTo>
                    <a:pt x="0" y="4069"/>
                    <a:pt x="0" y="4320"/>
                    <a:pt x="25" y="4545"/>
                  </a:cubicBezTo>
                  <a:cubicBezTo>
                    <a:pt x="50" y="4771"/>
                    <a:pt x="125" y="4996"/>
                    <a:pt x="176" y="5172"/>
                  </a:cubicBezTo>
                  <a:cubicBezTo>
                    <a:pt x="251" y="5347"/>
                    <a:pt x="351" y="5498"/>
                    <a:pt x="426" y="5623"/>
                  </a:cubicBezTo>
                  <a:cubicBezTo>
                    <a:pt x="526" y="5748"/>
                    <a:pt x="627" y="5848"/>
                    <a:pt x="702" y="5924"/>
                  </a:cubicBezTo>
                  <a:cubicBezTo>
                    <a:pt x="777" y="5999"/>
                    <a:pt x="852" y="6024"/>
                    <a:pt x="902" y="6049"/>
                  </a:cubicBezTo>
                  <a:cubicBezTo>
                    <a:pt x="927" y="6061"/>
                    <a:pt x="952" y="6068"/>
                    <a:pt x="974" y="6068"/>
                  </a:cubicBezTo>
                  <a:cubicBezTo>
                    <a:pt x="996" y="6068"/>
                    <a:pt x="1015" y="6061"/>
                    <a:pt x="1028" y="6049"/>
                  </a:cubicBezTo>
                  <a:cubicBezTo>
                    <a:pt x="1053" y="6049"/>
                    <a:pt x="1053" y="5999"/>
                    <a:pt x="1028" y="5949"/>
                  </a:cubicBezTo>
                  <a:cubicBezTo>
                    <a:pt x="1028" y="5899"/>
                    <a:pt x="978" y="5823"/>
                    <a:pt x="952" y="5748"/>
                  </a:cubicBezTo>
                  <a:cubicBezTo>
                    <a:pt x="902" y="5648"/>
                    <a:pt x="877" y="5548"/>
                    <a:pt x="827" y="5422"/>
                  </a:cubicBezTo>
                  <a:cubicBezTo>
                    <a:pt x="802" y="5297"/>
                    <a:pt x="752" y="5172"/>
                    <a:pt x="727" y="5021"/>
                  </a:cubicBezTo>
                  <a:cubicBezTo>
                    <a:pt x="702" y="4871"/>
                    <a:pt x="702" y="4696"/>
                    <a:pt x="702" y="4520"/>
                  </a:cubicBezTo>
                  <a:cubicBezTo>
                    <a:pt x="702" y="4320"/>
                    <a:pt x="727" y="4119"/>
                    <a:pt x="752" y="3919"/>
                  </a:cubicBezTo>
                  <a:cubicBezTo>
                    <a:pt x="852" y="3518"/>
                    <a:pt x="1003" y="3092"/>
                    <a:pt x="1253" y="2691"/>
                  </a:cubicBezTo>
                  <a:cubicBezTo>
                    <a:pt x="1780" y="1889"/>
                    <a:pt x="2531" y="1312"/>
                    <a:pt x="3058" y="861"/>
                  </a:cubicBezTo>
                  <a:cubicBezTo>
                    <a:pt x="3584" y="435"/>
                    <a:pt x="3935" y="134"/>
                    <a:pt x="3860" y="34"/>
                  </a:cubicBezTo>
                  <a:cubicBezTo>
                    <a:pt x="3848" y="11"/>
                    <a:pt x="3818" y="0"/>
                    <a:pt x="37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4417;p36"/>
          <p:cNvGrpSpPr/>
          <p:nvPr/>
        </p:nvGrpSpPr>
        <p:grpSpPr>
          <a:xfrm>
            <a:off x="4786455" y="2861171"/>
            <a:ext cx="263660" cy="366240"/>
            <a:chOff x="1322600" y="2762100"/>
            <a:chExt cx="286525" cy="398000"/>
          </a:xfrm>
        </p:grpSpPr>
        <p:grpSp>
          <p:nvGrpSpPr>
            <p:cNvPr id="4418" name="Google Shape;4418;p36"/>
            <p:cNvGrpSpPr/>
            <p:nvPr/>
          </p:nvGrpSpPr>
          <p:grpSpPr>
            <a:xfrm>
              <a:off x="1350825" y="2919125"/>
              <a:ext cx="187375" cy="149125"/>
              <a:chOff x="1350825" y="2919125"/>
              <a:chExt cx="187375" cy="149125"/>
            </a:xfrm>
          </p:grpSpPr>
          <p:sp>
            <p:nvSpPr>
              <p:cNvPr id="4419" name="Google Shape;4419;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6"/>
              <p:cNvSpPr/>
              <p:nvPr/>
            </p:nvSpPr>
            <p:spPr>
              <a:xfrm>
                <a:off x="1477400" y="29191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6"/>
              <p:cNvSpPr/>
              <p:nvPr/>
            </p:nvSpPr>
            <p:spPr>
              <a:xfrm>
                <a:off x="1512475" y="30481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2" name="Google Shape;4422;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36"/>
          <p:cNvGrpSpPr/>
          <p:nvPr/>
        </p:nvGrpSpPr>
        <p:grpSpPr>
          <a:xfrm>
            <a:off x="7735360" y="2749709"/>
            <a:ext cx="445322" cy="522469"/>
            <a:chOff x="2872950" y="1553900"/>
            <a:chExt cx="380975" cy="446975"/>
          </a:xfrm>
        </p:grpSpPr>
        <p:sp>
          <p:nvSpPr>
            <p:cNvPr id="4426" name="Google Shape;4426;p36"/>
            <p:cNvSpPr/>
            <p:nvPr/>
          </p:nvSpPr>
          <p:spPr>
            <a:xfrm>
              <a:off x="2983225" y="1684225"/>
              <a:ext cx="156675" cy="266200"/>
            </a:xfrm>
            <a:custGeom>
              <a:avLst/>
              <a:gdLst/>
              <a:ahLst/>
              <a:cxnLst/>
              <a:rect l="l" t="t" r="r" b="b"/>
              <a:pathLst>
                <a:path w="6267" h="10648" extrusionOk="0">
                  <a:moveTo>
                    <a:pt x="3133" y="1"/>
                  </a:moveTo>
                  <a:lnTo>
                    <a:pt x="1" y="2708"/>
                  </a:lnTo>
                  <a:lnTo>
                    <a:pt x="1" y="10502"/>
                  </a:lnTo>
                  <a:cubicBezTo>
                    <a:pt x="1" y="10502"/>
                    <a:pt x="2785" y="10647"/>
                    <a:pt x="4642" y="10647"/>
                  </a:cubicBezTo>
                  <a:cubicBezTo>
                    <a:pt x="5570" y="10647"/>
                    <a:pt x="6266" y="10611"/>
                    <a:pt x="6266" y="10502"/>
                  </a:cubicBezTo>
                  <a:lnTo>
                    <a:pt x="6266" y="2081"/>
                  </a:lnTo>
                  <a:lnTo>
                    <a:pt x="31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6"/>
            <p:cNvSpPr/>
            <p:nvPr/>
          </p:nvSpPr>
          <p:spPr>
            <a:xfrm>
              <a:off x="3044000" y="1553900"/>
              <a:ext cx="37000" cy="130350"/>
            </a:xfrm>
            <a:custGeom>
              <a:avLst/>
              <a:gdLst/>
              <a:ahLst/>
              <a:cxnLst/>
              <a:rect l="l" t="t" r="r" b="b"/>
              <a:pathLst>
                <a:path w="1480" h="5214" extrusionOk="0">
                  <a:moveTo>
                    <a:pt x="702" y="1"/>
                  </a:moveTo>
                  <a:cubicBezTo>
                    <a:pt x="702" y="1"/>
                    <a:pt x="226" y="2708"/>
                    <a:pt x="101" y="3585"/>
                  </a:cubicBezTo>
                  <a:cubicBezTo>
                    <a:pt x="1" y="4462"/>
                    <a:pt x="702" y="5214"/>
                    <a:pt x="702" y="5214"/>
                  </a:cubicBezTo>
                  <a:cubicBezTo>
                    <a:pt x="1479" y="2783"/>
                    <a:pt x="702"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6"/>
            <p:cNvSpPr/>
            <p:nvPr/>
          </p:nvSpPr>
          <p:spPr>
            <a:xfrm>
              <a:off x="2976975" y="1896650"/>
              <a:ext cx="169175" cy="94000"/>
            </a:xfrm>
            <a:custGeom>
              <a:avLst/>
              <a:gdLst/>
              <a:ahLst/>
              <a:cxnLst/>
              <a:rect l="l" t="t" r="r" b="b"/>
              <a:pathLst>
                <a:path w="6767" h="3760" extrusionOk="0">
                  <a:moveTo>
                    <a:pt x="6516" y="0"/>
                  </a:moveTo>
                  <a:lnTo>
                    <a:pt x="6165" y="1704"/>
                  </a:lnTo>
                  <a:lnTo>
                    <a:pt x="4862" y="501"/>
                  </a:lnTo>
                  <a:lnTo>
                    <a:pt x="3734" y="1755"/>
                  </a:lnTo>
                  <a:lnTo>
                    <a:pt x="2531" y="501"/>
                  </a:lnTo>
                  <a:lnTo>
                    <a:pt x="1078" y="1855"/>
                  </a:lnTo>
                  <a:lnTo>
                    <a:pt x="50" y="501"/>
                  </a:lnTo>
                  <a:cubicBezTo>
                    <a:pt x="50" y="501"/>
                    <a:pt x="0" y="3509"/>
                    <a:pt x="50" y="3760"/>
                  </a:cubicBezTo>
                  <a:lnTo>
                    <a:pt x="6767" y="3760"/>
                  </a:lnTo>
                  <a:lnTo>
                    <a:pt x="65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6"/>
            <p:cNvSpPr/>
            <p:nvPr/>
          </p:nvSpPr>
          <p:spPr>
            <a:xfrm>
              <a:off x="2872950" y="1985000"/>
              <a:ext cx="380975" cy="15875"/>
            </a:xfrm>
            <a:custGeom>
              <a:avLst/>
              <a:gdLst/>
              <a:ahLst/>
              <a:cxnLst/>
              <a:rect l="l" t="t" r="r" b="b"/>
              <a:pathLst>
                <a:path w="15239" h="635" extrusionOk="0">
                  <a:moveTo>
                    <a:pt x="4211" y="0"/>
                  </a:moveTo>
                  <a:lnTo>
                    <a:pt x="1" y="602"/>
                  </a:lnTo>
                  <a:cubicBezTo>
                    <a:pt x="9" y="627"/>
                    <a:pt x="1705" y="635"/>
                    <a:pt x="3962" y="635"/>
                  </a:cubicBezTo>
                  <a:cubicBezTo>
                    <a:pt x="8477" y="635"/>
                    <a:pt x="15239" y="602"/>
                    <a:pt x="15239" y="602"/>
                  </a:cubicBezTo>
                  <a:lnTo>
                    <a:pt x="10928" y="226"/>
                  </a:lnTo>
                  <a:lnTo>
                    <a:pt x="42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36"/>
          <p:cNvGrpSpPr/>
          <p:nvPr/>
        </p:nvGrpSpPr>
        <p:grpSpPr>
          <a:xfrm>
            <a:off x="7497978" y="2861171"/>
            <a:ext cx="263660" cy="366240"/>
            <a:chOff x="1322600" y="2762100"/>
            <a:chExt cx="286525" cy="398000"/>
          </a:xfrm>
        </p:grpSpPr>
        <p:grpSp>
          <p:nvGrpSpPr>
            <p:cNvPr id="4431" name="Google Shape;4431;p36"/>
            <p:cNvGrpSpPr/>
            <p:nvPr/>
          </p:nvGrpSpPr>
          <p:grpSpPr>
            <a:xfrm>
              <a:off x="1350825" y="2919125"/>
              <a:ext cx="187375" cy="149125"/>
              <a:chOff x="1350825" y="2919125"/>
              <a:chExt cx="187375" cy="149125"/>
            </a:xfrm>
          </p:grpSpPr>
          <p:sp>
            <p:nvSpPr>
              <p:cNvPr id="4432" name="Google Shape;4432;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6"/>
              <p:cNvSpPr/>
              <p:nvPr/>
            </p:nvSpPr>
            <p:spPr>
              <a:xfrm>
                <a:off x="1477400" y="29191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6"/>
              <p:cNvSpPr/>
              <p:nvPr/>
            </p:nvSpPr>
            <p:spPr>
              <a:xfrm>
                <a:off x="1512475" y="30481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5" name="Google Shape;4435;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36"/>
          <p:cNvGrpSpPr/>
          <p:nvPr/>
        </p:nvGrpSpPr>
        <p:grpSpPr>
          <a:xfrm>
            <a:off x="6334777" y="3352037"/>
            <a:ext cx="530416" cy="561470"/>
            <a:chOff x="3690625" y="558925"/>
            <a:chExt cx="652900" cy="691125"/>
          </a:xfrm>
        </p:grpSpPr>
        <p:sp>
          <p:nvSpPr>
            <p:cNvPr id="4439" name="Google Shape;4439;p36"/>
            <p:cNvSpPr/>
            <p:nvPr/>
          </p:nvSpPr>
          <p:spPr>
            <a:xfrm>
              <a:off x="3690625" y="567050"/>
              <a:ext cx="644150" cy="683000"/>
            </a:xfrm>
            <a:custGeom>
              <a:avLst/>
              <a:gdLst/>
              <a:ahLst/>
              <a:cxnLst/>
              <a:rect l="l" t="t" r="r" b="b"/>
              <a:pathLst>
                <a:path w="25766" h="27320" extrusionOk="0">
                  <a:moveTo>
                    <a:pt x="11379" y="1"/>
                  </a:moveTo>
                  <a:lnTo>
                    <a:pt x="9675" y="11906"/>
                  </a:lnTo>
                  <a:lnTo>
                    <a:pt x="1" y="12307"/>
                  </a:lnTo>
                  <a:lnTo>
                    <a:pt x="8071" y="16843"/>
                  </a:lnTo>
                  <a:lnTo>
                    <a:pt x="5464" y="26542"/>
                  </a:lnTo>
                  <a:lnTo>
                    <a:pt x="12281" y="19901"/>
                  </a:lnTo>
                  <a:lnTo>
                    <a:pt x="19550" y="27319"/>
                  </a:lnTo>
                  <a:lnTo>
                    <a:pt x="16492" y="16843"/>
                  </a:lnTo>
                  <a:lnTo>
                    <a:pt x="25765" y="11079"/>
                  </a:lnTo>
                  <a:lnTo>
                    <a:pt x="14863" y="11906"/>
                  </a:lnTo>
                  <a:lnTo>
                    <a:pt x="113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6"/>
            <p:cNvSpPr/>
            <p:nvPr/>
          </p:nvSpPr>
          <p:spPr>
            <a:xfrm>
              <a:off x="3975100" y="558925"/>
              <a:ext cx="87100" cy="388500"/>
            </a:xfrm>
            <a:custGeom>
              <a:avLst/>
              <a:gdLst/>
              <a:ahLst/>
              <a:cxnLst/>
              <a:rect l="l" t="t" r="r" b="b"/>
              <a:pathLst>
                <a:path w="3484" h="15540" extrusionOk="0">
                  <a:moveTo>
                    <a:pt x="0" y="0"/>
                  </a:moveTo>
                  <a:lnTo>
                    <a:pt x="777" y="15539"/>
                  </a:lnTo>
                  <a:lnTo>
                    <a:pt x="3484" y="12231"/>
                  </a:lnTo>
                  <a:lnTo>
                    <a:pt x="0"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6"/>
            <p:cNvSpPr/>
            <p:nvPr/>
          </p:nvSpPr>
          <p:spPr>
            <a:xfrm>
              <a:off x="3994500" y="844000"/>
              <a:ext cx="340275" cy="103425"/>
            </a:xfrm>
            <a:custGeom>
              <a:avLst/>
              <a:gdLst/>
              <a:ahLst/>
              <a:cxnLst/>
              <a:rect l="l" t="t" r="r" b="b"/>
              <a:pathLst>
                <a:path w="13611" h="4137" extrusionOk="0">
                  <a:moveTo>
                    <a:pt x="13610" y="1"/>
                  </a:moveTo>
                  <a:lnTo>
                    <a:pt x="2708" y="828"/>
                  </a:lnTo>
                  <a:lnTo>
                    <a:pt x="1" y="4136"/>
                  </a:lnTo>
                  <a:lnTo>
                    <a:pt x="136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6"/>
            <p:cNvSpPr/>
            <p:nvPr/>
          </p:nvSpPr>
          <p:spPr>
            <a:xfrm>
              <a:off x="3994500" y="947400"/>
              <a:ext cx="184875" cy="302650"/>
            </a:xfrm>
            <a:custGeom>
              <a:avLst/>
              <a:gdLst/>
              <a:ahLst/>
              <a:cxnLst/>
              <a:rect l="l" t="t" r="r" b="b"/>
              <a:pathLst>
                <a:path w="7395" h="12106" extrusionOk="0">
                  <a:moveTo>
                    <a:pt x="1" y="0"/>
                  </a:moveTo>
                  <a:lnTo>
                    <a:pt x="126" y="4687"/>
                  </a:lnTo>
                  <a:lnTo>
                    <a:pt x="7395" y="12105"/>
                  </a:lnTo>
                  <a:lnTo>
                    <a:pt x="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6"/>
            <p:cNvSpPr/>
            <p:nvPr/>
          </p:nvSpPr>
          <p:spPr>
            <a:xfrm>
              <a:off x="3994500" y="844000"/>
              <a:ext cx="349025" cy="144150"/>
            </a:xfrm>
            <a:custGeom>
              <a:avLst/>
              <a:gdLst/>
              <a:ahLst/>
              <a:cxnLst/>
              <a:rect l="l" t="t" r="r" b="b"/>
              <a:pathLst>
                <a:path w="13961" h="5766" extrusionOk="0">
                  <a:moveTo>
                    <a:pt x="13961" y="1"/>
                  </a:moveTo>
                  <a:lnTo>
                    <a:pt x="1" y="4136"/>
                  </a:lnTo>
                  <a:lnTo>
                    <a:pt x="4337" y="5765"/>
                  </a:lnTo>
                  <a:lnTo>
                    <a:pt x="1396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6"/>
            <p:cNvSpPr/>
            <p:nvPr/>
          </p:nvSpPr>
          <p:spPr>
            <a:xfrm>
              <a:off x="3827225" y="947400"/>
              <a:ext cx="167300" cy="283225"/>
            </a:xfrm>
            <a:custGeom>
              <a:avLst/>
              <a:gdLst/>
              <a:ahLst/>
              <a:cxnLst/>
              <a:rect l="l" t="t" r="r" b="b"/>
              <a:pathLst>
                <a:path w="6692" h="11329" extrusionOk="0">
                  <a:moveTo>
                    <a:pt x="6692" y="0"/>
                  </a:moveTo>
                  <a:lnTo>
                    <a:pt x="2607" y="1629"/>
                  </a:lnTo>
                  <a:lnTo>
                    <a:pt x="0" y="11328"/>
                  </a:lnTo>
                  <a:lnTo>
                    <a:pt x="6692"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6"/>
            <p:cNvSpPr/>
            <p:nvPr/>
          </p:nvSpPr>
          <p:spPr>
            <a:xfrm>
              <a:off x="3932475" y="558925"/>
              <a:ext cx="62050" cy="388500"/>
            </a:xfrm>
            <a:custGeom>
              <a:avLst/>
              <a:gdLst/>
              <a:ahLst/>
              <a:cxnLst/>
              <a:rect l="l" t="t" r="r" b="b"/>
              <a:pathLst>
                <a:path w="2482" h="15540" extrusionOk="0">
                  <a:moveTo>
                    <a:pt x="1705" y="0"/>
                  </a:moveTo>
                  <a:lnTo>
                    <a:pt x="1" y="12231"/>
                  </a:lnTo>
                  <a:lnTo>
                    <a:pt x="2482" y="15539"/>
                  </a:lnTo>
                  <a:lnTo>
                    <a:pt x="17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6"/>
            <p:cNvSpPr/>
            <p:nvPr/>
          </p:nvSpPr>
          <p:spPr>
            <a:xfrm>
              <a:off x="3827225" y="947400"/>
              <a:ext cx="170450" cy="283225"/>
            </a:xfrm>
            <a:custGeom>
              <a:avLst/>
              <a:gdLst/>
              <a:ahLst/>
              <a:cxnLst/>
              <a:rect l="l" t="t" r="r" b="b"/>
              <a:pathLst>
                <a:path w="6818" h="11329" extrusionOk="0">
                  <a:moveTo>
                    <a:pt x="6692" y="0"/>
                  </a:moveTo>
                  <a:lnTo>
                    <a:pt x="0" y="11328"/>
                  </a:lnTo>
                  <a:lnTo>
                    <a:pt x="6817" y="4687"/>
                  </a:lnTo>
                  <a:lnTo>
                    <a:pt x="66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6"/>
            <p:cNvSpPr/>
            <p:nvPr/>
          </p:nvSpPr>
          <p:spPr>
            <a:xfrm>
              <a:off x="3690625" y="864675"/>
              <a:ext cx="303900" cy="82750"/>
            </a:xfrm>
            <a:custGeom>
              <a:avLst/>
              <a:gdLst/>
              <a:ahLst/>
              <a:cxnLst/>
              <a:rect l="l" t="t" r="r" b="b"/>
              <a:pathLst>
                <a:path w="12156" h="3310" extrusionOk="0">
                  <a:moveTo>
                    <a:pt x="9675" y="1"/>
                  </a:moveTo>
                  <a:lnTo>
                    <a:pt x="1" y="402"/>
                  </a:lnTo>
                  <a:lnTo>
                    <a:pt x="12156" y="3309"/>
                  </a:lnTo>
                  <a:lnTo>
                    <a:pt x="9675"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36"/>
          <p:cNvGrpSpPr/>
          <p:nvPr/>
        </p:nvGrpSpPr>
        <p:grpSpPr>
          <a:xfrm>
            <a:off x="6071117" y="3449548"/>
            <a:ext cx="268514" cy="413124"/>
            <a:chOff x="5957175" y="3385338"/>
            <a:chExt cx="291800" cy="448950"/>
          </a:xfrm>
        </p:grpSpPr>
        <p:grpSp>
          <p:nvGrpSpPr>
            <p:cNvPr id="4449" name="Google Shape;4449;p36"/>
            <p:cNvGrpSpPr/>
            <p:nvPr/>
          </p:nvGrpSpPr>
          <p:grpSpPr>
            <a:xfrm>
              <a:off x="5957175" y="3385338"/>
              <a:ext cx="291800" cy="398000"/>
              <a:chOff x="1322600" y="2762100"/>
              <a:chExt cx="291800" cy="398000"/>
            </a:xfrm>
          </p:grpSpPr>
          <p:grpSp>
            <p:nvGrpSpPr>
              <p:cNvPr id="4450" name="Google Shape;4450;p36"/>
              <p:cNvGrpSpPr/>
              <p:nvPr/>
            </p:nvGrpSpPr>
            <p:grpSpPr>
              <a:xfrm>
                <a:off x="1350825" y="2936750"/>
                <a:ext cx="263575" cy="207700"/>
                <a:chOff x="1350825" y="2936750"/>
                <a:chExt cx="263575" cy="207700"/>
              </a:xfrm>
            </p:grpSpPr>
            <p:sp>
              <p:nvSpPr>
                <p:cNvPr id="4451" name="Google Shape;4451;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6"/>
                <p:cNvSpPr/>
                <p:nvPr/>
              </p:nvSpPr>
              <p:spPr>
                <a:xfrm>
                  <a:off x="1477400" y="29953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6"/>
                <p:cNvSpPr/>
                <p:nvPr/>
              </p:nvSpPr>
              <p:spPr>
                <a:xfrm>
                  <a:off x="1588675" y="31243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4" name="Google Shape;4454;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7" name="Google Shape;4457;p36"/>
            <p:cNvSpPr/>
            <p:nvPr/>
          </p:nvSpPr>
          <p:spPr>
            <a:xfrm>
              <a:off x="6088963" y="3812338"/>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36"/>
          <p:cNvGrpSpPr/>
          <p:nvPr/>
        </p:nvGrpSpPr>
        <p:grpSpPr>
          <a:xfrm>
            <a:off x="3408188" y="3351762"/>
            <a:ext cx="555531" cy="544825"/>
            <a:chOff x="3113300" y="3279250"/>
            <a:chExt cx="553925" cy="543250"/>
          </a:xfrm>
        </p:grpSpPr>
        <p:sp>
          <p:nvSpPr>
            <p:cNvPr id="4459" name="Google Shape;4459;p3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36"/>
          <p:cNvGrpSpPr/>
          <p:nvPr/>
        </p:nvGrpSpPr>
        <p:grpSpPr>
          <a:xfrm>
            <a:off x="3419320" y="3422140"/>
            <a:ext cx="357760" cy="315588"/>
            <a:chOff x="3124400" y="3349425"/>
            <a:chExt cx="356725" cy="314675"/>
          </a:xfrm>
        </p:grpSpPr>
        <p:sp>
          <p:nvSpPr>
            <p:cNvPr id="4470" name="Google Shape;4470;p36"/>
            <p:cNvSpPr/>
            <p:nvPr/>
          </p:nvSpPr>
          <p:spPr>
            <a:xfrm>
              <a:off x="3420325" y="3349425"/>
              <a:ext cx="16325" cy="12100"/>
            </a:xfrm>
            <a:custGeom>
              <a:avLst/>
              <a:gdLst/>
              <a:ahLst/>
              <a:cxnLst/>
              <a:rect l="l" t="t" r="r" b="b"/>
              <a:pathLst>
                <a:path w="653" h="484" extrusionOk="0">
                  <a:moveTo>
                    <a:pt x="326" y="1"/>
                  </a:moveTo>
                  <a:cubicBezTo>
                    <a:pt x="126" y="1"/>
                    <a:pt x="0" y="276"/>
                    <a:pt x="151" y="402"/>
                  </a:cubicBezTo>
                  <a:cubicBezTo>
                    <a:pt x="176" y="427"/>
                    <a:pt x="176" y="427"/>
                    <a:pt x="176" y="427"/>
                  </a:cubicBezTo>
                  <a:cubicBezTo>
                    <a:pt x="226" y="464"/>
                    <a:pt x="276" y="483"/>
                    <a:pt x="326" y="483"/>
                  </a:cubicBezTo>
                  <a:cubicBezTo>
                    <a:pt x="376" y="483"/>
                    <a:pt x="426" y="464"/>
                    <a:pt x="477" y="427"/>
                  </a:cubicBezTo>
                  <a:cubicBezTo>
                    <a:pt x="477" y="427"/>
                    <a:pt x="477" y="427"/>
                    <a:pt x="502" y="402"/>
                  </a:cubicBezTo>
                  <a:cubicBezTo>
                    <a:pt x="652" y="276"/>
                    <a:pt x="527"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6"/>
            <p:cNvSpPr/>
            <p:nvPr/>
          </p:nvSpPr>
          <p:spPr>
            <a:xfrm>
              <a:off x="3435975" y="3514850"/>
              <a:ext cx="35125" cy="26950"/>
            </a:xfrm>
            <a:custGeom>
              <a:avLst/>
              <a:gdLst/>
              <a:ahLst/>
              <a:cxnLst/>
              <a:rect l="l" t="t" r="r" b="b"/>
              <a:pathLst>
                <a:path w="1405" h="1078" extrusionOk="0">
                  <a:moveTo>
                    <a:pt x="703" y="0"/>
                  </a:moveTo>
                  <a:cubicBezTo>
                    <a:pt x="1" y="0"/>
                    <a:pt x="1" y="1078"/>
                    <a:pt x="703" y="1078"/>
                  </a:cubicBezTo>
                  <a:cubicBezTo>
                    <a:pt x="1405" y="1078"/>
                    <a:pt x="1405"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6"/>
            <p:cNvSpPr/>
            <p:nvPr/>
          </p:nvSpPr>
          <p:spPr>
            <a:xfrm>
              <a:off x="3245100" y="3614475"/>
              <a:ext cx="20700" cy="15675"/>
            </a:xfrm>
            <a:custGeom>
              <a:avLst/>
              <a:gdLst/>
              <a:ahLst/>
              <a:cxnLst/>
              <a:rect l="l" t="t" r="r" b="b"/>
              <a:pathLst>
                <a:path w="828" h="627" extrusionOk="0">
                  <a:moveTo>
                    <a:pt x="401" y="0"/>
                  </a:moveTo>
                  <a:cubicBezTo>
                    <a:pt x="0" y="0"/>
                    <a:pt x="0" y="627"/>
                    <a:pt x="401" y="627"/>
                  </a:cubicBezTo>
                  <a:cubicBezTo>
                    <a:pt x="827" y="627"/>
                    <a:pt x="827"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6"/>
            <p:cNvSpPr/>
            <p:nvPr/>
          </p:nvSpPr>
          <p:spPr>
            <a:xfrm>
              <a:off x="3466700" y="3616975"/>
              <a:ext cx="14425" cy="10675"/>
            </a:xfrm>
            <a:custGeom>
              <a:avLst/>
              <a:gdLst/>
              <a:ahLst/>
              <a:cxnLst/>
              <a:rect l="l" t="t" r="r" b="b"/>
              <a:pathLst>
                <a:path w="577" h="427" extrusionOk="0">
                  <a:moveTo>
                    <a:pt x="276" y="0"/>
                  </a:moveTo>
                  <a:cubicBezTo>
                    <a:pt x="0" y="0"/>
                    <a:pt x="0" y="426"/>
                    <a:pt x="276" y="426"/>
                  </a:cubicBezTo>
                  <a:cubicBezTo>
                    <a:pt x="551" y="426"/>
                    <a:pt x="577" y="0"/>
                    <a:pt x="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6"/>
            <p:cNvSpPr/>
            <p:nvPr/>
          </p:nvSpPr>
          <p:spPr>
            <a:xfrm>
              <a:off x="3345750" y="3520475"/>
              <a:ext cx="19450" cy="15075"/>
            </a:xfrm>
            <a:custGeom>
              <a:avLst/>
              <a:gdLst/>
              <a:ahLst/>
              <a:cxnLst/>
              <a:rect l="l" t="t" r="r" b="b"/>
              <a:pathLst>
                <a:path w="778" h="603" extrusionOk="0">
                  <a:moveTo>
                    <a:pt x="377" y="1"/>
                  </a:moveTo>
                  <a:cubicBezTo>
                    <a:pt x="1" y="1"/>
                    <a:pt x="1" y="602"/>
                    <a:pt x="377" y="602"/>
                  </a:cubicBezTo>
                  <a:cubicBezTo>
                    <a:pt x="778" y="602"/>
                    <a:pt x="778"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6"/>
            <p:cNvSpPr/>
            <p:nvPr/>
          </p:nvSpPr>
          <p:spPr>
            <a:xfrm>
              <a:off x="3209975" y="3433600"/>
              <a:ext cx="35125" cy="26950"/>
            </a:xfrm>
            <a:custGeom>
              <a:avLst/>
              <a:gdLst/>
              <a:ahLst/>
              <a:cxnLst/>
              <a:rect l="l" t="t" r="r" b="b"/>
              <a:pathLst>
                <a:path w="1405" h="1078" extrusionOk="0">
                  <a:moveTo>
                    <a:pt x="703" y="0"/>
                  </a:moveTo>
                  <a:cubicBezTo>
                    <a:pt x="1" y="0"/>
                    <a:pt x="1" y="1078"/>
                    <a:pt x="703" y="1078"/>
                  </a:cubicBezTo>
                  <a:cubicBezTo>
                    <a:pt x="1405" y="1078"/>
                    <a:pt x="1405"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6"/>
            <p:cNvSpPr/>
            <p:nvPr/>
          </p:nvSpPr>
          <p:spPr>
            <a:xfrm>
              <a:off x="3124400" y="3648425"/>
              <a:ext cx="20700" cy="15675"/>
            </a:xfrm>
            <a:custGeom>
              <a:avLst/>
              <a:gdLst/>
              <a:ahLst/>
              <a:cxnLst/>
              <a:rect l="l" t="t" r="r" b="b"/>
              <a:pathLst>
                <a:path w="828" h="627" extrusionOk="0">
                  <a:moveTo>
                    <a:pt x="401" y="0"/>
                  </a:moveTo>
                  <a:cubicBezTo>
                    <a:pt x="0" y="0"/>
                    <a:pt x="0" y="627"/>
                    <a:pt x="401" y="627"/>
                  </a:cubicBezTo>
                  <a:cubicBezTo>
                    <a:pt x="827" y="627"/>
                    <a:pt x="827"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36"/>
          <p:cNvGrpSpPr/>
          <p:nvPr/>
        </p:nvGrpSpPr>
        <p:grpSpPr>
          <a:xfrm>
            <a:off x="7726389" y="3737735"/>
            <a:ext cx="573216" cy="763462"/>
            <a:chOff x="7830438" y="3815550"/>
            <a:chExt cx="548900" cy="731075"/>
          </a:xfrm>
        </p:grpSpPr>
        <p:sp>
          <p:nvSpPr>
            <p:cNvPr id="4478" name="Google Shape;4478;p36"/>
            <p:cNvSpPr/>
            <p:nvPr/>
          </p:nvSpPr>
          <p:spPr>
            <a:xfrm>
              <a:off x="7884963" y="3938975"/>
              <a:ext cx="421075" cy="485000"/>
            </a:xfrm>
            <a:custGeom>
              <a:avLst/>
              <a:gdLst/>
              <a:ahLst/>
              <a:cxnLst/>
              <a:rect l="l" t="t" r="r" b="b"/>
              <a:pathLst>
                <a:path w="16843" h="19400" extrusionOk="0">
                  <a:moveTo>
                    <a:pt x="9273" y="0"/>
                  </a:moveTo>
                  <a:cubicBezTo>
                    <a:pt x="9273" y="0"/>
                    <a:pt x="7694" y="1479"/>
                    <a:pt x="7795" y="3835"/>
                  </a:cubicBezTo>
                  <a:cubicBezTo>
                    <a:pt x="7895" y="6191"/>
                    <a:pt x="7995" y="7369"/>
                    <a:pt x="6692" y="8171"/>
                  </a:cubicBezTo>
                  <a:cubicBezTo>
                    <a:pt x="5414" y="8948"/>
                    <a:pt x="4737" y="10226"/>
                    <a:pt x="4637" y="11504"/>
                  </a:cubicBezTo>
                  <a:cubicBezTo>
                    <a:pt x="4537" y="12782"/>
                    <a:pt x="3960" y="14261"/>
                    <a:pt x="1980" y="15439"/>
                  </a:cubicBezTo>
                  <a:cubicBezTo>
                    <a:pt x="0" y="16642"/>
                    <a:pt x="902" y="19399"/>
                    <a:pt x="902" y="19399"/>
                  </a:cubicBezTo>
                  <a:lnTo>
                    <a:pt x="16842" y="19399"/>
                  </a:lnTo>
                  <a:cubicBezTo>
                    <a:pt x="16842" y="19399"/>
                    <a:pt x="16166" y="17219"/>
                    <a:pt x="15464" y="15264"/>
                  </a:cubicBezTo>
                  <a:cubicBezTo>
                    <a:pt x="14787" y="13284"/>
                    <a:pt x="11429" y="12106"/>
                    <a:pt x="11529" y="10126"/>
                  </a:cubicBezTo>
                  <a:cubicBezTo>
                    <a:pt x="11629" y="8171"/>
                    <a:pt x="11329" y="5690"/>
                    <a:pt x="10451" y="4412"/>
                  </a:cubicBezTo>
                  <a:cubicBezTo>
                    <a:pt x="9549" y="3133"/>
                    <a:pt x="10451" y="0"/>
                    <a:pt x="1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6"/>
            <p:cNvSpPr/>
            <p:nvPr/>
          </p:nvSpPr>
          <p:spPr>
            <a:xfrm>
              <a:off x="7902488" y="4376325"/>
              <a:ext cx="394150" cy="48900"/>
            </a:xfrm>
            <a:custGeom>
              <a:avLst/>
              <a:gdLst/>
              <a:ahLst/>
              <a:cxnLst/>
              <a:rect l="l" t="t" r="r" b="b"/>
              <a:pathLst>
                <a:path w="15766" h="1956" extrusionOk="0">
                  <a:moveTo>
                    <a:pt x="15515" y="0"/>
                  </a:moveTo>
                  <a:cubicBezTo>
                    <a:pt x="15515" y="0"/>
                    <a:pt x="11329" y="351"/>
                    <a:pt x="9725" y="677"/>
                  </a:cubicBezTo>
                  <a:cubicBezTo>
                    <a:pt x="9414" y="740"/>
                    <a:pt x="8858" y="766"/>
                    <a:pt x="8163" y="766"/>
                  </a:cubicBezTo>
                  <a:cubicBezTo>
                    <a:pt x="5276" y="766"/>
                    <a:pt x="1" y="326"/>
                    <a:pt x="1" y="326"/>
                  </a:cubicBezTo>
                  <a:lnTo>
                    <a:pt x="1" y="326"/>
                  </a:lnTo>
                  <a:lnTo>
                    <a:pt x="26" y="1053"/>
                  </a:lnTo>
                  <a:lnTo>
                    <a:pt x="2607" y="1955"/>
                  </a:lnTo>
                  <a:lnTo>
                    <a:pt x="15765" y="702"/>
                  </a:lnTo>
                  <a:lnTo>
                    <a:pt x="155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6"/>
            <p:cNvSpPr/>
            <p:nvPr/>
          </p:nvSpPr>
          <p:spPr>
            <a:xfrm>
              <a:off x="7830438" y="4393825"/>
              <a:ext cx="548900" cy="152800"/>
            </a:xfrm>
            <a:custGeom>
              <a:avLst/>
              <a:gdLst/>
              <a:ahLst/>
              <a:cxnLst/>
              <a:rect l="l" t="t" r="r" b="b"/>
              <a:pathLst>
                <a:path w="21956" h="6112" extrusionOk="0">
                  <a:moveTo>
                    <a:pt x="18704" y="0"/>
                  </a:moveTo>
                  <a:cubicBezTo>
                    <a:pt x="18168" y="0"/>
                    <a:pt x="17617" y="62"/>
                    <a:pt x="17094" y="127"/>
                  </a:cubicBezTo>
                  <a:cubicBezTo>
                    <a:pt x="13524" y="541"/>
                    <a:pt x="10653" y="614"/>
                    <a:pt x="7370" y="614"/>
                  </a:cubicBezTo>
                  <a:cubicBezTo>
                    <a:pt x="6480" y="614"/>
                    <a:pt x="5560" y="609"/>
                    <a:pt x="4587" y="604"/>
                  </a:cubicBezTo>
                  <a:cubicBezTo>
                    <a:pt x="4412" y="604"/>
                    <a:pt x="3409" y="428"/>
                    <a:pt x="3409" y="428"/>
                  </a:cubicBezTo>
                  <a:cubicBezTo>
                    <a:pt x="3160" y="372"/>
                    <a:pt x="2910" y="336"/>
                    <a:pt x="2660" y="336"/>
                  </a:cubicBezTo>
                  <a:cubicBezTo>
                    <a:pt x="2133" y="336"/>
                    <a:pt x="1606" y="495"/>
                    <a:pt x="1078" y="954"/>
                  </a:cubicBezTo>
                  <a:cubicBezTo>
                    <a:pt x="301" y="1631"/>
                    <a:pt x="1" y="2784"/>
                    <a:pt x="352" y="3761"/>
                  </a:cubicBezTo>
                  <a:cubicBezTo>
                    <a:pt x="728" y="4889"/>
                    <a:pt x="1805" y="5616"/>
                    <a:pt x="2958" y="5917"/>
                  </a:cubicBezTo>
                  <a:cubicBezTo>
                    <a:pt x="3564" y="6065"/>
                    <a:pt x="4191" y="6112"/>
                    <a:pt x="4821" y="6112"/>
                  </a:cubicBezTo>
                  <a:cubicBezTo>
                    <a:pt x="5364" y="6112"/>
                    <a:pt x="5908" y="6077"/>
                    <a:pt x="6442" y="6042"/>
                  </a:cubicBezTo>
                  <a:cubicBezTo>
                    <a:pt x="8280" y="5917"/>
                    <a:pt x="10105" y="5805"/>
                    <a:pt x="11936" y="5805"/>
                  </a:cubicBezTo>
                  <a:cubicBezTo>
                    <a:pt x="12676" y="5805"/>
                    <a:pt x="13418" y="5823"/>
                    <a:pt x="14161" y="5867"/>
                  </a:cubicBezTo>
                  <a:cubicBezTo>
                    <a:pt x="15008" y="5919"/>
                    <a:pt x="15868" y="6006"/>
                    <a:pt x="16731" y="6006"/>
                  </a:cubicBezTo>
                  <a:cubicBezTo>
                    <a:pt x="17118" y="6006"/>
                    <a:pt x="17507" y="5989"/>
                    <a:pt x="17896" y="5942"/>
                  </a:cubicBezTo>
                  <a:cubicBezTo>
                    <a:pt x="19124" y="5766"/>
                    <a:pt x="20377" y="5265"/>
                    <a:pt x="21129" y="4263"/>
                  </a:cubicBezTo>
                  <a:cubicBezTo>
                    <a:pt x="21856" y="3260"/>
                    <a:pt x="21956" y="1706"/>
                    <a:pt x="21079" y="804"/>
                  </a:cubicBezTo>
                  <a:cubicBezTo>
                    <a:pt x="20466" y="175"/>
                    <a:pt x="19606" y="0"/>
                    <a:pt x="187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6"/>
            <p:cNvSpPr/>
            <p:nvPr/>
          </p:nvSpPr>
          <p:spPr>
            <a:xfrm>
              <a:off x="7886838" y="4448375"/>
              <a:ext cx="446150" cy="62550"/>
            </a:xfrm>
            <a:custGeom>
              <a:avLst/>
              <a:gdLst/>
              <a:ahLst/>
              <a:cxnLst/>
              <a:rect l="l" t="t" r="r" b="b"/>
              <a:pathLst>
                <a:path w="17846" h="2502" extrusionOk="0">
                  <a:moveTo>
                    <a:pt x="8873" y="0"/>
                  </a:moveTo>
                  <a:cubicBezTo>
                    <a:pt x="8547" y="0"/>
                    <a:pt x="8221" y="26"/>
                    <a:pt x="7920" y="51"/>
                  </a:cubicBezTo>
                  <a:lnTo>
                    <a:pt x="7695" y="51"/>
                  </a:lnTo>
                  <a:cubicBezTo>
                    <a:pt x="7594" y="51"/>
                    <a:pt x="7519" y="76"/>
                    <a:pt x="7444" y="76"/>
                  </a:cubicBezTo>
                  <a:cubicBezTo>
                    <a:pt x="7294" y="101"/>
                    <a:pt x="7143" y="101"/>
                    <a:pt x="6993" y="126"/>
                  </a:cubicBezTo>
                  <a:cubicBezTo>
                    <a:pt x="6843" y="151"/>
                    <a:pt x="6692" y="151"/>
                    <a:pt x="6542" y="176"/>
                  </a:cubicBezTo>
                  <a:cubicBezTo>
                    <a:pt x="6391" y="201"/>
                    <a:pt x="6266" y="226"/>
                    <a:pt x="6116" y="251"/>
                  </a:cubicBezTo>
                  <a:cubicBezTo>
                    <a:pt x="5965" y="276"/>
                    <a:pt x="5815" y="301"/>
                    <a:pt x="5690" y="326"/>
                  </a:cubicBezTo>
                  <a:cubicBezTo>
                    <a:pt x="5539" y="351"/>
                    <a:pt x="5414" y="351"/>
                    <a:pt x="5264" y="402"/>
                  </a:cubicBezTo>
                  <a:cubicBezTo>
                    <a:pt x="4988" y="452"/>
                    <a:pt x="4737" y="502"/>
                    <a:pt x="4487" y="577"/>
                  </a:cubicBezTo>
                  <a:cubicBezTo>
                    <a:pt x="4411" y="577"/>
                    <a:pt x="4336" y="602"/>
                    <a:pt x="4286" y="627"/>
                  </a:cubicBezTo>
                  <a:cubicBezTo>
                    <a:pt x="4211" y="627"/>
                    <a:pt x="4161" y="652"/>
                    <a:pt x="4086" y="677"/>
                  </a:cubicBezTo>
                  <a:cubicBezTo>
                    <a:pt x="3985" y="702"/>
                    <a:pt x="3860" y="727"/>
                    <a:pt x="3735" y="777"/>
                  </a:cubicBezTo>
                  <a:cubicBezTo>
                    <a:pt x="3509" y="853"/>
                    <a:pt x="3259" y="903"/>
                    <a:pt x="3058" y="978"/>
                  </a:cubicBezTo>
                  <a:cubicBezTo>
                    <a:pt x="2832" y="1053"/>
                    <a:pt x="2632" y="1128"/>
                    <a:pt x="2431" y="1204"/>
                  </a:cubicBezTo>
                  <a:cubicBezTo>
                    <a:pt x="2030" y="1329"/>
                    <a:pt x="1680" y="1504"/>
                    <a:pt x="1379" y="1630"/>
                  </a:cubicBezTo>
                  <a:cubicBezTo>
                    <a:pt x="1228" y="1705"/>
                    <a:pt x="1078" y="1755"/>
                    <a:pt x="953" y="1830"/>
                  </a:cubicBezTo>
                  <a:cubicBezTo>
                    <a:pt x="827" y="1905"/>
                    <a:pt x="727" y="1955"/>
                    <a:pt x="627" y="2006"/>
                  </a:cubicBezTo>
                  <a:cubicBezTo>
                    <a:pt x="201" y="2256"/>
                    <a:pt x="0" y="2407"/>
                    <a:pt x="25" y="2482"/>
                  </a:cubicBezTo>
                  <a:cubicBezTo>
                    <a:pt x="32" y="2495"/>
                    <a:pt x="57" y="2501"/>
                    <a:pt x="98" y="2501"/>
                  </a:cubicBezTo>
                  <a:cubicBezTo>
                    <a:pt x="211" y="2501"/>
                    <a:pt x="447" y="2455"/>
                    <a:pt x="777" y="2381"/>
                  </a:cubicBezTo>
                  <a:cubicBezTo>
                    <a:pt x="878" y="2331"/>
                    <a:pt x="1003" y="2306"/>
                    <a:pt x="1128" y="2256"/>
                  </a:cubicBezTo>
                  <a:cubicBezTo>
                    <a:pt x="1279" y="2231"/>
                    <a:pt x="1404" y="2181"/>
                    <a:pt x="1579" y="2156"/>
                  </a:cubicBezTo>
                  <a:cubicBezTo>
                    <a:pt x="1880" y="2056"/>
                    <a:pt x="2231" y="1955"/>
                    <a:pt x="2632" y="1855"/>
                  </a:cubicBezTo>
                  <a:cubicBezTo>
                    <a:pt x="2832" y="1805"/>
                    <a:pt x="3033" y="1755"/>
                    <a:pt x="3259" y="1705"/>
                  </a:cubicBezTo>
                  <a:cubicBezTo>
                    <a:pt x="3459" y="1655"/>
                    <a:pt x="3710" y="1605"/>
                    <a:pt x="3935" y="1554"/>
                  </a:cubicBezTo>
                  <a:cubicBezTo>
                    <a:pt x="4036" y="1529"/>
                    <a:pt x="4161" y="1504"/>
                    <a:pt x="4286" y="1479"/>
                  </a:cubicBezTo>
                  <a:cubicBezTo>
                    <a:pt x="4336" y="1479"/>
                    <a:pt x="4411" y="1454"/>
                    <a:pt x="4462" y="1454"/>
                  </a:cubicBezTo>
                  <a:cubicBezTo>
                    <a:pt x="4537" y="1429"/>
                    <a:pt x="4587" y="1429"/>
                    <a:pt x="4662" y="1429"/>
                  </a:cubicBezTo>
                  <a:cubicBezTo>
                    <a:pt x="4913" y="1379"/>
                    <a:pt x="5163" y="1329"/>
                    <a:pt x="5439" y="1279"/>
                  </a:cubicBezTo>
                  <a:cubicBezTo>
                    <a:pt x="5564" y="1254"/>
                    <a:pt x="5690" y="1254"/>
                    <a:pt x="5840" y="1229"/>
                  </a:cubicBezTo>
                  <a:cubicBezTo>
                    <a:pt x="5965" y="1204"/>
                    <a:pt x="6091" y="1204"/>
                    <a:pt x="6241" y="1178"/>
                  </a:cubicBezTo>
                  <a:cubicBezTo>
                    <a:pt x="6391" y="1153"/>
                    <a:pt x="6517" y="1153"/>
                    <a:pt x="6667" y="1128"/>
                  </a:cubicBezTo>
                  <a:cubicBezTo>
                    <a:pt x="6792" y="1103"/>
                    <a:pt x="6943" y="1103"/>
                    <a:pt x="7093" y="1078"/>
                  </a:cubicBezTo>
                  <a:cubicBezTo>
                    <a:pt x="7244" y="1078"/>
                    <a:pt x="7394" y="1053"/>
                    <a:pt x="7544" y="1053"/>
                  </a:cubicBezTo>
                  <a:cubicBezTo>
                    <a:pt x="7594" y="1053"/>
                    <a:pt x="7670" y="1028"/>
                    <a:pt x="7745" y="1028"/>
                  </a:cubicBezTo>
                  <a:lnTo>
                    <a:pt x="7970" y="1028"/>
                  </a:lnTo>
                  <a:cubicBezTo>
                    <a:pt x="8271" y="1003"/>
                    <a:pt x="8572" y="978"/>
                    <a:pt x="8898" y="978"/>
                  </a:cubicBezTo>
                  <a:lnTo>
                    <a:pt x="10251" y="978"/>
                  </a:lnTo>
                  <a:cubicBezTo>
                    <a:pt x="10401" y="978"/>
                    <a:pt x="10552" y="1003"/>
                    <a:pt x="10702" y="1003"/>
                  </a:cubicBezTo>
                  <a:cubicBezTo>
                    <a:pt x="10828" y="1003"/>
                    <a:pt x="10978" y="1003"/>
                    <a:pt x="11128" y="1028"/>
                  </a:cubicBezTo>
                  <a:cubicBezTo>
                    <a:pt x="11279" y="1028"/>
                    <a:pt x="11404" y="1028"/>
                    <a:pt x="11554" y="1053"/>
                  </a:cubicBezTo>
                  <a:cubicBezTo>
                    <a:pt x="11680" y="1053"/>
                    <a:pt x="11830" y="1078"/>
                    <a:pt x="11955" y="1078"/>
                  </a:cubicBezTo>
                  <a:cubicBezTo>
                    <a:pt x="12106" y="1103"/>
                    <a:pt x="12231" y="1103"/>
                    <a:pt x="12356" y="1128"/>
                  </a:cubicBezTo>
                  <a:cubicBezTo>
                    <a:pt x="12632" y="1153"/>
                    <a:pt x="12883" y="1178"/>
                    <a:pt x="13133" y="1229"/>
                  </a:cubicBezTo>
                  <a:lnTo>
                    <a:pt x="13334" y="1229"/>
                  </a:lnTo>
                  <a:cubicBezTo>
                    <a:pt x="13384" y="1254"/>
                    <a:pt x="13459" y="1254"/>
                    <a:pt x="13509" y="1279"/>
                  </a:cubicBezTo>
                  <a:cubicBezTo>
                    <a:pt x="13635" y="1279"/>
                    <a:pt x="13760" y="1304"/>
                    <a:pt x="13885" y="1329"/>
                  </a:cubicBezTo>
                  <a:cubicBezTo>
                    <a:pt x="14111" y="1379"/>
                    <a:pt x="14336" y="1404"/>
                    <a:pt x="14562" y="1429"/>
                  </a:cubicBezTo>
                  <a:cubicBezTo>
                    <a:pt x="14762" y="1479"/>
                    <a:pt x="14988" y="1529"/>
                    <a:pt x="15188" y="1554"/>
                  </a:cubicBezTo>
                  <a:cubicBezTo>
                    <a:pt x="15589" y="1630"/>
                    <a:pt x="15940" y="1730"/>
                    <a:pt x="16266" y="1805"/>
                  </a:cubicBezTo>
                  <a:cubicBezTo>
                    <a:pt x="16417" y="1830"/>
                    <a:pt x="16567" y="1855"/>
                    <a:pt x="16692" y="1905"/>
                  </a:cubicBezTo>
                  <a:cubicBezTo>
                    <a:pt x="16843" y="1930"/>
                    <a:pt x="16968" y="1955"/>
                    <a:pt x="17068" y="1980"/>
                  </a:cubicBezTo>
                  <a:cubicBezTo>
                    <a:pt x="17369" y="2047"/>
                    <a:pt x="17592" y="2081"/>
                    <a:pt x="17714" y="2081"/>
                  </a:cubicBezTo>
                  <a:cubicBezTo>
                    <a:pt x="17775" y="2081"/>
                    <a:pt x="17812" y="2072"/>
                    <a:pt x="17820" y="2056"/>
                  </a:cubicBezTo>
                  <a:cubicBezTo>
                    <a:pt x="17845" y="1980"/>
                    <a:pt x="17620" y="1830"/>
                    <a:pt x="17193" y="1630"/>
                  </a:cubicBezTo>
                  <a:cubicBezTo>
                    <a:pt x="17093" y="1579"/>
                    <a:pt x="16968" y="1504"/>
                    <a:pt x="16843" y="1454"/>
                  </a:cubicBezTo>
                  <a:cubicBezTo>
                    <a:pt x="16717" y="1379"/>
                    <a:pt x="16567" y="1329"/>
                    <a:pt x="16417" y="1279"/>
                  </a:cubicBezTo>
                  <a:cubicBezTo>
                    <a:pt x="16116" y="1153"/>
                    <a:pt x="15765" y="1003"/>
                    <a:pt x="15364" y="903"/>
                  </a:cubicBezTo>
                  <a:cubicBezTo>
                    <a:pt x="15163" y="828"/>
                    <a:pt x="14938" y="777"/>
                    <a:pt x="14737" y="702"/>
                  </a:cubicBezTo>
                  <a:cubicBezTo>
                    <a:pt x="14512" y="627"/>
                    <a:pt x="14261" y="577"/>
                    <a:pt x="14036" y="527"/>
                  </a:cubicBezTo>
                  <a:cubicBezTo>
                    <a:pt x="13910" y="502"/>
                    <a:pt x="13785" y="477"/>
                    <a:pt x="13660" y="452"/>
                  </a:cubicBezTo>
                  <a:cubicBezTo>
                    <a:pt x="13609" y="427"/>
                    <a:pt x="13534" y="402"/>
                    <a:pt x="13484" y="402"/>
                  </a:cubicBezTo>
                  <a:cubicBezTo>
                    <a:pt x="13409" y="376"/>
                    <a:pt x="13359" y="376"/>
                    <a:pt x="13284" y="351"/>
                  </a:cubicBezTo>
                  <a:cubicBezTo>
                    <a:pt x="13033" y="326"/>
                    <a:pt x="12757" y="276"/>
                    <a:pt x="12482" y="226"/>
                  </a:cubicBezTo>
                  <a:cubicBezTo>
                    <a:pt x="12356" y="201"/>
                    <a:pt x="12206" y="176"/>
                    <a:pt x="12056" y="176"/>
                  </a:cubicBezTo>
                  <a:cubicBezTo>
                    <a:pt x="11930" y="151"/>
                    <a:pt x="11780" y="126"/>
                    <a:pt x="11630" y="126"/>
                  </a:cubicBezTo>
                  <a:cubicBezTo>
                    <a:pt x="11479" y="101"/>
                    <a:pt x="11354" y="76"/>
                    <a:pt x="11203" y="76"/>
                  </a:cubicBezTo>
                  <a:cubicBezTo>
                    <a:pt x="11053" y="51"/>
                    <a:pt x="10903" y="51"/>
                    <a:pt x="10752" y="51"/>
                  </a:cubicBezTo>
                  <a:cubicBezTo>
                    <a:pt x="10602" y="26"/>
                    <a:pt x="10452" y="26"/>
                    <a:pt x="10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6"/>
            <p:cNvSpPr/>
            <p:nvPr/>
          </p:nvSpPr>
          <p:spPr>
            <a:xfrm>
              <a:off x="8106763" y="3942725"/>
              <a:ext cx="35750" cy="21600"/>
            </a:xfrm>
            <a:custGeom>
              <a:avLst/>
              <a:gdLst/>
              <a:ahLst/>
              <a:cxnLst/>
              <a:rect l="l" t="t" r="r" b="b"/>
              <a:pathLst>
                <a:path w="1430" h="864" extrusionOk="0">
                  <a:moveTo>
                    <a:pt x="251" y="1"/>
                  </a:moveTo>
                  <a:lnTo>
                    <a:pt x="0" y="302"/>
                  </a:lnTo>
                  <a:cubicBezTo>
                    <a:pt x="0" y="302"/>
                    <a:pt x="346" y="863"/>
                    <a:pt x="1158" y="863"/>
                  </a:cubicBezTo>
                  <a:cubicBezTo>
                    <a:pt x="1221" y="863"/>
                    <a:pt x="1286" y="860"/>
                    <a:pt x="1354" y="853"/>
                  </a:cubicBezTo>
                  <a:lnTo>
                    <a:pt x="1429" y="427"/>
                  </a:lnTo>
                  <a:lnTo>
                    <a:pt x="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6"/>
            <p:cNvSpPr/>
            <p:nvPr/>
          </p:nvSpPr>
          <p:spPr>
            <a:xfrm>
              <a:off x="8079188" y="3815550"/>
              <a:ext cx="142250" cy="142250"/>
            </a:xfrm>
            <a:custGeom>
              <a:avLst/>
              <a:gdLst/>
              <a:ahLst/>
              <a:cxnLst/>
              <a:rect l="l" t="t" r="r" b="b"/>
              <a:pathLst>
                <a:path w="5690" h="5690" extrusionOk="0">
                  <a:moveTo>
                    <a:pt x="2833" y="0"/>
                  </a:moveTo>
                  <a:cubicBezTo>
                    <a:pt x="1279" y="0"/>
                    <a:pt x="1" y="1278"/>
                    <a:pt x="1" y="2832"/>
                  </a:cubicBezTo>
                  <a:cubicBezTo>
                    <a:pt x="1" y="4411"/>
                    <a:pt x="1279" y="5689"/>
                    <a:pt x="2833" y="5689"/>
                  </a:cubicBezTo>
                  <a:cubicBezTo>
                    <a:pt x="4412" y="5689"/>
                    <a:pt x="5690" y="4411"/>
                    <a:pt x="5690" y="2832"/>
                  </a:cubicBezTo>
                  <a:cubicBezTo>
                    <a:pt x="5690" y="1278"/>
                    <a:pt x="4412" y="0"/>
                    <a:pt x="2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36"/>
          <p:cNvGrpSpPr/>
          <p:nvPr/>
        </p:nvGrpSpPr>
        <p:grpSpPr>
          <a:xfrm>
            <a:off x="4934126" y="3918824"/>
            <a:ext cx="409030" cy="544912"/>
            <a:chOff x="3951900" y="1440275"/>
            <a:chExt cx="496275" cy="660900"/>
          </a:xfrm>
        </p:grpSpPr>
        <p:sp>
          <p:nvSpPr>
            <p:cNvPr id="4485" name="Google Shape;4485;p36"/>
            <p:cNvSpPr/>
            <p:nvPr/>
          </p:nvSpPr>
          <p:spPr>
            <a:xfrm>
              <a:off x="3951900" y="1585875"/>
              <a:ext cx="496275" cy="515300"/>
            </a:xfrm>
            <a:custGeom>
              <a:avLst/>
              <a:gdLst/>
              <a:ahLst/>
              <a:cxnLst/>
              <a:rect l="l" t="t" r="r" b="b"/>
              <a:pathLst>
                <a:path w="19851" h="20612" extrusionOk="0">
                  <a:moveTo>
                    <a:pt x="17545" y="0"/>
                  </a:moveTo>
                  <a:lnTo>
                    <a:pt x="6367" y="2732"/>
                  </a:lnTo>
                  <a:cubicBezTo>
                    <a:pt x="6367" y="2732"/>
                    <a:pt x="9249" y="11955"/>
                    <a:pt x="8823" y="13208"/>
                  </a:cubicBezTo>
                  <a:cubicBezTo>
                    <a:pt x="8397" y="14461"/>
                    <a:pt x="1" y="18221"/>
                    <a:pt x="1103" y="20151"/>
                  </a:cubicBezTo>
                  <a:cubicBezTo>
                    <a:pt x="1282" y="20467"/>
                    <a:pt x="1892" y="20611"/>
                    <a:pt x="2788" y="20611"/>
                  </a:cubicBezTo>
                  <a:cubicBezTo>
                    <a:pt x="7430" y="20611"/>
                    <a:pt x="19766" y="16743"/>
                    <a:pt x="19850" y="12857"/>
                  </a:cubicBezTo>
                  <a:lnTo>
                    <a:pt x="175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6"/>
            <p:cNvSpPr/>
            <p:nvPr/>
          </p:nvSpPr>
          <p:spPr>
            <a:xfrm>
              <a:off x="4141700" y="1665725"/>
              <a:ext cx="21375" cy="23050"/>
            </a:xfrm>
            <a:custGeom>
              <a:avLst/>
              <a:gdLst/>
              <a:ahLst/>
              <a:cxnLst/>
              <a:rect l="l" t="t" r="r" b="b"/>
              <a:pathLst>
                <a:path w="855" h="922" extrusionOk="0">
                  <a:moveTo>
                    <a:pt x="194" y="386"/>
                  </a:moveTo>
                  <a:cubicBezTo>
                    <a:pt x="178" y="414"/>
                    <a:pt x="166" y="433"/>
                    <a:pt x="163" y="433"/>
                  </a:cubicBezTo>
                  <a:cubicBezTo>
                    <a:pt x="161" y="433"/>
                    <a:pt x="165" y="420"/>
                    <a:pt x="178" y="390"/>
                  </a:cubicBezTo>
                  <a:cubicBezTo>
                    <a:pt x="183" y="389"/>
                    <a:pt x="189" y="387"/>
                    <a:pt x="194" y="386"/>
                  </a:cubicBezTo>
                  <a:close/>
                  <a:moveTo>
                    <a:pt x="667" y="0"/>
                  </a:moveTo>
                  <a:cubicBezTo>
                    <a:pt x="531" y="0"/>
                    <a:pt x="332" y="32"/>
                    <a:pt x="109" y="88"/>
                  </a:cubicBezTo>
                  <a:lnTo>
                    <a:pt x="109" y="88"/>
                  </a:lnTo>
                  <a:cubicBezTo>
                    <a:pt x="122" y="63"/>
                    <a:pt x="130" y="47"/>
                    <a:pt x="129" y="47"/>
                  </a:cubicBezTo>
                  <a:lnTo>
                    <a:pt x="129" y="47"/>
                  </a:lnTo>
                  <a:cubicBezTo>
                    <a:pt x="128" y="47"/>
                    <a:pt x="120" y="59"/>
                    <a:pt x="103" y="89"/>
                  </a:cubicBezTo>
                  <a:cubicBezTo>
                    <a:pt x="105" y="89"/>
                    <a:pt x="107" y="88"/>
                    <a:pt x="109" y="88"/>
                  </a:cubicBezTo>
                  <a:lnTo>
                    <a:pt x="109" y="88"/>
                  </a:lnTo>
                  <a:cubicBezTo>
                    <a:pt x="77" y="152"/>
                    <a:pt x="15" y="269"/>
                    <a:pt x="3" y="291"/>
                  </a:cubicBezTo>
                  <a:lnTo>
                    <a:pt x="3" y="291"/>
                  </a:lnTo>
                  <a:lnTo>
                    <a:pt x="3" y="290"/>
                  </a:lnTo>
                  <a:cubicBezTo>
                    <a:pt x="1" y="293"/>
                    <a:pt x="1" y="294"/>
                    <a:pt x="1" y="294"/>
                  </a:cubicBezTo>
                  <a:cubicBezTo>
                    <a:pt x="1" y="294"/>
                    <a:pt x="2" y="293"/>
                    <a:pt x="3" y="291"/>
                  </a:cubicBezTo>
                  <a:lnTo>
                    <a:pt x="3" y="291"/>
                  </a:lnTo>
                  <a:lnTo>
                    <a:pt x="3" y="315"/>
                  </a:lnTo>
                  <a:lnTo>
                    <a:pt x="28" y="365"/>
                  </a:lnTo>
                  <a:cubicBezTo>
                    <a:pt x="28" y="390"/>
                    <a:pt x="53" y="390"/>
                    <a:pt x="53" y="415"/>
                  </a:cubicBezTo>
                  <a:cubicBezTo>
                    <a:pt x="53" y="465"/>
                    <a:pt x="78" y="515"/>
                    <a:pt x="103" y="540"/>
                  </a:cubicBezTo>
                  <a:cubicBezTo>
                    <a:pt x="128" y="616"/>
                    <a:pt x="178" y="691"/>
                    <a:pt x="203" y="766"/>
                  </a:cubicBezTo>
                  <a:cubicBezTo>
                    <a:pt x="269" y="853"/>
                    <a:pt x="315" y="921"/>
                    <a:pt x="359" y="921"/>
                  </a:cubicBezTo>
                  <a:cubicBezTo>
                    <a:pt x="366" y="921"/>
                    <a:pt x="372" y="920"/>
                    <a:pt x="379" y="916"/>
                  </a:cubicBezTo>
                  <a:cubicBezTo>
                    <a:pt x="404" y="916"/>
                    <a:pt x="429" y="816"/>
                    <a:pt x="404" y="691"/>
                  </a:cubicBezTo>
                  <a:cubicBezTo>
                    <a:pt x="404" y="616"/>
                    <a:pt x="379" y="540"/>
                    <a:pt x="379" y="465"/>
                  </a:cubicBezTo>
                  <a:cubicBezTo>
                    <a:pt x="356" y="419"/>
                    <a:pt x="354" y="373"/>
                    <a:pt x="334" y="347"/>
                  </a:cubicBezTo>
                  <a:lnTo>
                    <a:pt x="334" y="347"/>
                  </a:lnTo>
                  <a:cubicBezTo>
                    <a:pt x="649" y="250"/>
                    <a:pt x="855" y="129"/>
                    <a:pt x="855" y="64"/>
                  </a:cubicBezTo>
                  <a:cubicBezTo>
                    <a:pt x="844" y="20"/>
                    <a:pt x="775" y="0"/>
                    <a:pt x="667" y="0"/>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6"/>
            <p:cNvSpPr/>
            <p:nvPr/>
          </p:nvSpPr>
          <p:spPr>
            <a:xfrm>
              <a:off x="4159300" y="1722425"/>
              <a:ext cx="14425" cy="34550"/>
            </a:xfrm>
            <a:custGeom>
              <a:avLst/>
              <a:gdLst/>
              <a:ahLst/>
              <a:cxnLst/>
              <a:rect l="l" t="t" r="r" b="b"/>
              <a:pathLst>
                <a:path w="577" h="1382" extrusionOk="0">
                  <a:moveTo>
                    <a:pt x="88" y="0"/>
                  </a:moveTo>
                  <a:cubicBezTo>
                    <a:pt x="84" y="0"/>
                    <a:pt x="80" y="1"/>
                    <a:pt x="76" y="2"/>
                  </a:cubicBezTo>
                  <a:cubicBezTo>
                    <a:pt x="1" y="27"/>
                    <a:pt x="26" y="353"/>
                    <a:pt x="126" y="729"/>
                  </a:cubicBezTo>
                  <a:cubicBezTo>
                    <a:pt x="246" y="1090"/>
                    <a:pt x="390" y="1382"/>
                    <a:pt x="468" y="1382"/>
                  </a:cubicBezTo>
                  <a:cubicBezTo>
                    <a:pt x="471" y="1382"/>
                    <a:pt x="474" y="1381"/>
                    <a:pt x="477" y="1380"/>
                  </a:cubicBezTo>
                  <a:cubicBezTo>
                    <a:pt x="577" y="1355"/>
                    <a:pt x="552" y="1029"/>
                    <a:pt x="427" y="653"/>
                  </a:cubicBezTo>
                  <a:cubicBezTo>
                    <a:pt x="330" y="292"/>
                    <a:pt x="188"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6"/>
            <p:cNvSpPr/>
            <p:nvPr/>
          </p:nvSpPr>
          <p:spPr>
            <a:xfrm>
              <a:off x="4178725" y="1790725"/>
              <a:ext cx="13175" cy="34550"/>
            </a:xfrm>
            <a:custGeom>
              <a:avLst/>
              <a:gdLst/>
              <a:ahLst/>
              <a:cxnLst/>
              <a:rect l="l" t="t" r="r" b="b"/>
              <a:pathLst>
                <a:path w="527" h="1382" extrusionOk="0">
                  <a:moveTo>
                    <a:pt x="110" y="0"/>
                  </a:moveTo>
                  <a:cubicBezTo>
                    <a:pt x="107" y="0"/>
                    <a:pt x="104" y="1"/>
                    <a:pt x="101" y="2"/>
                  </a:cubicBezTo>
                  <a:cubicBezTo>
                    <a:pt x="0" y="27"/>
                    <a:pt x="26" y="352"/>
                    <a:pt x="126" y="728"/>
                  </a:cubicBezTo>
                  <a:cubicBezTo>
                    <a:pt x="198" y="1090"/>
                    <a:pt x="340" y="1382"/>
                    <a:pt x="440" y="1382"/>
                  </a:cubicBezTo>
                  <a:cubicBezTo>
                    <a:pt x="444" y="1382"/>
                    <a:pt x="448" y="1381"/>
                    <a:pt x="452" y="1380"/>
                  </a:cubicBezTo>
                  <a:cubicBezTo>
                    <a:pt x="527" y="1355"/>
                    <a:pt x="527" y="1029"/>
                    <a:pt x="427" y="653"/>
                  </a:cubicBezTo>
                  <a:cubicBezTo>
                    <a:pt x="330" y="292"/>
                    <a:pt x="188"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6"/>
            <p:cNvSpPr/>
            <p:nvPr/>
          </p:nvSpPr>
          <p:spPr>
            <a:xfrm>
              <a:off x="4195025" y="1859675"/>
              <a:ext cx="11300" cy="35150"/>
            </a:xfrm>
            <a:custGeom>
              <a:avLst/>
              <a:gdLst/>
              <a:ahLst/>
              <a:cxnLst/>
              <a:rect l="l" t="t" r="r" b="b"/>
              <a:pathLst>
                <a:path w="452" h="1406" extrusionOk="0">
                  <a:moveTo>
                    <a:pt x="100" y="1"/>
                  </a:moveTo>
                  <a:cubicBezTo>
                    <a:pt x="25" y="26"/>
                    <a:pt x="0" y="351"/>
                    <a:pt x="75" y="727"/>
                  </a:cubicBezTo>
                  <a:cubicBezTo>
                    <a:pt x="124" y="1090"/>
                    <a:pt x="218" y="1405"/>
                    <a:pt x="315" y="1405"/>
                  </a:cubicBezTo>
                  <a:cubicBezTo>
                    <a:pt x="319" y="1405"/>
                    <a:pt x="322" y="1405"/>
                    <a:pt x="326" y="1404"/>
                  </a:cubicBezTo>
                  <a:cubicBezTo>
                    <a:pt x="401" y="1404"/>
                    <a:pt x="451" y="1078"/>
                    <a:pt x="376" y="677"/>
                  </a:cubicBezTo>
                  <a:cubicBezTo>
                    <a:pt x="326" y="301"/>
                    <a:pt x="176"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6"/>
            <p:cNvSpPr/>
            <p:nvPr/>
          </p:nvSpPr>
          <p:spPr>
            <a:xfrm>
              <a:off x="4166825" y="1928100"/>
              <a:ext cx="31975" cy="20900"/>
            </a:xfrm>
            <a:custGeom>
              <a:avLst/>
              <a:gdLst/>
              <a:ahLst/>
              <a:cxnLst/>
              <a:rect l="l" t="t" r="r" b="b"/>
              <a:pathLst>
                <a:path w="1279" h="836" extrusionOk="0">
                  <a:moveTo>
                    <a:pt x="1156" y="1"/>
                  </a:moveTo>
                  <a:cubicBezTo>
                    <a:pt x="1053" y="1"/>
                    <a:pt x="819" y="132"/>
                    <a:pt x="552" y="296"/>
                  </a:cubicBezTo>
                  <a:cubicBezTo>
                    <a:pt x="226" y="522"/>
                    <a:pt x="0" y="747"/>
                    <a:pt x="50" y="822"/>
                  </a:cubicBezTo>
                  <a:cubicBezTo>
                    <a:pt x="59" y="831"/>
                    <a:pt x="75" y="835"/>
                    <a:pt x="96" y="835"/>
                  </a:cubicBezTo>
                  <a:cubicBezTo>
                    <a:pt x="203" y="835"/>
                    <a:pt x="456" y="734"/>
                    <a:pt x="727" y="547"/>
                  </a:cubicBezTo>
                  <a:cubicBezTo>
                    <a:pt x="1053" y="346"/>
                    <a:pt x="1278" y="71"/>
                    <a:pt x="1203" y="20"/>
                  </a:cubicBezTo>
                  <a:cubicBezTo>
                    <a:pt x="1194" y="7"/>
                    <a:pt x="1178" y="1"/>
                    <a:pt x="11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6"/>
            <p:cNvSpPr/>
            <p:nvPr/>
          </p:nvSpPr>
          <p:spPr>
            <a:xfrm>
              <a:off x="4106675" y="1966275"/>
              <a:ext cx="31975" cy="20000"/>
            </a:xfrm>
            <a:custGeom>
              <a:avLst/>
              <a:gdLst/>
              <a:ahLst/>
              <a:cxnLst/>
              <a:rect l="l" t="t" r="r" b="b"/>
              <a:pathLst>
                <a:path w="1279" h="800" extrusionOk="0">
                  <a:moveTo>
                    <a:pt x="1195" y="0"/>
                  </a:moveTo>
                  <a:cubicBezTo>
                    <a:pt x="1081" y="0"/>
                    <a:pt x="832" y="112"/>
                    <a:pt x="552" y="273"/>
                  </a:cubicBezTo>
                  <a:cubicBezTo>
                    <a:pt x="226" y="473"/>
                    <a:pt x="0" y="699"/>
                    <a:pt x="25" y="774"/>
                  </a:cubicBezTo>
                  <a:cubicBezTo>
                    <a:pt x="37" y="791"/>
                    <a:pt x="61" y="799"/>
                    <a:pt x="95" y="799"/>
                  </a:cubicBezTo>
                  <a:cubicBezTo>
                    <a:pt x="213" y="799"/>
                    <a:pt x="455" y="704"/>
                    <a:pt x="727" y="549"/>
                  </a:cubicBezTo>
                  <a:cubicBezTo>
                    <a:pt x="1053" y="323"/>
                    <a:pt x="1278" y="97"/>
                    <a:pt x="1253" y="22"/>
                  </a:cubicBezTo>
                  <a:cubicBezTo>
                    <a:pt x="1243" y="7"/>
                    <a:pt x="1223" y="0"/>
                    <a:pt x="1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6"/>
            <p:cNvSpPr/>
            <p:nvPr/>
          </p:nvSpPr>
          <p:spPr>
            <a:xfrm>
              <a:off x="4047150" y="2003875"/>
              <a:ext cx="31350" cy="21150"/>
            </a:xfrm>
            <a:custGeom>
              <a:avLst/>
              <a:gdLst/>
              <a:ahLst/>
              <a:cxnLst/>
              <a:rect l="l" t="t" r="r" b="b"/>
              <a:pathLst>
                <a:path w="1254" h="846" extrusionOk="0">
                  <a:moveTo>
                    <a:pt x="1171" y="0"/>
                  </a:moveTo>
                  <a:cubicBezTo>
                    <a:pt x="1059" y="0"/>
                    <a:pt x="813" y="117"/>
                    <a:pt x="552" y="298"/>
                  </a:cubicBezTo>
                  <a:cubicBezTo>
                    <a:pt x="226" y="523"/>
                    <a:pt x="0" y="749"/>
                    <a:pt x="50" y="824"/>
                  </a:cubicBezTo>
                  <a:cubicBezTo>
                    <a:pt x="60" y="839"/>
                    <a:pt x="80" y="846"/>
                    <a:pt x="108" y="846"/>
                  </a:cubicBezTo>
                  <a:cubicBezTo>
                    <a:pt x="220" y="846"/>
                    <a:pt x="466" y="729"/>
                    <a:pt x="727" y="548"/>
                  </a:cubicBezTo>
                  <a:cubicBezTo>
                    <a:pt x="1028" y="348"/>
                    <a:pt x="1253" y="97"/>
                    <a:pt x="1228" y="22"/>
                  </a:cubicBezTo>
                  <a:cubicBezTo>
                    <a:pt x="1218" y="7"/>
                    <a:pt x="1199" y="0"/>
                    <a:pt x="1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6"/>
            <p:cNvSpPr/>
            <p:nvPr/>
          </p:nvSpPr>
          <p:spPr>
            <a:xfrm>
              <a:off x="4107925" y="2060650"/>
              <a:ext cx="35725" cy="10825"/>
            </a:xfrm>
            <a:custGeom>
              <a:avLst/>
              <a:gdLst/>
              <a:ahLst/>
              <a:cxnLst/>
              <a:rect l="l" t="t" r="r" b="b"/>
              <a:pathLst>
                <a:path w="1429" h="433" extrusionOk="0">
                  <a:moveTo>
                    <a:pt x="1172" y="0"/>
                  </a:moveTo>
                  <a:cubicBezTo>
                    <a:pt x="1040" y="0"/>
                    <a:pt x="865" y="19"/>
                    <a:pt x="677" y="57"/>
                  </a:cubicBezTo>
                  <a:cubicBezTo>
                    <a:pt x="301" y="157"/>
                    <a:pt x="0" y="282"/>
                    <a:pt x="25" y="358"/>
                  </a:cubicBezTo>
                  <a:cubicBezTo>
                    <a:pt x="38" y="408"/>
                    <a:pt x="126" y="433"/>
                    <a:pt x="257" y="433"/>
                  </a:cubicBezTo>
                  <a:cubicBezTo>
                    <a:pt x="389" y="433"/>
                    <a:pt x="564" y="408"/>
                    <a:pt x="752" y="358"/>
                  </a:cubicBezTo>
                  <a:cubicBezTo>
                    <a:pt x="1128" y="282"/>
                    <a:pt x="1429" y="157"/>
                    <a:pt x="1404" y="57"/>
                  </a:cubicBezTo>
                  <a:cubicBezTo>
                    <a:pt x="1391" y="19"/>
                    <a:pt x="1304" y="0"/>
                    <a:pt x="1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6"/>
            <p:cNvSpPr/>
            <p:nvPr/>
          </p:nvSpPr>
          <p:spPr>
            <a:xfrm>
              <a:off x="4176850" y="2042175"/>
              <a:ext cx="35100" cy="12675"/>
            </a:xfrm>
            <a:custGeom>
              <a:avLst/>
              <a:gdLst/>
              <a:ahLst/>
              <a:cxnLst/>
              <a:rect l="l" t="t" r="r" b="b"/>
              <a:pathLst>
                <a:path w="1404" h="507" extrusionOk="0">
                  <a:moveTo>
                    <a:pt x="1224" y="0"/>
                  </a:moveTo>
                  <a:cubicBezTo>
                    <a:pt x="1089" y="0"/>
                    <a:pt x="880" y="33"/>
                    <a:pt x="652" y="94"/>
                  </a:cubicBezTo>
                  <a:cubicBezTo>
                    <a:pt x="301" y="219"/>
                    <a:pt x="0" y="370"/>
                    <a:pt x="25" y="445"/>
                  </a:cubicBezTo>
                  <a:cubicBezTo>
                    <a:pt x="36" y="487"/>
                    <a:pt x="99" y="507"/>
                    <a:pt x="196" y="507"/>
                  </a:cubicBezTo>
                  <a:cubicBezTo>
                    <a:pt x="331" y="507"/>
                    <a:pt x="533" y="468"/>
                    <a:pt x="752" y="395"/>
                  </a:cubicBezTo>
                  <a:cubicBezTo>
                    <a:pt x="1128" y="295"/>
                    <a:pt x="1404" y="119"/>
                    <a:pt x="1379" y="44"/>
                  </a:cubicBezTo>
                  <a:cubicBezTo>
                    <a:pt x="1369" y="14"/>
                    <a:pt x="1312" y="0"/>
                    <a:pt x="12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6"/>
            <p:cNvSpPr/>
            <p:nvPr/>
          </p:nvSpPr>
          <p:spPr>
            <a:xfrm>
              <a:off x="4244525" y="2017950"/>
              <a:ext cx="34475" cy="14925"/>
            </a:xfrm>
            <a:custGeom>
              <a:avLst/>
              <a:gdLst/>
              <a:ahLst/>
              <a:cxnLst/>
              <a:rect l="l" t="t" r="r" b="b"/>
              <a:pathLst>
                <a:path w="1379" h="597" extrusionOk="0">
                  <a:moveTo>
                    <a:pt x="1240" y="1"/>
                  </a:moveTo>
                  <a:cubicBezTo>
                    <a:pt x="1110" y="1"/>
                    <a:pt x="886" y="57"/>
                    <a:pt x="627" y="161"/>
                  </a:cubicBezTo>
                  <a:cubicBezTo>
                    <a:pt x="276" y="286"/>
                    <a:pt x="0" y="487"/>
                    <a:pt x="25" y="562"/>
                  </a:cubicBezTo>
                  <a:cubicBezTo>
                    <a:pt x="33" y="585"/>
                    <a:pt x="69" y="596"/>
                    <a:pt x="127" y="596"/>
                  </a:cubicBezTo>
                  <a:cubicBezTo>
                    <a:pt x="257" y="596"/>
                    <a:pt x="492" y="540"/>
                    <a:pt x="752" y="436"/>
                  </a:cubicBezTo>
                  <a:cubicBezTo>
                    <a:pt x="1103" y="286"/>
                    <a:pt x="1379" y="111"/>
                    <a:pt x="1353" y="35"/>
                  </a:cubicBezTo>
                  <a:cubicBezTo>
                    <a:pt x="1338" y="12"/>
                    <a:pt x="1298" y="1"/>
                    <a:pt x="1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6"/>
            <p:cNvSpPr/>
            <p:nvPr/>
          </p:nvSpPr>
          <p:spPr>
            <a:xfrm>
              <a:off x="4309675" y="1986875"/>
              <a:ext cx="33225" cy="18275"/>
            </a:xfrm>
            <a:custGeom>
              <a:avLst/>
              <a:gdLst/>
              <a:ahLst/>
              <a:cxnLst/>
              <a:rect l="l" t="t" r="r" b="b"/>
              <a:pathLst>
                <a:path w="1329" h="731" extrusionOk="0">
                  <a:moveTo>
                    <a:pt x="1207" y="0"/>
                  </a:moveTo>
                  <a:cubicBezTo>
                    <a:pt x="1089" y="0"/>
                    <a:pt x="853" y="91"/>
                    <a:pt x="602" y="226"/>
                  </a:cubicBezTo>
                  <a:cubicBezTo>
                    <a:pt x="251" y="426"/>
                    <a:pt x="1" y="627"/>
                    <a:pt x="26" y="702"/>
                  </a:cubicBezTo>
                  <a:cubicBezTo>
                    <a:pt x="38" y="721"/>
                    <a:pt x="68" y="731"/>
                    <a:pt x="110" y="731"/>
                  </a:cubicBezTo>
                  <a:cubicBezTo>
                    <a:pt x="233" y="731"/>
                    <a:pt x="466" y="651"/>
                    <a:pt x="727" y="502"/>
                  </a:cubicBezTo>
                  <a:cubicBezTo>
                    <a:pt x="1078" y="326"/>
                    <a:pt x="1329" y="101"/>
                    <a:pt x="1279" y="25"/>
                  </a:cubicBezTo>
                  <a:cubicBezTo>
                    <a:pt x="1267" y="8"/>
                    <a:pt x="1243" y="0"/>
                    <a:pt x="1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6"/>
            <p:cNvSpPr/>
            <p:nvPr/>
          </p:nvSpPr>
          <p:spPr>
            <a:xfrm>
              <a:off x="4369825" y="1943225"/>
              <a:ext cx="28850" cy="24725"/>
            </a:xfrm>
            <a:custGeom>
              <a:avLst/>
              <a:gdLst/>
              <a:ahLst/>
              <a:cxnLst/>
              <a:rect l="l" t="t" r="r" b="b"/>
              <a:pathLst>
                <a:path w="1154" h="989" extrusionOk="0">
                  <a:moveTo>
                    <a:pt x="1044" y="1"/>
                  </a:moveTo>
                  <a:cubicBezTo>
                    <a:pt x="954" y="1"/>
                    <a:pt x="734" y="179"/>
                    <a:pt x="477" y="393"/>
                  </a:cubicBezTo>
                  <a:cubicBezTo>
                    <a:pt x="201" y="669"/>
                    <a:pt x="1" y="894"/>
                    <a:pt x="51" y="969"/>
                  </a:cubicBezTo>
                  <a:cubicBezTo>
                    <a:pt x="59" y="982"/>
                    <a:pt x="76" y="989"/>
                    <a:pt x="98" y="989"/>
                  </a:cubicBezTo>
                  <a:cubicBezTo>
                    <a:pt x="205" y="989"/>
                    <a:pt x="454" y="846"/>
                    <a:pt x="702" y="618"/>
                  </a:cubicBezTo>
                  <a:cubicBezTo>
                    <a:pt x="1003" y="368"/>
                    <a:pt x="1154" y="67"/>
                    <a:pt x="1078" y="17"/>
                  </a:cubicBezTo>
                  <a:cubicBezTo>
                    <a:pt x="1071" y="6"/>
                    <a:pt x="1060" y="1"/>
                    <a:pt x="1044" y="1"/>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6"/>
            <p:cNvSpPr/>
            <p:nvPr/>
          </p:nvSpPr>
          <p:spPr>
            <a:xfrm>
              <a:off x="4403025" y="1877800"/>
              <a:ext cx="11325" cy="35150"/>
            </a:xfrm>
            <a:custGeom>
              <a:avLst/>
              <a:gdLst/>
              <a:ahLst/>
              <a:cxnLst/>
              <a:rect l="l" t="t" r="r" b="b"/>
              <a:pathLst>
                <a:path w="453" h="1406" extrusionOk="0">
                  <a:moveTo>
                    <a:pt x="135" y="1"/>
                  </a:moveTo>
                  <a:cubicBezTo>
                    <a:pt x="132" y="1"/>
                    <a:pt x="129" y="1"/>
                    <a:pt x="126" y="2"/>
                  </a:cubicBezTo>
                  <a:cubicBezTo>
                    <a:pt x="26" y="2"/>
                    <a:pt x="1" y="328"/>
                    <a:pt x="76" y="729"/>
                  </a:cubicBezTo>
                  <a:cubicBezTo>
                    <a:pt x="126" y="1105"/>
                    <a:pt x="252" y="1406"/>
                    <a:pt x="327" y="1406"/>
                  </a:cubicBezTo>
                  <a:cubicBezTo>
                    <a:pt x="427" y="1381"/>
                    <a:pt x="452" y="1055"/>
                    <a:pt x="377" y="679"/>
                  </a:cubicBezTo>
                  <a:cubicBezTo>
                    <a:pt x="329" y="294"/>
                    <a:pt x="211" y="1"/>
                    <a:pt x="135" y="1"/>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6"/>
            <p:cNvSpPr/>
            <p:nvPr/>
          </p:nvSpPr>
          <p:spPr>
            <a:xfrm>
              <a:off x="4392375" y="1807625"/>
              <a:ext cx="10675" cy="35150"/>
            </a:xfrm>
            <a:custGeom>
              <a:avLst/>
              <a:gdLst/>
              <a:ahLst/>
              <a:cxnLst/>
              <a:rect l="l" t="t" r="r" b="b"/>
              <a:pathLst>
                <a:path w="427" h="1406" extrusionOk="0">
                  <a:moveTo>
                    <a:pt x="113" y="1"/>
                  </a:moveTo>
                  <a:cubicBezTo>
                    <a:pt x="109" y="1"/>
                    <a:pt x="105" y="1"/>
                    <a:pt x="101" y="2"/>
                  </a:cubicBezTo>
                  <a:cubicBezTo>
                    <a:pt x="26" y="2"/>
                    <a:pt x="1" y="328"/>
                    <a:pt x="51" y="729"/>
                  </a:cubicBezTo>
                  <a:cubicBezTo>
                    <a:pt x="126" y="1105"/>
                    <a:pt x="226" y="1406"/>
                    <a:pt x="327" y="1406"/>
                  </a:cubicBezTo>
                  <a:cubicBezTo>
                    <a:pt x="402" y="1381"/>
                    <a:pt x="427" y="1055"/>
                    <a:pt x="377" y="679"/>
                  </a:cubicBezTo>
                  <a:cubicBezTo>
                    <a:pt x="305" y="294"/>
                    <a:pt x="209"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6"/>
            <p:cNvSpPr/>
            <p:nvPr/>
          </p:nvSpPr>
          <p:spPr>
            <a:xfrm>
              <a:off x="4381725" y="1737450"/>
              <a:ext cx="10675" cy="35150"/>
            </a:xfrm>
            <a:custGeom>
              <a:avLst/>
              <a:gdLst/>
              <a:ahLst/>
              <a:cxnLst/>
              <a:rect l="l" t="t" r="r" b="b"/>
              <a:pathLst>
                <a:path w="427" h="1406" extrusionOk="0">
                  <a:moveTo>
                    <a:pt x="110" y="1"/>
                  </a:moveTo>
                  <a:cubicBezTo>
                    <a:pt x="107" y="1"/>
                    <a:pt x="104" y="1"/>
                    <a:pt x="101" y="2"/>
                  </a:cubicBezTo>
                  <a:cubicBezTo>
                    <a:pt x="1" y="2"/>
                    <a:pt x="1" y="328"/>
                    <a:pt x="51" y="729"/>
                  </a:cubicBezTo>
                  <a:cubicBezTo>
                    <a:pt x="101" y="1105"/>
                    <a:pt x="226" y="1406"/>
                    <a:pt x="302" y="1406"/>
                  </a:cubicBezTo>
                  <a:cubicBezTo>
                    <a:pt x="402" y="1381"/>
                    <a:pt x="427" y="1055"/>
                    <a:pt x="352" y="679"/>
                  </a:cubicBezTo>
                  <a:cubicBezTo>
                    <a:pt x="304" y="294"/>
                    <a:pt x="18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6"/>
            <p:cNvSpPr/>
            <p:nvPr/>
          </p:nvSpPr>
          <p:spPr>
            <a:xfrm>
              <a:off x="4370450" y="1667275"/>
              <a:ext cx="10675" cy="35150"/>
            </a:xfrm>
            <a:custGeom>
              <a:avLst/>
              <a:gdLst/>
              <a:ahLst/>
              <a:cxnLst/>
              <a:rect l="l" t="t" r="r" b="b"/>
              <a:pathLst>
                <a:path w="427" h="1406" extrusionOk="0">
                  <a:moveTo>
                    <a:pt x="112" y="1"/>
                  </a:moveTo>
                  <a:cubicBezTo>
                    <a:pt x="108" y="1"/>
                    <a:pt x="105" y="1"/>
                    <a:pt x="101" y="2"/>
                  </a:cubicBezTo>
                  <a:cubicBezTo>
                    <a:pt x="26" y="27"/>
                    <a:pt x="1" y="328"/>
                    <a:pt x="51" y="729"/>
                  </a:cubicBezTo>
                  <a:cubicBezTo>
                    <a:pt x="126" y="1105"/>
                    <a:pt x="251" y="1406"/>
                    <a:pt x="326" y="1406"/>
                  </a:cubicBezTo>
                  <a:cubicBezTo>
                    <a:pt x="402" y="1381"/>
                    <a:pt x="427" y="1055"/>
                    <a:pt x="377" y="679"/>
                  </a:cubicBezTo>
                  <a:cubicBezTo>
                    <a:pt x="304" y="317"/>
                    <a:pt x="208"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6"/>
            <p:cNvSpPr/>
            <p:nvPr/>
          </p:nvSpPr>
          <p:spPr>
            <a:xfrm>
              <a:off x="4347275" y="1610925"/>
              <a:ext cx="22575" cy="21325"/>
            </a:xfrm>
            <a:custGeom>
              <a:avLst/>
              <a:gdLst/>
              <a:ahLst/>
              <a:cxnLst/>
              <a:rect l="l" t="t" r="r" b="b"/>
              <a:pathLst>
                <a:path w="903" h="853" extrusionOk="0">
                  <a:moveTo>
                    <a:pt x="677" y="1"/>
                  </a:moveTo>
                  <a:cubicBezTo>
                    <a:pt x="276" y="101"/>
                    <a:pt x="0" y="251"/>
                    <a:pt x="0" y="326"/>
                  </a:cubicBezTo>
                  <a:cubicBezTo>
                    <a:pt x="12" y="361"/>
                    <a:pt x="88" y="380"/>
                    <a:pt x="207" y="380"/>
                  </a:cubicBezTo>
                  <a:cubicBezTo>
                    <a:pt x="306" y="380"/>
                    <a:pt x="435" y="367"/>
                    <a:pt x="581" y="339"/>
                  </a:cubicBezTo>
                  <a:lnTo>
                    <a:pt x="581" y="339"/>
                  </a:lnTo>
                  <a:cubicBezTo>
                    <a:pt x="588" y="377"/>
                    <a:pt x="602" y="414"/>
                    <a:pt x="602" y="452"/>
                  </a:cubicBezTo>
                  <a:cubicBezTo>
                    <a:pt x="627" y="527"/>
                    <a:pt x="652" y="602"/>
                    <a:pt x="677" y="652"/>
                  </a:cubicBezTo>
                  <a:cubicBezTo>
                    <a:pt x="727" y="778"/>
                    <a:pt x="777" y="853"/>
                    <a:pt x="827" y="853"/>
                  </a:cubicBezTo>
                  <a:cubicBezTo>
                    <a:pt x="852" y="853"/>
                    <a:pt x="878" y="752"/>
                    <a:pt x="903" y="627"/>
                  </a:cubicBezTo>
                  <a:cubicBezTo>
                    <a:pt x="903" y="552"/>
                    <a:pt x="903" y="477"/>
                    <a:pt x="878" y="402"/>
                  </a:cubicBezTo>
                  <a:cubicBezTo>
                    <a:pt x="878" y="351"/>
                    <a:pt x="878" y="301"/>
                    <a:pt x="878" y="251"/>
                  </a:cubicBezTo>
                  <a:cubicBezTo>
                    <a:pt x="878" y="251"/>
                    <a:pt x="878" y="226"/>
                    <a:pt x="878" y="201"/>
                  </a:cubicBezTo>
                  <a:lnTo>
                    <a:pt x="852" y="151"/>
                  </a:lnTo>
                  <a:lnTo>
                    <a:pt x="852" y="126"/>
                  </a:lnTo>
                  <a:cubicBezTo>
                    <a:pt x="842" y="119"/>
                    <a:pt x="838" y="116"/>
                    <a:pt x="839" y="116"/>
                  </a:cubicBezTo>
                  <a:lnTo>
                    <a:pt x="839" y="116"/>
                  </a:lnTo>
                  <a:cubicBezTo>
                    <a:pt x="840" y="116"/>
                    <a:pt x="878" y="139"/>
                    <a:pt x="880" y="139"/>
                  </a:cubicBezTo>
                  <a:cubicBezTo>
                    <a:pt x="883" y="139"/>
                    <a:pt x="845" y="113"/>
                    <a:pt x="677" y="1"/>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6"/>
            <p:cNvSpPr/>
            <p:nvPr/>
          </p:nvSpPr>
          <p:spPr>
            <a:xfrm>
              <a:off x="4273325" y="1627375"/>
              <a:ext cx="37625" cy="12250"/>
            </a:xfrm>
            <a:custGeom>
              <a:avLst/>
              <a:gdLst/>
              <a:ahLst/>
              <a:cxnLst/>
              <a:rect l="l" t="t" r="r" b="b"/>
              <a:pathLst>
                <a:path w="1505" h="490" extrusionOk="0">
                  <a:moveTo>
                    <a:pt x="1333" y="1"/>
                  </a:moveTo>
                  <a:cubicBezTo>
                    <a:pt x="1191" y="1"/>
                    <a:pt x="961" y="34"/>
                    <a:pt x="703" y="94"/>
                  </a:cubicBezTo>
                  <a:cubicBezTo>
                    <a:pt x="302" y="195"/>
                    <a:pt x="1" y="345"/>
                    <a:pt x="1" y="445"/>
                  </a:cubicBezTo>
                  <a:cubicBezTo>
                    <a:pt x="11" y="475"/>
                    <a:pt x="71" y="489"/>
                    <a:pt x="167" y="489"/>
                  </a:cubicBezTo>
                  <a:cubicBezTo>
                    <a:pt x="315" y="489"/>
                    <a:pt x="545" y="456"/>
                    <a:pt x="803" y="395"/>
                  </a:cubicBezTo>
                  <a:cubicBezTo>
                    <a:pt x="1204" y="295"/>
                    <a:pt x="1505" y="145"/>
                    <a:pt x="1480" y="44"/>
                  </a:cubicBezTo>
                  <a:cubicBezTo>
                    <a:pt x="1480" y="15"/>
                    <a:pt x="1425" y="1"/>
                    <a:pt x="1333" y="1"/>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6"/>
            <p:cNvSpPr/>
            <p:nvPr/>
          </p:nvSpPr>
          <p:spPr>
            <a:xfrm>
              <a:off x="4199400" y="1646600"/>
              <a:ext cx="37625" cy="12325"/>
            </a:xfrm>
            <a:custGeom>
              <a:avLst/>
              <a:gdLst/>
              <a:ahLst/>
              <a:cxnLst/>
              <a:rect l="l" t="t" r="r" b="b"/>
              <a:pathLst>
                <a:path w="1505" h="493" extrusionOk="0">
                  <a:moveTo>
                    <a:pt x="1302" y="1"/>
                  </a:moveTo>
                  <a:cubicBezTo>
                    <a:pt x="1159" y="1"/>
                    <a:pt x="942" y="32"/>
                    <a:pt x="702" y="102"/>
                  </a:cubicBezTo>
                  <a:cubicBezTo>
                    <a:pt x="301" y="203"/>
                    <a:pt x="1" y="353"/>
                    <a:pt x="26" y="428"/>
                  </a:cubicBezTo>
                  <a:cubicBezTo>
                    <a:pt x="26" y="472"/>
                    <a:pt x="93" y="492"/>
                    <a:pt x="205" y="492"/>
                  </a:cubicBezTo>
                  <a:cubicBezTo>
                    <a:pt x="348" y="492"/>
                    <a:pt x="563" y="459"/>
                    <a:pt x="803" y="403"/>
                  </a:cubicBezTo>
                  <a:cubicBezTo>
                    <a:pt x="1204" y="278"/>
                    <a:pt x="1504" y="127"/>
                    <a:pt x="1479" y="52"/>
                  </a:cubicBezTo>
                  <a:cubicBezTo>
                    <a:pt x="1479" y="19"/>
                    <a:pt x="1412" y="1"/>
                    <a:pt x="1302" y="1"/>
                  </a:cubicBezTo>
                  <a:close/>
                </a:path>
              </a:pathLst>
            </a:custGeom>
            <a:solidFill>
              <a:srgbClr val="C43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6"/>
            <p:cNvSpPr/>
            <p:nvPr/>
          </p:nvSpPr>
          <p:spPr>
            <a:xfrm>
              <a:off x="4119200" y="1632225"/>
              <a:ext cx="281975" cy="73975"/>
            </a:xfrm>
            <a:custGeom>
              <a:avLst/>
              <a:gdLst/>
              <a:ahLst/>
              <a:cxnLst/>
              <a:rect l="l" t="t" r="r" b="b"/>
              <a:pathLst>
                <a:path w="11279" h="2959" extrusionOk="0">
                  <a:moveTo>
                    <a:pt x="11279" y="1"/>
                  </a:moveTo>
                  <a:lnTo>
                    <a:pt x="0" y="1905"/>
                  </a:lnTo>
                  <a:lnTo>
                    <a:pt x="301" y="2958"/>
                  </a:lnTo>
                  <a:lnTo>
                    <a:pt x="11279" y="602"/>
                  </a:lnTo>
                  <a:lnTo>
                    <a:pt x="112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6"/>
            <p:cNvSpPr/>
            <p:nvPr/>
          </p:nvSpPr>
          <p:spPr>
            <a:xfrm>
              <a:off x="4031475" y="1440275"/>
              <a:ext cx="403550" cy="240475"/>
            </a:xfrm>
            <a:custGeom>
              <a:avLst/>
              <a:gdLst/>
              <a:ahLst/>
              <a:cxnLst/>
              <a:rect l="l" t="t" r="r" b="b"/>
              <a:pathLst>
                <a:path w="16142" h="9619" extrusionOk="0">
                  <a:moveTo>
                    <a:pt x="12615" y="1"/>
                  </a:moveTo>
                  <a:cubicBezTo>
                    <a:pt x="10022" y="1"/>
                    <a:pt x="5732" y="729"/>
                    <a:pt x="2883" y="1288"/>
                  </a:cubicBezTo>
                  <a:cubicBezTo>
                    <a:pt x="1154" y="1614"/>
                    <a:pt x="1" y="3243"/>
                    <a:pt x="251" y="4947"/>
                  </a:cubicBezTo>
                  <a:cubicBezTo>
                    <a:pt x="552" y="7052"/>
                    <a:pt x="1204" y="9483"/>
                    <a:pt x="2507" y="9609"/>
                  </a:cubicBezTo>
                  <a:cubicBezTo>
                    <a:pt x="2592" y="9615"/>
                    <a:pt x="2690" y="9619"/>
                    <a:pt x="2798" y="9619"/>
                  </a:cubicBezTo>
                  <a:cubicBezTo>
                    <a:pt x="4702" y="9619"/>
                    <a:pt x="10040" y="8618"/>
                    <a:pt x="13359" y="7954"/>
                  </a:cubicBezTo>
                  <a:cubicBezTo>
                    <a:pt x="15013" y="7629"/>
                    <a:pt x="16141" y="6125"/>
                    <a:pt x="15991" y="4446"/>
                  </a:cubicBezTo>
                  <a:cubicBezTo>
                    <a:pt x="15815" y="2867"/>
                    <a:pt x="15464" y="1087"/>
                    <a:pt x="14688" y="385"/>
                  </a:cubicBezTo>
                  <a:cubicBezTo>
                    <a:pt x="14378" y="111"/>
                    <a:pt x="13626" y="1"/>
                    <a:pt x="12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6"/>
            <p:cNvSpPr/>
            <p:nvPr/>
          </p:nvSpPr>
          <p:spPr>
            <a:xfrm>
              <a:off x="3968200" y="2011925"/>
              <a:ext cx="148525" cy="89175"/>
            </a:xfrm>
            <a:custGeom>
              <a:avLst/>
              <a:gdLst/>
              <a:ahLst/>
              <a:cxnLst/>
              <a:rect l="l" t="t" r="r" b="b"/>
              <a:pathLst>
                <a:path w="5941" h="3567" extrusionOk="0">
                  <a:moveTo>
                    <a:pt x="2832" y="1"/>
                  </a:moveTo>
                  <a:cubicBezTo>
                    <a:pt x="1228" y="1154"/>
                    <a:pt x="0" y="2281"/>
                    <a:pt x="451" y="3109"/>
                  </a:cubicBezTo>
                  <a:cubicBezTo>
                    <a:pt x="632" y="3421"/>
                    <a:pt x="1246" y="3567"/>
                    <a:pt x="2151" y="3567"/>
                  </a:cubicBezTo>
                  <a:cubicBezTo>
                    <a:pt x="3132" y="3567"/>
                    <a:pt x="4455" y="3396"/>
                    <a:pt x="5940" y="3083"/>
                  </a:cubicBezTo>
                  <a:cubicBezTo>
                    <a:pt x="5915" y="3008"/>
                    <a:pt x="5890" y="2933"/>
                    <a:pt x="5865" y="2883"/>
                  </a:cubicBezTo>
                  <a:cubicBezTo>
                    <a:pt x="5464" y="1730"/>
                    <a:pt x="4587" y="728"/>
                    <a:pt x="3459" y="226"/>
                  </a:cubicBezTo>
                  <a:cubicBezTo>
                    <a:pt x="3259" y="126"/>
                    <a:pt x="3058" y="51"/>
                    <a:pt x="2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6"/>
            <p:cNvSpPr/>
            <p:nvPr/>
          </p:nvSpPr>
          <p:spPr>
            <a:xfrm>
              <a:off x="4344775" y="1860300"/>
              <a:ext cx="103400" cy="144775"/>
            </a:xfrm>
            <a:custGeom>
              <a:avLst/>
              <a:gdLst/>
              <a:ahLst/>
              <a:cxnLst/>
              <a:rect l="l" t="t" r="r" b="b"/>
              <a:pathLst>
                <a:path w="4136" h="5791" extrusionOk="0">
                  <a:moveTo>
                    <a:pt x="3810" y="1"/>
                  </a:moveTo>
                  <a:cubicBezTo>
                    <a:pt x="2807" y="251"/>
                    <a:pt x="1880" y="803"/>
                    <a:pt x="1228" y="1605"/>
                  </a:cubicBezTo>
                  <a:cubicBezTo>
                    <a:pt x="326" y="2757"/>
                    <a:pt x="0" y="4361"/>
                    <a:pt x="401" y="5765"/>
                  </a:cubicBezTo>
                  <a:cubicBezTo>
                    <a:pt x="401" y="5765"/>
                    <a:pt x="401" y="5790"/>
                    <a:pt x="401" y="5790"/>
                  </a:cubicBezTo>
                  <a:cubicBezTo>
                    <a:pt x="2582" y="4587"/>
                    <a:pt x="4110" y="3234"/>
                    <a:pt x="4135" y="1880"/>
                  </a:cubicBezTo>
                  <a:lnTo>
                    <a:pt x="38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36"/>
          <p:cNvGrpSpPr/>
          <p:nvPr/>
        </p:nvGrpSpPr>
        <p:grpSpPr>
          <a:xfrm>
            <a:off x="4700549" y="4077817"/>
            <a:ext cx="263660" cy="366240"/>
            <a:chOff x="1322600" y="2762100"/>
            <a:chExt cx="286525" cy="398000"/>
          </a:xfrm>
        </p:grpSpPr>
        <p:grpSp>
          <p:nvGrpSpPr>
            <p:cNvPr id="4510" name="Google Shape;4510;p36"/>
            <p:cNvGrpSpPr/>
            <p:nvPr/>
          </p:nvGrpSpPr>
          <p:grpSpPr>
            <a:xfrm>
              <a:off x="1350825" y="2919125"/>
              <a:ext cx="187375" cy="149125"/>
              <a:chOff x="1350825" y="2919125"/>
              <a:chExt cx="187375" cy="149125"/>
            </a:xfrm>
          </p:grpSpPr>
          <p:sp>
            <p:nvSpPr>
              <p:cNvPr id="4511" name="Google Shape;4511;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6"/>
              <p:cNvSpPr/>
              <p:nvPr/>
            </p:nvSpPr>
            <p:spPr>
              <a:xfrm>
                <a:off x="1477400" y="29191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6"/>
              <p:cNvSpPr/>
              <p:nvPr/>
            </p:nvSpPr>
            <p:spPr>
              <a:xfrm>
                <a:off x="1512475" y="30481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4" name="Google Shape;4514;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36"/>
          <p:cNvGrpSpPr/>
          <p:nvPr/>
        </p:nvGrpSpPr>
        <p:grpSpPr>
          <a:xfrm>
            <a:off x="1977711" y="3952328"/>
            <a:ext cx="586738" cy="565875"/>
            <a:chOff x="3971325" y="2375925"/>
            <a:chExt cx="540125" cy="468750"/>
          </a:xfrm>
        </p:grpSpPr>
        <p:sp>
          <p:nvSpPr>
            <p:cNvPr id="4518" name="Google Shape;4518;p36"/>
            <p:cNvSpPr/>
            <p:nvPr/>
          </p:nvSpPr>
          <p:spPr>
            <a:xfrm>
              <a:off x="4122950" y="2597775"/>
              <a:ext cx="174850" cy="246900"/>
            </a:xfrm>
            <a:custGeom>
              <a:avLst/>
              <a:gdLst/>
              <a:ahLst/>
              <a:cxnLst/>
              <a:rect l="l" t="t" r="r" b="b"/>
              <a:pathLst>
                <a:path w="6994" h="9876" extrusionOk="0">
                  <a:moveTo>
                    <a:pt x="5615" y="0"/>
                  </a:moveTo>
                  <a:lnTo>
                    <a:pt x="3510" y="1078"/>
                  </a:lnTo>
                  <a:cubicBezTo>
                    <a:pt x="4111" y="1780"/>
                    <a:pt x="4262" y="2808"/>
                    <a:pt x="4011" y="3735"/>
                  </a:cubicBezTo>
                  <a:cubicBezTo>
                    <a:pt x="3760" y="4687"/>
                    <a:pt x="3134" y="5514"/>
                    <a:pt x="2407" y="6241"/>
                  </a:cubicBezTo>
                  <a:cubicBezTo>
                    <a:pt x="1680" y="6943"/>
                    <a:pt x="853" y="7544"/>
                    <a:pt x="1" y="8121"/>
                  </a:cubicBezTo>
                  <a:cubicBezTo>
                    <a:pt x="853" y="8071"/>
                    <a:pt x="1730" y="7795"/>
                    <a:pt x="2457" y="7319"/>
                  </a:cubicBezTo>
                  <a:lnTo>
                    <a:pt x="2457" y="7319"/>
                  </a:lnTo>
                  <a:cubicBezTo>
                    <a:pt x="2081" y="8246"/>
                    <a:pt x="1505" y="9123"/>
                    <a:pt x="778" y="9875"/>
                  </a:cubicBezTo>
                  <a:cubicBezTo>
                    <a:pt x="3008" y="9474"/>
                    <a:pt x="5038" y="7970"/>
                    <a:pt x="6016" y="5990"/>
                  </a:cubicBezTo>
                  <a:cubicBezTo>
                    <a:pt x="6993" y="4036"/>
                    <a:pt x="6843" y="1680"/>
                    <a:pt x="5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6"/>
            <p:cNvSpPr/>
            <p:nvPr/>
          </p:nvSpPr>
          <p:spPr>
            <a:xfrm>
              <a:off x="3971325" y="2578350"/>
              <a:ext cx="293275" cy="184475"/>
            </a:xfrm>
            <a:custGeom>
              <a:avLst/>
              <a:gdLst/>
              <a:ahLst/>
              <a:cxnLst/>
              <a:rect l="l" t="t" r="r" b="b"/>
              <a:pathLst>
                <a:path w="11731" h="7379" extrusionOk="0">
                  <a:moveTo>
                    <a:pt x="7916" y="1"/>
                  </a:moveTo>
                  <a:cubicBezTo>
                    <a:pt x="6129" y="1"/>
                    <a:pt x="4363" y="266"/>
                    <a:pt x="2457" y="828"/>
                  </a:cubicBezTo>
                  <a:cubicBezTo>
                    <a:pt x="1680" y="1053"/>
                    <a:pt x="878" y="1354"/>
                    <a:pt x="427" y="2006"/>
                  </a:cubicBezTo>
                  <a:cubicBezTo>
                    <a:pt x="26" y="2557"/>
                    <a:pt x="1" y="3259"/>
                    <a:pt x="201" y="3860"/>
                  </a:cubicBezTo>
                  <a:cubicBezTo>
                    <a:pt x="402" y="4462"/>
                    <a:pt x="778" y="4988"/>
                    <a:pt x="1154" y="5489"/>
                  </a:cubicBezTo>
                  <a:cubicBezTo>
                    <a:pt x="1580" y="6041"/>
                    <a:pt x="2006" y="6592"/>
                    <a:pt x="2582" y="6968"/>
                  </a:cubicBezTo>
                  <a:cubicBezTo>
                    <a:pt x="2981" y="7217"/>
                    <a:pt x="3457" y="7378"/>
                    <a:pt x="3937" y="7378"/>
                  </a:cubicBezTo>
                  <a:cubicBezTo>
                    <a:pt x="4181" y="7378"/>
                    <a:pt x="4426" y="7337"/>
                    <a:pt x="4662" y="7244"/>
                  </a:cubicBezTo>
                  <a:cubicBezTo>
                    <a:pt x="5514" y="6943"/>
                    <a:pt x="6041" y="6116"/>
                    <a:pt x="6542" y="5389"/>
                  </a:cubicBezTo>
                  <a:cubicBezTo>
                    <a:pt x="7895" y="3409"/>
                    <a:pt x="9675" y="1705"/>
                    <a:pt x="11730" y="376"/>
                  </a:cubicBezTo>
                  <a:cubicBezTo>
                    <a:pt x="10413" y="130"/>
                    <a:pt x="9160" y="1"/>
                    <a:pt x="7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6"/>
            <p:cNvSpPr/>
            <p:nvPr/>
          </p:nvSpPr>
          <p:spPr>
            <a:xfrm>
              <a:off x="4251400" y="2375925"/>
              <a:ext cx="260050" cy="220000"/>
            </a:xfrm>
            <a:custGeom>
              <a:avLst/>
              <a:gdLst/>
              <a:ahLst/>
              <a:cxnLst/>
              <a:rect l="l" t="t" r="r" b="b"/>
              <a:pathLst>
                <a:path w="10402" h="8800" extrusionOk="0">
                  <a:moveTo>
                    <a:pt x="7312" y="1"/>
                  </a:moveTo>
                  <a:cubicBezTo>
                    <a:pt x="7289" y="1"/>
                    <a:pt x="7267" y="1"/>
                    <a:pt x="7244" y="2"/>
                  </a:cubicBezTo>
                  <a:cubicBezTo>
                    <a:pt x="6442" y="52"/>
                    <a:pt x="5765" y="604"/>
                    <a:pt x="5189" y="1130"/>
                  </a:cubicBezTo>
                  <a:cubicBezTo>
                    <a:pt x="2682" y="3411"/>
                    <a:pt x="1129" y="5742"/>
                    <a:pt x="1" y="8799"/>
                  </a:cubicBezTo>
                  <a:cubicBezTo>
                    <a:pt x="2181" y="7722"/>
                    <a:pt x="4587" y="7095"/>
                    <a:pt x="6993" y="6970"/>
                  </a:cubicBezTo>
                  <a:cubicBezTo>
                    <a:pt x="7870" y="6920"/>
                    <a:pt x="8848" y="6895"/>
                    <a:pt x="9575" y="6343"/>
                  </a:cubicBezTo>
                  <a:cubicBezTo>
                    <a:pt x="10151" y="5867"/>
                    <a:pt x="10402" y="5115"/>
                    <a:pt x="10377" y="4413"/>
                  </a:cubicBezTo>
                  <a:cubicBezTo>
                    <a:pt x="10352" y="3737"/>
                    <a:pt x="10101" y="3085"/>
                    <a:pt x="9850" y="2433"/>
                  </a:cubicBezTo>
                  <a:cubicBezTo>
                    <a:pt x="9625" y="1857"/>
                    <a:pt x="9374" y="1255"/>
                    <a:pt x="8948" y="804"/>
                  </a:cubicBezTo>
                  <a:cubicBezTo>
                    <a:pt x="8561" y="344"/>
                    <a:pt x="7963" y="1"/>
                    <a:pt x="7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6"/>
            <p:cNvSpPr/>
            <p:nvPr/>
          </p:nvSpPr>
          <p:spPr>
            <a:xfrm>
              <a:off x="4276475" y="2387250"/>
              <a:ext cx="158550" cy="182350"/>
            </a:xfrm>
            <a:custGeom>
              <a:avLst/>
              <a:gdLst/>
              <a:ahLst/>
              <a:cxnLst/>
              <a:rect l="l" t="t" r="r" b="b"/>
              <a:pathLst>
                <a:path w="6342" h="7294" extrusionOk="0">
                  <a:moveTo>
                    <a:pt x="6341" y="0"/>
                  </a:moveTo>
                  <a:cubicBezTo>
                    <a:pt x="6341" y="1"/>
                    <a:pt x="1905" y="2206"/>
                    <a:pt x="0" y="7294"/>
                  </a:cubicBezTo>
                  <a:cubicBezTo>
                    <a:pt x="0" y="7294"/>
                    <a:pt x="5715" y="4086"/>
                    <a:pt x="6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6"/>
            <p:cNvSpPr/>
            <p:nvPr/>
          </p:nvSpPr>
          <p:spPr>
            <a:xfrm>
              <a:off x="4275850" y="2486125"/>
              <a:ext cx="169200" cy="87925"/>
            </a:xfrm>
            <a:custGeom>
              <a:avLst/>
              <a:gdLst/>
              <a:ahLst/>
              <a:cxnLst/>
              <a:rect l="l" t="t" r="r" b="b"/>
              <a:pathLst>
                <a:path w="6768" h="3517" extrusionOk="0">
                  <a:moveTo>
                    <a:pt x="6704" y="0"/>
                  </a:moveTo>
                  <a:cubicBezTo>
                    <a:pt x="6550" y="0"/>
                    <a:pt x="5077" y="726"/>
                    <a:pt x="3308" y="1634"/>
                  </a:cubicBezTo>
                  <a:cubicBezTo>
                    <a:pt x="1454" y="2612"/>
                    <a:pt x="0" y="3439"/>
                    <a:pt x="25" y="3514"/>
                  </a:cubicBezTo>
                  <a:cubicBezTo>
                    <a:pt x="26" y="3516"/>
                    <a:pt x="28" y="3517"/>
                    <a:pt x="32" y="3517"/>
                  </a:cubicBezTo>
                  <a:cubicBezTo>
                    <a:pt x="150" y="3517"/>
                    <a:pt x="1640" y="2806"/>
                    <a:pt x="3434" y="1860"/>
                  </a:cubicBezTo>
                  <a:cubicBezTo>
                    <a:pt x="5288" y="908"/>
                    <a:pt x="6767" y="55"/>
                    <a:pt x="6717" y="5"/>
                  </a:cubicBezTo>
                  <a:cubicBezTo>
                    <a:pt x="6716" y="2"/>
                    <a:pt x="6711" y="0"/>
                    <a:pt x="67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6"/>
            <p:cNvSpPr/>
            <p:nvPr/>
          </p:nvSpPr>
          <p:spPr>
            <a:xfrm>
              <a:off x="4287750" y="2528025"/>
              <a:ext cx="139750" cy="38000"/>
            </a:xfrm>
            <a:custGeom>
              <a:avLst/>
              <a:gdLst/>
              <a:ahLst/>
              <a:cxnLst/>
              <a:rect l="l" t="t" r="r" b="b"/>
              <a:pathLst>
                <a:path w="5590" h="1520" extrusionOk="0">
                  <a:moveTo>
                    <a:pt x="5330" y="1"/>
                  </a:moveTo>
                  <a:cubicBezTo>
                    <a:pt x="4874" y="1"/>
                    <a:pt x="3870" y="97"/>
                    <a:pt x="2732" y="410"/>
                  </a:cubicBezTo>
                  <a:cubicBezTo>
                    <a:pt x="1153" y="836"/>
                    <a:pt x="0" y="1462"/>
                    <a:pt x="25" y="1512"/>
                  </a:cubicBezTo>
                  <a:cubicBezTo>
                    <a:pt x="27" y="1517"/>
                    <a:pt x="34" y="1520"/>
                    <a:pt x="45" y="1520"/>
                  </a:cubicBezTo>
                  <a:cubicBezTo>
                    <a:pt x="208" y="1520"/>
                    <a:pt x="1353" y="1035"/>
                    <a:pt x="2782" y="660"/>
                  </a:cubicBezTo>
                  <a:cubicBezTo>
                    <a:pt x="4311" y="259"/>
                    <a:pt x="5589" y="109"/>
                    <a:pt x="5589" y="34"/>
                  </a:cubicBezTo>
                  <a:cubicBezTo>
                    <a:pt x="5589" y="13"/>
                    <a:pt x="5496" y="1"/>
                    <a:pt x="53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6"/>
            <p:cNvSpPr/>
            <p:nvPr/>
          </p:nvSpPr>
          <p:spPr>
            <a:xfrm>
              <a:off x="3986375" y="2592075"/>
              <a:ext cx="239375" cy="57375"/>
            </a:xfrm>
            <a:custGeom>
              <a:avLst/>
              <a:gdLst/>
              <a:ahLst/>
              <a:cxnLst/>
              <a:rect l="l" t="t" r="r" b="b"/>
              <a:pathLst>
                <a:path w="9575" h="2295" extrusionOk="0">
                  <a:moveTo>
                    <a:pt x="7101" y="1"/>
                  </a:moveTo>
                  <a:cubicBezTo>
                    <a:pt x="2971" y="1"/>
                    <a:pt x="0" y="1858"/>
                    <a:pt x="0" y="1858"/>
                  </a:cubicBezTo>
                  <a:cubicBezTo>
                    <a:pt x="757" y="2169"/>
                    <a:pt x="1589" y="2295"/>
                    <a:pt x="2436" y="2295"/>
                  </a:cubicBezTo>
                  <a:cubicBezTo>
                    <a:pt x="5878" y="2295"/>
                    <a:pt x="9574" y="228"/>
                    <a:pt x="9574" y="228"/>
                  </a:cubicBezTo>
                  <a:cubicBezTo>
                    <a:pt x="8716" y="68"/>
                    <a:pt x="7887" y="1"/>
                    <a:pt x="7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6"/>
            <p:cNvSpPr/>
            <p:nvPr/>
          </p:nvSpPr>
          <p:spPr>
            <a:xfrm>
              <a:off x="4065950" y="2600150"/>
              <a:ext cx="164175" cy="97325"/>
            </a:xfrm>
            <a:custGeom>
              <a:avLst/>
              <a:gdLst/>
              <a:ahLst/>
              <a:cxnLst/>
              <a:rect l="l" t="t" r="r" b="b"/>
              <a:pathLst>
                <a:path w="6567" h="3893" extrusionOk="0">
                  <a:moveTo>
                    <a:pt x="6528" y="1"/>
                  </a:moveTo>
                  <a:cubicBezTo>
                    <a:pt x="6366" y="1"/>
                    <a:pt x="4937" y="803"/>
                    <a:pt x="3233" y="1835"/>
                  </a:cubicBezTo>
                  <a:cubicBezTo>
                    <a:pt x="1429" y="2913"/>
                    <a:pt x="0" y="3815"/>
                    <a:pt x="50" y="3890"/>
                  </a:cubicBezTo>
                  <a:cubicBezTo>
                    <a:pt x="51" y="3892"/>
                    <a:pt x="53" y="3893"/>
                    <a:pt x="56" y="3893"/>
                  </a:cubicBezTo>
                  <a:cubicBezTo>
                    <a:pt x="161" y="3893"/>
                    <a:pt x="1606" y="3083"/>
                    <a:pt x="3359" y="2061"/>
                  </a:cubicBezTo>
                  <a:cubicBezTo>
                    <a:pt x="5138" y="983"/>
                    <a:pt x="6567" y="56"/>
                    <a:pt x="6542" y="6"/>
                  </a:cubicBezTo>
                  <a:cubicBezTo>
                    <a:pt x="6539" y="3"/>
                    <a:pt x="6535" y="1"/>
                    <a:pt x="6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6"/>
            <p:cNvSpPr/>
            <p:nvPr/>
          </p:nvSpPr>
          <p:spPr>
            <a:xfrm>
              <a:off x="4111050" y="2605850"/>
              <a:ext cx="106550" cy="99150"/>
            </a:xfrm>
            <a:custGeom>
              <a:avLst/>
              <a:gdLst/>
              <a:ahLst/>
              <a:cxnLst/>
              <a:rect l="l" t="t" r="r" b="b"/>
              <a:pathLst>
                <a:path w="4262" h="3966" extrusionOk="0">
                  <a:moveTo>
                    <a:pt x="4205" y="1"/>
                  </a:moveTo>
                  <a:cubicBezTo>
                    <a:pt x="4106" y="1"/>
                    <a:pt x="2992" y="668"/>
                    <a:pt x="1855" y="1733"/>
                  </a:cubicBezTo>
                  <a:cubicBezTo>
                    <a:pt x="702" y="2860"/>
                    <a:pt x="1" y="3938"/>
                    <a:pt x="51" y="3963"/>
                  </a:cubicBezTo>
                  <a:cubicBezTo>
                    <a:pt x="53" y="3964"/>
                    <a:pt x="55" y="3965"/>
                    <a:pt x="57" y="3965"/>
                  </a:cubicBezTo>
                  <a:cubicBezTo>
                    <a:pt x="164" y="3965"/>
                    <a:pt x="931" y="2984"/>
                    <a:pt x="2056" y="1908"/>
                  </a:cubicBezTo>
                  <a:cubicBezTo>
                    <a:pt x="3184" y="830"/>
                    <a:pt x="4261" y="78"/>
                    <a:pt x="4211" y="3"/>
                  </a:cubicBezTo>
                  <a:cubicBezTo>
                    <a:pt x="4210" y="2"/>
                    <a:pt x="4208" y="1"/>
                    <a:pt x="4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6"/>
            <p:cNvSpPr/>
            <p:nvPr/>
          </p:nvSpPr>
          <p:spPr>
            <a:xfrm>
              <a:off x="4274600" y="2526975"/>
              <a:ext cx="33225" cy="50150"/>
            </a:xfrm>
            <a:custGeom>
              <a:avLst/>
              <a:gdLst/>
              <a:ahLst/>
              <a:cxnLst/>
              <a:rect l="l" t="t" r="r" b="b"/>
              <a:pathLst>
                <a:path w="1329" h="2006" extrusionOk="0">
                  <a:moveTo>
                    <a:pt x="301" y="0"/>
                  </a:moveTo>
                  <a:lnTo>
                    <a:pt x="0" y="577"/>
                  </a:lnTo>
                  <a:lnTo>
                    <a:pt x="802" y="2005"/>
                  </a:lnTo>
                  <a:lnTo>
                    <a:pt x="1328" y="1830"/>
                  </a:lnTo>
                  <a:lnTo>
                    <a:pt x="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6"/>
            <p:cNvSpPr/>
            <p:nvPr/>
          </p:nvSpPr>
          <p:spPr>
            <a:xfrm>
              <a:off x="4176225" y="2578350"/>
              <a:ext cx="44500" cy="52025"/>
            </a:xfrm>
            <a:custGeom>
              <a:avLst/>
              <a:gdLst/>
              <a:ahLst/>
              <a:cxnLst/>
              <a:rect l="l" t="t" r="r" b="b"/>
              <a:pathLst>
                <a:path w="1780" h="2081" extrusionOk="0">
                  <a:moveTo>
                    <a:pt x="0" y="1"/>
                  </a:moveTo>
                  <a:lnTo>
                    <a:pt x="1303" y="2081"/>
                  </a:lnTo>
                  <a:lnTo>
                    <a:pt x="1780" y="1655"/>
                  </a:lnTo>
                  <a:lnTo>
                    <a:pt x="652" y="2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6"/>
            <p:cNvSpPr/>
            <p:nvPr/>
          </p:nvSpPr>
          <p:spPr>
            <a:xfrm>
              <a:off x="4191250" y="2535100"/>
              <a:ext cx="119075" cy="101425"/>
            </a:xfrm>
            <a:custGeom>
              <a:avLst/>
              <a:gdLst/>
              <a:ahLst/>
              <a:cxnLst/>
              <a:rect l="l" t="t" r="r" b="b"/>
              <a:pathLst>
                <a:path w="4763" h="4057" extrusionOk="0">
                  <a:moveTo>
                    <a:pt x="2871" y="0"/>
                  </a:moveTo>
                  <a:cubicBezTo>
                    <a:pt x="2675" y="0"/>
                    <a:pt x="2471" y="76"/>
                    <a:pt x="2281" y="152"/>
                  </a:cubicBezTo>
                  <a:cubicBezTo>
                    <a:pt x="1479" y="502"/>
                    <a:pt x="728" y="929"/>
                    <a:pt x="1" y="1405"/>
                  </a:cubicBezTo>
                  <a:cubicBezTo>
                    <a:pt x="76" y="2282"/>
                    <a:pt x="402" y="2908"/>
                    <a:pt x="953" y="3560"/>
                  </a:cubicBezTo>
                  <a:cubicBezTo>
                    <a:pt x="1129" y="3761"/>
                    <a:pt x="1329" y="3961"/>
                    <a:pt x="1605" y="4036"/>
                  </a:cubicBezTo>
                  <a:cubicBezTo>
                    <a:pt x="1669" y="4050"/>
                    <a:pt x="1734" y="4056"/>
                    <a:pt x="1798" y="4056"/>
                  </a:cubicBezTo>
                  <a:cubicBezTo>
                    <a:pt x="2084" y="4056"/>
                    <a:pt x="2366" y="3934"/>
                    <a:pt x="2632" y="3811"/>
                  </a:cubicBezTo>
                  <a:cubicBezTo>
                    <a:pt x="3284" y="3510"/>
                    <a:pt x="3885" y="3134"/>
                    <a:pt x="4487" y="2758"/>
                  </a:cubicBezTo>
                  <a:cubicBezTo>
                    <a:pt x="4587" y="2683"/>
                    <a:pt x="4687" y="2608"/>
                    <a:pt x="4738" y="2482"/>
                  </a:cubicBezTo>
                  <a:cubicBezTo>
                    <a:pt x="4763" y="2357"/>
                    <a:pt x="4687" y="2257"/>
                    <a:pt x="4637" y="2132"/>
                  </a:cubicBezTo>
                  <a:lnTo>
                    <a:pt x="3660" y="578"/>
                  </a:lnTo>
                  <a:cubicBezTo>
                    <a:pt x="3510" y="327"/>
                    <a:pt x="3334" y="76"/>
                    <a:pt x="3058" y="26"/>
                  </a:cubicBezTo>
                  <a:cubicBezTo>
                    <a:pt x="2997" y="8"/>
                    <a:pt x="2935" y="0"/>
                    <a:pt x="2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6"/>
            <p:cNvSpPr/>
            <p:nvPr/>
          </p:nvSpPr>
          <p:spPr>
            <a:xfrm>
              <a:off x="4224475" y="2543275"/>
              <a:ext cx="58900" cy="89175"/>
            </a:xfrm>
            <a:custGeom>
              <a:avLst/>
              <a:gdLst/>
              <a:ahLst/>
              <a:cxnLst/>
              <a:rect l="l" t="t" r="r" b="b"/>
              <a:pathLst>
                <a:path w="2356" h="3567" extrusionOk="0">
                  <a:moveTo>
                    <a:pt x="2181" y="0"/>
                  </a:moveTo>
                  <a:cubicBezTo>
                    <a:pt x="2130" y="25"/>
                    <a:pt x="2181" y="251"/>
                    <a:pt x="2130" y="652"/>
                  </a:cubicBezTo>
                  <a:cubicBezTo>
                    <a:pt x="2105" y="1028"/>
                    <a:pt x="1980" y="1554"/>
                    <a:pt x="1679" y="2055"/>
                  </a:cubicBezTo>
                  <a:cubicBezTo>
                    <a:pt x="1353" y="2581"/>
                    <a:pt x="927" y="2957"/>
                    <a:pt x="602" y="3183"/>
                  </a:cubicBezTo>
                  <a:cubicBezTo>
                    <a:pt x="251" y="3409"/>
                    <a:pt x="0" y="3534"/>
                    <a:pt x="25" y="3559"/>
                  </a:cubicBezTo>
                  <a:cubicBezTo>
                    <a:pt x="25" y="3564"/>
                    <a:pt x="35" y="3567"/>
                    <a:pt x="55" y="3567"/>
                  </a:cubicBezTo>
                  <a:cubicBezTo>
                    <a:pt x="136" y="3567"/>
                    <a:pt x="374" y="3515"/>
                    <a:pt x="677" y="3333"/>
                  </a:cubicBezTo>
                  <a:cubicBezTo>
                    <a:pt x="1078" y="3133"/>
                    <a:pt x="1579" y="2757"/>
                    <a:pt x="1905" y="2180"/>
                  </a:cubicBezTo>
                  <a:cubicBezTo>
                    <a:pt x="2256" y="1629"/>
                    <a:pt x="2356" y="1028"/>
                    <a:pt x="2331" y="627"/>
                  </a:cubicBezTo>
                  <a:cubicBezTo>
                    <a:pt x="2306" y="226"/>
                    <a:pt x="2206" y="0"/>
                    <a:pt x="2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6"/>
            <p:cNvSpPr/>
            <p:nvPr/>
          </p:nvSpPr>
          <p:spPr>
            <a:xfrm>
              <a:off x="4205675" y="2561325"/>
              <a:ext cx="68950" cy="30025"/>
            </a:xfrm>
            <a:custGeom>
              <a:avLst/>
              <a:gdLst/>
              <a:ahLst/>
              <a:cxnLst/>
              <a:rect l="l" t="t" r="r" b="b"/>
              <a:pathLst>
                <a:path w="2758" h="1201" extrusionOk="0">
                  <a:moveTo>
                    <a:pt x="37" y="1"/>
                  </a:moveTo>
                  <a:cubicBezTo>
                    <a:pt x="32" y="1"/>
                    <a:pt x="28" y="2"/>
                    <a:pt x="25" y="5"/>
                  </a:cubicBezTo>
                  <a:cubicBezTo>
                    <a:pt x="0" y="30"/>
                    <a:pt x="75" y="180"/>
                    <a:pt x="276" y="381"/>
                  </a:cubicBezTo>
                  <a:cubicBezTo>
                    <a:pt x="476" y="556"/>
                    <a:pt x="777" y="807"/>
                    <a:pt x="1178" y="982"/>
                  </a:cubicBezTo>
                  <a:cubicBezTo>
                    <a:pt x="1465" y="1135"/>
                    <a:pt x="1782" y="1201"/>
                    <a:pt x="2060" y="1201"/>
                  </a:cubicBezTo>
                  <a:cubicBezTo>
                    <a:pt x="2147" y="1201"/>
                    <a:pt x="2229" y="1195"/>
                    <a:pt x="2306" y="1183"/>
                  </a:cubicBezTo>
                  <a:cubicBezTo>
                    <a:pt x="2607" y="1133"/>
                    <a:pt x="2757" y="1007"/>
                    <a:pt x="2757" y="982"/>
                  </a:cubicBezTo>
                  <a:cubicBezTo>
                    <a:pt x="2751" y="970"/>
                    <a:pt x="2735" y="965"/>
                    <a:pt x="2711" y="965"/>
                  </a:cubicBezTo>
                  <a:cubicBezTo>
                    <a:pt x="2640" y="965"/>
                    <a:pt x="2494" y="1007"/>
                    <a:pt x="2306" y="1007"/>
                  </a:cubicBezTo>
                  <a:cubicBezTo>
                    <a:pt x="2030" y="1007"/>
                    <a:pt x="1679" y="932"/>
                    <a:pt x="1303" y="757"/>
                  </a:cubicBezTo>
                  <a:cubicBezTo>
                    <a:pt x="614" y="424"/>
                    <a:pt x="128"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6"/>
            <p:cNvSpPr/>
            <p:nvPr/>
          </p:nvSpPr>
          <p:spPr>
            <a:xfrm>
              <a:off x="4255175" y="2606550"/>
              <a:ext cx="248775" cy="120725"/>
            </a:xfrm>
            <a:custGeom>
              <a:avLst/>
              <a:gdLst/>
              <a:ahLst/>
              <a:cxnLst/>
              <a:rect l="l" t="t" r="r" b="b"/>
              <a:pathLst>
                <a:path w="9951" h="4829" extrusionOk="0">
                  <a:moveTo>
                    <a:pt x="1805" y="0"/>
                  </a:moveTo>
                  <a:lnTo>
                    <a:pt x="0" y="1103"/>
                  </a:lnTo>
                  <a:cubicBezTo>
                    <a:pt x="752" y="2181"/>
                    <a:pt x="1654" y="3183"/>
                    <a:pt x="2757" y="3885"/>
                  </a:cubicBezTo>
                  <a:cubicBezTo>
                    <a:pt x="3685" y="4454"/>
                    <a:pt x="4772" y="4829"/>
                    <a:pt x="5885" y="4829"/>
                  </a:cubicBezTo>
                  <a:cubicBezTo>
                    <a:pt x="6095" y="4829"/>
                    <a:pt x="6306" y="4815"/>
                    <a:pt x="6516" y="4787"/>
                  </a:cubicBezTo>
                  <a:cubicBezTo>
                    <a:pt x="7845" y="4612"/>
                    <a:pt x="9198" y="3835"/>
                    <a:pt x="9950" y="2607"/>
                  </a:cubicBezTo>
                  <a:lnTo>
                    <a:pt x="9950" y="2607"/>
                  </a:lnTo>
                  <a:cubicBezTo>
                    <a:pt x="9837" y="2615"/>
                    <a:pt x="9724" y="2619"/>
                    <a:pt x="9612" y="2619"/>
                  </a:cubicBezTo>
                  <a:cubicBezTo>
                    <a:pt x="9050" y="2619"/>
                    <a:pt x="8496" y="2515"/>
                    <a:pt x="7995" y="2306"/>
                  </a:cubicBezTo>
                  <a:cubicBezTo>
                    <a:pt x="8822" y="1905"/>
                    <a:pt x="9474" y="1078"/>
                    <a:pt x="9699" y="151"/>
                  </a:cubicBezTo>
                  <a:lnTo>
                    <a:pt x="9699" y="151"/>
                  </a:lnTo>
                  <a:cubicBezTo>
                    <a:pt x="8527" y="1055"/>
                    <a:pt x="7092" y="1530"/>
                    <a:pt x="5720" y="1530"/>
                  </a:cubicBezTo>
                  <a:cubicBezTo>
                    <a:pt x="5684" y="1530"/>
                    <a:pt x="5649" y="1530"/>
                    <a:pt x="5614" y="1529"/>
                  </a:cubicBezTo>
                  <a:cubicBezTo>
                    <a:pt x="4186" y="1504"/>
                    <a:pt x="2832" y="953"/>
                    <a:pt x="1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36"/>
          <p:cNvGrpSpPr/>
          <p:nvPr/>
        </p:nvGrpSpPr>
        <p:grpSpPr>
          <a:xfrm>
            <a:off x="1806381" y="4065279"/>
            <a:ext cx="359177" cy="424258"/>
            <a:chOff x="1322600" y="2748475"/>
            <a:chExt cx="390325" cy="461050"/>
          </a:xfrm>
        </p:grpSpPr>
        <p:grpSp>
          <p:nvGrpSpPr>
            <p:cNvPr id="4534" name="Google Shape;4534;p36"/>
            <p:cNvGrpSpPr/>
            <p:nvPr/>
          </p:nvGrpSpPr>
          <p:grpSpPr>
            <a:xfrm>
              <a:off x="1350825" y="2784050"/>
              <a:ext cx="198300" cy="425475"/>
              <a:chOff x="1350825" y="2784050"/>
              <a:chExt cx="198300" cy="425475"/>
            </a:xfrm>
          </p:grpSpPr>
          <p:sp>
            <p:nvSpPr>
              <p:cNvPr id="4535" name="Google Shape;4535;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6"/>
              <p:cNvSpPr/>
              <p:nvPr/>
            </p:nvSpPr>
            <p:spPr>
              <a:xfrm>
                <a:off x="1520900" y="27840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6"/>
              <p:cNvSpPr/>
              <p:nvPr/>
            </p:nvSpPr>
            <p:spPr>
              <a:xfrm>
                <a:off x="1495175" y="3189450"/>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8" name="Google Shape;4538;p36"/>
            <p:cNvSpPr/>
            <p:nvPr/>
          </p:nvSpPr>
          <p:spPr>
            <a:xfrm>
              <a:off x="1671550" y="2748475"/>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36"/>
          <p:cNvGrpSpPr/>
          <p:nvPr/>
        </p:nvGrpSpPr>
        <p:grpSpPr>
          <a:xfrm>
            <a:off x="7505476" y="4077817"/>
            <a:ext cx="263660" cy="366240"/>
            <a:chOff x="1322600" y="2762100"/>
            <a:chExt cx="286525" cy="398000"/>
          </a:xfrm>
        </p:grpSpPr>
        <p:grpSp>
          <p:nvGrpSpPr>
            <p:cNvPr id="4542" name="Google Shape;4542;p36"/>
            <p:cNvGrpSpPr/>
            <p:nvPr/>
          </p:nvGrpSpPr>
          <p:grpSpPr>
            <a:xfrm>
              <a:off x="1350825" y="2919125"/>
              <a:ext cx="187375" cy="149125"/>
              <a:chOff x="1350825" y="2919125"/>
              <a:chExt cx="187375" cy="149125"/>
            </a:xfrm>
          </p:grpSpPr>
          <p:sp>
            <p:nvSpPr>
              <p:cNvPr id="4543" name="Google Shape;4543;p36"/>
              <p:cNvSpPr/>
              <p:nvPr/>
            </p:nvSpPr>
            <p:spPr>
              <a:xfrm>
                <a:off x="1350825" y="293675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6"/>
              <p:cNvSpPr/>
              <p:nvPr/>
            </p:nvSpPr>
            <p:spPr>
              <a:xfrm>
                <a:off x="1477400" y="2919125"/>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6"/>
              <p:cNvSpPr/>
              <p:nvPr/>
            </p:nvSpPr>
            <p:spPr>
              <a:xfrm>
                <a:off x="1512475" y="3048175"/>
                <a:ext cx="25725" cy="20075"/>
              </a:xfrm>
              <a:custGeom>
                <a:avLst/>
                <a:gdLst/>
                <a:ahLst/>
                <a:cxnLst/>
                <a:rect l="l" t="t" r="r" b="b"/>
                <a:pathLst>
                  <a:path w="1029" h="803" extrusionOk="0">
                    <a:moveTo>
                      <a:pt x="502" y="1"/>
                    </a:moveTo>
                    <a:cubicBezTo>
                      <a:pt x="1" y="1"/>
                      <a:pt x="1" y="803"/>
                      <a:pt x="502" y="803"/>
                    </a:cubicBezTo>
                    <a:cubicBezTo>
                      <a:pt x="1029" y="803"/>
                      <a:pt x="102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6" name="Google Shape;4546;p36"/>
            <p:cNvSpPr/>
            <p:nvPr/>
          </p:nvSpPr>
          <p:spPr>
            <a:xfrm>
              <a:off x="1567750" y="2775600"/>
              <a:ext cx="41375" cy="35575"/>
            </a:xfrm>
            <a:custGeom>
              <a:avLst/>
              <a:gdLst/>
              <a:ahLst/>
              <a:cxnLst/>
              <a:rect l="l" t="t" r="r" b="b"/>
              <a:pathLst>
                <a:path w="1655" h="1423" extrusionOk="0">
                  <a:moveTo>
                    <a:pt x="826" y="0"/>
                  </a:moveTo>
                  <a:cubicBezTo>
                    <a:pt x="671" y="0"/>
                    <a:pt x="520" y="58"/>
                    <a:pt x="377" y="172"/>
                  </a:cubicBezTo>
                  <a:cubicBezTo>
                    <a:pt x="51" y="423"/>
                    <a:pt x="1" y="924"/>
                    <a:pt x="302" y="1225"/>
                  </a:cubicBezTo>
                  <a:cubicBezTo>
                    <a:pt x="448" y="1359"/>
                    <a:pt x="625" y="1422"/>
                    <a:pt x="802" y="1422"/>
                  </a:cubicBezTo>
                  <a:cubicBezTo>
                    <a:pt x="988" y="1422"/>
                    <a:pt x="1175" y="1353"/>
                    <a:pt x="1329" y="1225"/>
                  </a:cubicBezTo>
                  <a:cubicBezTo>
                    <a:pt x="1655" y="924"/>
                    <a:pt x="1555" y="323"/>
                    <a:pt x="1179" y="97"/>
                  </a:cubicBezTo>
                  <a:cubicBezTo>
                    <a:pt x="1061" y="33"/>
                    <a:pt x="942"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6"/>
            <p:cNvSpPr/>
            <p:nvPr/>
          </p:nvSpPr>
          <p:spPr>
            <a:xfrm>
              <a:off x="1322600" y="276210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6"/>
            <p:cNvSpPr/>
            <p:nvPr/>
          </p:nvSpPr>
          <p:spPr>
            <a:xfrm>
              <a:off x="1322600" y="3138150"/>
              <a:ext cx="28225" cy="21950"/>
            </a:xfrm>
            <a:custGeom>
              <a:avLst/>
              <a:gdLst/>
              <a:ahLst/>
              <a:cxnLst/>
              <a:rect l="l" t="t" r="r" b="b"/>
              <a:pathLst>
                <a:path w="1129" h="878" extrusionOk="0">
                  <a:moveTo>
                    <a:pt x="552" y="0"/>
                  </a:moveTo>
                  <a:cubicBezTo>
                    <a:pt x="0" y="0"/>
                    <a:pt x="0" y="877"/>
                    <a:pt x="552" y="877"/>
                  </a:cubicBezTo>
                  <a:cubicBezTo>
                    <a:pt x="1128" y="877"/>
                    <a:pt x="11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549" name="Google Shape;4549;p36">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550" name="Google Shape;4550;p36">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551" name="Google Shape;4551;p36">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4552" name="Google Shape;4552;p36">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4553" name="Google Shape;4553;p36">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4554" name="Google Shape;4554;p36">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4555" name="Google Shape;4555;p36">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120"/>
        <p:cNvGrpSpPr/>
        <p:nvPr/>
      </p:nvGrpSpPr>
      <p:grpSpPr>
        <a:xfrm>
          <a:off x="0" y="0"/>
          <a:ext cx="0" cy="0"/>
          <a:chOff x="0" y="0"/>
          <a:chExt cx="0" cy="0"/>
        </a:xfrm>
      </p:grpSpPr>
      <p:grpSp>
        <p:nvGrpSpPr>
          <p:cNvPr id="13121" name="Google Shape;13121;p75"/>
          <p:cNvGrpSpPr/>
          <p:nvPr/>
        </p:nvGrpSpPr>
        <p:grpSpPr>
          <a:xfrm>
            <a:off x="729238" y="1179665"/>
            <a:ext cx="1636117" cy="1526144"/>
            <a:chOff x="729238" y="1179665"/>
            <a:chExt cx="1636117" cy="1526144"/>
          </a:xfrm>
        </p:grpSpPr>
        <p:grpSp>
          <p:nvGrpSpPr>
            <p:cNvPr id="13122" name="Google Shape;13122;p75"/>
            <p:cNvGrpSpPr/>
            <p:nvPr/>
          </p:nvGrpSpPr>
          <p:grpSpPr>
            <a:xfrm>
              <a:off x="729238" y="1179665"/>
              <a:ext cx="80700" cy="1526144"/>
              <a:chOff x="729238" y="1179665"/>
              <a:chExt cx="80700" cy="1526144"/>
            </a:xfrm>
          </p:grpSpPr>
          <p:sp>
            <p:nvSpPr>
              <p:cNvPr id="13123" name="Google Shape;13123;p7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75"/>
            <p:cNvGrpSpPr/>
            <p:nvPr/>
          </p:nvGrpSpPr>
          <p:grpSpPr>
            <a:xfrm>
              <a:off x="903098" y="1179665"/>
              <a:ext cx="80700" cy="1526144"/>
              <a:chOff x="903098" y="1179665"/>
              <a:chExt cx="80700" cy="1526144"/>
            </a:xfrm>
          </p:grpSpPr>
          <p:sp>
            <p:nvSpPr>
              <p:cNvPr id="13134" name="Google Shape;13134;p7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75"/>
            <p:cNvGrpSpPr/>
            <p:nvPr/>
          </p:nvGrpSpPr>
          <p:grpSpPr>
            <a:xfrm>
              <a:off x="1076958" y="1179665"/>
              <a:ext cx="80700" cy="1526144"/>
              <a:chOff x="1076958" y="1179665"/>
              <a:chExt cx="80700" cy="1526144"/>
            </a:xfrm>
          </p:grpSpPr>
          <p:sp>
            <p:nvSpPr>
              <p:cNvPr id="13145" name="Google Shape;13145;p7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5"/>
            <p:cNvGrpSpPr/>
            <p:nvPr/>
          </p:nvGrpSpPr>
          <p:grpSpPr>
            <a:xfrm>
              <a:off x="1247707" y="1179665"/>
              <a:ext cx="80700" cy="1526144"/>
              <a:chOff x="1247707" y="1179665"/>
              <a:chExt cx="80700" cy="1526144"/>
            </a:xfrm>
          </p:grpSpPr>
          <p:sp>
            <p:nvSpPr>
              <p:cNvPr id="13156" name="Google Shape;13156;p7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75"/>
            <p:cNvGrpSpPr/>
            <p:nvPr/>
          </p:nvGrpSpPr>
          <p:grpSpPr>
            <a:xfrm>
              <a:off x="1421567" y="1179665"/>
              <a:ext cx="80700" cy="1526144"/>
              <a:chOff x="1421567" y="1179665"/>
              <a:chExt cx="80700" cy="1526144"/>
            </a:xfrm>
          </p:grpSpPr>
          <p:sp>
            <p:nvSpPr>
              <p:cNvPr id="13167" name="Google Shape;13167;p7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75"/>
            <p:cNvGrpSpPr/>
            <p:nvPr/>
          </p:nvGrpSpPr>
          <p:grpSpPr>
            <a:xfrm>
              <a:off x="1592327" y="1179665"/>
              <a:ext cx="80700" cy="1526144"/>
              <a:chOff x="1592327" y="1179665"/>
              <a:chExt cx="80700" cy="1526144"/>
            </a:xfrm>
          </p:grpSpPr>
          <p:sp>
            <p:nvSpPr>
              <p:cNvPr id="13178" name="Google Shape;13178;p7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75"/>
            <p:cNvGrpSpPr/>
            <p:nvPr/>
          </p:nvGrpSpPr>
          <p:grpSpPr>
            <a:xfrm>
              <a:off x="1766187" y="1179665"/>
              <a:ext cx="80700" cy="1526144"/>
              <a:chOff x="1766187" y="1179665"/>
              <a:chExt cx="80700" cy="1526144"/>
            </a:xfrm>
          </p:grpSpPr>
          <p:sp>
            <p:nvSpPr>
              <p:cNvPr id="13189" name="Google Shape;13189;p7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75"/>
            <p:cNvGrpSpPr/>
            <p:nvPr/>
          </p:nvGrpSpPr>
          <p:grpSpPr>
            <a:xfrm>
              <a:off x="1936935" y="1179665"/>
              <a:ext cx="80700" cy="1526144"/>
              <a:chOff x="1936935" y="1179665"/>
              <a:chExt cx="80700" cy="1526144"/>
            </a:xfrm>
          </p:grpSpPr>
          <p:sp>
            <p:nvSpPr>
              <p:cNvPr id="13200" name="Google Shape;13200;p7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75"/>
            <p:cNvGrpSpPr/>
            <p:nvPr/>
          </p:nvGrpSpPr>
          <p:grpSpPr>
            <a:xfrm>
              <a:off x="2110795" y="1179665"/>
              <a:ext cx="80700" cy="1526144"/>
              <a:chOff x="2110795" y="1179665"/>
              <a:chExt cx="80700" cy="1526144"/>
            </a:xfrm>
          </p:grpSpPr>
          <p:sp>
            <p:nvSpPr>
              <p:cNvPr id="13211" name="Google Shape;13211;p7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75"/>
            <p:cNvGrpSpPr/>
            <p:nvPr/>
          </p:nvGrpSpPr>
          <p:grpSpPr>
            <a:xfrm>
              <a:off x="2284655" y="1179665"/>
              <a:ext cx="80700" cy="1526144"/>
              <a:chOff x="2284655" y="1179665"/>
              <a:chExt cx="80700" cy="1526144"/>
            </a:xfrm>
          </p:grpSpPr>
          <p:sp>
            <p:nvSpPr>
              <p:cNvPr id="13222" name="Google Shape;13222;p7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32" name="Google Shape;13232;p75"/>
          <p:cNvGrpSpPr/>
          <p:nvPr/>
        </p:nvGrpSpPr>
        <p:grpSpPr>
          <a:xfrm>
            <a:off x="2623904" y="1198803"/>
            <a:ext cx="1364248" cy="1102133"/>
            <a:chOff x="2623904" y="1198803"/>
            <a:chExt cx="1364248" cy="1102133"/>
          </a:xfrm>
        </p:grpSpPr>
        <p:grpSp>
          <p:nvGrpSpPr>
            <p:cNvPr id="13233" name="Google Shape;13233;p75"/>
            <p:cNvGrpSpPr/>
            <p:nvPr/>
          </p:nvGrpSpPr>
          <p:grpSpPr>
            <a:xfrm>
              <a:off x="2623907" y="1198803"/>
              <a:ext cx="1364245" cy="273000"/>
              <a:chOff x="2623907" y="1198803"/>
              <a:chExt cx="1364245" cy="273000"/>
            </a:xfrm>
          </p:grpSpPr>
          <p:sp>
            <p:nvSpPr>
              <p:cNvPr id="13234" name="Google Shape;1323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75"/>
            <p:cNvGrpSpPr/>
            <p:nvPr/>
          </p:nvGrpSpPr>
          <p:grpSpPr>
            <a:xfrm>
              <a:off x="2623904" y="1476964"/>
              <a:ext cx="1364245" cy="273000"/>
              <a:chOff x="2623904" y="1476964"/>
              <a:chExt cx="1364245" cy="273000"/>
            </a:xfrm>
          </p:grpSpPr>
          <p:sp>
            <p:nvSpPr>
              <p:cNvPr id="13240" name="Google Shape;13240;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75"/>
            <p:cNvGrpSpPr/>
            <p:nvPr/>
          </p:nvGrpSpPr>
          <p:grpSpPr>
            <a:xfrm>
              <a:off x="2623907" y="1749775"/>
              <a:ext cx="1364245" cy="273000"/>
              <a:chOff x="2623907" y="1749775"/>
              <a:chExt cx="1364245" cy="273000"/>
            </a:xfrm>
          </p:grpSpPr>
          <p:sp>
            <p:nvSpPr>
              <p:cNvPr id="13246" name="Google Shape;13246;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75"/>
            <p:cNvGrpSpPr/>
            <p:nvPr/>
          </p:nvGrpSpPr>
          <p:grpSpPr>
            <a:xfrm>
              <a:off x="2623904" y="2027936"/>
              <a:ext cx="1364245" cy="273000"/>
              <a:chOff x="2623904" y="2027936"/>
              <a:chExt cx="1364245" cy="273000"/>
            </a:xfrm>
          </p:grpSpPr>
          <p:sp>
            <p:nvSpPr>
              <p:cNvPr id="13252" name="Google Shape;13252;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57" name="Google Shape;13257;p75"/>
          <p:cNvGrpSpPr/>
          <p:nvPr/>
        </p:nvGrpSpPr>
        <p:grpSpPr>
          <a:xfrm>
            <a:off x="2613365" y="2657876"/>
            <a:ext cx="1387541" cy="159124"/>
            <a:chOff x="3200660" y="2180272"/>
            <a:chExt cx="2563824" cy="378237"/>
          </a:xfrm>
        </p:grpSpPr>
        <p:sp>
          <p:nvSpPr>
            <p:cNvPr id="13258" name="Google Shape;13258;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75"/>
          <p:cNvGrpSpPr/>
          <p:nvPr/>
        </p:nvGrpSpPr>
        <p:grpSpPr>
          <a:xfrm>
            <a:off x="2609890" y="2935640"/>
            <a:ext cx="1390502" cy="159625"/>
            <a:chOff x="3530150" y="2790075"/>
            <a:chExt cx="1962600" cy="225300"/>
          </a:xfrm>
        </p:grpSpPr>
        <p:sp>
          <p:nvSpPr>
            <p:cNvPr id="13277" name="Google Shape;13277;p7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75"/>
          <p:cNvGrpSpPr/>
          <p:nvPr/>
        </p:nvGrpSpPr>
        <p:grpSpPr>
          <a:xfrm>
            <a:off x="2609948" y="3213905"/>
            <a:ext cx="1411629" cy="154175"/>
            <a:chOff x="3558802" y="4011244"/>
            <a:chExt cx="1866000" cy="111600"/>
          </a:xfrm>
        </p:grpSpPr>
        <p:sp>
          <p:nvSpPr>
            <p:cNvPr id="13280" name="Google Shape;13280;p7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75"/>
          <p:cNvGrpSpPr/>
          <p:nvPr/>
        </p:nvGrpSpPr>
        <p:grpSpPr>
          <a:xfrm>
            <a:off x="2610235" y="2419475"/>
            <a:ext cx="1383503" cy="119761"/>
            <a:chOff x="3465975" y="2270258"/>
            <a:chExt cx="1986364" cy="171947"/>
          </a:xfrm>
        </p:grpSpPr>
        <p:sp>
          <p:nvSpPr>
            <p:cNvPr id="13283" name="Google Shape;13283;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75"/>
          <p:cNvGrpSpPr/>
          <p:nvPr/>
        </p:nvGrpSpPr>
        <p:grpSpPr>
          <a:xfrm>
            <a:off x="2621243" y="3783248"/>
            <a:ext cx="1369531" cy="195460"/>
            <a:chOff x="723300" y="4253549"/>
            <a:chExt cx="2276482" cy="324900"/>
          </a:xfrm>
        </p:grpSpPr>
        <p:sp>
          <p:nvSpPr>
            <p:cNvPr id="13292" name="Google Shape;13292;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75"/>
          <p:cNvGrpSpPr/>
          <p:nvPr/>
        </p:nvGrpSpPr>
        <p:grpSpPr>
          <a:xfrm>
            <a:off x="2610803" y="3484489"/>
            <a:ext cx="1389066" cy="180119"/>
            <a:chOff x="705948" y="3788465"/>
            <a:chExt cx="2308953" cy="299400"/>
          </a:xfrm>
        </p:grpSpPr>
        <p:sp>
          <p:nvSpPr>
            <p:cNvPr id="13298" name="Google Shape;13298;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3" name="Google Shape;13303;p75"/>
          <p:cNvGrpSpPr/>
          <p:nvPr/>
        </p:nvGrpSpPr>
        <p:grpSpPr>
          <a:xfrm>
            <a:off x="4207794" y="2088443"/>
            <a:ext cx="1433821" cy="191501"/>
            <a:chOff x="4273350" y="2088443"/>
            <a:chExt cx="1433821" cy="191501"/>
          </a:xfrm>
        </p:grpSpPr>
        <p:grpSp>
          <p:nvGrpSpPr>
            <p:cNvPr id="13304" name="Google Shape;13304;p75"/>
            <p:cNvGrpSpPr/>
            <p:nvPr/>
          </p:nvGrpSpPr>
          <p:grpSpPr>
            <a:xfrm>
              <a:off x="4273350" y="2088443"/>
              <a:ext cx="1433821" cy="0"/>
              <a:chOff x="5224975" y="2962250"/>
              <a:chExt cx="1544400" cy="0"/>
            </a:xfrm>
          </p:grpSpPr>
          <p:cxnSp>
            <p:nvCxnSpPr>
              <p:cNvPr id="13305" name="Google Shape;13305;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3306" name="Google Shape;13306;p7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3307" name="Google Shape;13307;p75"/>
            <p:cNvGrpSpPr/>
            <p:nvPr/>
          </p:nvGrpSpPr>
          <p:grpSpPr>
            <a:xfrm>
              <a:off x="4273350" y="2279944"/>
              <a:ext cx="1433821" cy="0"/>
              <a:chOff x="5224975" y="2962250"/>
              <a:chExt cx="1544400" cy="0"/>
            </a:xfrm>
          </p:grpSpPr>
          <p:cxnSp>
            <p:nvCxnSpPr>
              <p:cNvPr id="13308" name="Google Shape;13308;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3309" name="Google Shape;13309;p7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3310" name="Google Shape;13310;p75"/>
          <p:cNvGrpSpPr/>
          <p:nvPr/>
        </p:nvGrpSpPr>
        <p:grpSpPr>
          <a:xfrm>
            <a:off x="2658741" y="4097347"/>
            <a:ext cx="1304609" cy="294074"/>
            <a:chOff x="2658741" y="4097347"/>
            <a:chExt cx="1304609" cy="294074"/>
          </a:xfrm>
        </p:grpSpPr>
        <p:grpSp>
          <p:nvGrpSpPr>
            <p:cNvPr id="13311" name="Google Shape;13311;p75"/>
            <p:cNvGrpSpPr/>
            <p:nvPr/>
          </p:nvGrpSpPr>
          <p:grpSpPr>
            <a:xfrm>
              <a:off x="2658741" y="4097347"/>
              <a:ext cx="118572" cy="294074"/>
              <a:chOff x="3343310" y="4475555"/>
              <a:chExt cx="127717" cy="316753"/>
            </a:xfrm>
          </p:grpSpPr>
          <p:sp>
            <p:nvSpPr>
              <p:cNvPr id="13312" name="Google Shape;13312;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75"/>
            <p:cNvGrpSpPr/>
            <p:nvPr/>
          </p:nvGrpSpPr>
          <p:grpSpPr>
            <a:xfrm>
              <a:off x="3815519" y="4098388"/>
              <a:ext cx="147831" cy="291991"/>
              <a:chOff x="3527539" y="4476677"/>
              <a:chExt cx="159232" cy="314510"/>
            </a:xfrm>
          </p:grpSpPr>
          <p:sp>
            <p:nvSpPr>
              <p:cNvPr id="13315" name="Google Shape;13315;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75"/>
            <p:cNvGrpSpPr/>
            <p:nvPr/>
          </p:nvGrpSpPr>
          <p:grpSpPr>
            <a:xfrm>
              <a:off x="3511696" y="4098388"/>
              <a:ext cx="147831" cy="291991"/>
              <a:chOff x="3527539" y="4476677"/>
              <a:chExt cx="159232" cy="314510"/>
            </a:xfrm>
          </p:grpSpPr>
          <p:sp>
            <p:nvSpPr>
              <p:cNvPr id="13318" name="Google Shape;13318;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75"/>
            <p:cNvGrpSpPr/>
            <p:nvPr/>
          </p:nvGrpSpPr>
          <p:grpSpPr>
            <a:xfrm>
              <a:off x="3207874" y="4098388"/>
              <a:ext cx="147831" cy="291991"/>
              <a:chOff x="3527539" y="4476677"/>
              <a:chExt cx="159232" cy="314510"/>
            </a:xfrm>
          </p:grpSpPr>
          <p:sp>
            <p:nvSpPr>
              <p:cNvPr id="13321" name="Google Shape;13321;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75"/>
            <p:cNvGrpSpPr/>
            <p:nvPr/>
          </p:nvGrpSpPr>
          <p:grpSpPr>
            <a:xfrm>
              <a:off x="2933305" y="4097347"/>
              <a:ext cx="118572" cy="294074"/>
              <a:chOff x="3343310" y="4475555"/>
              <a:chExt cx="127717" cy="316753"/>
            </a:xfrm>
          </p:grpSpPr>
          <p:sp>
            <p:nvSpPr>
              <p:cNvPr id="13324" name="Google Shape;133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26" name="Google Shape;13326;p75"/>
          <p:cNvGrpSpPr/>
          <p:nvPr/>
        </p:nvGrpSpPr>
        <p:grpSpPr>
          <a:xfrm>
            <a:off x="4209349" y="1176041"/>
            <a:ext cx="1430711" cy="751237"/>
            <a:chOff x="5159450" y="1919950"/>
            <a:chExt cx="1541050" cy="862500"/>
          </a:xfrm>
        </p:grpSpPr>
        <p:sp>
          <p:nvSpPr>
            <p:cNvPr id="13327" name="Google Shape;13327;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3328" name="Google Shape;13328;p75"/>
            <p:cNvGrpSpPr/>
            <p:nvPr/>
          </p:nvGrpSpPr>
          <p:grpSpPr>
            <a:xfrm>
              <a:off x="5159450" y="1919950"/>
              <a:ext cx="1541050" cy="862500"/>
              <a:chOff x="5159450" y="1919950"/>
              <a:chExt cx="1541050" cy="862500"/>
            </a:xfrm>
          </p:grpSpPr>
          <p:cxnSp>
            <p:nvCxnSpPr>
              <p:cNvPr id="13329" name="Google Shape;13329;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330" name="Google Shape;13330;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331" name="Google Shape;13331;p75"/>
          <p:cNvGrpSpPr/>
          <p:nvPr/>
        </p:nvGrpSpPr>
        <p:grpSpPr>
          <a:xfrm>
            <a:off x="4257486" y="2439811"/>
            <a:ext cx="1334436" cy="967914"/>
            <a:chOff x="4294923" y="2439811"/>
            <a:chExt cx="1334436" cy="967914"/>
          </a:xfrm>
        </p:grpSpPr>
        <p:grpSp>
          <p:nvGrpSpPr>
            <p:cNvPr id="13332" name="Google Shape;13332;p75"/>
            <p:cNvGrpSpPr/>
            <p:nvPr/>
          </p:nvGrpSpPr>
          <p:grpSpPr>
            <a:xfrm>
              <a:off x="4960455" y="2469658"/>
              <a:ext cx="668904" cy="885524"/>
              <a:chOff x="4960455" y="2469658"/>
              <a:chExt cx="668904" cy="885524"/>
            </a:xfrm>
          </p:grpSpPr>
          <p:sp>
            <p:nvSpPr>
              <p:cNvPr id="13333" name="Google Shape;13333;p7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75"/>
            <p:cNvGrpSpPr/>
            <p:nvPr/>
          </p:nvGrpSpPr>
          <p:grpSpPr>
            <a:xfrm>
              <a:off x="4294923" y="2469658"/>
              <a:ext cx="668951" cy="885524"/>
              <a:chOff x="4294923" y="2469658"/>
              <a:chExt cx="668951" cy="885524"/>
            </a:xfrm>
          </p:grpSpPr>
          <p:sp>
            <p:nvSpPr>
              <p:cNvPr id="13340" name="Google Shape;13340;p7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6" name="Google Shape;13346;p7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75"/>
          <p:cNvGrpSpPr/>
          <p:nvPr/>
        </p:nvGrpSpPr>
        <p:grpSpPr>
          <a:xfrm>
            <a:off x="4243690" y="3494256"/>
            <a:ext cx="1430949" cy="897289"/>
            <a:chOff x="4351371" y="3547942"/>
            <a:chExt cx="1345130" cy="843475"/>
          </a:xfrm>
        </p:grpSpPr>
        <p:grpSp>
          <p:nvGrpSpPr>
            <p:cNvPr id="13348" name="Google Shape;13348;p75"/>
            <p:cNvGrpSpPr/>
            <p:nvPr/>
          </p:nvGrpSpPr>
          <p:grpSpPr>
            <a:xfrm>
              <a:off x="4351371" y="4209917"/>
              <a:ext cx="1345130" cy="181500"/>
              <a:chOff x="4351371" y="4209917"/>
              <a:chExt cx="1345130" cy="181500"/>
            </a:xfrm>
          </p:grpSpPr>
          <p:sp>
            <p:nvSpPr>
              <p:cNvPr id="13349" name="Google Shape;13349;p7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50" name="Google Shape;13350;p7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3351" name="Google Shape;13351;p75"/>
            <p:cNvGrpSpPr/>
            <p:nvPr/>
          </p:nvGrpSpPr>
          <p:grpSpPr>
            <a:xfrm>
              <a:off x="4403010" y="3985221"/>
              <a:ext cx="1109518" cy="181500"/>
              <a:chOff x="4403010" y="3985221"/>
              <a:chExt cx="1109518" cy="181500"/>
            </a:xfrm>
          </p:grpSpPr>
          <p:sp>
            <p:nvSpPr>
              <p:cNvPr id="13352" name="Google Shape;13352;p7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53" name="Google Shape;13353;p7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3354" name="Google Shape;13354;p75"/>
            <p:cNvGrpSpPr/>
            <p:nvPr/>
          </p:nvGrpSpPr>
          <p:grpSpPr>
            <a:xfrm>
              <a:off x="4618704" y="3766582"/>
              <a:ext cx="807858" cy="181500"/>
              <a:chOff x="4618704" y="3766582"/>
              <a:chExt cx="807858" cy="181500"/>
            </a:xfrm>
          </p:grpSpPr>
          <p:sp>
            <p:nvSpPr>
              <p:cNvPr id="13355" name="Google Shape;13355;p7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56" name="Google Shape;13356;p7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3357" name="Google Shape;13357;p75"/>
            <p:cNvGrpSpPr/>
            <p:nvPr/>
          </p:nvGrpSpPr>
          <p:grpSpPr>
            <a:xfrm>
              <a:off x="4735238" y="3547942"/>
              <a:ext cx="462839" cy="181500"/>
              <a:chOff x="4735238" y="3547942"/>
              <a:chExt cx="462839" cy="181500"/>
            </a:xfrm>
          </p:grpSpPr>
          <p:sp>
            <p:nvSpPr>
              <p:cNvPr id="13358" name="Google Shape;13358;p7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59" name="Google Shape;13359;p7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360" name="Google Shape;13360;p75"/>
          <p:cNvGrpSpPr/>
          <p:nvPr/>
        </p:nvGrpSpPr>
        <p:grpSpPr>
          <a:xfrm>
            <a:off x="7420047" y="2429580"/>
            <a:ext cx="1020955" cy="928853"/>
            <a:chOff x="926675" y="238125"/>
            <a:chExt cx="5755100" cy="5232975"/>
          </a:xfrm>
        </p:grpSpPr>
        <p:sp>
          <p:nvSpPr>
            <p:cNvPr id="13361" name="Google Shape;13361;p7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75"/>
          <p:cNvGrpSpPr/>
          <p:nvPr/>
        </p:nvGrpSpPr>
        <p:grpSpPr>
          <a:xfrm>
            <a:off x="727421" y="2828315"/>
            <a:ext cx="1695374" cy="1560837"/>
            <a:chOff x="727421" y="2828315"/>
            <a:chExt cx="1695374" cy="1560837"/>
          </a:xfrm>
        </p:grpSpPr>
        <p:grpSp>
          <p:nvGrpSpPr>
            <p:cNvPr id="13366" name="Google Shape;13366;p75"/>
            <p:cNvGrpSpPr/>
            <p:nvPr/>
          </p:nvGrpSpPr>
          <p:grpSpPr>
            <a:xfrm>
              <a:off x="727421" y="2828315"/>
              <a:ext cx="1695374" cy="1560837"/>
              <a:chOff x="734799" y="2782450"/>
              <a:chExt cx="1571100" cy="1577400"/>
            </a:xfrm>
          </p:grpSpPr>
          <p:cxnSp>
            <p:nvCxnSpPr>
              <p:cNvPr id="13367" name="Google Shape;13367;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368" name="Google Shape;13368;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369" name="Google Shape;13369;p75"/>
            <p:cNvGrpSpPr/>
            <p:nvPr/>
          </p:nvGrpSpPr>
          <p:grpSpPr>
            <a:xfrm>
              <a:off x="819108" y="2882501"/>
              <a:ext cx="1556791" cy="1426186"/>
              <a:chOff x="819108" y="2882501"/>
              <a:chExt cx="1556791" cy="1426186"/>
            </a:xfrm>
          </p:grpSpPr>
          <p:grpSp>
            <p:nvGrpSpPr>
              <p:cNvPr id="13370" name="Google Shape;13370;p75"/>
              <p:cNvGrpSpPr/>
              <p:nvPr/>
            </p:nvGrpSpPr>
            <p:grpSpPr>
              <a:xfrm>
                <a:off x="819108" y="2882501"/>
                <a:ext cx="103104" cy="1426186"/>
                <a:chOff x="4674013" y="3100904"/>
                <a:chExt cx="122758" cy="1698043"/>
              </a:xfrm>
            </p:grpSpPr>
            <p:sp>
              <p:nvSpPr>
                <p:cNvPr id="13371" name="Google Shape;13371;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8" name="Google Shape;13378;p75"/>
              <p:cNvGrpSpPr/>
              <p:nvPr/>
            </p:nvGrpSpPr>
            <p:grpSpPr>
              <a:xfrm>
                <a:off x="1062475" y="2882501"/>
                <a:ext cx="103104" cy="1426186"/>
                <a:chOff x="4940438" y="3100904"/>
                <a:chExt cx="122758" cy="1698043"/>
              </a:xfrm>
            </p:grpSpPr>
            <p:sp>
              <p:nvSpPr>
                <p:cNvPr id="13379" name="Google Shape;13379;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75"/>
              <p:cNvGrpSpPr/>
              <p:nvPr/>
            </p:nvGrpSpPr>
            <p:grpSpPr>
              <a:xfrm>
                <a:off x="1299324" y="2882501"/>
                <a:ext cx="103104" cy="1426186"/>
                <a:chOff x="5206863" y="3100904"/>
                <a:chExt cx="122758" cy="1698043"/>
              </a:xfrm>
            </p:grpSpPr>
            <p:sp>
              <p:nvSpPr>
                <p:cNvPr id="13387" name="Google Shape;13387;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75"/>
              <p:cNvGrpSpPr/>
              <p:nvPr/>
            </p:nvGrpSpPr>
            <p:grpSpPr>
              <a:xfrm>
                <a:off x="1786057" y="2882501"/>
                <a:ext cx="103104" cy="1426186"/>
                <a:chOff x="6006138" y="3143629"/>
                <a:chExt cx="122758" cy="1698043"/>
              </a:xfrm>
            </p:grpSpPr>
            <p:sp>
              <p:nvSpPr>
                <p:cNvPr id="13395" name="Google Shape;13395;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5"/>
              <p:cNvGrpSpPr/>
              <p:nvPr/>
            </p:nvGrpSpPr>
            <p:grpSpPr>
              <a:xfrm>
                <a:off x="2029422" y="2882501"/>
                <a:ext cx="103104" cy="1426186"/>
                <a:chOff x="6805413" y="3100904"/>
                <a:chExt cx="122758" cy="1698043"/>
              </a:xfrm>
            </p:grpSpPr>
            <p:sp>
              <p:nvSpPr>
                <p:cNvPr id="13403" name="Google Shape;13403;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75"/>
              <p:cNvGrpSpPr/>
              <p:nvPr/>
            </p:nvGrpSpPr>
            <p:grpSpPr>
              <a:xfrm>
                <a:off x="2272795" y="2882501"/>
                <a:ext cx="103104" cy="1426186"/>
                <a:chOff x="5206863" y="3100904"/>
                <a:chExt cx="122758" cy="1698043"/>
              </a:xfrm>
            </p:grpSpPr>
            <p:sp>
              <p:nvSpPr>
                <p:cNvPr id="13411" name="Google Shape;13411;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75"/>
              <p:cNvGrpSpPr/>
              <p:nvPr/>
            </p:nvGrpSpPr>
            <p:grpSpPr>
              <a:xfrm>
                <a:off x="1542694" y="2882501"/>
                <a:ext cx="103104" cy="1426186"/>
                <a:chOff x="6006138" y="3143629"/>
                <a:chExt cx="122758" cy="1698043"/>
              </a:xfrm>
            </p:grpSpPr>
            <p:sp>
              <p:nvSpPr>
                <p:cNvPr id="13419" name="Google Shape;13419;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426" name="Google Shape;13426;p75"/>
          <p:cNvGrpSpPr/>
          <p:nvPr/>
        </p:nvGrpSpPr>
        <p:grpSpPr>
          <a:xfrm>
            <a:off x="5683472" y="3518037"/>
            <a:ext cx="2749952" cy="870677"/>
            <a:chOff x="238125" y="1725700"/>
            <a:chExt cx="7139025" cy="2260325"/>
          </a:xfrm>
        </p:grpSpPr>
        <p:sp>
          <p:nvSpPr>
            <p:cNvPr id="13427" name="Google Shape;13427;p7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75"/>
          <p:cNvGrpSpPr/>
          <p:nvPr/>
        </p:nvGrpSpPr>
        <p:grpSpPr>
          <a:xfrm>
            <a:off x="5953636" y="2459783"/>
            <a:ext cx="1105452" cy="916747"/>
            <a:chOff x="5249100" y="1210600"/>
            <a:chExt cx="3502700" cy="2904775"/>
          </a:xfrm>
        </p:grpSpPr>
        <p:sp>
          <p:nvSpPr>
            <p:cNvPr id="13438" name="Google Shape;13438;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42" name="Google Shape;13442;p7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3443" name="Google Shape;13443;p7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3444" name="Google Shape;13444;p7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3445" name="Google Shape;13445;p7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3446" name="Google Shape;13446;p7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75"/>
          <p:cNvGrpSpPr/>
          <p:nvPr/>
        </p:nvGrpSpPr>
        <p:grpSpPr>
          <a:xfrm>
            <a:off x="7136183" y="1179201"/>
            <a:ext cx="1304650" cy="1124856"/>
            <a:chOff x="7287122" y="1165658"/>
            <a:chExt cx="1219413" cy="1051365"/>
          </a:xfrm>
        </p:grpSpPr>
        <p:grpSp>
          <p:nvGrpSpPr>
            <p:cNvPr id="13448" name="Google Shape;13448;p75"/>
            <p:cNvGrpSpPr/>
            <p:nvPr/>
          </p:nvGrpSpPr>
          <p:grpSpPr>
            <a:xfrm>
              <a:off x="7287122" y="1969723"/>
              <a:ext cx="1219413" cy="247300"/>
              <a:chOff x="7287122" y="1969723"/>
              <a:chExt cx="1219413" cy="247300"/>
            </a:xfrm>
          </p:grpSpPr>
          <p:sp>
            <p:nvSpPr>
              <p:cNvPr id="13449" name="Google Shape;13449;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0" name="Google Shape;13450;p75"/>
              <p:cNvGrpSpPr/>
              <p:nvPr/>
            </p:nvGrpSpPr>
            <p:grpSpPr>
              <a:xfrm>
                <a:off x="7287122" y="2063892"/>
                <a:ext cx="1151753" cy="73428"/>
                <a:chOff x="7287122" y="2063892"/>
                <a:chExt cx="1151753" cy="73428"/>
              </a:xfrm>
            </p:grpSpPr>
            <p:sp>
              <p:nvSpPr>
                <p:cNvPr id="13451" name="Google Shape;13451;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52" name="Google Shape;13452;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3453" name="Google Shape;13453;p75"/>
            <p:cNvGrpSpPr/>
            <p:nvPr/>
          </p:nvGrpSpPr>
          <p:grpSpPr>
            <a:xfrm>
              <a:off x="7287122" y="1712201"/>
              <a:ext cx="1219403" cy="246767"/>
              <a:chOff x="7287122" y="1712201"/>
              <a:chExt cx="1219403" cy="246767"/>
            </a:xfrm>
          </p:grpSpPr>
          <p:sp>
            <p:nvSpPr>
              <p:cNvPr id="13454" name="Google Shape;13454;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5" name="Google Shape;13455;p75"/>
              <p:cNvGrpSpPr/>
              <p:nvPr/>
            </p:nvGrpSpPr>
            <p:grpSpPr>
              <a:xfrm>
                <a:off x="7287122" y="1842861"/>
                <a:ext cx="1005303" cy="73419"/>
                <a:chOff x="7287122" y="1842861"/>
                <a:chExt cx="1005303" cy="73419"/>
              </a:xfrm>
            </p:grpSpPr>
            <p:sp>
              <p:nvSpPr>
                <p:cNvPr id="13456" name="Google Shape;13456;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57" name="Google Shape;13457;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3458" name="Google Shape;13458;p75"/>
            <p:cNvGrpSpPr/>
            <p:nvPr/>
          </p:nvGrpSpPr>
          <p:grpSpPr>
            <a:xfrm>
              <a:off x="7287122" y="1447520"/>
              <a:ext cx="1219403" cy="286667"/>
              <a:chOff x="7287122" y="1447520"/>
              <a:chExt cx="1219403" cy="286667"/>
            </a:xfrm>
          </p:grpSpPr>
          <p:sp>
            <p:nvSpPr>
              <p:cNvPr id="13459" name="Google Shape;13459;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0" name="Google Shape;13460;p75"/>
              <p:cNvGrpSpPr/>
              <p:nvPr/>
            </p:nvGrpSpPr>
            <p:grpSpPr>
              <a:xfrm>
                <a:off x="7287122" y="1581977"/>
                <a:ext cx="852803" cy="73428"/>
                <a:chOff x="7287122" y="1581977"/>
                <a:chExt cx="852803" cy="73428"/>
              </a:xfrm>
            </p:grpSpPr>
            <p:sp>
              <p:nvSpPr>
                <p:cNvPr id="13461" name="Google Shape;13461;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62" name="Google Shape;13462;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3463" name="Google Shape;13463;p75"/>
            <p:cNvGrpSpPr/>
            <p:nvPr/>
          </p:nvGrpSpPr>
          <p:grpSpPr>
            <a:xfrm>
              <a:off x="7287122" y="1165658"/>
              <a:ext cx="1219403" cy="344253"/>
              <a:chOff x="7287122" y="1165658"/>
              <a:chExt cx="1219403" cy="344253"/>
            </a:xfrm>
          </p:grpSpPr>
          <p:sp>
            <p:nvSpPr>
              <p:cNvPr id="13464" name="Google Shape;13464;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5" name="Google Shape;13465;p75"/>
              <p:cNvGrpSpPr/>
              <p:nvPr/>
            </p:nvGrpSpPr>
            <p:grpSpPr>
              <a:xfrm>
                <a:off x="7287122" y="1341025"/>
                <a:ext cx="695703" cy="73419"/>
                <a:chOff x="7287122" y="1341025"/>
                <a:chExt cx="695703" cy="73419"/>
              </a:xfrm>
            </p:grpSpPr>
            <p:sp>
              <p:nvSpPr>
                <p:cNvPr id="13466" name="Google Shape;13466;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67" name="Google Shape;13467;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3468" name="Google Shape;13468;p75"/>
          <p:cNvGrpSpPr/>
          <p:nvPr/>
        </p:nvGrpSpPr>
        <p:grpSpPr>
          <a:xfrm>
            <a:off x="5802676" y="1185224"/>
            <a:ext cx="1397729" cy="1098540"/>
            <a:chOff x="5900602" y="1193063"/>
            <a:chExt cx="1299851" cy="1021707"/>
          </a:xfrm>
        </p:grpSpPr>
        <p:grpSp>
          <p:nvGrpSpPr>
            <p:cNvPr id="13469" name="Google Shape;13469;p75"/>
            <p:cNvGrpSpPr/>
            <p:nvPr/>
          </p:nvGrpSpPr>
          <p:grpSpPr>
            <a:xfrm>
              <a:off x="6520337" y="1193063"/>
              <a:ext cx="341815" cy="799959"/>
              <a:chOff x="6520337" y="1193063"/>
              <a:chExt cx="341815" cy="799959"/>
            </a:xfrm>
          </p:grpSpPr>
          <p:grpSp>
            <p:nvGrpSpPr>
              <p:cNvPr id="13470" name="Google Shape;13470;p75"/>
              <p:cNvGrpSpPr/>
              <p:nvPr/>
            </p:nvGrpSpPr>
            <p:grpSpPr>
              <a:xfrm>
                <a:off x="6520337" y="1589527"/>
                <a:ext cx="213950" cy="403494"/>
                <a:chOff x="6520337" y="1589527"/>
                <a:chExt cx="213950" cy="403494"/>
              </a:xfrm>
            </p:grpSpPr>
            <p:sp>
              <p:nvSpPr>
                <p:cNvPr id="13471" name="Google Shape;13471;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75"/>
              <p:cNvGrpSpPr/>
              <p:nvPr/>
            </p:nvGrpSpPr>
            <p:grpSpPr>
              <a:xfrm>
                <a:off x="6577204" y="1193063"/>
                <a:ext cx="284947" cy="464512"/>
                <a:chOff x="6577204" y="1193063"/>
                <a:chExt cx="284947" cy="464512"/>
              </a:xfrm>
            </p:grpSpPr>
            <p:sp>
              <p:nvSpPr>
                <p:cNvPr id="13474" name="Google Shape;13474;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75" name="Google Shape;13475;p7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476" name="Google Shape;13476;p75"/>
            <p:cNvGrpSpPr/>
            <p:nvPr/>
          </p:nvGrpSpPr>
          <p:grpSpPr>
            <a:xfrm>
              <a:off x="6238903" y="1193063"/>
              <a:ext cx="300475" cy="900152"/>
              <a:chOff x="6238903" y="1193063"/>
              <a:chExt cx="300475" cy="900152"/>
            </a:xfrm>
          </p:grpSpPr>
          <p:grpSp>
            <p:nvGrpSpPr>
              <p:cNvPr id="13477" name="Google Shape;13477;p75"/>
              <p:cNvGrpSpPr/>
              <p:nvPr/>
            </p:nvGrpSpPr>
            <p:grpSpPr>
              <a:xfrm>
                <a:off x="6290865" y="1489315"/>
                <a:ext cx="248514" cy="603900"/>
                <a:chOff x="6290865" y="1489315"/>
                <a:chExt cx="248514" cy="603900"/>
              </a:xfrm>
            </p:grpSpPr>
            <p:sp>
              <p:nvSpPr>
                <p:cNvPr id="13478" name="Google Shape;13478;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75"/>
              <p:cNvGrpSpPr/>
              <p:nvPr/>
            </p:nvGrpSpPr>
            <p:grpSpPr>
              <a:xfrm>
                <a:off x="6238903" y="1193063"/>
                <a:ext cx="284947" cy="333087"/>
                <a:chOff x="6238903" y="1193063"/>
                <a:chExt cx="284947" cy="333087"/>
              </a:xfrm>
            </p:grpSpPr>
            <p:sp>
              <p:nvSpPr>
                <p:cNvPr id="13481" name="Google Shape;13481;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82" name="Google Shape;13482;p7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483" name="Google Shape;13483;p75"/>
            <p:cNvGrpSpPr/>
            <p:nvPr/>
          </p:nvGrpSpPr>
          <p:grpSpPr>
            <a:xfrm>
              <a:off x="5900602" y="1193063"/>
              <a:ext cx="444345" cy="1021707"/>
              <a:chOff x="5900602" y="1193063"/>
              <a:chExt cx="444345" cy="1021707"/>
            </a:xfrm>
          </p:grpSpPr>
          <p:grpSp>
            <p:nvGrpSpPr>
              <p:cNvPr id="13484" name="Google Shape;13484;p75"/>
              <p:cNvGrpSpPr/>
              <p:nvPr/>
            </p:nvGrpSpPr>
            <p:grpSpPr>
              <a:xfrm>
                <a:off x="6046501" y="1367785"/>
                <a:ext cx="298446" cy="846986"/>
                <a:chOff x="6046501" y="1367785"/>
                <a:chExt cx="298446" cy="846986"/>
              </a:xfrm>
            </p:grpSpPr>
            <p:sp>
              <p:nvSpPr>
                <p:cNvPr id="13485" name="Google Shape;13485;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75"/>
              <p:cNvGrpSpPr/>
              <p:nvPr/>
            </p:nvGrpSpPr>
            <p:grpSpPr>
              <a:xfrm>
                <a:off x="5900602" y="1193063"/>
                <a:ext cx="284947" cy="182312"/>
                <a:chOff x="5900602" y="1193063"/>
                <a:chExt cx="284947" cy="182312"/>
              </a:xfrm>
            </p:grpSpPr>
            <p:sp>
              <p:nvSpPr>
                <p:cNvPr id="13488" name="Google Shape;13488;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89" name="Google Shape;13489;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3490" name="Google Shape;13490;p75"/>
            <p:cNvGrpSpPr/>
            <p:nvPr/>
          </p:nvGrpSpPr>
          <p:grpSpPr>
            <a:xfrm>
              <a:off x="6738300" y="1193063"/>
              <a:ext cx="462153" cy="707634"/>
              <a:chOff x="6738300" y="1193063"/>
              <a:chExt cx="462153" cy="707634"/>
            </a:xfrm>
          </p:grpSpPr>
          <p:grpSp>
            <p:nvGrpSpPr>
              <p:cNvPr id="13491" name="Google Shape;13491;p75"/>
              <p:cNvGrpSpPr/>
              <p:nvPr/>
            </p:nvGrpSpPr>
            <p:grpSpPr>
              <a:xfrm>
                <a:off x="6915505" y="1193063"/>
                <a:ext cx="284947" cy="597387"/>
                <a:chOff x="6915505" y="1193063"/>
                <a:chExt cx="284947" cy="597387"/>
              </a:xfrm>
            </p:grpSpPr>
            <p:sp>
              <p:nvSpPr>
                <p:cNvPr id="13492" name="Google Shape;13492;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93" name="Google Shape;13493;p7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3494" name="Google Shape;13494;p75"/>
              <p:cNvGrpSpPr/>
              <p:nvPr/>
            </p:nvGrpSpPr>
            <p:grpSpPr>
              <a:xfrm>
                <a:off x="6738300" y="1684725"/>
                <a:ext cx="230066" cy="215971"/>
                <a:chOff x="6738300" y="1684725"/>
                <a:chExt cx="230066" cy="215971"/>
              </a:xfrm>
            </p:grpSpPr>
            <p:sp>
              <p:nvSpPr>
                <p:cNvPr id="13495" name="Google Shape;13495;p7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00"/>
        <p:cNvGrpSpPr/>
        <p:nvPr/>
      </p:nvGrpSpPr>
      <p:grpSpPr>
        <a:xfrm>
          <a:off x="0" y="0"/>
          <a:ext cx="0" cy="0"/>
          <a:chOff x="0" y="0"/>
          <a:chExt cx="0" cy="0"/>
        </a:xfrm>
      </p:grpSpPr>
      <p:sp>
        <p:nvSpPr>
          <p:cNvPr id="13501" name="Google Shape;13501;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502" name="Google Shape;13502;p7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3503" name="Google Shape;13503;p76"/>
          <p:cNvGrpSpPr/>
          <p:nvPr/>
        </p:nvGrpSpPr>
        <p:grpSpPr>
          <a:xfrm>
            <a:off x="839307" y="2318098"/>
            <a:ext cx="387992" cy="329326"/>
            <a:chOff x="839307" y="2318098"/>
            <a:chExt cx="387992" cy="329326"/>
          </a:xfrm>
        </p:grpSpPr>
        <p:sp>
          <p:nvSpPr>
            <p:cNvPr id="13504" name="Google Shape;13504;p7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6"/>
          <p:cNvGrpSpPr/>
          <p:nvPr/>
        </p:nvGrpSpPr>
        <p:grpSpPr>
          <a:xfrm>
            <a:off x="1414990" y="2289671"/>
            <a:ext cx="387073" cy="385996"/>
            <a:chOff x="1414990" y="2289671"/>
            <a:chExt cx="387073" cy="385996"/>
          </a:xfrm>
        </p:grpSpPr>
        <p:sp>
          <p:nvSpPr>
            <p:cNvPr id="13515" name="Google Shape;13515;p7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76"/>
          <p:cNvGrpSpPr/>
          <p:nvPr/>
        </p:nvGrpSpPr>
        <p:grpSpPr>
          <a:xfrm>
            <a:off x="1989911" y="2306065"/>
            <a:ext cx="387099" cy="353207"/>
            <a:chOff x="1989911" y="2306065"/>
            <a:chExt cx="387099" cy="353207"/>
          </a:xfrm>
        </p:grpSpPr>
        <p:sp>
          <p:nvSpPr>
            <p:cNvPr id="13534" name="Google Shape;13534;p7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1" name="Google Shape;13541;p76"/>
          <p:cNvGrpSpPr/>
          <p:nvPr/>
        </p:nvGrpSpPr>
        <p:grpSpPr>
          <a:xfrm>
            <a:off x="2593102" y="2288778"/>
            <a:ext cx="204663" cy="363007"/>
            <a:chOff x="2593102" y="2288778"/>
            <a:chExt cx="204663" cy="363007"/>
          </a:xfrm>
        </p:grpSpPr>
        <p:sp>
          <p:nvSpPr>
            <p:cNvPr id="13542" name="Google Shape;13542;p7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76"/>
          <p:cNvGrpSpPr/>
          <p:nvPr/>
        </p:nvGrpSpPr>
        <p:grpSpPr>
          <a:xfrm>
            <a:off x="2970874" y="2329763"/>
            <a:ext cx="403651" cy="305996"/>
            <a:chOff x="2970874" y="2329763"/>
            <a:chExt cx="403651" cy="305996"/>
          </a:xfrm>
        </p:grpSpPr>
        <p:sp>
          <p:nvSpPr>
            <p:cNvPr id="13552" name="Google Shape;13552;p7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76"/>
          <p:cNvGrpSpPr/>
          <p:nvPr/>
        </p:nvGrpSpPr>
        <p:grpSpPr>
          <a:xfrm>
            <a:off x="3545795" y="2318755"/>
            <a:ext cx="387835" cy="327933"/>
            <a:chOff x="3545795" y="2318755"/>
            <a:chExt cx="387835" cy="327933"/>
          </a:xfrm>
        </p:grpSpPr>
        <p:sp>
          <p:nvSpPr>
            <p:cNvPr id="13562" name="Google Shape;13562;p7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5" name="Google Shape;13565;p76"/>
            <p:cNvGrpSpPr/>
            <p:nvPr/>
          </p:nvGrpSpPr>
          <p:grpSpPr>
            <a:xfrm>
              <a:off x="3545795" y="2322301"/>
              <a:ext cx="387835" cy="324387"/>
              <a:chOff x="3545795" y="2322301"/>
              <a:chExt cx="387835" cy="324387"/>
            </a:xfrm>
          </p:grpSpPr>
          <p:sp>
            <p:nvSpPr>
              <p:cNvPr id="13566" name="Google Shape;13566;p7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73" name="Google Shape;13573;p76"/>
          <p:cNvGrpSpPr/>
          <p:nvPr/>
        </p:nvGrpSpPr>
        <p:grpSpPr>
          <a:xfrm>
            <a:off x="4718468" y="2306984"/>
            <a:ext cx="364294" cy="351552"/>
            <a:chOff x="4718468" y="2306984"/>
            <a:chExt cx="364294" cy="351552"/>
          </a:xfrm>
        </p:grpSpPr>
        <p:sp>
          <p:nvSpPr>
            <p:cNvPr id="13574" name="Google Shape;13574;p7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76"/>
          <p:cNvGrpSpPr/>
          <p:nvPr/>
        </p:nvGrpSpPr>
        <p:grpSpPr>
          <a:xfrm>
            <a:off x="4147908" y="2303017"/>
            <a:ext cx="361194" cy="359355"/>
            <a:chOff x="4147908" y="2303017"/>
            <a:chExt cx="361194" cy="359355"/>
          </a:xfrm>
        </p:grpSpPr>
        <p:sp>
          <p:nvSpPr>
            <p:cNvPr id="13585" name="Google Shape;13585;p7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76"/>
          <p:cNvGrpSpPr/>
          <p:nvPr/>
        </p:nvGrpSpPr>
        <p:grpSpPr>
          <a:xfrm>
            <a:off x="5292128" y="2299891"/>
            <a:ext cx="367027" cy="365214"/>
            <a:chOff x="5292128" y="2299891"/>
            <a:chExt cx="367027" cy="365214"/>
          </a:xfrm>
        </p:grpSpPr>
        <p:sp>
          <p:nvSpPr>
            <p:cNvPr id="13600" name="Google Shape;13600;p7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76"/>
          <p:cNvGrpSpPr/>
          <p:nvPr/>
        </p:nvGrpSpPr>
        <p:grpSpPr>
          <a:xfrm>
            <a:off x="5873617" y="2309901"/>
            <a:ext cx="345720" cy="345720"/>
            <a:chOff x="5873617" y="2309901"/>
            <a:chExt cx="345720" cy="345720"/>
          </a:xfrm>
        </p:grpSpPr>
        <p:sp>
          <p:nvSpPr>
            <p:cNvPr id="13607" name="Google Shape;13607;p7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76"/>
          <p:cNvGrpSpPr/>
          <p:nvPr/>
        </p:nvGrpSpPr>
        <p:grpSpPr>
          <a:xfrm>
            <a:off x="6863329" y="2297710"/>
            <a:ext cx="391460" cy="370127"/>
            <a:chOff x="6863329" y="2297710"/>
            <a:chExt cx="391460" cy="370127"/>
          </a:xfrm>
        </p:grpSpPr>
        <p:sp>
          <p:nvSpPr>
            <p:cNvPr id="13627" name="Google Shape;13627;p7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76"/>
          <p:cNvGrpSpPr/>
          <p:nvPr/>
        </p:nvGrpSpPr>
        <p:grpSpPr>
          <a:xfrm>
            <a:off x="7421488" y="2318518"/>
            <a:ext cx="342620" cy="328459"/>
            <a:chOff x="7421488" y="2318518"/>
            <a:chExt cx="342620" cy="328459"/>
          </a:xfrm>
        </p:grpSpPr>
        <p:sp>
          <p:nvSpPr>
            <p:cNvPr id="13637" name="Google Shape;13637;p7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76"/>
          <p:cNvGrpSpPr/>
          <p:nvPr/>
        </p:nvGrpSpPr>
        <p:grpSpPr>
          <a:xfrm>
            <a:off x="2508373" y="2779889"/>
            <a:ext cx="337523" cy="337680"/>
            <a:chOff x="2508373" y="2779889"/>
            <a:chExt cx="337523" cy="337680"/>
          </a:xfrm>
        </p:grpSpPr>
        <p:sp>
          <p:nvSpPr>
            <p:cNvPr id="13645" name="Google Shape;13645;p7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76"/>
          <p:cNvGrpSpPr/>
          <p:nvPr/>
        </p:nvGrpSpPr>
        <p:grpSpPr>
          <a:xfrm>
            <a:off x="1884401" y="4141593"/>
            <a:ext cx="410613" cy="372229"/>
            <a:chOff x="1884401" y="4141593"/>
            <a:chExt cx="410613" cy="372229"/>
          </a:xfrm>
        </p:grpSpPr>
        <p:sp>
          <p:nvSpPr>
            <p:cNvPr id="13652" name="Google Shape;13652;p7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76"/>
          <p:cNvGrpSpPr/>
          <p:nvPr/>
        </p:nvGrpSpPr>
        <p:grpSpPr>
          <a:xfrm>
            <a:off x="1430832" y="2773689"/>
            <a:ext cx="294515" cy="349897"/>
            <a:chOff x="1430832" y="2773689"/>
            <a:chExt cx="294515" cy="349897"/>
          </a:xfrm>
        </p:grpSpPr>
        <p:sp>
          <p:nvSpPr>
            <p:cNvPr id="13660" name="Google Shape;13660;p7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76"/>
          <p:cNvGrpSpPr/>
          <p:nvPr/>
        </p:nvGrpSpPr>
        <p:grpSpPr>
          <a:xfrm>
            <a:off x="3082217" y="2788586"/>
            <a:ext cx="288866" cy="320236"/>
            <a:chOff x="3082217" y="2788586"/>
            <a:chExt cx="288866" cy="320236"/>
          </a:xfrm>
        </p:grpSpPr>
        <p:sp>
          <p:nvSpPr>
            <p:cNvPr id="13674" name="Google Shape;13674;p7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76"/>
          <p:cNvGrpSpPr/>
          <p:nvPr/>
        </p:nvGrpSpPr>
        <p:grpSpPr>
          <a:xfrm>
            <a:off x="3610557" y="2780704"/>
            <a:ext cx="325017" cy="336052"/>
            <a:chOff x="3610557" y="2780704"/>
            <a:chExt cx="325017" cy="336052"/>
          </a:xfrm>
        </p:grpSpPr>
        <p:sp>
          <p:nvSpPr>
            <p:cNvPr id="13682" name="Google Shape;13682;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76"/>
          <p:cNvGrpSpPr/>
          <p:nvPr/>
        </p:nvGrpSpPr>
        <p:grpSpPr>
          <a:xfrm>
            <a:off x="4179067" y="2811495"/>
            <a:ext cx="286475" cy="274390"/>
            <a:chOff x="4179067" y="2811495"/>
            <a:chExt cx="286475" cy="274390"/>
          </a:xfrm>
        </p:grpSpPr>
        <p:sp>
          <p:nvSpPr>
            <p:cNvPr id="13686" name="Google Shape;13686;p7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6"/>
          <p:cNvGrpSpPr/>
          <p:nvPr/>
        </p:nvGrpSpPr>
        <p:grpSpPr>
          <a:xfrm>
            <a:off x="4686757" y="2762156"/>
            <a:ext cx="371047" cy="374199"/>
            <a:chOff x="4686757" y="2762156"/>
            <a:chExt cx="371047" cy="374199"/>
          </a:xfrm>
        </p:grpSpPr>
        <p:sp>
          <p:nvSpPr>
            <p:cNvPr id="13696" name="Google Shape;13696;p7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76"/>
          <p:cNvGrpSpPr/>
          <p:nvPr/>
        </p:nvGrpSpPr>
        <p:grpSpPr>
          <a:xfrm>
            <a:off x="5221613" y="2784802"/>
            <a:ext cx="406567" cy="327855"/>
            <a:chOff x="5221613" y="2784802"/>
            <a:chExt cx="406567" cy="327855"/>
          </a:xfrm>
        </p:grpSpPr>
        <p:sp>
          <p:nvSpPr>
            <p:cNvPr id="13704" name="Google Shape;13704;p7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76"/>
          <p:cNvGrpSpPr/>
          <p:nvPr/>
        </p:nvGrpSpPr>
        <p:grpSpPr>
          <a:xfrm>
            <a:off x="5812586" y="2760921"/>
            <a:ext cx="303605" cy="375434"/>
            <a:chOff x="5812586" y="2760921"/>
            <a:chExt cx="303605" cy="375434"/>
          </a:xfrm>
        </p:grpSpPr>
        <p:sp>
          <p:nvSpPr>
            <p:cNvPr id="13735" name="Google Shape;13735;p7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76"/>
          <p:cNvGrpSpPr/>
          <p:nvPr/>
        </p:nvGrpSpPr>
        <p:grpSpPr>
          <a:xfrm>
            <a:off x="6334673" y="2759633"/>
            <a:ext cx="378508" cy="378166"/>
            <a:chOff x="6334673" y="2759633"/>
            <a:chExt cx="378508" cy="378166"/>
          </a:xfrm>
        </p:grpSpPr>
        <p:sp>
          <p:nvSpPr>
            <p:cNvPr id="13747" name="Google Shape;13747;p7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76"/>
          <p:cNvGrpSpPr/>
          <p:nvPr/>
        </p:nvGrpSpPr>
        <p:grpSpPr>
          <a:xfrm>
            <a:off x="8012645" y="2806477"/>
            <a:ext cx="319763" cy="284505"/>
            <a:chOff x="8012645" y="2806477"/>
            <a:chExt cx="319763" cy="284505"/>
          </a:xfrm>
        </p:grpSpPr>
        <p:sp>
          <p:nvSpPr>
            <p:cNvPr id="13752" name="Google Shape;13752;p7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76"/>
          <p:cNvGrpSpPr/>
          <p:nvPr/>
        </p:nvGrpSpPr>
        <p:grpSpPr>
          <a:xfrm>
            <a:off x="2454435" y="4162138"/>
            <a:ext cx="385339" cy="388071"/>
            <a:chOff x="2454435" y="4162138"/>
            <a:chExt cx="385339" cy="388071"/>
          </a:xfrm>
        </p:grpSpPr>
        <p:sp>
          <p:nvSpPr>
            <p:cNvPr id="13763" name="Google Shape;13763;p7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76"/>
          <p:cNvGrpSpPr/>
          <p:nvPr/>
        </p:nvGrpSpPr>
        <p:grpSpPr>
          <a:xfrm>
            <a:off x="3601939" y="4161192"/>
            <a:ext cx="275178" cy="388912"/>
            <a:chOff x="3601939" y="4161192"/>
            <a:chExt cx="275178" cy="388912"/>
          </a:xfrm>
        </p:grpSpPr>
        <p:sp>
          <p:nvSpPr>
            <p:cNvPr id="13775" name="Google Shape;13775;p7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76"/>
          <p:cNvGrpSpPr/>
          <p:nvPr/>
        </p:nvGrpSpPr>
        <p:grpSpPr>
          <a:xfrm>
            <a:off x="836023" y="3215146"/>
            <a:ext cx="375802" cy="371677"/>
            <a:chOff x="836023" y="3215146"/>
            <a:chExt cx="375802" cy="371677"/>
          </a:xfrm>
        </p:grpSpPr>
        <p:sp>
          <p:nvSpPr>
            <p:cNvPr id="13786" name="Google Shape;13786;p7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76"/>
          <p:cNvGrpSpPr/>
          <p:nvPr/>
        </p:nvGrpSpPr>
        <p:grpSpPr>
          <a:xfrm>
            <a:off x="1356297" y="3210890"/>
            <a:ext cx="431368" cy="380189"/>
            <a:chOff x="1356297" y="3210890"/>
            <a:chExt cx="431368" cy="380189"/>
          </a:xfrm>
        </p:grpSpPr>
        <p:sp>
          <p:nvSpPr>
            <p:cNvPr id="13803" name="Google Shape;13803;p7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76"/>
          <p:cNvGrpSpPr/>
          <p:nvPr/>
        </p:nvGrpSpPr>
        <p:grpSpPr>
          <a:xfrm>
            <a:off x="1903737" y="3215540"/>
            <a:ext cx="411874" cy="370731"/>
            <a:chOff x="1903737" y="3215540"/>
            <a:chExt cx="411874" cy="370731"/>
          </a:xfrm>
        </p:grpSpPr>
        <p:sp>
          <p:nvSpPr>
            <p:cNvPr id="13817" name="Google Shape;13817;p7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76"/>
          <p:cNvGrpSpPr/>
          <p:nvPr/>
        </p:nvGrpSpPr>
        <p:grpSpPr>
          <a:xfrm>
            <a:off x="2468465" y="3248854"/>
            <a:ext cx="397818" cy="304078"/>
            <a:chOff x="2468465" y="3248854"/>
            <a:chExt cx="397818" cy="304078"/>
          </a:xfrm>
        </p:grpSpPr>
        <p:sp>
          <p:nvSpPr>
            <p:cNvPr id="13827" name="Google Shape;13827;p7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76"/>
          <p:cNvGrpSpPr/>
          <p:nvPr/>
        </p:nvGrpSpPr>
        <p:grpSpPr>
          <a:xfrm>
            <a:off x="3017166" y="3216013"/>
            <a:ext cx="394376" cy="369812"/>
            <a:chOff x="3017166" y="3216013"/>
            <a:chExt cx="394376" cy="369812"/>
          </a:xfrm>
        </p:grpSpPr>
        <p:sp>
          <p:nvSpPr>
            <p:cNvPr id="13834" name="Google Shape;13834;p7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76"/>
          <p:cNvGrpSpPr/>
          <p:nvPr/>
        </p:nvGrpSpPr>
        <p:grpSpPr>
          <a:xfrm>
            <a:off x="4210043" y="3213228"/>
            <a:ext cx="199014" cy="375408"/>
            <a:chOff x="4210043" y="3213228"/>
            <a:chExt cx="199014" cy="375408"/>
          </a:xfrm>
        </p:grpSpPr>
        <p:sp>
          <p:nvSpPr>
            <p:cNvPr id="13837" name="Google Shape;13837;p7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76"/>
          <p:cNvGrpSpPr/>
          <p:nvPr/>
        </p:nvGrpSpPr>
        <p:grpSpPr>
          <a:xfrm>
            <a:off x="4818146" y="3203323"/>
            <a:ext cx="77845" cy="395165"/>
            <a:chOff x="4818146" y="3203323"/>
            <a:chExt cx="77845" cy="395165"/>
          </a:xfrm>
        </p:grpSpPr>
        <p:sp>
          <p:nvSpPr>
            <p:cNvPr id="13848" name="Google Shape;13848;p7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76"/>
          <p:cNvGrpSpPr/>
          <p:nvPr/>
        </p:nvGrpSpPr>
        <p:grpSpPr>
          <a:xfrm>
            <a:off x="5228890" y="3235428"/>
            <a:ext cx="344091" cy="332767"/>
            <a:chOff x="5228890" y="3235428"/>
            <a:chExt cx="344091" cy="332767"/>
          </a:xfrm>
        </p:grpSpPr>
        <p:sp>
          <p:nvSpPr>
            <p:cNvPr id="13857" name="Google Shape;13857;p7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76"/>
          <p:cNvGrpSpPr/>
          <p:nvPr/>
        </p:nvGrpSpPr>
        <p:grpSpPr>
          <a:xfrm>
            <a:off x="5757913" y="3227047"/>
            <a:ext cx="388544" cy="347927"/>
            <a:chOff x="5757913" y="3227047"/>
            <a:chExt cx="388544" cy="347927"/>
          </a:xfrm>
        </p:grpSpPr>
        <p:sp>
          <p:nvSpPr>
            <p:cNvPr id="13863" name="Google Shape;13863;p7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5" name="Google Shape;13865;p7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1" name="Google Shape;13881;p76"/>
          <p:cNvGrpSpPr/>
          <p:nvPr/>
        </p:nvGrpSpPr>
        <p:grpSpPr>
          <a:xfrm>
            <a:off x="7414946" y="3220873"/>
            <a:ext cx="360091" cy="360117"/>
            <a:chOff x="7414946" y="3220873"/>
            <a:chExt cx="360091" cy="360117"/>
          </a:xfrm>
        </p:grpSpPr>
        <p:sp>
          <p:nvSpPr>
            <p:cNvPr id="13882" name="Google Shape;13882;p7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76"/>
          <p:cNvGrpSpPr/>
          <p:nvPr/>
        </p:nvGrpSpPr>
        <p:grpSpPr>
          <a:xfrm>
            <a:off x="8027227" y="3215041"/>
            <a:ext cx="231829" cy="371782"/>
            <a:chOff x="8027227" y="3215041"/>
            <a:chExt cx="231829" cy="371782"/>
          </a:xfrm>
        </p:grpSpPr>
        <p:sp>
          <p:nvSpPr>
            <p:cNvPr id="13894" name="Google Shape;13894;p7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76"/>
          <p:cNvGrpSpPr/>
          <p:nvPr/>
        </p:nvGrpSpPr>
        <p:grpSpPr>
          <a:xfrm>
            <a:off x="4093603" y="4146138"/>
            <a:ext cx="395638" cy="420544"/>
            <a:chOff x="4093603" y="4146138"/>
            <a:chExt cx="395638" cy="420544"/>
          </a:xfrm>
        </p:grpSpPr>
        <p:sp>
          <p:nvSpPr>
            <p:cNvPr id="13905" name="Google Shape;13905;p7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76"/>
          <p:cNvGrpSpPr/>
          <p:nvPr/>
        </p:nvGrpSpPr>
        <p:grpSpPr>
          <a:xfrm>
            <a:off x="4644406" y="4162322"/>
            <a:ext cx="392065" cy="387887"/>
            <a:chOff x="4644406" y="4162322"/>
            <a:chExt cx="392065" cy="387887"/>
          </a:xfrm>
        </p:grpSpPr>
        <p:sp>
          <p:nvSpPr>
            <p:cNvPr id="13923" name="Google Shape;13923;p7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9" name="Google Shape;13929;p76"/>
          <p:cNvGrpSpPr/>
          <p:nvPr/>
        </p:nvGrpSpPr>
        <p:grpSpPr>
          <a:xfrm>
            <a:off x="5728383" y="4221698"/>
            <a:ext cx="417128" cy="269162"/>
            <a:chOff x="5728383" y="4221698"/>
            <a:chExt cx="417128" cy="269162"/>
          </a:xfrm>
        </p:grpSpPr>
        <p:sp>
          <p:nvSpPr>
            <p:cNvPr id="13930" name="Google Shape;13930;p7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76"/>
          <p:cNvGrpSpPr/>
          <p:nvPr/>
        </p:nvGrpSpPr>
        <p:grpSpPr>
          <a:xfrm>
            <a:off x="834210" y="3696905"/>
            <a:ext cx="371782" cy="342751"/>
            <a:chOff x="834210" y="3696905"/>
            <a:chExt cx="371782" cy="342751"/>
          </a:xfrm>
        </p:grpSpPr>
        <p:sp>
          <p:nvSpPr>
            <p:cNvPr id="13943" name="Google Shape;13943;p7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76"/>
          <p:cNvGrpSpPr/>
          <p:nvPr/>
        </p:nvGrpSpPr>
        <p:grpSpPr>
          <a:xfrm>
            <a:off x="1359398" y="3682271"/>
            <a:ext cx="395296" cy="371966"/>
            <a:chOff x="1359398" y="3682271"/>
            <a:chExt cx="395296" cy="371966"/>
          </a:xfrm>
        </p:grpSpPr>
        <p:sp>
          <p:nvSpPr>
            <p:cNvPr id="13956" name="Google Shape;13956;p7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76"/>
          <p:cNvGrpSpPr/>
          <p:nvPr/>
        </p:nvGrpSpPr>
        <p:grpSpPr>
          <a:xfrm>
            <a:off x="1908099" y="3682271"/>
            <a:ext cx="395296" cy="371966"/>
            <a:chOff x="1908099" y="3682271"/>
            <a:chExt cx="395296" cy="371966"/>
          </a:xfrm>
        </p:grpSpPr>
        <p:sp>
          <p:nvSpPr>
            <p:cNvPr id="13964" name="Google Shape;13964;p7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76"/>
          <p:cNvGrpSpPr/>
          <p:nvPr/>
        </p:nvGrpSpPr>
        <p:grpSpPr>
          <a:xfrm>
            <a:off x="2456800" y="3682271"/>
            <a:ext cx="395270" cy="371966"/>
            <a:chOff x="2456800" y="3682271"/>
            <a:chExt cx="395270" cy="371966"/>
          </a:xfrm>
        </p:grpSpPr>
        <p:sp>
          <p:nvSpPr>
            <p:cNvPr id="13972" name="Google Shape;13972;p7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76"/>
          <p:cNvGrpSpPr/>
          <p:nvPr/>
        </p:nvGrpSpPr>
        <p:grpSpPr>
          <a:xfrm>
            <a:off x="3014250" y="3682271"/>
            <a:ext cx="391092" cy="371940"/>
            <a:chOff x="3014250" y="3682271"/>
            <a:chExt cx="391092" cy="371940"/>
          </a:xfrm>
        </p:grpSpPr>
        <p:sp>
          <p:nvSpPr>
            <p:cNvPr id="13982" name="Google Shape;13982;p7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6"/>
          <p:cNvGrpSpPr/>
          <p:nvPr/>
        </p:nvGrpSpPr>
        <p:grpSpPr>
          <a:xfrm>
            <a:off x="3569125" y="3702947"/>
            <a:ext cx="388728" cy="330692"/>
            <a:chOff x="3569125" y="3702947"/>
            <a:chExt cx="388728" cy="330692"/>
          </a:xfrm>
        </p:grpSpPr>
        <p:sp>
          <p:nvSpPr>
            <p:cNvPr id="13986" name="Google Shape;13986;p7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76"/>
          <p:cNvGrpSpPr/>
          <p:nvPr/>
        </p:nvGrpSpPr>
        <p:grpSpPr>
          <a:xfrm>
            <a:off x="4111994" y="3682455"/>
            <a:ext cx="387992" cy="371625"/>
            <a:chOff x="4111994" y="3682455"/>
            <a:chExt cx="387992" cy="371625"/>
          </a:xfrm>
        </p:grpSpPr>
        <p:sp>
          <p:nvSpPr>
            <p:cNvPr id="13991" name="Google Shape;13991;p7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76"/>
          <p:cNvGrpSpPr/>
          <p:nvPr/>
        </p:nvGrpSpPr>
        <p:grpSpPr>
          <a:xfrm>
            <a:off x="4674908" y="3682271"/>
            <a:ext cx="371966" cy="371966"/>
            <a:chOff x="4674908" y="3682271"/>
            <a:chExt cx="371966" cy="371966"/>
          </a:xfrm>
        </p:grpSpPr>
        <p:sp>
          <p:nvSpPr>
            <p:cNvPr id="13994" name="Google Shape;13994;p7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76"/>
          <p:cNvGrpSpPr/>
          <p:nvPr/>
        </p:nvGrpSpPr>
        <p:grpSpPr>
          <a:xfrm>
            <a:off x="5223609" y="3731112"/>
            <a:ext cx="371782" cy="274285"/>
            <a:chOff x="5223609" y="3731112"/>
            <a:chExt cx="371782" cy="274285"/>
          </a:xfrm>
        </p:grpSpPr>
        <p:sp>
          <p:nvSpPr>
            <p:cNvPr id="13999" name="Google Shape;13999;p7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1" name="Google Shape;14001;p7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2" name="Google Shape;14002;p76"/>
          <p:cNvGrpSpPr/>
          <p:nvPr/>
        </p:nvGrpSpPr>
        <p:grpSpPr>
          <a:xfrm>
            <a:off x="6319908" y="3696721"/>
            <a:ext cx="373963" cy="343119"/>
            <a:chOff x="6319908" y="3696721"/>
            <a:chExt cx="373963" cy="343119"/>
          </a:xfrm>
        </p:grpSpPr>
        <p:sp>
          <p:nvSpPr>
            <p:cNvPr id="14003" name="Google Shape;14003;p7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76"/>
          <p:cNvGrpSpPr/>
          <p:nvPr/>
        </p:nvGrpSpPr>
        <p:grpSpPr>
          <a:xfrm>
            <a:off x="6871342" y="3740044"/>
            <a:ext cx="371966" cy="256420"/>
            <a:chOff x="6871342" y="3740044"/>
            <a:chExt cx="371966" cy="256420"/>
          </a:xfrm>
        </p:grpSpPr>
        <p:sp>
          <p:nvSpPr>
            <p:cNvPr id="14013" name="Google Shape;14013;p7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76"/>
          <p:cNvGrpSpPr/>
          <p:nvPr/>
        </p:nvGrpSpPr>
        <p:grpSpPr>
          <a:xfrm>
            <a:off x="7402362" y="3681535"/>
            <a:ext cx="402757" cy="372728"/>
            <a:chOff x="7402362" y="3681535"/>
            <a:chExt cx="402757" cy="372728"/>
          </a:xfrm>
        </p:grpSpPr>
        <p:sp>
          <p:nvSpPr>
            <p:cNvPr id="14026" name="Google Shape;14026;p7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2" name="Google Shape;14042;p76"/>
          <p:cNvGrpSpPr/>
          <p:nvPr/>
        </p:nvGrpSpPr>
        <p:grpSpPr>
          <a:xfrm>
            <a:off x="7960705" y="3736235"/>
            <a:ext cx="378902" cy="264065"/>
            <a:chOff x="7960705" y="3736235"/>
            <a:chExt cx="378902" cy="264065"/>
          </a:xfrm>
        </p:grpSpPr>
        <p:sp>
          <p:nvSpPr>
            <p:cNvPr id="14043" name="Google Shape;14043;p7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76"/>
          <p:cNvGrpSpPr/>
          <p:nvPr/>
        </p:nvGrpSpPr>
        <p:grpSpPr>
          <a:xfrm>
            <a:off x="6400828" y="4162270"/>
            <a:ext cx="166200" cy="388019"/>
            <a:chOff x="6400828" y="4162270"/>
            <a:chExt cx="166200" cy="388019"/>
          </a:xfrm>
        </p:grpSpPr>
        <p:sp>
          <p:nvSpPr>
            <p:cNvPr id="14058" name="Google Shape;14058;p7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5" name="Google Shape;14065;p76"/>
          <p:cNvGrpSpPr/>
          <p:nvPr/>
        </p:nvGrpSpPr>
        <p:grpSpPr>
          <a:xfrm>
            <a:off x="6919815" y="4162270"/>
            <a:ext cx="225260" cy="388019"/>
            <a:chOff x="6919815" y="4162270"/>
            <a:chExt cx="225260" cy="388019"/>
          </a:xfrm>
        </p:grpSpPr>
        <p:sp>
          <p:nvSpPr>
            <p:cNvPr id="14066" name="Google Shape;14066;p7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76"/>
          <p:cNvGrpSpPr/>
          <p:nvPr/>
        </p:nvGrpSpPr>
        <p:grpSpPr>
          <a:xfrm>
            <a:off x="7385600" y="4177035"/>
            <a:ext cx="388728" cy="358383"/>
            <a:chOff x="7385600" y="4177035"/>
            <a:chExt cx="388728" cy="358383"/>
          </a:xfrm>
        </p:grpSpPr>
        <p:sp>
          <p:nvSpPr>
            <p:cNvPr id="14075" name="Google Shape;14075;p7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76"/>
          <p:cNvGrpSpPr/>
          <p:nvPr/>
        </p:nvGrpSpPr>
        <p:grpSpPr>
          <a:xfrm>
            <a:off x="3625085" y="3259862"/>
            <a:ext cx="369207" cy="258259"/>
            <a:chOff x="3625085" y="3259862"/>
            <a:chExt cx="369207" cy="258259"/>
          </a:xfrm>
        </p:grpSpPr>
        <p:sp>
          <p:nvSpPr>
            <p:cNvPr id="14083" name="Google Shape;14083;p7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76"/>
          <p:cNvGrpSpPr/>
          <p:nvPr/>
        </p:nvGrpSpPr>
        <p:grpSpPr>
          <a:xfrm>
            <a:off x="6317360" y="3276808"/>
            <a:ext cx="363217" cy="248590"/>
            <a:chOff x="6317360" y="3276808"/>
            <a:chExt cx="363217" cy="248590"/>
          </a:xfrm>
        </p:grpSpPr>
        <p:sp>
          <p:nvSpPr>
            <p:cNvPr id="14097" name="Google Shape;14097;p7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76"/>
          <p:cNvGrpSpPr/>
          <p:nvPr/>
        </p:nvGrpSpPr>
        <p:grpSpPr>
          <a:xfrm>
            <a:off x="5084391" y="4183682"/>
            <a:ext cx="504064" cy="325595"/>
            <a:chOff x="5084391" y="4183682"/>
            <a:chExt cx="504064" cy="325595"/>
          </a:xfrm>
        </p:grpSpPr>
        <p:sp>
          <p:nvSpPr>
            <p:cNvPr id="14125" name="Google Shape;14125;p7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6"/>
          <p:cNvGrpSpPr/>
          <p:nvPr/>
        </p:nvGrpSpPr>
        <p:grpSpPr>
          <a:xfrm>
            <a:off x="7947595" y="2347996"/>
            <a:ext cx="379795" cy="267165"/>
            <a:chOff x="7947595" y="2347996"/>
            <a:chExt cx="379795" cy="267165"/>
          </a:xfrm>
        </p:grpSpPr>
        <p:sp>
          <p:nvSpPr>
            <p:cNvPr id="14142" name="Google Shape;14142;p7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76"/>
          <p:cNvGrpSpPr/>
          <p:nvPr/>
        </p:nvGrpSpPr>
        <p:grpSpPr>
          <a:xfrm>
            <a:off x="6400644" y="2310269"/>
            <a:ext cx="275362" cy="338784"/>
            <a:chOff x="6400644" y="2310269"/>
            <a:chExt cx="275362" cy="338784"/>
          </a:xfrm>
        </p:grpSpPr>
        <p:sp>
          <p:nvSpPr>
            <p:cNvPr id="14152" name="Google Shape;14152;p7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76"/>
          <p:cNvGrpSpPr/>
          <p:nvPr/>
        </p:nvGrpSpPr>
        <p:grpSpPr>
          <a:xfrm>
            <a:off x="1342268" y="4161009"/>
            <a:ext cx="359565" cy="358094"/>
            <a:chOff x="1342268" y="4161009"/>
            <a:chExt cx="359565" cy="358094"/>
          </a:xfrm>
        </p:grpSpPr>
        <p:sp>
          <p:nvSpPr>
            <p:cNvPr id="14166" name="Google Shape;14166;p7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76"/>
          <p:cNvGrpSpPr/>
          <p:nvPr/>
        </p:nvGrpSpPr>
        <p:grpSpPr>
          <a:xfrm>
            <a:off x="1913012" y="2764940"/>
            <a:ext cx="417523" cy="374252"/>
            <a:chOff x="1913012" y="2764940"/>
            <a:chExt cx="417523" cy="374252"/>
          </a:xfrm>
        </p:grpSpPr>
        <p:sp>
          <p:nvSpPr>
            <p:cNvPr id="14176" name="Google Shape;14176;p7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76"/>
          <p:cNvGrpSpPr/>
          <p:nvPr/>
        </p:nvGrpSpPr>
        <p:grpSpPr>
          <a:xfrm>
            <a:off x="830742" y="2763601"/>
            <a:ext cx="384734" cy="381556"/>
            <a:chOff x="830742" y="2763601"/>
            <a:chExt cx="384734" cy="381556"/>
          </a:xfrm>
        </p:grpSpPr>
        <p:sp>
          <p:nvSpPr>
            <p:cNvPr id="14189" name="Google Shape;14189;p7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76"/>
          <p:cNvGrpSpPr/>
          <p:nvPr/>
        </p:nvGrpSpPr>
        <p:grpSpPr>
          <a:xfrm>
            <a:off x="3007498" y="4183419"/>
            <a:ext cx="375434" cy="329667"/>
            <a:chOff x="3007498" y="4183419"/>
            <a:chExt cx="375434" cy="329667"/>
          </a:xfrm>
        </p:grpSpPr>
        <p:sp>
          <p:nvSpPr>
            <p:cNvPr id="14211" name="Google Shape;14211;p7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76"/>
          <p:cNvGrpSpPr/>
          <p:nvPr/>
        </p:nvGrpSpPr>
        <p:grpSpPr>
          <a:xfrm>
            <a:off x="6919276" y="2766990"/>
            <a:ext cx="274550" cy="354728"/>
            <a:chOff x="7606826" y="2419290"/>
            <a:chExt cx="274550" cy="354728"/>
          </a:xfrm>
        </p:grpSpPr>
        <p:sp>
          <p:nvSpPr>
            <p:cNvPr id="14232" name="Google Shape;14232;p7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76"/>
          <p:cNvGrpSpPr/>
          <p:nvPr/>
        </p:nvGrpSpPr>
        <p:grpSpPr>
          <a:xfrm>
            <a:off x="7550168" y="2777003"/>
            <a:ext cx="263316" cy="354728"/>
            <a:chOff x="8062968" y="2419290"/>
            <a:chExt cx="263316" cy="354728"/>
          </a:xfrm>
        </p:grpSpPr>
        <p:sp>
          <p:nvSpPr>
            <p:cNvPr id="14248" name="Google Shape;14248;p7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268"/>
        <p:cNvGrpSpPr/>
        <p:nvPr/>
      </p:nvGrpSpPr>
      <p:grpSpPr>
        <a:xfrm>
          <a:off x="0" y="0"/>
          <a:ext cx="0" cy="0"/>
          <a:chOff x="0" y="0"/>
          <a:chExt cx="0" cy="0"/>
        </a:xfrm>
      </p:grpSpPr>
      <p:sp>
        <p:nvSpPr>
          <p:cNvPr id="14269" name="Google Shape;14269;p7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270" name="Google Shape;14270;p7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4271" name="Google Shape;14271;p77"/>
          <p:cNvGrpSpPr/>
          <p:nvPr/>
        </p:nvGrpSpPr>
        <p:grpSpPr>
          <a:xfrm>
            <a:off x="7075663" y="2444129"/>
            <a:ext cx="362163" cy="347098"/>
            <a:chOff x="7075663" y="2444129"/>
            <a:chExt cx="362163" cy="347098"/>
          </a:xfrm>
        </p:grpSpPr>
        <p:sp>
          <p:nvSpPr>
            <p:cNvPr id="14272" name="Google Shape;14272;p7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0" name="Google Shape;14280;p77"/>
          <p:cNvGrpSpPr/>
          <p:nvPr/>
        </p:nvGrpSpPr>
        <p:grpSpPr>
          <a:xfrm>
            <a:off x="6638175" y="2436584"/>
            <a:ext cx="372197" cy="362163"/>
            <a:chOff x="6638175" y="2436584"/>
            <a:chExt cx="372197" cy="362163"/>
          </a:xfrm>
        </p:grpSpPr>
        <p:sp>
          <p:nvSpPr>
            <p:cNvPr id="14281" name="Google Shape;14281;p7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77"/>
          <p:cNvGrpSpPr/>
          <p:nvPr/>
        </p:nvGrpSpPr>
        <p:grpSpPr>
          <a:xfrm>
            <a:off x="6192906" y="2439440"/>
            <a:ext cx="371699" cy="356084"/>
            <a:chOff x="6192906" y="2439440"/>
            <a:chExt cx="371699" cy="356084"/>
          </a:xfrm>
        </p:grpSpPr>
        <p:sp>
          <p:nvSpPr>
            <p:cNvPr id="14295" name="Google Shape;14295;p7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77"/>
          <p:cNvGrpSpPr/>
          <p:nvPr/>
        </p:nvGrpSpPr>
        <p:grpSpPr>
          <a:xfrm>
            <a:off x="5762467" y="2436584"/>
            <a:ext cx="362163" cy="362163"/>
            <a:chOff x="5762467" y="2436584"/>
            <a:chExt cx="362163" cy="362163"/>
          </a:xfrm>
        </p:grpSpPr>
        <p:sp>
          <p:nvSpPr>
            <p:cNvPr id="14309" name="Google Shape;14309;p7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77"/>
          <p:cNvGrpSpPr/>
          <p:nvPr/>
        </p:nvGrpSpPr>
        <p:grpSpPr>
          <a:xfrm>
            <a:off x="5323721" y="2437029"/>
            <a:ext cx="362922" cy="361219"/>
            <a:chOff x="5323721" y="2437029"/>
            <a:chExt cx="362922" cy="361219"/>
          </a:xfrm>
        </p:grpSpPr>
        <p:sp>
          <p:nvSpPr>
            <p:cNvPr id="14335" name="Google Shape;14335;p7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7"/>
          <p:cNvGrpSpPr/>
          <p:nvPr/>
        </p:nvGrpSpPr>
        <p:grpSpPr>
          <a:xfrm>
            <a:off x="4875937" y="2468731"/>
            <a:ext cx="407122" cy="315448"/>
            <a:chOff x="4875937" y="2468731"/>
            <a:chExt cx="407122" cy="315448"/>
          </a:xfrm>
        </p:grpSpPr>
        <p:sp>
          <p:nvSpPr>
            <p:cNvPr id="14353" name="Google Shape;14353;p7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77"/>
          <p:cNvGrpSpPr/>
          <p:nvPr/>
        </p:nvGrpSpPr>
        <p:grpSpPr>
          <a:xfrm>
            <a:off x="4893282" y="3804774"/>
            <a:ext cx="242114" cy="362163"/>
            <a:chOff x="4893282" y="3804774"/>
            <a:chExt cx="242114" cy="362163"/>
          </a:xfrm>
        </p:grpSpPr>
        <p:sp>
          <p:nvSpPr>
            <p:cNvPr id="14373" name="Google Shape;14373;p7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77"/>
          <p:cNvGrpSpPr/>
          <p:nvPr/>
        </p:nvGrpSpPr>
        <p:grpSpPr>
          <a:xfrm>
            <a:off x="6248162" y="3804774"/>
            <a:ext cx="231058" cy="362425"/>
            <a:chOff x="6248162" y="3804774"/>
            <a:chExt cx="231058" cy="362425"/>
          </a:xfrm>
        </p:grpSpPr>
        <p:sp>
          <p:nvSpPr>
            <p:cNvPr id="14400" name="Google Shape;14400;p7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77"/>
          <p:cNvGrpSpPr/>
          <p:nvPr/>
        </p:nvGrpSpPr>
        <p:grpSpPr>
          <a:xfrm>
            <a:off x="5346568" y="3804774"/>
            <a:ext cx="233337" cy="362163"/>
            <a:chOff x="5346568" y="3804774"/>
            <a:chExt cx="233337" cy="362163"/>
          </a:xfrm>
        </p:grpSpPr>
        <p:sp>
          <p:nvSpPr>
            <p:cNvPr id="14405" name="Google Shape;14405;p7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77"/>
          <p:cNvGrpSpPr/>
          <p:nvPr/>
        </p:nvGrpSpPr>
        <p:grpSpPr>
          <a:xfrm>
            <a:off x="6704985" y="3805141"/>
            <a:ext cx="209967" cy="361639"/>
            <a:chOff x="6704985" y="3805141"/>
            <a:chExt cx="209967" cy="361639"/>
          </a:xfrm>
        </p:grpSpPr>
        <p:sp>
          <p:nvSpPr>
            <p:cNvPr id="14425" name="Google Shape;14425;p7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77"/>
          <p:cNvGrpSpPr/>
          <p:nvPr/>
        </p:nvGrpSpPr>
        <p:grpSpPr>
          <a:xfrm>
            <a:off x="7513884" y="2448269"/>
            <a:ext cx="363184" cy="338792"/>
            <a:chOff x="7513884" y="2448269"/>
            <a:chExt cx="363184" cy="338792"/>
          </a:xfrm>
        </p:grpSpPr>
        <p:sp>
          <p:nvSpPr>
            <p:cNvPr id="14438" name="Google Shape;14438;p7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77"/>
          <p:cNvGrpSpPr/>
          <p:nvPr/>
        </p:nvGrpSpPr>
        <p:grpSpPr>
          <a:xfrm>
            <a:off x="5777767" y="3804826"/>
            <a:ext cx="258699" cy="362136"/>
            <a:chOff x="5777767" y="3804826"/>
            <a:chExt cx="258699" cy="362136"/>
          </a:xfrm>
        </p:grpSpPr>
        <p:sp>
          <p:nvSpPr>
            <p:cNvPr id="14445" name="Google Shape;14445;p7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77"/>
          <p:cNvGrpSpPr/>
          <p:nvPr/>
        </p:nvGrpSpPr>
        <p:grpSpPr>
          <a:xfrm>
            <a:off x="7953101" y="2436584"/>
            <a:ext cx="361691" cy="362163"/>
            <a:chOff x="7953101" y="2436584"/>
            <a:chExt cx="361691" cy="362163"/>
          </a:xfrm>
        </p:grpSpPr>
        <p:sp>
          <p:nvSpPr>
            <p:cNvPr id="14449" name="Google Shape;14449;p7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77"/>
          <p:cNvGrpSpPr/>
          <p:nvPr/>
        </p:nvGrpSpPr>
        <p:grpSpPr>
          <a:xfrm>
            <a:off x="4859353" y="3355130"/>
            <a:ext cx="373481" cy="362267"/>
            <a:chOff x="4859353" y="3355130"/>
            <a:chExt cx="373481" cy="362267"/>
          </a:xfrm>
        </p:grpSpPr>
        <p:sp>
          <p:nvSpPr>
            <p:cNvPr id="14459" name="Google Shape;14459;p7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3" name="Google Shape;14473;p77"/>
          <p:cNvGrpSpPr/>
          <p:nvPr/>
        </p:nvGrpSpPr>
        <p:grpSpPr>
          <a:xfrm>
            <a:off x="6637678" y="1500982"/>
            <a:ext cx="378721" cy="362005"/>
            <a:chOff x="6637678" y="1500982"/>
            <a:chExt cx="378721" cy="362005"/>
          </a:xfrm>
        </p:grpSpPr>
        <p:sp>
          <p:nvSpPr>
            <p:cNvPr id="14474" name="Google Shape;14474;p7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77"/>
          <p:cNvGrpSpPr/>
          <p:nvPr/>
        </p:nvGrpSpPr>
        <p:grpSpPr>
          <a:xfrm>
            <a:off x="5827993" y="3355496"/>
            <a:ext cx="223041" cy="362163"/>
            <a:chOff x="5827993" y="3355496"/>
            <a:chExt cx="223041" cy="362163"/>
          </a:xfrm>
        </p:grpSpPr>
        <p:sp>
          <p:nvSpPr>
            <p:cNvPr id="14491" name="Google Shape;14491;p7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6" name="Google Shape;14506;p77"/>
          <p:cNvGrpSpPr/>
          <p:nvPr/>
        </p:nvGrpSpPr>
        <p:grpSpPr>
          <a:xfrm>
            <a:off x="7528713" y="1500641"/>
            <a:ext cx="370520" cy="361586"/>
            <a:chOff x="7528713" y="1500641"/>
            <a:chExt cx="370520" cy="361586"/>
          </a:xfrm>
        </p:grpSpPr>
        <p:sp>
          <p:nvSpPr>
            <p:cNvPr id="14507" name="Google Shape;14507;p7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77"/>
          <p:cNvGrpSpPr/>
          <p:nvPr/>
        </p:nvGrpSpPr>
        <p:grpSpPr>
          <a:xfrm>
            <a:off x="5317198" y="3355496"/>
            <a:ext cx="367429" cy="362163"/>
            <a:chOff x="5317198" y="3355496"/>
            <a:chExt cx="367429" cy="362163"/>
          </a:xfrm>
        </p:grpSpPr>
        <p:sp>
          <p:nvSpPr>
            <p:cNvPr id="14515" name="Google Shape;14515;p7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1" name="Google Shape;14531;p77"/>
          <p:cNvGrpSpPr/>
          <p:nvPr/>
        </p:nvGrpSpPr>
        <p:grpSpPr>
          <a:xfrm>
            <a:off x="5302971" y="1500563"/>
            <a:ext cx="383175" cy="362241"/>
            <a:chOff x="5302971" y="1500563"/>
            <a:chExt cx="383175" cy="362241"/>
          </a:xfrm>
        </p:grpSpPr>
        <p:sp>
          <p:nvSpPr>
            <p:cNvPr id="14532" name="Google Shape;14532;p7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77"/>
          <p:cNvGrpSpPr/>
          <p:nvPr/>
        </p:nvGrpSpPr>
        <p:grpSpPr>
          <a:xfrm>
            <a:off x="6202705" y="1525453"/>
            <a:ext cx="364180" cy="312461"/>
            <a:chOff x="6202705" y="1525453"/>
            <a:chExt cx="364180" cy="312461"/>
          </a:xfrm>
        </p:grpSpPr>
        <p:sp>
          <p:nvSpPr>
            <p:cNvPr id="14535" name="Google Shape;14535;p7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2" name="Google Shape;14542;p77"/>
          <p:cNvGrpSpPr/>
          <p:nvPr/>
        </p:nvGrpSpPr>
        <p:grpSpPr>
          <a:xfrm>
            <a:off x="7087217" y="1503602"/>
            <a:ext cx="362398" cy="356163"/>
            <a:chOff x="7087217" y="1503602"/>
            <a:chExt cx="362398" cy="356163"/>
          </a:xfrm>
        </p:grpSpPr>
        <p:sp>
          <p:nvSpPr>
            <p:cNvPr id="14543" name="Google Shape;14543;p7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4" name="Google Shape;14564;p77"/>
          <p:cNvGrpSpPr/>
          <p:nvPr/>
        </p:nvGrpSpPr>
        <p:grpSpPr>
          <a:xfrm>
            <a:off x="7968952" y="1500877"/>
            <a:ext cx="378747" cy="361455"/>
            <a:chOff x="7968952" y="1500877"/>
            <a:chExt cx="378747" cy="361455"/>
          </a:xfrm>
        </p:grpSpPr>
        <p:sp>
          <p:nvSpPr>
            <p:cNvPr id="14565" name="Google Shape;14565;p7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77"/>
          <p:cNvGrpSpPr/>
          <p:nvPr/>
        </p:nvGrpSpPr>
        <p:grpSpPr>
          <a:xfrm>
            <a:off x="5761445" y="1541723"/>
            <a:ext cx="362163" cy="279737"/>
            <a:chOff x="5761445" y="1541723"/>
            <a:chExt cx="362163" cy="279737"/>
          </a:xfrm>
        </p:grpSpPr>
        <p:sp>
          <p:nvSpPr>
            <p:cNvPr id="14581" name="Google Shape;14581;p7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7"/>
          <p:cNvGrpSpPr/>
          <p:nvPr/>
        </p:nvGrpSpPr>
        <p:grpSpPr>
          <a:xfrm>
            <a:off x="6204958" y="3355575"/>
            <a:ext cx="358390" cy="362320"/>
            <a:chOff x="6204958" y="3355575"/>
            <a:chExt cx="358390" cy="362320"/>
          </a:xfrm>
        </p:grpSpPr>
        <p:sp>
          <p:nvSpPr>
            <p:cNvPr id="14588" name="Google Shape;14588;p7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77"/>
          <p:cNvGrpSpPr/>
          <p:nvPr/>
        </p:nvGrpSpPr>
        <p:grpSpPr>
          <a:xfrm>
            <a:off x="4939970" y="1499855"/>
            <a:ext cx="242979" cy="362660"/>
            <a:chOff x="4939970" y="1499855"/>
            <a:chExt cx="242979" cy="362660"/>
          </a:xfrm>
        </p:grpSpPr>
        <p:sp>
          <p:nvSpPr>
            <p:cNvPr id="14605" name="Google Shape;14605;p7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77"/>
          <p:cNvGrpSpPr/>
          <p:nvPr/>
        </p:nvGrpSpPr>
        <p:grpSpPr>
          <a:xfrm>
            <a:off x="8023448" y="3355496"/>
            <a:ext cx="284322" cy="362163"/>
            <a:chOff x="8023448" y="3355496"/>
            <a:chExt cx="284322" cy="362163"/>
          </a:xfrm>
        </p:grpSpPr>
        <p:sp>
          <p:nvSpPr>
            <p:cNvPr id="14612" name="Google Shape;14612;p7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77"/>
          <p:cNvGrpSpPr/>
          <p:nvPr/>
        </p:nvGrpSpPr>
        <p:grpSpPr>
          <a:xfrm>
            <a:off x="6644201" y="3355496"/>
            <a:ext cx="366695" cy="361979"/>
            <a:chOff x="6644201" y="3355496"/>
            <a:chExt cx="366695" cy="361979"/>
          </a:xfrm>
        </p:grpSpPr>
        <p:sp>
          <p:nvSpPr>
            <p:cNvPr id="14622" name="Google Shape;14622;p7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77"/>
          <p:cNvGrpSpPr/>
          <p:nvPr/>
        </p:nvGrpSpPr>
        <p:grpSpPr>
          <a:xfrm>
            <a:off x="7955145" y="2019192"/>
            <a:ext cx="365176" cy="271013"/>
            <a:chOff x="7955145" y="2019192"/>
            <a:chExt cx="365176" cy="271013"/>
          </a:xfrm>
        </p:grpSpPr>
        <p:sp>
          <p:nvSpPr>
            <p:cNvPr id="14645" name="Google Shape;14645;p7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77"/>
          <p:cNvGrpSpPr/>
          <p:nvPr/>
        </p:nvGrpSpPr>
        <p:grpSpPr>
          <a:xfrm>
            <a:off x="7518155" y="2009471"/>
            <a:ext cx="361927" cy="290270"/>
            <a:chOff x="7518155" y="2009471"/>
            <a:chExt cx="361927" cy="290270"/>
          </a:xfrm>
        </p:grpSpPr>
        <p:sp>
          <p:nvSpPr>
            <p:cNvPr id="14652" name="Google Shape;14652;p7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5" name="Google Shape;14665;p77"/>
          <p:cNvGrpSpPr/>
          <p:nvPr/>
        </p:nvGrpSpPr>
        <p:grpSpPr>
          <a:xfrm>
            <a:off x="7079672" y="1991053"/>
            <a:ext cx="362163" cy="327264"/>
            <a:chOff x="7079672" y="1991053"/>
            <a:chExt cx="362163" cy="327264"/>
          </a:xfrm>
        </p:grpSpPr>
        <p:sp>
          <p:nvSpPr>
            <p:cNvPr id="14666" name="Google Shape;14666;p7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77"/>
          <p:cNvGrpSpPr/>
          <p:nvPr/>
        </p:nvGrpSpPr>
        <p:grpSpPr>
          <a:xfrm>
            <a:off x="6641188" y="2035514"/>
            <a:ext cx="361901" cy="238132"/>
            <a:chOff x="6641188" y="2035514"/>
            <a:chExt cx="361901" cy="238132"/>
          </a:xfrm>
        </p:grpSpPr>
        <p:sp>
          <p:nvSpPr>
            <p:cNvPr id="14683" name="Google Shape;14683;p7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77"/>
          <p:cNvGrpSpPr/>
          <p:nvPr/>
        </p:nvGrpSpPr>
        <p:grpSpPr>
          <a:xfrm>
            <a:off x="6202443" y="1986677"/>
            <a:ext cx="362425" cy="335884"/>
            <a:chOff x="6202443" y="1986677"/>
            <a:chExt cx="362425" cy="335884"/>
          </a:xfrm>
        </p:grpSpPr>
        <p:sp>
          <p:nvSpPr>
            <p:cNvPr id="14703" name="Google Shape;14703;p7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77"/>
          <p:cNvGrpSpPr/>
          <p:nvPr/>
        </p:nvGrpSpPr>
        <p:grpSpPr>
          <a:xfrm>
            <a:off x="5764222" y="2016598"/>
            <a:ext cx="374293" cy="276069"/>
            <a:chOff x="5764222" y="2016598"/>
            <a:chExt cx="374293" cy="276069"/>
          </a:xfrm>
        </p:grpSpPr>
        <p:sp>
          <p:nvSpPr>
            <p:cNvPr id="14724" name="Google Shape;14724;p7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5" name="Google Shape;14735;p77"/>
          <p:cNvGrpSpPr/>
          <p:nvPr/>
        </p:nvGrpSpPr>
        <p:grpSpPr>
          <a:xfrm>
            <a:off x="5325477" y="2016441"/>
            <a:ext cx="361927" cy="276515"/>
            <a:chOff x="5325477" y="2016441"/>
            <a:chExt cx="361927" cy="276515"/>
          </a:xfrm>
        </p:grpSpPr>
        <p:sp>
          <p:nvSpPr>
            <p:cNvPr id="14736" name="Google Shape;14736;p7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77"/>
          <p:cNvGrpSpPr/>
          <p:nvPr/>
        </p:nvGrpSpPr>
        <p:grpSpPr>
          <a:xfrm>
            <a:off x="4870671" y="2017200"/>
            <a:ext cx="364180" cy="274812"/>
            <a:chOff x="4870671" y="2017200"/>
            <a:chExt cx="364180" cy="274812"/>
          </a:xfrm>
        </p:grpSpPr>
        <p:sp>
          <p:nvSpPr>
            <p:cNvPr id="14757" name="Google Shape;14757;p7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77"/>
          <p:cNvGrpSpPr/>
          <p:nvPr/>
        </p:nvGrpSpPr>
        <p:grpSpPr>
          <a:xfrm>
            <a:off x="7144726" y="3355496"/>
            <a:ext cx="260690" cy="362032"/>
            <a:chOff x="7144726" y="3355496"/>
            <a:chExt cx="260690" cy="362032"/>
          </a:xfrm>
        </p:grpSpPr>
        <p:sp>
          <p:nvSpPr>
            <p:cNvPr id="14771" name="Google Shape;14771;p7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7"/>
          <p:cNvGrpSpPr/>
          <p:nvPr/>
        </p:nvGrpSpPr>
        <p:grpSpPr>
          <a:xfrm>
            <a:off x="6705719" y="4278051"/>
            <a:ext cx="261712" cy="361770"/>
            <a:chOff x="6705719" y="4278051"/>
            <a:chExt cx="261712" cy="361770"/>
          </a:xfrm>
        </p:grpSpPr>
        <p:sp>
          <p:nvSpPr>
            <p:cNvPr id="14778" name="Google Shape;14778;p7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77"/>
          <p:cNvGrpSpPr/>
          <p:nvPr/>
        </p:nvGrpSpPr>
        <p:grpSpPr>
          <a:xfrm>
            <a:off x="5750650" y="2891652"/>
            <a:ext cx="320216" cy="361403"/>
            <a:chOff x="5750650" y="2891652"/>
            <a:chExt cx="320216" cy="361403"/>
          </a:xfrm>
        </p:grpSpPr>
        <p:sp>
          <p:nvSpPr>
            <p:cNvPr id="14794" name="Google Shape;14794;p7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77"/>
          <p:cNvGrpSpPr/>
          <p:nvPr/>
        </p:nvGrpSpPr>
        <p:grpSpPr>
          <a:xfrm>
            <a:off x="6658009" y="2891390"/>
            <a:ext cx="315972" cy="361927"/>
            <a:chOff x="6658009" y="2891390"/>
            <a:chExt cx="315972" cy="361927"/>
          </a:xfrm>
        </p:grpSpPr>
        <p:sp>
          <p:nvSpPr>
            <p:cNvPr id="14810" name="Google Shape;14810;p7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77"/>
          <p:cNvGrpSpPr/>
          <p:nvPr/>
        </p:nvGrpSpPr>
        <p:grpSpPr>
          <a:xfrm>
            <a:off x="6203465" y="2891206"/>
            <a:ext cx="320478" cy="362110"/>
            <a:chOff x="6203465" y="2891206"/>
            <a:chExt cx="320478" cy="362110"/>
          </a:xfrm>
        </p:grpSpPr>
        <p:sp>
          <p:nvSpPr>
            <p:cNvPr id="14818" name="Google Shape;14818;p7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3" name="Google Shape;14823;p77"/>
          <p:cNvGrpSpPr/>
          <p:nvPr/>
        </p:nvGrpSpPr>
        <p:grpSpPr>
          <a:xfrm>
            <a:off x="7567280" y="2891259"/>
            <a:ext cx="307116" cy="362294"/>
            <a:chOff x="7567280" y="2891259"/>
            <a:chExt cx="307116" cy="362294"/>
          </a:xfrm>
        </p:grpSpPr>
        <p:sp>
          <p:nvSpPr>
            <p:cNvPr id="14824" name="Google Shape;14824;p7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77"/>
          <p:cNvGrpSpPr/>
          <p:nvPr/>
        </p:nvGrpSpPr>
        <p:grpSpPr>
          <a:xfrm>
            <a:off x="7112579" y="2891521"/>
            <a:ext cx="338556" cy="361534"/>
            <a:chOff x="7112579" y="2891521"/>
            <a:chExt cx="338556" cy="361534"/>
          </a:xfrm>
        </p:grpSpPr>
        <p:sp>
          <p:nvSpPr>
            <p:cNvPr id="14837" name="Google Shape;14837;p7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77"/>
          <p:cNvGrpSpPr/>
          <p:nvPr/>
        </p:nvGrpSpPr>
        <p:grpSpPr>
          <a:xfrm>
            <a:off x="7155259" y="3805036"/>
            <a:ext cx="207478" cy="361272"/>
            <a:chOff x="7155259" y="3805036"/>
            <a:chExt cx="207478" cy="361272"/>
          </a:xfrm>
        </p:grpSpPr>
        <p:sp>
          <p:nvSpPr>
            <p:cNvPr id="14840" name="Google Shape;14840;p7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77"/>
          <p:cNvGrpSpPr/>
          <p:nvPr/>
        </p:nvGrpSpPr>
        <p:grpSpPr>
          <a:xfrm>
            <a:off x="4915368" y="2891390"/>
            <a:ext cx="182850" cy="361927"/>
            <a:chOff x="4915368" y="2891390"/>
            <a:chExt cx="182850" cy="361927"/>
          </a:xfrm>
        </p:grpSpPr>
        <p:sp>
          <p:nvSpPr>
            <p:cNvPr id="14853" name="Google Shape;14853;p7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7"/>
          <p:cNvGrpSpPr/>
          <p:nvPr/>
        </p:nvGrpSpPr>
        <p:grpSpPr>
          <a:xfrm>
            <a:off x="8028714" y="2891652"/>
            <a:ext cx="289589" cy="361403"/>
            <a:chOff x="8028714" y="2891652"/>
            <a:chExt cx="289589" cy="361403"/>
          </a:xfrm>
        </p:grpSpPr>
        <p:sp>
          <p:nvSpPr>
            <p:cNvPr id="14865" name="Google Shape;14865;p7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77"/>
          <p:cNvGrpSpPr/>
          <p:nvPr/>
        </p:nvGrpSpPr>
        <p:grpSpPr>
          <a:xfrm>
            <a:off x="7551822" y="3804774"/>
            <a:ext cx="293335" cy="361927"/>
            <a:chOff x="7551822" y="3804774"/>
            <a:chExt cx="293335" cy="361927"/>
          </a:xfrm>
        </p:grpSpPr>
        <p:sp>
          <p:nvSpPr>
            <p:cNvPr id="14886" name="Google Shape;14886;p7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7" name="Google Shape;14897;p77"/>
          <p:cNvGrpSpPr/>
          <p:nvPr/>
        </p:nvGrpSpPr>
        <p:grpSpPr>
          <a:xfrm>
            <a:off x="6263725" y="4277658"/>
            <a:ext cx="210491" cy="362163"/>
            <a:chOff x="6263725" y="4277658"/>
            <a:chExt cx="210491" cy="362163"/>
          </a:xfrm>
        </p:grpSpPr>
        <p:sp>
          <p:nvSpPr>
            <p:cNvPr id="14898" name="Google Shape;14898;p7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3" name="Google Shape;14913;p77"/>
          <p:cNvGrpSpPr/>
          <p:nvPr/>
        </p:nvGrpSpPr>
        <p:grpSpPr>
          <a:xfrm>
            <a:off x="7987790" y="3804695"/>
            <a:ext cx="336303" cy="362005"/>
            <a:chOff x="7987790" y="3804695"/>
            <a:chExt cx="336303" cy="362005"/>
          </a:xfrm>
        </p:grpSpPr>
        <p:sp>
          <p:nvSpPr>
            <p:cNvPr id="14914" name="Google Shape;14914;p7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4" name="Google Shape;14924;p77"/>
          <p:cNvGrpSpPr/>
          <p:nvPr/>
        </p:nvGrpSpPr>
        <p:grpSpPr>
          <a:xfrm>
            <a:off x="5273444" y="2891285"/>
            <a:ext cx="371123" cy="362267"/>
            <a:chOff x="5273444" y="2891285"/>
            <a:chExt cx="371123" cy="362267"/>
          </a:xfrm>
        </p:grpSpPr>
        <p:sp>
          <p:nvSpPr>
            <p:cNvPr id="14925" name="Google Shape;14925;p7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77"/>
          <p:cNvGrpSpPr/>
          <p:nvPr/>
        </p:nvGrpSpPr>
        <p:grpSpPr>
          <a:xfrm>
            <a:off x="7630397" y="3358399"/>
            <a:ext cx="214759" cy="357030"/>
            <a:chOff x="2235125" y="238075"/>
            <a:chExt cx="3144350" cy="5227375"/>
          </a:xfrm>
        </p:grpSpPr>
        <p:sp>
          <p:nvSpPr>
            <p:cNvPr id="14940" name="Google Shape;14940;p7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77"/>
          <p:cNvGrpSpPr/>
          <p:nvPr/>
        </p:nvGrpSpPr>
        <p:grpSpPr>
          <a:xfrm>
            <a:off x="2810729" y="4267107"/>
            <a:ext cx="342496" cy="351944"/>
            <a:chOff x="2810729" y="4267107"/>
            <a:chExt cx="342496" cy="351944"/>
          </a:xfrm>
        </p:grpSpPr>
        <p:sp>
          <p:nvSpPr>
            <p:cNvPr id="14950" name="Google Shape;14950;p7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77"/>
          <p:cNvGrpSpPr/>
          <p:nvPr/>
        </p:nvGrpSpPr>
        <p:grpSpPr>
          <a:xfrm>
            <a:off x="1779168" y="3805625"/>
            <a:ext cx="282381" cy="343454"/>
            <a:chOff x="1779168" y="3805625"/>
            <a:chExt cx="282381" cy="343454"/>
          </a:xfrm>
        </p:grpSpPr>
        <p:sp>
          <p:nvSpPr>
            <p:cNvPr id="14981" name="Google Shape;14981;p7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77"/>
          <p:cNvGrpSpPr/>
          <p:nvPr/>
        </p:nvGrpSpPr>
        <p:grpSpPr>
          <a:xfrm>
            <a:off x="2593522" y="2407029"/>
            <a:ext cx="391606" cy="364535"/>
            <a:chOff x="2593522" y="2407029"/>
            <a:chExt cx="391606" cy="364535"/>
          </a:xfrm>
        </p:grpSpPr>
        <p:sp>
          <p:nvSpPr>
            <p:cNvPr id="15010" name="Google Shape;15010;p7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7"/>
          <p:cNvGrpSpPr/>
          <p:nvPr/>
        </p:nvGrpSpPr>
        <p:grpSpPr>
          <a:xfrm>
            <a:off x="3955047" y="2432242"/>
            <a:ext cx="322912" cy="334396"/>
            <a:chOff x="3955047" y="2432242"/>
            <a:chExt cx="322912" cy="334396"/>
          </a:xfrm>
        </p:grpSpPr>
        <p:sp>
          <p:nvSpPr>
            <p:cNvPr id="15050" name="Google Shape;15050;p7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77"/>
          <p:cNvGrpSpPr/>
          <p:nvPr/>
        </p:nvGrpSpPr>
        <p:grpSpPr>
          <a:xfrm>
            <a:off x="1802465" y="1962854"/>
            <a:ext cx="265373" cy="351944"/>
            <a:chOff x="1802465" y="1962854"/>
            <a:chExt cx="265373" cy="351944"/>
          </a:xfrm>
        </p:grpSpPr>
        <p:sp>
          <p:nvSpPr>
            <p:cNvPr id="15054" name="Google Shape;15054;p7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77"/>
          <p:cNvGrpSpPr/>
          <p:nvPr/>
        </p:nvGrpSpPr>
        <p:grpSpPr>
          <a:xfrm>
            <a:off x="3512070" y="1956222"/>
            <a:ext cx="373983" cy="363622"/>
            <a:chOff x="3512070" y="1956222"/>
            <a:chExt cx="373983" cy="363622"/>
          </a:xfrm>
        </p:grpSpPr>
        <p:sp>
          <p:nvSpPr>
            <p:cNvPr id="15062" name="Google Shape;15062;p7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77"/>
          <p:cNvGrpSpPr/>
          <p:nvPr/>
        </p:nvGrpSpPr>
        <p:grpSpPr>
          <a:xfrm>
            <a:off x="842683" y="2394751"/>
            <a:ext cx="345640" cy="356660"/>
            <a:chOff x="842683" y="2394751"/>
            <a:chExt cx="345640" cy="356660"/>
          </a:xfrm>
        </p:grpSpPr>
        <p:sp>
          <p:nvSpPr>
            <p:cNvPr id="15080" name="Google Shape;15080;p7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77"/>
          <p:cNvGrpSpPr/>
          <p:nvPr/>
        </p:nvGrpSpPr>
        <p:grpSpPr>
          <a:xfrm>
            <a:off x="1290615" y="2399467"/>
            <a:ext cx="336836" cy="342511"/>
            <a:chOff x="1290615" y="2399467"/>
            <a:chExt cx="336836" cy="342511"/>
          </a:xfrm>
        </p:grpSpPr>
        <p:sp>
          <p:nvSpPr>
            <p:cNvPr id="15097" name="Google Shape;15097;p7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77"/>
          <p:cNvGrpSpPr/>
          <p:nvPr/>
        </p:nvGrpSpPr>
        <p:grpSpPr>
          <a:xfrm>
            <a:off x="1748310" y="2408601"/>
            <a:ext cx="308508" cy="333378"/>
            <a:chOff x="1748310" y="2408601"/>
            <a:chExt cx="308508" cy="333378"/>
          </a:xfrm>
        </p:grpSpPr>
        <p:sp>
          <p:nvSpPr>
            <p:cNvPr id="15117" name="Google Shape;15117;p7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5" name="Google Shape;15125;p77"/>
          <p:cNvGrpSpPr/>
          <p:nvPr/>
        </p:nvGrpSpPr>
        <p:grpSpPr>
          <a:xfrm>
            <a:off x="3044614" y="2418033"/>
            <a:ext cx="376184" cy="315141"/>
            <a:chOff x="3044614" y="2418033"/>
            <a:chExt cx="376184" cy="315141"/>
          </a:xfrm>
        </p:grpSpPr>
        <p:sp>
          <p:nvSpPr>
            <p:cNvPr id="15126" name="Google Shape;15126;p7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77"/>
          <p:cNvGrpSpPr/>
          <p:nvPr/>
        </p:nvGrpSpPr>
        <p:grpSpPr>
          <a:xfrm>
            <a:off x="3943638" y="3815072"/>
            <a:ext cx="357933" cy="342676"/>
            <a:chOff x="3943638" y="3815072"/>
            <a:chExt cx="357933" cy="342676"/>
          </a:xfrm>
        </p:grpSpPr>
        <p:sp>
          <p:nvSpPr>
            <p:cNvPr id="15136" name="Google Shape;15136;p7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77"/>
          <p:cNvGrpSpPr/>
          <p:nvPr/>
        </p:nvGrpSpPr>
        <p:grpSpPr>
          <a:xfrm>
            <a:off x="3508282" y="3810341"/>
            <a:ext cx="351644" cy="351959"/>
            <a:chOff x="3508282" y="3810341"/>
            <a:chExt cx="351644" cy="351959"/>
          </a:xfrm>
        </p:grpSpPr>
        <p:sp>
          <p:nvSpPr>
            <p:cNvPr id="15146" name="Google Shape;15146;p7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77"/>
          <p:cNvGrpSpPr/>
          <p:nvPr/>
        </p:nvGrpSpPr>
        <p:grpSpPr>
          <a:xfrm>
            <a:off x="2224585" y="1962854"/>
            <a:ext cx="303163" cy="351809"/>
            <a:chOff x="2224585" y="1962854"/>
            <a:chExt cx="303163" cy="351809"/>
          </a:xfrm>
        </p:grpSpPr>
        <p:sp>
          <p:nvSpPr>
            <p:cNvPr id="15160" name="Google Shape;15160;p7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8" name="Google Shape;15168;p77"/>
          <p:cNvGrpSpPr/>
          <p:nvPr/>
        </p:nvGrpSpPr>
        <p:grpSpPr>
          <a:xfrm>
            <a:off x="2622794" y="1990868"/>
            <a:ext cx="389090" cy="296231"/>
            <a:chOff x="2622794" y="1990868"/>
            <a:chExt cx="389090" cy="296231"/>
          </a:xfrm>
        </p:grpSpPr>
        <p:sp>
          <p:nvSpPr>
            <p:cNvPr id="15169" name="Google Shape;15169;p7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8" name="Google Shape;15178;p77"/>
          <p:cNvGrpSpPr/>
          <p:nvPr/>
        </p:nvGrpSpPr>
        <p:grpSpPr>
          <a:xfrm>
            <a:off x="3977326" y="1952149"/>
            <a:ext cx="327074" cy="375241"/>
            <a:chOff x="3977326" y="1952149"/>
            <a:chExt cx="327074" cy="375241"/>
          </a:xfrm>
        </p:grpSpPr>
        <p:sp>
          <p:nvSpPr>
            <p:cNvPr id="15179" name="Google Shape;15179;p7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6" name="Google Shape;15196;p77"/>
          <p:cNvGrpSpPr/>
          <p:nvPr/>
        </p:nvGrpSpPr>
        <p:grpSpPr>
          <a:xfrm>
            <a:off x="1341612" y="3340055"/>
            <a:ext cx="259399" cy="370524"/>
            <a:chOff x="1341612" y="3340055"/>
            <a:chExt cx="259399" cy="370524"/>
          </a:xfrm>
        </p:grpSpPr>
        <p:sp>
          <p:nvSpPr>
            <p:cNvPr id="15197" name="Google Shape;15197;p7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77"/>
          <p:cNvGrpSpPr/>
          <p:nvPr/>
        </p:nvGrpSpPr>
        <p:grpSpPr>
          <a:xfrm>
            <a:off x="2179892" y="3844972"/>
            <a:ext cx="351629" cy="282381"/>
            <a:chOff x="2179892" y="3844972"/>
            <a:chExt cx="351629" cy="282381"/>
          </a:xfrm>
        </p:grpSpPr>
        <p:sp>
          <p:nvSpPr>
            <p:cNvPr id="15216" name="Google Shape;15216;p7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77"/>
          <p:cNvGrpSpPr/>
          <p:nvPr/>
        </p:nvGrpSpPr>
        <p:grpSpPr>
          <a:xfrm>
            <a:off x="3131170" y="3816884"/>
            <a:ext cx="220051" cy="338169"/>
            <a:chOff x="3131170" y="3816884"/>
            <a:chExt cx="220051" cy="338169"/>
          </a:xfrm>
        </p:grpSpPr>
        <p:sp>
          <p:nvSpPr>
            <p:cNvPr id="15237" name="Google Shape;15237;p7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77"/>
          <p:cNvGrpSpPr/>
          <p:nvPr/>
        </p:nvGrpSpPr>
        <p:grpSpPr>
          <a:xfrm>
            <a:off x="903502" y="3359564"/>
            <a:ext cx="247990" cy="333393"/>
            <a:chOff x="903502" y="3359564"/>
            <a:chExt cx="247990" cy="333393"/>
          </a:xfrm>
        </p:grpSpPr>
        <p:sp>
          <p:nvSpPr>
            <p:cNvPr id="15247" name="Google Shape;15247;p7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77"/>
          <p:cNvGrpSpPr/>
          <p:nvPr/>
        </p:nvGrpSpPr>
        <p:grpSpPr>
          <a:xfrm>
            <a:off x="2616191" y="2890461"/>
            <a:ext cx="365793" cy="361152"/>
            <a:chOff x="2616191" y="2890461"/>
            <a:chExt cx="365793" cy="361152"/>
          </a:xfrm>
        </p:grpSpPr>
        <p:sp>
          <p:nvSpPr>
            <p:cNvPr id="15270" name="Google Shape;15270;p7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77"/>
          <p:cNvGrpSpPr/>
          <p:nvPr/>
        </p:nvGrpSpPr>
        <p:grpSpPr>
          <a:xfrm>
            <a:off x="3049959" y="1945861"/>
            <a:ext cx="402940" cy="388536"/>
            <a:chOff x="3049959" y="1945861"/>
            <a:chExt cx="402940" cy="388536"/>
          </a:xfrm>
        </p:grpSpPr>
        <p:sp>
          <p:nvSpPr>
            <p:cNvPr id="15282" name="Google Shape;15282;p7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8" name="Google Shape;15288;p77"/>
          <p:cNvGrpSpPr/>
          <p:nvPr/>
        </p:nvGrpSpPr>
        <p:grpSpPr>
          <a:xfrm>
            <a:off x="2483025" y="4268679"/>
            <a:ext cx="202428" cy="349114"/>
            <a:chOff x="2483025" y="4268679"/>
            <a:chExt cx="202428" cy="349114"/>
          </a:xfrm>
        </p:grpSpPr>
        <p:sp>
          <p:nvSpPr>
            <p:cNvPr id="15289" name="Google Shape;15289;p7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77"/>
          <p:cNvGrpSpPr/>
          <p:nvPr/>
        </p:nvGrpSpPr>
        <p:grpSpPr>
          <a:xfrm>
            <a:off x="862507" y="2885984"/>
            <a:ext cx="329590" cy="365000"/>
            <a:chOff x="862507" y="2885984"/>
            <a:chExt cx="329590" cy="365000"/>
          </a:xfrm>
        </p:grpSpPr>
        <p:sp>
          <p:nvSpPr>
            <p:cNvPr id="15296" name="Google Shape;15296;p7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77"/>
          <p:cNvGrpSpPr/>
          <p:nvPr/>
        </p:nvGrpSpPr>
        <p:grpSpPr>
          <a:xfrm>
            <a:off x="3082075" y="2871805"/>
            <a:ext cx="318884" cy="379807"/>
            <a:chOff x="3082075" y="2871805"/>
            <a:chExt cx="318884" cy="379807"/>
          </a:xfrm>
        </p:grpSpPr>
        <p:sp>
          <p:nvSpPr>
            <p:cNvPr id="15304" name="Google Shape;15304;p7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77"/>
          <p:cNvGrpSpPr/>
          <p:nvPr/>
        </p:nvGrpSpPr>
        <p:grpSpPr>
          <a:xfrm>
            <a:off x="2594780" y="1516494"/>
            <a:ext cx="410187" cy="324244"/>
            <a:chOff x="2594780" y="1516494"/>
            <a:chExt cx="410187" cy="324244"/>
          </a:xfrm>
        </p:grpSpPr>
        <p:sp>
          <p:nvSpPr>
            <p:cNvPr id="15325" name="Google Shape;15325;p7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3" name="Google Shape;15333;p77"/>
          <p:cNvGrpSpPr/>
          <p:nvPr/>
        </p:nvGrpSpPr>
        <p:grpSpPr>
          <a:xfrm>
            <a:off x="1742965" y="1502959"/>
            <a:ext cx="333692" cy="333363"/>
            <a:chOff x="1742965" y="1502959"/>
            <a:chExt cx="333692" cy="333363"/>
          </a:xfrm>
        </p:grpSpPr>
        <p:sp>
          <p:nvSpPr>
            <p:cNvPr id="15334" name="Google Shape;15334;p7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77"/>
          <p:cNvGrpSpPr/>
          <p:nvPr/>
        </p:nvGrpSpPr>
        <p:grpSpPr>
          <a:xfrm>
            <a:off x="3051531" y="1516809"/>
            <a:ext cx="390034" cy="296545"/>
            <a:chOff x="3051531" y="1516809"/>
            <a:chExt cx="390034" cy="296545"/>
          </a:xfrm>
        </p:grpSpPr>
        <p:sp>
          <p:nvSpPr>
            <p:cNvPr id="15339" name="Google Shape;15339;p7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4" name="Google Shape;15354;p77"/>
          <p:cNvGrpSpPr/>
          <p:nvPr/>
        </p:nvGrpSpPr>
        <p:grpSpPr>
          <a:xfrm>
            <a:off x="3514900" y="1489020"/>
            <a:ext cx="354145" cy="351869"/>
            <a:chOff x="3514900" y="1489020"/>
            <a:chExt cx="354145" cy="351869"/>
          </a:xfrm>
        </p:grpSpPr>
        <p:sp>
          <p:nvSpPr>
            <p:cNvPr id="15355" name="Google Shape;15355;p7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77"/>
          <p:cNvGrpSpPr/>
          <p:nvPr/>
        </p:nvGrpSpPr>
        <p:grpSpPr>
          <a:xfrm>
            <a:off x="3066324" y="3350446"/>
            <a:ext cx="346598" cy="333183"/>
            <a:chOff x="3066324" y="3350446"/>
            <a:chExt cx="346598" cy="333183"/>
          </a:xfrm>
        </p:grpSpPr>
        <p:sp>
          <p:nvSpPr>
            <p:cNvPr id="15378" name="Google Shape;15378;p7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7"/>
          <p:cNvGrpSpPr/>
          <p:nvPr/>
        </p:nvGrpSpPr>
        <p:grpSpPr>
          <a:xfrm>
            <a:off x="1282755" y="1952089"/>
            <a:ext cx="363278" cy="363338"/>
            <a:chOff x="1282755" y="1952089"/>
            <a:chExt cx="363278" cy="363338"/>
          </a:xfrm>
        </p:grpSpPr>
        <p:sp>
          <p:nvSpPr>
            <p:cNvPr id="15389" name="Google Shape;15389;p7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77"/>
          <p:cNvGrpSpPr/>
          <p:nvPr/>
        </p:nvGrpSpPr>
        <p:grpSpPr>
          <a:xfrm>
            <a:off x="3510094" y="2909281"/>
            <a:ext cx="355133" cy="343574"/>
            <a:chOff x="3510094" y="2909281"/>
            <a:chExt cx="355133" cy="343574"/>
          </a:xfrm>
        </p:grpSpPr>
        <p:sp>
          <p:nvSpPr>
            <p:cNvPr id="15397" name="Google Shape;15397;p7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10" name="Google Shape;15410;p7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1" name="Google Shape;15411;p77"/>
          <p:cNvGrpSpPr/>
          <p:nvPr/>
        </p:nvGrpSpPr>
        <p:grpSpPr>
          <a:xfrm>
            <a:off x="2163842" y="1506972"/>
            <a:ext cx="382787" cy="331566"/>
            <a:chOff x="2163842" y="1506972"/>
            <a:chExt cx="382787" cy="331566"/>
          </a:xfrm>
        </p:grpSpPr>
        <p:sp>
          <p:nvSpPr>
            <p:cNvPr id="15412" name="Google Shape;15412;p7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77"/>
          <p:cNvGrpSpPr/>
          <p:nvPr/>
        </p:nvGrpSpPr>
        <p:grpSpPr>
          <a:xfrm>
            <a:off x="1738877" y="3349652"/>
            <a:ext cx="357918" cy="350536"/>
            <a:chOff x="1738877" y="3349652"/>
            <a:chExt cx="357918" cy="350536"/>
          </a:xfrm>
        </p:grpSpPr>
        <p:sp>
          <p:nvSpPr>
            <p:cNvPr id="15421" name="Google Shape;15421;p7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77"/>
          <p:cNvGrpSpPr/>
          <p:nvPr/>
        </p:nvGrpSpPr>
        <p:grpSpPr>
          <a:xfrm>
            <a:off x="1971819" y="4276854"/>
            <a:ext cx="383281" cy="333947"/>
            <a:chOff x="1971819" y="4276854"/>
            <a:chExt cx="383281" cy="333947"/>
          </a:xfrm>
        </p:grpSpPr>
        <p:sp>
          <p:nvSpPr>
            <p:cNvPr id="15440" name="Google Shape;15440;p7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0" name="Google Shape;15450;p77"/>
          <p:cNvGrpSpPr/>
          <p:nvPr/>
        </p:nvGrpSpPr>
        <p:grpSpPr>
          <a:xfrm>
            <a:off x="1825119" y="2885819"/>
            <a:ext cx="175987" cy="361391"/>
            <a:chOff x="1825119" y="2885819"/>
            <a:chExt cx="175987" cy="361391"/>
          </a:xfrm>
        </p:grpSpPr>
        <p:sp>
          <p:nvSpPr>
            <p:cNvPr id="15451" name="Google Shape;15451;p7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1" name="Google Shape;15461;p77"/>
          <p:cNvGrpSpPr/>
          <p:nvPr/>
        </p:nvGrpSpPr>
        <p:grpSpPr>
          <a:xfrm>
            <a:off x="3504824" y="3405844"/>
            <a:ext cx="369896" cy="226339"/>
            <a:chOff x="3504824" y="3405844"/>
            <a:chExt cx="369896" cy="226339"/>
          </a:xfrm>
        </p:grpSpPr>
        <p:sp>
          <p:nvSpPr>
            <p:cNvPr id="15462" name="Google Shape;15462;p7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8" name="Google Shape;15478;p77"/>
          <p:cNvGrpSpPr/>
          <p:nvPr/>
        </p:nvGrpSpPr>
        <p:grpSpPr>
          <a:xfrm>
            <a:off x="1295661" y="3819594"/>
            <a:ext cx="345640" cy="342900"/>
            <a:chOff x="1295661" y="3819594"/>
            <a:chExt cx="345640" cy="342900"/>
          </a:xfrm>
        </p:grpSpPr>
        <p:sp>
          <p:nvSpPr>
            <p:cNvPr id="15479" name="Google Shape;15479;p7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77"/>
          <p:cNvGrpSpPr/>
          <p:nvPr/>
        </p:nvGrpSpPr>
        <p:grpSpPr>
          <a:xfrm>
            <a:off x="3486572" y="2433470"/>
            <a:ext cx="379328" cy="281738"/>
            <a:chOff x="3486572" y="2433470"/>
            <a:chExt cx="379328" cy="281738"/>
          </a:xfrm>
        </p:grpSpPr>
        <p:sp>
          <p:nvSpPr>
            <p:cNvPr id="15497" name="Google Shape;15497;p7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4" name="Google Shape;15504;p77"/>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5" name="Google Shape;15505;p77"/>
          <p:cNvGrpSpPr/>
          <p:nvPr/>
        </p:nvGrpSpPr>
        <p:grpSpPr>
          <a:xfrm>
            <a:off x="3997149" y="3329634"/>
            <a:ext cx="270733" cy="355762"/>
            <a:chOff x="3997149" y="3329634"/>
            <a:chExt cx="270733" cy="355762"/>
          </a:xfrm>
        </p:grpSpPr>
        <p:sp>
          <p:nvSpPr>
            <p:cNvPr id="15506" name="Google Shape;15506;p7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77"/>
          <p:cNvGrpSpPr/>
          <p:nvPr/>
        </p:nvGrpSpPr>
        <p:grpSpPr>
          <a:xfrm>
            <a:off x="3954343" y="2899354"/>
            <a:ext cx="345655" cy="343529"/>
            <a:chOff x="3954343" y="2899354"/>
            <a:chExt cx="345655" cy="343529"/>
          </a:xfrm>
        </p:grpSpPr>
        <p:sp>
          <p:nvSpPr>
            <p:cNvPr id="15528" name="Google Shape;15528;p7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77"/>
          <p:cNvGrpSpPr/>
          <p:nvPr/>
        </p:nvGrpSpPr>
        <p:grpSpPr>
          <a:xfrm>
            <a:off x="2166043" y="3351344"/>
            <a:ext cx="369566" cy="349803"/>
            <a:chOff x="2166043" y="3351344"/>
            <a:chExt cx="369566" cy="349803"/>
          </a:xfrm>
        </p:grpSpPr>
        <p:sp>
          <p:nvSpPr>
            <p:cNvPr id="15541" name="Google Shape;15541;p7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77"/>
          <p:cNvGrpSpPr/>
          <p:nvPr/>
        </p:nvGrpSpPr>
        <p:grpSpPr>
          <a:xfrm>
            <a:off x="2619649" y="3352332"/>
            <a:ext cx="365793" cy="329275"/>
            <a:chOff x="2619649" y="3352332"/>
            <a:chExt cx="365793" cy="329275"/>
          </a:xfrm>
        </p:grpSpPr>
        <p:sp>
          <p:nvSpPr>
            <p:cNvPr id="15551" name="Google Shape;15551;p7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77"/>
          <p:cNvGrpSpPr/>
          <p:nvPr/>
        </p:nvGrpSpPr>
        <p:grpSpPr>
          <a:xfrm>
            <a:off x="1293760" y="1498228"/>
            <a:ext cx="340624" cy="351944"/>
            <a:chOff x="1293760" y="1498228"/>
            <a:chExt cx="340624" cy="351944"/>
          </a:xfrm>
        </p:grpSpPr>
        <p:sp>
          <p:nvSpPr>
            <p:cNvPr id="15562" name="Google Shape;15562;p7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77"/>
          <p:cNvGrpSpPr/>
          <p:nvPr/>
        </p:nvGrpSpPr>
        <p:grpSpPr>
          <a:xfrm>
            <a:off x="849601" y="1952074"/>
            <a:ext cx="406713" cy="383745"/>
            <a:chOff x="849601" y="1952074"/>
            <a:chExt cx="406713" cy="383745"/>
          </a:xfrm>
        </p:grpSpPr>
        <p:sp>
          <p:nvSpPr>
            <p:cNvPr id="15577" name="Google Shape;15577;p7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4" name="Google Shape;15584;p77"/>
          <p:cNvGrpSpPr/>
          <p:nvPr/>
        </p:nvGrpSpPr>
        <p:grpSpPr>
          <a:xfrm>
            <a:off x="2253871" y="2893365"/>
            <a:ext cx="203985" cy="355417"/>
            <a:chOff x="2253871" y="2893365"/>
            <a:chExt cx="203985" cy="355417"/>
          </a:xfrm>
        </p:grpSpPr>
        <p:sp>
          <p:nvSpPr>
            <p:cNvPr id="15585" name="Google Shape;15585;p7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77"/>
          <p:cNvGrpSpPr/>
          <p:nvPr/>
        </p:nvGrpSpPr>
        <p:grpSpPr>
          <a:xfrm>
            <a:off x="2191541" y="2408601"/>
            <a:ext cx="308823" cy="342571"/>
            <a:chOff x="2191541" y="2408601"/>
            <a:chExt cx="308823" cy="342571"/>
          </a:xfrm>
        </p:grpSpPr>
        <p:sp>
          <p:nvSpPr>
            <p:cNvPr id="15597" name="Google Shape;15597;p7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77"/>
          <p:cNvGrpSpPr/>
          <p:nvPr/>
        </p:nvGrpSpPr>
        <p:grpSpPr>
          <a:xfrm>
            <a:off x="847400" y="1503588"/>
            <a:ext cx="342496" cy="341553"/>
            <a:chOff x="847400" y="1503588"/>
            <a:chExt cx="342496" cy="341553"/>
          </a:xfrm>
        </p:grpSpPr>
        <p:sp>
          <p:nvSpPr>
            <p:cNvPr id="15611" name="Google Shape;15611;p7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77"/>
          <p:cNvGrpSpPr/>
          <p:nvPr/>
        </p:nvGrpSpPr>
        <p:grpSpPr>
          <a:xfrm>
            <a:off x="1329963" y="2899669"/>
            <a:ext cx="280495" cy="361077"/>
            <a:chOff x="1329963" y="2899669"/>
            <a:chExt cx="280495" cy="361077"/>
          </a:xfrm>
        </p:grpSpPr>
        <p:sp>
          <p:nvSpPr>
            <p:cNvPr id="15632" name="Google Shape;15632;p7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77"/>
          <p:cNvGrpSpPr/>
          <p:nvPr/>
        </p:nvGrpSpPr>
        <p:grpSpPr>
          <a:xfrm>
            <a:off x="937429" y="3800908"/>
            <a:ext cx="195496" cy="343439"/>
            <a:chOff x="937429" y="3800908"/>
            <a:chExt cx="195496" cy="343439"/>
          </a:xfrm>
        </p:grpSpPr>
        <p:sp>
          <p:nvSpPr>
            <p:cNvPr id="15640" name="Google Shape;15640;p7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3" name="Google Shape;15653;p77"/>
          <p:cNvGrpSpPr/>
          <p:nvPr/>
        </p:nvGrpSpPr>
        <p:grpSpPr>
          <a:xfrm>
            <a:off x="2687659" y="3810655"/>
            <a:ext cx="365164" cy="342511"/>
            <a:chOff x="2611459" y="3810655"/>
            <a:chExt cx="365164" cy="342511"/>
          </a:xfrm>
        </p:grpSpPr>
        <p:sp>
          <p:nvSpPr>
            <p:cNvPr id="15654" name="Google Shape;15654;p7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5" name="Google Shape;15665;p77"/>
          <p:cNvGrpSpPr/>
          <p:nvPr/>
        </p:nvGrpSpPr>
        <p:grpSpPr>
          <a:xfrm>
            <a:off x="3952456" y="1524280"/>
            <a:ext cx="370195" cy="300154"/>
            <a:chOff x="3952456" y="1524280"/>
            <a:chExt cx="370195" cy="300154"/>
          </a:xfrm>
        </p:grpSpPr>
        <p:sp>
          <p:nvSpPr>
            <p:cNvPr id="15666" name="Google Shape;15666;p7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75"/>
        <p:cNvGrpSpPr/>
        <p:nvPr/>
      </p:nvGrpSpPr>
      <p:grpSpPr>
        <a:xfrm>
          <a:off x="0" y="0"/>
          <a:ext cx="0" cy="0"/>
          <a:chOff x="0" y="0"/>
          <a:chExt cx="0" cy="0"/>
        </a:xfrm>
      </p:grpSpPr>
      <p:sp>
        <p:nvSpPr>
          <p:cNvPr id="15676" name="Google Shape;15676;p7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677" name="Google Shape;15677;p7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5678" name="Google Shape;15678;p78"/>
          <p:cNvGrpSpPr/>
          <p:nvPr/>
        </p:nvGrpSpPr>
        <p:grpSpPr>
          <a:xfrm>
            <a:off x="908482" y="1502585"/>
            <a:ext cx="257112" cy="362808"/>
            <a:chOff x="908482" y="1502585"/>
            <a:chExt cx="257112" cy="362808"/>
          </a:xfrm>
        </p:grpSpPr>
        <p:sp>
          <p:nvSpPr>
            <p:cNvPr id="15679" name="Google Shape;15679;p7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78"/>
          <p:cNvGrpSpPr/>
          <p:nvPr/>
        </p:nvGrpSpPr>
        <p:grpSpPr>
          <a:xfrm>
            <a:off x="1303537" y="1502716"/>
            <a:ext cx="362939" cy="362677"/>
            <a:chOff x="1303537" y="1502716"/>
            <a:chExt cx="362939" cy="362677"/>
          </a:xfrm>
        </p:grpSpPr>
        <p:sp>
          <p:nvSpPr>
            <p:cNvPr id="15700" name="Google Shape;15700;p7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1" name="Google Shape;15711;p78"/>
          <p:cNvGrpSpPr/>
          <p:nvPr/>
        </p:nvGrpSpPr>
        <p:grpSpPr>
          <a:xfrm>
            <a:off x="1751901" y="1502716"/>
            <a:ext cx="362677" cy="362677"/>
            <a:chOff x="1751901" y="1502716"/>
            <a:chExt cx="362677" cy="362677"/>
          </a:xfrm>
        </p:grpSpPr>
        <p:sp>
          <p:nvSpPr>
            <p:cNvPr id="15712" name="Google Shape;15712;p7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1" name="Google Shape;15731;p78"/>
          <p:cNvGrpSpPr/>
          <p:nvPr/>
        </p:nvGrpSpPr>
        <p:grpSpPr>
          <a:xfrm>
            <a:off x="3095178" y="1502716"/>
            <a:ext cx="334290" cy="362677"/>
            <a:chOff x="3095178" y="1502716"/>
            <a:chExt cx="334290" cy="362677"/>
          </a:xfrm>
        </p:grpSpPr>
        <p:sp>
          <p:nvSpPr>
            <p:cNvPr id="15732" name="Google Shape;15732;p7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78"/>
          <p:cNvGrpSpPr/>
          <p:nvPr/>
        </p:nvGrpSpPr>
        <p:grpSpPr>
          <a:xfrm>
            <a:off x="3542281" y="1505605"/>
            <a:ext cx="366196" cy="357005"/>
            <a:chOff x="3542281" y="1505605"/>
            <a:chExt cx="366196" cy="357005"/>
          </a:xfrm>
        </p:grpSpPr>
        <p:sp>
          <p:nvSpPr>
            <p:cNvPr id="15750" name="Google Shape;15750;p7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78"/>
          <p:cNvGrpSpPr/>
          <p:nvPr/>
        </p:nvGrpSpPr>
        <p:grpSpPr>
          <a:xfrm>
            <a:off x="1748382" y="3384797"/>
            <a:ext cx="364673" cy="340067"/>
            <a:chOff x="1748382" y="3384797"/>
            <a:chExt cx="364673" cy="340067"/>
          </a:xfrm>
        </p:grpSpPr>
        <p:sp>
          <p:nvSpPr>
            <p:cNvPr id="15776" name="Google Shape;15776;p7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1" name="Google Shape;15791;p78"/>
          <p:cNvGrpSpPr/>
          <p:nvPr/>
        </p:nvGrpSpPr>
        <p:grpSpPr>
          <a:xfrm>
            <a:off x="6221064" y="3811049"/>
            <a:ext cx="364673" cy="339804"/>
            <a:chOff x="6221064" y="3811049"/>
            <a:chExt cx="364673" cy="339804"/>
          </a:xfrm>
        </p:grpSpPr>
        <p:sp>
          <p:nvSpPr>
            <p:cNvPr id="15792" name="Google Shape;15792;p7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78"/>
          <p:cNvGrpSpPr/>
          <p:nvPr/>
        </p:nvGrpSpPr>
        <p:grpSpPr>
          <a:xfrm>
            <a:off x="2182643" y="3386320"/>
            <a:ext cx="382030" cy="320451"/>
            <a:chOff x="2182643" y="3386320"/>
            <a:chExt cx="382030" cy="320451"/>
          </a:xfrm>
        </p:grpSpPr>
        <p:sp>
          <p:nvSpPr>
            <p:cNvPr id="15808" name="Google Shape;15808;p7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3" name="Google Shape;15823;p78"/>
          <p:cNvGrpSpPr/>
          <p:nvPr/>
        </p:nvGrpSpPr>
        <p:grpSpPr>
          <a:xfrm>
            <a:off x="3084386" y="3389340"/>
            <a:ext cx="353880" cy="330745"/>
            <a:chOff x="3084386" y="3389340"/>
            <a:chExt cx="353880" cy="330745"/>
          </a:xfrm>
        </p:grpSpPr>
        <p:sp>
          <p:nvSpPr>
            <p:cNvPr id="15824" name="Google Shape;15824;p7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78"/>
          <p:cNvGrpSpPr/>
          <p:nvPr/>
        </p:nvGrpSpPr>
        <p:grpSpPr>
          <a:xfrm>
            <a:off x="863499" y="1970906"/>
            <a:ext cx="347078" cy="364016"/>
            <a:chOff x="863499" y="1970906"/>
            <a:chExt cx="347078" cy="364016"/>
          </a:xfrm>
        </p:grpSpPr>
        <p:sp>
          <p:nvSpPr>
            <p:cNvPr id="15837" name="Google Shape;15837;p7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1" name="Google Shape;15851;p78"/>
          <p:cNvGrpSpPr/>
          <p:nvPr/>
        </p:nvGrpSpPr>
        <p:grpSpPr>
          <a:xfrm>
            <a:off x="1749879" y="1970906"/>
            <a:ext cx="364436" cy="364174"/>
            <a:chOff x="1749879" y="1970906"/>
            <a:chExt cx="364436" cy="364174"/>
          </a:xfrm>
        </p:grpSpPr>
        <p:sp>
          <p:nvSpPr>
            <p:cNvPr id="15852" name="Google Shape;15852;p7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78"/>
          <p:cNvGrpSpPr/>
          <p:nvPr/>
        </p:nvGrpSpPr>
        <p:grpSpPr>
          <a:xfrm>
            <a:off x="2186425" y="1976158"/>
            <a:ext cx="396106" cy="353985"/>
            <a:chOff x="2186425" y="1976158"/>
            <a:chExt cx="396106" cy="353985"/>
          </a:xfrm>
        </p:grpSpPr>
        <p:sp>
          <p:nvSpPr>
            <p:cNvPr id="15867" name="Google Shape;15867;p7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78"/>
          <p:cNvGrpSpPr/>
          <p:nvPr/>
        </p:nvGrpSpPr>
        <p:grpSpPr>
          <a:xfrm>
            <a:off x="2659157" y="2017412"/>
            <a:ext cx="319190" cy="271240"/>
            <a:chOff x="2659157" y="2017412"/>
            <a:chExt cx="319190" cy="271240"/>
          </a:xfrm>
        </p:grpSpPr>
        <p:sp>
          <p:nvSpPr>
            <p:cNvPr id="15875" name="Google Shape;15875;p7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8"/>
          <p:cNvGrpSpPr/>
          <p:nvPr/>
        </p:nvGrpSpPr>
        <p:grpSpPr>
          <a:xfrm>
            <a:off x="3111775" y="1993516"/>
            <a:ext cx="318928" cy="319217"/>
            <a:chOff x="3111775" y="1993516"/>
            <a:chExt cx="318928" cy="319217"/>
          </a:xfrm>
        </p:grpSpPr>
        <p:sp>
          <p:nvSpPr>
            <p:cNvPr id="15902" name="Google Shape;15902;p7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78"/>
          <p:cNvGrpSpPr/>
          <p:nvPr/>
        </p:nvGrpSpPr>
        <p:grpSpPr>
          <a:xfrm>
            <a:off x="4023785" y="1970407"/>
            <a:ext cx="288807" cy="355377"/>
            <a:chOff x="4023785" y="1970407"/>
            <a:chExt cx="288807" cy="355377"/>
          </a:xfrm>
        </p:grpSpPr>
        <p:sp>
          <p:nvSpPr>
            <p:cNvPr id="15933" name="Google Shape;15933;p7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78"/>
          <p:cNvGrpSpPr/>
          <p:nvPr/>
        </p:nvGrpSpPr>
        <p:grpSpPr>
          <a:xfrm>
            <a:off x="3544540" y="3380963"/>
            <a:ext cx="320188" cy="319269"/>
            <a:chOff x="3544540" y="3380963"/>
            <a:chExt cx="320188" cy="319269"/>
          </a:xfrm>
        </p:grpSpPr>
        <p:sp>
          <p:nvSpPr>
            <p:cNvPr id="15954" name="Google Shape;15954;p7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78"/>
          <p:cNvGrpSpPr/>
          <p:nvPr/>
        </p:nvGrpSpPr>
        <p:grpSpPr>
          <a:xfrm>
            <a:off x="3944637" y="3354834"/>
            <a:ext cx="415696" cy="371605"/>
            <a:chOff x="3944637" y="3354834"/>
            <a:chExt cx="415696" cy="371605"/>
          </a:xfrm>
        </p:grpSpPr>
        <p:sp>
          <p:nvSpPr>
            <p:cNvPr id="15971" name="Google Shape;15971;p7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78"/>
          <p:cNvGrpSpPr/>
          <p:nvPr/>
        </p:nvGrpSpPr>
        <p:grpSpPr>
          <a:xfrm>
            <a:off x="1314619" y="3821527"/>
            <a:ext cx="346317" cy="332136"/>
            <a:chOff x="1314619" y="3821527"/>
            <a:chExt cx="346317" cy="332136"/>
          </a:xfrm>
        </p:grpSpPr>
        <p:sp>
          <p:nvSpPr>
            <p:cNvPr id="15989" name="Google Shape;15989;p7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78"/>
          <p:cNvGrpSpPr/>
          <p:nvPr/>
        </p:nvGrpSpPr>
        <p:grpSpPr>
          <a:xfrm>
            <a:off x="1751139" y="3790934"/>
            <a:ext cx="386258" cy="380507"/>
            <a:chOff x="1751139" y="3790934"/>
            <a:chExt cx="386258" cy="380507"/>
          </a:xfrm>
        </p:grpSpPr>
        <p:sp>
          <p:nvSpPr>
            <p:cNvPr id="15998" name="Google Shape;15998;p7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78"/>
          <p:cNvGrpSpPr/>
          <p:nvPr/>
        </p:nvGrpSpPr>
        <p:grpSpPr>
          <a:xfrm>
            <a:off x="2189681" y="3821606"/>
            <a:ext cx="395607" cy="318928"/>
            <a:chOff x="2189681" y="3821606"/>
            <a:chExt cx="395607" cy="318928"/>
          </a:xfrm>
        </p:grpSpPr>
        <p:sp>
          <p:nvSpPr>
            <p:cNvPr id="16017" name="Google Shape;16017;p7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7" name="Google Shape;16047;p78"/>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8" name="Google Shape;16048;p78"/>
          <p:cNvGrpSpPr/>
          <p:nvPr/>
        </p:nvGrpSpPr>
        <p:grpSpPr>
          <a:xfrm>
            <a:off x="1277409" y="1961347"/>
            <a:ext cx="420475" cy="383055"/>
            <a:chOff x="1277409" y="1961347"/>
            <a:chExt cx="420475" cy="383055"/>
          </a:xfrm>
        </p:grpSpPr>
        <p:sp>
          <p:nvSpPr>
            <p:cNvPr id="16049" name="Google Shape;16049;p7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6" name="Google Shape;16076;p78"/>
          <p:cNvGrpSpPr/>
          <p:nvPr/>
        </p:nvGrpSpPr>
        <p:grpSpPr>
          <a:xfrm>
            <a:off x="2215075" y="2432819"/>
            <a:ext cx="380008" cy="351648"/>
            <a:chOff x="2215075" y="2432819"/>
            <a:chExt cx="380008" cy="351648"/>
          </a:xfrm>
        </p:grpSpPr>
        <p:sp>
          <p:nvSpPr>
            <p:cNvPr id="16077" name="Google Shape;16077;p7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78"/>
          <p:cNvGrpSpPr/>
          <p:nvPr/>
        </p:nvGrpSpPr>
        <p:grpSpPr>
          <a:xfrm>
            <a:off x="2661416" y="2422342"/>
            <a:ext cx="344059" cy="340671"/>
            <a:chOff x="2661416" y="2422342"/>
            <a:chExt cx="344059" cy="340671"/>
          </a:xfrm>
        </p:grpSpPr>
        <p:sp>
          <p:nvSpPr>
            <p:cNvPr id="16109" name="Google Shape;16109;p7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78"/>
          <p:cNvGrpSpPr/>
          <p:nvPr/>
        </p:nvGrpSpPr>
        <p:grpSpPr>
          <a:xfrm>
            <a:off x="4066510" y="2422342"/>
            <a:ext cx="206876" cy="348470"/>
            <a:chOff x="4066510" y="2422342"/>
            <a:chExt cx="206876" cy="348470"/>
          </a:xfrm>
        </p:grpSpPr>
        <p:sp>
          <p:nvSpPr>
            <p:cNvPr id="16123" name="Google Shape;16123;p7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5" name="Google Shape;16135;p7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6" name="Google Shape;16136;p78"/>
          <p:cNvGrpSpPr/>
          <p:nvPr/>
        </p:nvGrpSpPr>
        <p:grpSpPr>
          <a:xfrm>
            <a:off x="2617693" y="3817325"/>
            <a:ext cx="420475" cy="326491"/>
            <a:chOff x="2617693" y="3817325"/>
            <a:chExt cx="420475" cy="326491"/>
          </a:xfrm>
        </p:grpSpPr>
        <p:sp>
          <p:nvSpPr>
            <p:cNvPr id="16137" name="Google Shape;16137;p7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78"/>
          <p:cNvGrpSpPr/>
          <p:nvPr/>
        </p:nvGrpSpPr>
        <p:grpSpPr>
          <a:xfrm>
            <a:off x="3545301" y="2423523"/>
            <a:ext cx="358134" cy="356637"/>
            <a:chOff x="3545301" y="2423523"/>
            <a:chExt cx="358134" cy="356637"/>
          </a:xfrm>
        </p:grpSpPr>
        <p:sp>
          <p:nvSpPr>
            <p:cNvPr id="16155" name="Google Shape;16155;p7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4" name="Google Shape;16164;p78"/>
          <p:cNvGrpSpPr/>
          <p:nvPr/>
        </p:nvGrpSpPr>
        <p:grpSpPr>
          <a:xfrm>
            <a:off x="5766424" y="4275195"/>
            <a:ext cx="358160" cy="356926"/>
            <a:chOff x="5766424" y="4275195"/>
            <a:chExt cx="358160" cy="356926"/>
          </a:xfrm>
        </p:grpSpPr>
        <p:sp>
          <p:nvSpPr>
            <p:cNvPr id="16165" name="Google Shape;16165;p7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78"/>
          <p:cNvGrpSpPr/>
          <p:nvPr/>
        </p:nvGrpSpPr>
        <p:grpSpPr>
          <a:xfrm>
            <a:off x="3531462" y="3824599"/>
            <a:ext cx="377251" cy="324232"/>
            <a:chOff x="3531462" y="3824599"/>
            <a:chExt cx="377251" cy="324232"/>
          </a:xfrm>
        </p:grpSpPr>
        <p:sp>
          <p:nvSpPr>
            <p:cNvPr id="16175" name="Google Shape;16175;p7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6" name="Google Shape;16186;p78"/>
          <p:cNvGrpSpPr/>
          <p:nvPr/>
        </p:nvGrpSpPr>
        <p:grpSpPr>
          <a:xfrm>
            <a:off x="4030586" y="3805246"/>
            <a:ext cx="286523" cy="340566"/>
            <a:chOff x="4030586" y="3805246"/>
            <a:chExt cx="286523" cy="340566"/>
          </a:xfrm>
        </p:grpSpPr>
        <p:sp>
          <p:nvSpPr>
            <p:cNvPr id="16187" name="Google Shape;16187;p7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0" name="Google Shape;16200;p78"/>
          <p:cNvGrpSpPr/>
          <p:nvPr/>
        </p:nvGrpSpPr>
        <p:grpSpPr>
          <a:xfrm>
            <a:off x="2180884" y="2888719"/>
            <a:ext cx="376752" cy="374468"/>
            <a:chOff x="2180884" y="2888719"/>
            <a:chExt cx="376752" cy="374468"/>
          </a:xfrm>
        </p:grpSpPr>
        <p:sp>
          <p:nvSpPr>
            <p:cNvPr id="16201" name="Google Shape;16201;p7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78"/>
          <p:cNvGrpSpPr/>
          <p:nvPr/>
        </p:nvGrpSpPr>
        <p:grpSpPr>
          <a:xfrm>
            <a:off x="3954432" y="2942999"/>
            <a:ext cx="378249" cy="265909"/>
            <a:chOff x="3954432" y="2942999"/>
            <a:chExt cx="378249" cy="265909"/>
          </a:xfrm>
        </p:grpSpPr>
        <p:sp>
          <p:nvSpPr>
            <p:cNvPr id="16216" name="Google Shape;16216;p7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78"/>
          <p:cNvGrpSpPr/>
          <p:nvPr/>
        </p:nvGrpSpPr>
        <p:grpSpPr>
          <a:xfrm>
            <a:off x="1752137" y="4266608"/>
            <a:ext cx="378512" cy="374756"/>
            <a:chOff x="1752137" y="4266608"/>
            <a:chExt cx="378512" cy="374756"/>
          </a:xfrm>
        </p:grpSpPr>
        <p:sp>
          <p:nvSpPr>
            <p:cNvPr id="16226" name="Google Shape;16226;p7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7" name="Google Shape;16247;p78"/>
          <p:cNvGrpSpPr/>
          <p:nvPr/>
        </p:nvGrpSpPr>
        <p:grpSpPr>
          <a:xfrm>
            <a:off x="3117788" y="3812546"/>
            <a:ext cx="341065" cy="341065"/>
            <a:chOff x="3117788" y="3812546"/>
            <a:chExt cx="341065" cy="341065"/>
          </a:xfrm>
        </p:grpSpPr>
        <p:sp>
          <p:nvSpPr>
            <p:cNvPr id="16248" name="Google Shape;16248;p7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78"/>
          <p:cNvGrpSpPr/>
          <p:nvPr/>
        </p:nvGrpSpPr>
        <p:grpSpPr>
          <a:xfrm>
            <a:off x="3994400" y="4299932"/>
            <a:ext cx="338281" cy="322657"/>
            <a:chOff x="3994400" y="4299932"/>
            <a:chExt cx="338281" cy="322657"/>
          </a:xfrm>
        </p:grpSpPr>
        <p:sp>
          <p:nvSpPr>
            <p:cNvPr id="16255" name="Google Shape;16255;p7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63" name="Google Shape;16263;p78"/>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8"/>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65" name="Google Shape;16265;p78"/>
          <p:cNvGrpSpPr/>
          <p:nvPr/>
        </p:nvGrpSpPr>
        <p:grpSpPr>
          <a:xfrm>
            <a:off x="3573426" y="1965628"/>
            <a:ext cx="302358" cy="374993"/>
            <a:chOff x="3573426" y="1965628"/>
            <a:chExt cx="302358" cy="374993"/>
          </a:xfrm>
        </p:grpSpPr>
        <p:sp>
          <p:nvSpPr>
            <p:cNvPr id="16266" name="Google Shape;16266;p7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78"/>
          <p:cNvGrpSpPr/>
          <p:nvPr/>
        </p:nvGrpSpPr>
        <p:grpSpPr>
          <a:xfrm>
            <a:off x="3513632" y="2908572"/>
            <a:ext cx="355876" cy="331007"/>
            <a:chOff x="3513632" y="2908572"/>
            <a:chExt cx="355876" cy="331007"/>
          </a:xfrm>
        </p:grpSpPr>
        <p:sp>
          <p:nvSpPr>
            <p:cNvPr id="16314" name="Google Shape;16314;p7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0" name="Google Shape;16330;p78"/>
          <p:cNvGrpSpPr/>
          <p:nvPr/>
        </p:nvGrpSpPr>
        <p:grpSpPr>
          <a:xfrm>
            <a:off x="2694083" y="2888430"/>
            <a:ext cx="235762" cy="374756"/>
            <a:chOff x="2694083" y="2888430"/>
            <a:chExt cx="235762" cy="374756"/>
          </a:xfrm>
        </p:grpSpPr>
        <p:sp>
          <p:nvSpPr>
            <p:cNvPr id="16331" name="Google Shape;16331;p7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0" name="Google Shape;16340;p78"/>
          <p:cNvGrpSpPr/>
          <p:nvPr/>
        </p:nvGrpSpPr>
        <p:grpSpPr>
          <a:xfrm>
            <a:off x="871534" y="4300588"/>
            <a:ext cx="357661" cy="311155"/>
            <a:chOff x="871534" y="4300588"/>
            <a:chExt cx="357661" cy="311155"/>
          </a:xfrm>
        </p:grpSpPr>
        <p:sp>
          <p:nvSpPr>
            <p:cNvPr id="16341" name="Google Shape;16341;p7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78"/>
          <p:cNvGrpSpPr/>
          <p:nvPr/>
        </p:nvGrpSpPr>
        <p:grpSpPr>
          <a:xfrm>
            <a:off x="916019" y="3821606"/>
            <a:ext cx="250100" cy="336785"/>
            <a:chOff x="916019" y="3821606"/>
            <a:chExt cx="250100" cy="336785"/>
          </a:xfrm>
        </p:grpSpPr>
        <p:sp>
          <p:nvSpPr>
            <p:cNvPr id="16363" name="Google Shape;16363;p7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6" name="Google Shape;16376;p78"/>
          <p:cNvGrpSpPr/>
          <p:nvPr/>
        </p:nvGrpSpPr>
        <p:grpSpPr>
          <a:xfrm>
            <a:off x="849686" y="2909570"/>
            <a:ext cx="374730" cy="332504"/>
            <a:chOff x="849686" y="2909570"/>
            <a:chExt cx="374730" cy="332504"/>
          </a:xfrm>
        </p:grpSpPr>
        <p:sp>
          <p:nvSpPr>
            <p:cNvPr id="16377" name="Google Shape;16377;p7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78"/>
          <p:cNvGrpSpPr/>
          <p:nvPr/>
        </p:nvGrpSpPr>
        <p:grpSpPr>
          <a:xfrm>
            <a:off x="1735567" y="2420241"/>
            <a:ext cx="417718" cy="372866"/>
            <a:chOff x="1735567" y="2420241"/>
            <a:chExt cx="417718" cy="372866"/>
          </a:xfrm>
        </p:grpSpPr>
        <p:sp>
          <p:nvSpPr>
            <p:cNvPr id="16389" name="Google Shape;16389;p7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1" name="Google Shape;16401;p78"/>
          <p:cNvGrpSpPr/>
          <p:nvPr/>
        </p:nvGrpSpPr>
        <p:grpSpPr>
          <a:xfrm>
            <a:off x="3599318" y="4299590"/>
            <a:ext cx="251098" cy="309028"/>
            <a:chOff x="3599318" y="4299590"/>
            <a:chExt cx="251098" cy="309028"/>
          </a:xfrm>
        </p:grpSpPr>
        <p:sp>
          <p:nvSpPr>
            <p:cNvPr id="16402" name="Google Shape;16402;p7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78"/>
          <p:cNvGrpSpPr/>
          <p:nvPr/>
        </p:nvGrpSpPr>
        <p:grpSpPr>
          <a:xfrm>
            <a:off x="3105998" y="2433240"/>
            <a:ext cx="345818" cy="345056"/>
            <a:chOff x="3105998" y="2433240"/>
            <a:chExt cx="345818" cy="345056"/>
          </a:xfrm>
        </p:grpSpPr>
        <p:sp>
          <p:nvSpPr>
            <p:cNvPr id="16409" name="Google Shape;16409;p7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78"/>
          <p:cNvGrpSpPr/>
          <p:nvPr/>
        </p:nvGrpSpPr>
        <p:grpSpPr>
          <a:xfrm>
            <a:off x="1737326" y="2900773"/>
            <a:ext cx="374730" cy="350361"/>
            <a:chOff x="1737326" y="2900773"/>
            <a:chExt cx="374730" cy="350361"/>
          </a:xfrm>
        </p:grpSpPr>
        <p:sp>
          <p:nvSpPr>
            <p:cNvPr id="16421" name="Google Shape;16421;p7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78"/>
          <p:cNvGrpSpPr/>
          <p:nvPr/>
        </p:nvGrpSpPr>
        <p:grpSpPr>
          <a:xfrm>
            <a:off x="4000676" y="1579396"/>
            <a:ext cx="327226" cy="211603"/>
            <a:chOff x="4000676" y="1579396"/>
            <a:chExt cx="327226" cy="211603"/>
          </a:xfrm>
        </p:grpSpPr>
        <p:sp>
          <p:nvSpPr>
            <p:cNvPr id="16439" name="Google Shape;16439;p7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5" name="Google Shape;16455;p78"/>
          <p:cNvGrpSpPr/>
          <p:nvPr/>
        </p:nvGrpSpPr>
        <p:grpSpPr>
          <a:xfrm>
            <a:off x="2635523" y="1515584"/>
            <a:ext cx="371054" cy="336469"/>
            <a:chOff x="2635523" y="1515584"/>
            <a:chExt cx="371054" cy="336469"/>
          </a:xfrm>
        </p:grpSpPr>
        <p:sp>
          <p:nvSpPr>
            <p:cNvPr id="16456" name="Google Shape;16456;p7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3" name="Google Shape;16463;p78"/>
          <p:cNvGrpSpPr/>
          <p:nvPr/>
        </p:nvGrpSpPr>
        <p:grpSpPr>
          <a:xfrm>
            <a:off x="2231907" y="1520731"/>
            <a:ext cx="311627" cy="326569"/>
            <a:chOff x="2231907" y="1520731"/>
            <a:chExt cx="311627" cy="326569"/>
          </a:xfrm>
        </p:grpSpPr>
        <p:sp>
          <p:nvSpPr>
            <p:cNvPr id="16464" name="Google Shape;16464;p7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4" name="Google Shape;16474;p78"/>
          <p:cNvGrpSpPr/>
          <p:nvPr/>
        </p:nvGrpSpPr>
        <p:grpSpPr>
          <a:xfrm>
            <a:off x="1340249" y="4301533"/>
            <a:ext cx="311890" cy="304695"/>
            <a:chOff x="1340249" y="4301533"/>
            <a:chExt cx="311890" cy="304695"/>
          </a:xfrm>
        </p:grpSpPr>
        <p:sp>
          <p:nvSpPr>
            <p:cNvPr id="16475" name="Google Shape;16475;p7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78"/>
          <p:cNvGrpSpPr/>
          <p:nvPr/>
        </p:nvGrpSpPr>
        <p:grpSpPr>
          <a:xfrm>
            <a:off x="1330690" y="3377024"/>
            <a:ext cx="306874" cy="332268"/>
            <a:chOff x="1330690" y="3377024"/>
            <a:chExt cx="306874" cy="332268"/>
          </a:xfrm>
        </p:grpSpPr>
        <p:sp>
          <p:nvSpPr>
            <p:cNvPr id="16490" name="Google Shape;16490;p7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8"/>
          <p:cNvGrpSpPr/>
          <p:nvPr/>
        </p:nvGrpSpPr>
        <p:grpSpPr>
          <a:xfrm>
            <a:off x="2650597" y="3381777"/>
            <a:ext cx="341511" cy="324994"/>
            <a:chOff x="2650597" y="3381777"/>
            <a:chExt cx="341511" cy="324994"/>
          </a:xfrm>
        </p:grpSpPr>
        <p:sp>
          <p:nvSpPr>
            <p:cNvPr id="16510" name="Google Shape;16510;p7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78"/>
          <p:cNvGrpSpPr/>
          <p:nvPr/>
        </p:nvGrpSpPr>
        <p:grpSpPr>
          <a:xfrm>
            <a:off x="1295502" y="2437362"/>
            <a:ext cx="402645" cy="323917"/>
            <a:chOff x="1295502" y="2437362"/>
            <a:chExt cx="402645" cy="323917"/>
          </a:xfrm>
        </p:grpSpPr>
        <p:sp>
          <p:nvSpPr>
            <p:cNvPr id="16546" name="Google Shape;16546;p7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2" name="Google Shape;16562;p78"/>
          <p:cNvGrpSpPr/>
          <p:nvPr/>
        </p:nvGrpSpPr>
        <p:grpSpPr>
          <a:xfrm>
            <a:off x="882590" y="2438360"/>
            <a:ext cx="337310" cy="337047"/>
            <a:chOff x="882590" y="2438360"/>
            <a:chExt cx="337310" cy="337047"/>
          </a:xfrm>
        </p:grpSpPr>
        <p:sp>
          <p:nvSpPr>
            <p:cNvPr id="16563" name="Google Shape;16563;p7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78"/>
          <p:cNvGrpSpPr/>
          <p:nvPr/>
        </p:nvGrpSpPr>
        <p:grpSpPr>
          <a:xfrm>
            <a:off x="4885060" y="1518788"/>
            <a:ext cx="385786" cy="342588"/>
            <a:chOff x="4885060" y="1518788"/>
            <a:chExt cx="385786" cy="342588"/>
          </a:xfrm>
        </p:grpSpPr>
        <p:sp>
          <p:nvSpPr>
            <p:cNvPr id="16588" name="Google Shape;16588;p7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7" name="Google Shape;16607;p78"/>
          <p:cNvGrpSpPr/>
          <p:nvPr/>
        </p:nvGrpSpPr>
        <p:grpSpPr>
          <a:xfrm>
            <a:off x="5394478" y="1514533"/>
            <a:ext cx="249076" cy="351096"/>
            <a:chOff x="5394478" y="1514533"/>
            <a:chExt cx="249076" cy="351096"/>
          </a:xfrm>
        </p:grpSpPr>
        <p:sp>
          <p:nvSpPr>
            <p:cNvPr id="16608" name="Google Shape;16608;p7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8" name="Google Shape;16628;p78"/>
          <p:cNvGrpSpPr/>
          <p:nvPr/>
        </p:nvGrpSpPr>
        <p:grpSpPr>
          <a:xfrm>
            <a:off x="5782259" y="1512012"/>
            <a:ext cx="356138" cy="356138"/>
            <a:chOff x="5782259" y="1512012"/>
            <a:chExt cx="356138" cy="356138"/>
          </a:xfrm>
        </p:grpSpPr>
        <p:sp>
          <p:nvSpPr>
            <p:cNvPr id="16629" name="Google Shape;16629;p7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0" name="Google Shape;16640;p78"/>
          <p:cNvGrpSpPr/>
          <p:nvPr/>
        </p:nvGrpSpPr>
        <p:grpSpPr>
          <a:xfrm>
            <a:off x="6229598" y="1518052"/>
            <a:ext cx="343560" cy="343822"/>
            <a:chOff x="6229598" y="1518052"/>
            <a:chExt cx="343560" cy="343822"/>
          </a:xfrm>
        </p:grpSpPr>
        <p:sp>
          <p:nvSpPr>
            <p:cNvPr id="16641" name="Google Shape;16641;p7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0" name="Google Shape;16660;p78"/>
          <p:cNvGrpSpPr/>
          <p:nvPr/>
        </p:nvGrpSpPr>
        <p:grpSpPr>
          <a:xfrm>
            <a:off x="870773" y="3357985"/>
            <a:ext cx="342824" cy="351228"/>
            <a:chOff x="870773" y="3357985"/>
            <a:chExt cx="342824" cy="351228"/>
          </a:xfrm>
        </p:grpSpPr>
        <p:sp>
          <p:nvSpPr>
            <p:cNvPr id="16661" name="Google Shape;16661;p7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78"/>
          <p:cNvGrpSpPr/>
          <p:nvPr/>
        </p:nvGrpSpPr>
        <p:grpSpPr>
          <a:xfrm>
            <a:off x="2743084" y="4299590"/>
            <a:ext cx="159372" cy="308896"/>
            <a:chOff x="2743084" y="4299590"/>
            <a:chExt cx="159372" cy="308896"/>
          </a:xfrm>
        </p:grpSpPr>
        <p:sp>
          <p:nvSpPr>
            <p:cNvPr id="16670" name="Google Shape;16670;p7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78"/>
          <p:cNvGrpSpPr/>
          <p:nvPr/>
        </p:nvGrpSpPr>
        <p:grpSpPr>
          <a:xfrm>
            <a:off x="1293506" y="2939716"/>
            <a:ext cx="374730" cy="272211"/>
            <a:chOff x="1293506" y="2939716"/>
            <a:chExt cx="374730" cy="272211"/>
          </a:xfrm>
        </p:grpSpPr>
        <p:sp>
          <p:nvSpPr>
            <p:cNvPr id="16686" name="Google Shape;16686;p7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78"/>
          <p:cNvGrpSpPr/>
          <p:nvPr/>
        </p:nvGrpSpPr>
        <p:grpSpPr>
          <a:xfrm>
            <a:off x="6669900" y="1505474"/>
            <a:ext cx="345083" cy="369216"/>
            <a:chOff x="6669900" y="1505474"/>
            <a:chExt cx="345083" cy="369216"/>
          </a:xfrm>
        </p:grpSpPr>
        <p:sp>
          <p:nvSpPr>
            <p:cNvPr id="16717" name="Google Shape;16717;p7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9" name="Google Shape;16739;p78"/>
          <p:cNvGrpSpPr/>
          <p:nvPr/>
        </p:nvGrpSpPr>
        <p:grpSpPr>
          <a:xfrm>
            <a:off x="7117003" y="1518000"/>
            <a:ext cx="333003" cy="344085"/>
            <a:chOff x="7117003" y="1518000"/>
            <a:chExt cx="333003" cy="344085"/>
          </a:xfrm>
        </p:grpSpPr>
        <p:sp>
          <p:nvSpPr>
            <p:cNvPr id="16740" name="Google Shape;16740;p7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78"/>
          <p:cNvGrpSpPr/>
          <p:nvPr/>
        </p:nvGrpSpPr>
        <p:grpSpPr>
          <a:xfrm>
            <a:off x="2200238" y="4289165"/>
            <a:ext cx="374756" cy="329300"/>
            <a:chOff x="2200238" y="4289165"/>
            <a:chExt cx="374756" cy="329300"/>
          </a:xfrm>
        </p:grpSpPr>
        <p:sp>
          <p:nvSpPr>
            <p:cNvPr id="16779" name="Google Shape;16779;p7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1" name="Google Shape;16801;p78"/>
          <p:cNvGrpSpPr/>
          <p:nvPr/>
        </p:nvGrpSpPr>
        <p:grpSpPr>
          <a:xfrm>
            <a:off x="7556043" y="1499959"/>
            <a:ext cx="337283" cy="380192"/>
            <a:chOff x="7556043" y="1499959"/>
            <a:chExt cx="337283" cy="380192"/>
          </a:xfrm>
        </p:grpSpPr>
        <p:sp>
          <p:nvSpPr>
            <p:cNvPr id="16802" name="Google Shape;16802;p7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6" name="Google Shape;16816;p78"/>
          <p:cNvGrpSpPr/>
          <p:nvPr/>
        </p:nvGrpSpPr>
        <p:grpSpPr>
          <a:xfrm>
            <a:off x="7992826" y="1517790"/>
            <a:ext cx="317431" cy="344584"/>
            <a:chOff x="7992826" y="1517790"/>
            <a:chExt cx="317431" cy="344584"/>
          </a:xfrm>
        </p:grpSpPr>
        <p:sp>
          <p:nvSpPr>
            <p:cNvPr id="16817" name="Google Shape;16817;p7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78"/>
          <p:cNvGrpSpPr/>
          <p:nvPr/>
        </p:nvGrpSpPr>
        <p:grpSpPr>
          <a:xfrm>
            <a:off x="4864446" y="3340207"/>
            <a:ext cx="395607" cy="387414"/>
            <a:chOff x="4864446" y="3340207"/>
            <a:chExt cx="395607" cy="387414"/>
          </a:xfrm>
        </p:grpSpPr>
        <p:sp>
          <p:nvSpPr>
            <p:cNvPr id="16835" name="Google Shape;16835;p7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0" name="Google Shape;16860;p78"/>
          <p:cNvGrpSpPr/>
          <p:nvPr/>
        </p:nvGrpSpPr>
        <p:grpSpPr>
          <a:xfrm>
            <a:off x="3130367" y="4324485"/>
            <a:ext cx="297342" cy="258871"/>
            <a:chOff x="3130367" y="4324485"/>
            <a:chExt cx="297342" cy="258871"/>
          </a:xfrm>
        </p:grpSpPr>
        <p:sp>
          <p:nvSpPr>
            <p:cNvPr id="16861" name="Google Shape;16861;p7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4" name="Google Shape;16884;p78"/>
          <p:cNvGrpSpPr/>
          <p:nvPr/>
        </p:nvGrpSpPr>
        <p:grpSpPr>
          <a:xfrm>
            <a:off x="5302988" y="3389839"/>
            <a:ext cx="394609" cy="286523"/>
            <a:chOff x="5302988" y="3389839"/>
            <a:chExt cx="394609" cy="286523"/>
          </a:xfrm>
        </p:grpSpPr>
        <p:sp>
          <p:nvSpPr>
            <p:cNvPr id="16885" name="Google Shape;16885;p7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8" name="Google Shape;16918;p78"/>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9" name="Google Shape;16919;p78"/>
          <p:cNvGrpSpPr/>
          <p:nvPr/>
        </p:nvGrpSpPr>
        <p:grpSpPr>
          <a:xfrm>
            <a:off x="3060752" y="2903609"/>
            <a:ext cx="390565" cy="359578"/>
            <a:chOff x="3060752" y="2903609"/>
            <a:chExt cx="390565" cy="359578"/>
          </a:xfrm>
        </p:grpSpPr>
        <p:sp>
          <p:nvSpPr>
            <p:cNvPr id="16920" name="Google Shape;16920;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4" name="Google Shape;16954;p78"/>
          <p:cNvGrpSpPr/>
          <p:nvPr/>
        </p:nvGrpSpPr>
        <p:grpSpPr>
          <a:xfrm>
            <a:off x="5741031" y="3386057"/>
            <a:ext cx="394609" cy="294585"/>
            <a:chOff x="5741031" y="3386057"/>
            <a:chExt cx="394609" cy="294585"/>
          </a:xfrm>
        </p:grpSpPr>
        <p:sp>
          <p:nvSpPr>
            <p:cNvPr id="16955" name="Google Shape;16955;p7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5" name="Google Shape;16985;p78"/>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6" name="Google Shape;16986;p78"/>
          <p:cNvGrpSpPr/>
          <p:nvPr/>
        </p:nvGrpSpPr>
        <p:grpSpPr>
          <a:xfrm>
            <a:off x="6179074" y="3368726"/>
            <a:ext cx="394609" cy="328749"/>
            <a:chOff x="6179074" y="3368726"/>
            <a:chExt cx="394609" cy="328749"/>
          </a:xfrm>
        </p:grpSpPr>
        <p:sp>
          <p:nvSpPr>
            <p:cNvPr id="16987" name="Google Shape;16987;p7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78"/>
          <p:cNvGrpSpPr/>
          <p:nvPr/>
        </p:nvGrpSpPr>
        <p:grpSpPr>
          <a:xfrm>
            <a:off x="7054924" y="3367728"/>
            <a:ext cx="394583" cy="331007"/>
            <a:chOff x="7054924" y="3367728"/>
            <a:chExt cx="394583" cy="331007"/>
          </a:xfrm>
        </p:grpSpPr>
        <p:sp>
          <p:nvSpPr>
            <p:cNvPr id="17071" name="Google Shape;17071;p7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78"/>
          <p:cNvGrpSpPr/>
          <p:nvPr/>
        </p:nvGrpSpPr>
        <p:grpSpPr>
          <a:xfrm>
            <a:off x="7492967" y="3361425"/>
            <a:ext cx="394583" cy="343586"/>
            <a:chOff x="7492967" y="3361425"/>
            <a:chExt cx="394583" cy="343586"/>
          </a:xfrm>
        </p:grpSpPr>
        <p:sp>
          <p:nvSpPr>
            <p:cNvPr id="17087" name="Google Shape;17087;p7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78"/>
          <p:cNvGrpSpPr/>
          <p:nvPr/>
        </p:nvGrpSpPr>
        <p:grpSpPr>
          <a:xfrm>
            <a:off x="7935527" y="3353154"/>
            <a:ext cx="385287" cy="360156"/>
            <a:chOff x="7935527" y="3353154"/>
            <a:chExt cx="385287" cy="360156"/>
          </a:xfrm>
        </p:grpSpPr>
        <p:sp>
          <p:nvSpPr>
            <p:cNvPr id="17111" name="Google Shape;17111;p7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78"/>
          <p:cNvGrpSpPr/>
          <p:nvPr/>
        </p:nvGrpSpPr>
        <p:grpSpPr>
          <a:xfrm>
            <a:off x="5319821" y="1986242"/>
            <a:ext cx="348103" cy="348103"/>
            <a:chOff x="5319821" y="1986242"/>
            <a:chExt cx="348103" cy="348103"/>
          </a:xfrm>
        </p:grpSpPr>
        <p:sp>
          <p:nvSpPr>
            <p:cNvPr id="17124" name="Google Shape;17124;p7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78"/>
          <p:cNvGrpSpPr/>
          <p:nvPr/>
        </p:nvGrpSpPr>
        <p:grpSpPr>
          <a:xfrm>
            <a:off x="5765926" y="1976683"/>
            <a:ext cx="348339" cy="348103"/>
            <a:chOff x="5765926" y="1976683"/>
            <a:chExt cx="348339" cy="348103"/>
          </a:xfrm>
        </p:grpSpPr>
        <p:sp>
          <p:nvSpPr>
            <p:cNvPr id="17162" name="Google Shape;17162;p7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78"/>
          <p:cNvGrpSpPr/>
          <p:nvPr/>
        </p:nvGrpSpPr>
        <p:grpSpPr>
          <a:xfrm>
            <a:off x="6191390" y="1981489"/>
            <a:ext cx="389068" cy="347787"/>
            <a:chOff x="6191390" y="1981489"/>
            <a:chExt cx="389068" cy="347787"/>
          </a:xfrm>
        </p:grpSpPr>
        <p:sp>
          <p:nvSpPr>
            <p:cNvPr id="17177" name="Google Shape;17177;p7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4" name="Google Shape;17184;p78"/>
          <p:cNvGrpSpPr/>
          <p:nvPr/>
        </p:nvGrpSpPr>
        <p:grpSpPr>
          <a:xfrm>
            <a:off x="6657846" y="2007591"/>
            <a:ext cx="348103" cy="295714"/>
            <a:chOff x="6657846" y="2007591"/>
            <a:chExt cx="348103" cy="295714"/>
          </a:xfrm>
        </p:grpSpPr>
        <p:sp>
          <p:nvSpPr>
            <p:cNvPr id="17185" name="Google Shape;17185;p7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1" name="Google Shape;17211;p78"/>
          <p:cNvGrpSpPr/>
          <p:nvPr/>
        </p:nvGrpSpPr>
        <p:grpSpPr>
          <a:xfrm>
            <a:off x="7104188" y="1971904"/>
            <a:ext cx="347341" cy="348103"/>
            <a:chOff x="7104188" y="1971904"/>
            <a:chExt cx="347341" cy="348103"/>
          </a:xfrm>
        </p:grpSpPr>
        <p:sp>
          <p:nvSpPr>
            <p:cNvPr id="17212" name="Google Shape;17212;p7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78"/>
          <p:cNvGrpSpPr/>
          <p:nvPr/>
        </p:nvGrpSpPr>
        <p:grpSpPr>
          <a:xfrm>
            <a:off x="7551264" y="1971904"/>
            <a:ext cx="344321" cy="348155"/>
            <a:chOff x="7551264" y="1971904"/>
            <a:chExt cx="344321" cy="348155"/>
          </a:xfrm>
        </p:grpSpPr>
        <p:sp>
          <p:nvSpPr>
            <p:cNvPr id="17243" name="Google Shape;17243;p7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78"/>
          <p:cNvGrpSpPr/>
          <p:nvPr/>
        </p:nvGrpSpPr>
        <p:grpSpPr>
          <a:xfrm>
            <a:off x="7992065" y="1971904"/>
            <a:ext cx="351621" cy="348103"/>
            <a:chOff x="7992065" y="1971904"/>
            <a:chExt cx="351621" cy="348103"/>
          </a:xfrm>
        </p:grpSpPr>
        <p:sp>
          <p:nvSpPr>
            <p:cNvPr id="17263" name="Google Shape;17263;p7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8" name="Google Shape;17278;p78"/>
          <p:cNvGrpSpPr/>
          <p:nvPr/>
        </p:nvGrpSpPr>
        <p:grpSpPr>
          <a:xfrm>
            <a:off x="4911189" y="3793455"/>
            <a:ext cx="296580" cy="364935"/>
            <a:chOff x="4911189" y="3793455"/>
            <a:chExt cx="296580" cy="364935"/>
          </a:xfrm>
        </p:grpSpPr>
        <p:sp>
          <p:nvSpPr>
            <p:cNvPr id="17279" name="Google Shape;17279;p7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9" name="Google Shape;17299;p78"/>
          <p:cNvGrpSpPr/>
          <p:nvPr/>
        </p:nvGrpSpPr>
        <p:grpSpPr>
          <a:xfrm>
            <a:off x="5341433" y="3793271"/>
            <a:ext cx="330272" cy="329117"/>
            <a:chOff x="5341433" y="3793271"/>
            <a:chExt cx="330272" cy="329117"/>
          </a:xfrm>
        </p:grpSpPr>
        <p:sp>
          <p:nvSpPr>
            <p:cNvPr id="17300" name="Google Shape;17300;p7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78"/>
          <p:cNvGrpSpPr/>
          <p:nvPr/>
        </p:nvGrpSpPr>
        <p:grpSpPr>
          <a:xfrm>
            <a:off x="5744051" y="3766250"/>
            <a:ext cx="428511" cy="383186"/>
            <a:chOff x="5744051" y="3766250"/>
            <a:chExt cx="428511" cy="383186"/>
          </a:xfrm>
        </p:grpSpPr>
        <p:sp>
          <p:nvSpPr>
            <p:cNvPr id="17317" name="Google Shape;17317;p7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4" name="Google Shape;17334;p78"/>
          <p:cNvGrpSpPr/>
          <p:nvPr/>
        </p:nvGrpSpPr>
        <p:grpSpPr>
          <a:xfrm>
            <a:off x="6678697" y="3793324"/>
            <a:ext cx="342824" cy="328985"/>
            <a:chOff x="6678697" y="3793324"/>
            <a:chExt cx="342824" cy="328985"/>
          </a:xfrm>
        </p:grpSpPr>
        <p:sp>
          <p:nvSpPr>
            <p:cNvPr id="17335" name="Google Shape;17335;p7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78"/>
          <p:cNvGrpSpPr/>
          <p:nvPr/>
        </p:nvGrpSpPr>
        <p:grpSpPr>
          <a:xfrm>
            <a:off x="7101903" y="3762022"/>
            <a:ext cx="398627" cy="392088"/>
            <a:chOff x="7101903" y="3762022"/>
            <a:chExt cx="398627" cy="392088"/>
          </a:xfrm>
        </p:grpSpPr>
        <p:sp>
          <p:nvSpPr>
            <p:cNvPr id="17344" name="Google Shape;17344;p7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2" name="Google Shape;17362;p78"/>
          <p:cNvGrpSpPr/>
          <p:nvPr/>
        </p:nvGrpSpPr>
        <p:grpSpPr>
          <a:xfrm>
            <a:off x="7541469" y="3793455"/>
            <a:ext cx="407897" cy="328985"/>
            <a:chOff x="7541469" y="3793455"/>
            <a:chExt cx="407897" cy="328985"/>
          </a:xfrm>
        </p:grpSpPr>
        <p:sp>
          <p:nvSpPr>
            <p:cNvPr id="17363" name="Google Shape;17363;p7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78"/>
          <p:cNvGrpSpPr/>
          <p:nvPr/>
        </p:nvGrpSpPr>
        <p:grpSpPr>
          <a:xfrm>
            <a:off x="5310288" y="2956312"/>
            <a:ext cx="432292" cy="264412"/>
            <a:chOff x="5310288" y="2956312"/>
            <a:chExt cx="432292" cy="264412"/>
          </a:xfrm>
        </p:grpSpPr>
        <p:sp>
          <p:nvSpPr>
            <p:cNvPr id="17394" name="Google Shape;17394;p7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1" name="Google Shape;17421;p78"/>
          <p:cNvGrpSpPr/>
          <p:nvPr/>
        </p:nvGrpSpPr>
        <p:grpSpPr>
          <a:xfrm>
            <a:off x="4879047" y="2432320"/>
            <a:ext cx="398075" cy="340303"/>
            <a:chOff x="4879047" y="2432320"/>
            <a:chExt cx="398075" cy="340303"/>
          </a:xfrm>
        </p:grpSpPr>
        <p:sp>
          <p:nvSpPr>
            <p:cNvPr id="17422" name="Google Shape;17422;p7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8" name="Google Shape;17448;p78"/>
          <p:cNvGrpSpPr/>
          <p:nvPr/>
        </p:nvGrpSpPr>
        <p:grpSpPr>
          <a:xfrm>
            <a:off x="5388701" y="2393823"/>
            <a:ext cx="280982" cy="395896"/>
            <a:chOff x="5388701" y="2393823"/>
            <a:chExt cx="280982" cy="395896"/>
          </a:xfrm>
        </p:grpSpPr>
        <p:sp>
          <p:nvSpPr>
            <p:cNvPr id="17449" name="Google Shape;17449;p7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9" name="Google Shape;17479;p78"/>
          <p:cNvGrpSpPr/>
          <p:nvPr/>
        </p:nvGrpSpPr>
        <p:grpSpPr>
          <a:xfrm>
            <a:off x="5743289" y="2439122"/>
            <a:ext cx="444871" cy="316407"/>
            <a:chOff x="5743289" y="2439122"/>
            <a:chExt cx="444871" cy="316407"/>
          </a:xfrm>
        </p:grpSpPr>
        <p:sp>
          <p:nvSpPr>
            <p:cNvPr id="17480" name="Google Shape;17480;p7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78"/>
          <p:cNvGrpSpPr/>
          <p:nvPr/>
        </p:nvGrpSpPr>
        <p:grpSpPr>
          <a:xfrm>
            <a:off x="6230360" y="2432583"/>
            <a:ext cx="351359" cy="363412"/>
            <a:chOff x="6230360" y="2432583"/>
            <a:chExt cx="351359" cy="363412"/>
          </a:xfrm>
        </p:grpSpPr>
        <p:sp>
          <p:nvSpPr>
            <p:cNvPr id="17510" name="Google Shape;17510;p7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1" name="Google Shape;17531;p78"/>
          <p:cNvGrpSpPr/>
          <p:nvPr/>
        </p:nvGrpSpPr>
        <p:grpSpPr>
          <a:xfrm>
            <a:off x="6633976" y="2459552"/>
            <a:ext cx="387781" cy="286680"/>
            <a:chOff x="6633976" y="2459552"/>
            <a:chExt cx="387781" cy="286680"/>
          </a:xfrm>
        </p:grpSpPr>
        <p:sp>
          <p:nvSpPr>
            <p:cNvPr id="17532" name="Google Shape;17532;p7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9" name="Google Shape;17539;p78"/>
          <p:cNvGrpSpPr/>
          <p:nvPr/>
        </p:nvGrpSpPr>
        <p:grpSpPr>
          <a:xfrm>
            <a:off x="7091110" y="2428565"/>
            <a:ext cx="376989" cy="348864"/>
            <a:chOff x="7091110" y="2428565"/>
            <a:chExt cx="376989" cy="348864"/>
          </a:xfrm>
        </p:grpSpPr>
        <p:sp>
          <p:nvSpPr>
            <p:cNvPr id="17540" name="Google Shape;17540;p7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1" name="Google Shape;17571;p78"/>
          <p:cNvGrpSpPr/>
          <p:nvPr/>
        </p:nvGrpSpPr>
        <p:grpSpPr>
          <a:xfrm>
            <a:off x="7536427" y="2415225"/>
            <a:ext cx="369715" cy="375492"/>
            <a:chOff x="7536427" y="2415225"/>
            <a:chExt cx="369715" cy="375492"/>
          </a:xfrm>
        </p:grpSpPr>
        <p:sp>
          <p:nvSpPr>
            <p:cNvPr id="17572" name="Google Shape;17572;p7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0" name="Google Shape;17610;p78"/>
          <p:cNvGrpSpPr/>
          <p:nvPr/>
        </p:nvGrpSpPr>
        <p:grpSpPr>
          <a:xfrm>
            <a:off x="7980773" y="2428802"/>
            <a:ext cx="353381" cy="358160"/>
            <a:chOff x="7980773" y="2428802"/>
            <a:chExt cx="353381" cy="358160"/>
          </a:xfrm>
        </p:grpSpPr>
        <p:sp>
          <p:nvSpPr>
            <p:cNvPr id="17611" name="Google Shape;17611;p7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78"/>
          <p:cNvGrpSpPr/>
          <p:nvPr/>
        </p:nvGrpSpPr>
        <p:grpSpPr>
          <a:xfrm>
            <a:off x="4886058" y="4291240"/>
            <a:ext cx="346343" cy="343953"/>
            <a:chOff x="4886058" y="4291240"/>
            <a:chExt cx="346343" cy="343953"/>
          </a:xfrm>
        </p:grpSpPr>
        <p:sp>
          <p:nvSpPr>
            <p:cNvPr id="17642" name="Google Shape;17642;p7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5" name="Google Shape;17655;p78"/>
          <p:cNvGrpSpPr/>
          <p:nvPr/>
        </p:nvGrpSpPr>
        <p:grpSpPr>
          <a:xfrm>
            <a:off x="5344216" y="4291056"/>
            <a:ext cx="304616" cy="343560"/>
            <a:chOff x="5344216" y="4291056"/>
            <a:chExt cx="304616" cy="343560"/>
          </a:xfrm>
        </p:grpSpPr>
        <p:sp>
          <p:nvSpPr>
            <p:cNvPr id="17656" name="Google Shape;17656;p7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7" name="Google Shape;17667;p78"/>
          <p:cNvGrpSpPr/>
          <p:nvPr/>
        </p:nvGrpSpPr>
        <p:grpSpPr>
          <a:xfrm>
            <a:off x="6279999" y="4264422"/>
            <a:ext cx="204093" cy="343743"/>
            <a:chOff x="6271562" y="4290872"/>
            <a:chExt cx="204093" cy="343743"/>
          </a:xfrm>
        </p:grpSpPr>
        <p:sp>
          <p:nvSpPr>
            <p:cNvPr id="17668" name="Google Shape;17668;p7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0" name="Google Shape;17680;p78"/>
          <p:cNvGrpSpPr/>
          <p:nvPr/>
        </p:nvGrpSpPr>
        <p:grpSpPr>
          <a:xfrm>
            <a:off x="6639491" y="4329238"/>
            <a:ext cx="344085" cy="267195"/>
            <a:chOff x="6639491" y="4329238"/>
            <a:chExt cx="344085" cy="267195"/>
          </a:xfrm>
        </p:grpSpPr>
        <p:sp>
          <p:nvSpPr>
            <p:cNvPr id="17681" name="Google Shape;17681;p7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9" name="Google Shape;17699;p78"/>
          <p:cNvGrpSpPr/>
          <p:nvPr/>
        </p:nvGrpSpPr>
        <p:grpSpPr>
          <a:xfrm>
            <a:off x="7133336" y="4291056"/>
            <a:ext cx="232979" cy="343560"/>
            <a:chOff x="7133336" y="4291056"/>
            <a:chExt cx="232979" cy="343560"/>
          </a:xfrm>
        </p:grpSpPr>
        <p:sp>
          <p:nvSpPr>
            <p:cNvPr id="17700" name="Google Shape;17700;p7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7" name="Google Shape;17717;p78"/>
          <p:cNvGrpSpPr/>
          <p:nvPr/>
        </p:nvGrpSpPr>
        <p:grpSpPr>
          <a:xfrm>
            <a:off x="7571379" y="4291056"/>
            <a:ext cx="232979" cy="343560"/>
            <a:chOff x="7571379" y="4291056"/>
            <a:chExt cx="232979" cy="343560"/>
          </a:xfrm>
        </p:grpSpPr>
        <p:sp>
          <p:nvSpPr>
            <p:cNvPr id="17718" name="Google Shape;17718;p7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78"/>
          <p:cNvGrpSpPr/>
          <p:nvPr/>
        </p:nvGrpSpPr>
        <p:grpSpPr>
          <a:xfrm>
            <a:off x="6666381" y="3347875"/>
            <a:ext cx="295819" cy="370712"/>
            <a:chOff x="6666381" y="3347875"/>
            <a:chExt cx="295819" cy="370712"/>
          </a:xfrm>
        </p:grpSpPr>
        <p:sp>
          <p:nvSpPr>
            <p:cNvPr id="17735" name="Google Shape;17735;p7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5" name="Google Shape;17775;p78"/>
          <p:cNvGrpSpPr/>
          <p:nvPr/>
        </p:nvGrpSpPr>
        <p:grpSpPr>
          <a:xfrm>
            <a:off x="4877760" y="2887459"/>
            <a:ext cx="389567" cy="390329"/>
            <a:chOff x="4877760" y="2887459"/>
            <a:chExt cx="389567" cy="390329"/>
          </a:xfrm>
        </p:grpSpPr>
        <p:sp>
          <p:nvSpPr>
            <p:cNvPr id="17776" name="Google Shape;17776;p7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0" name="Google Shape;17820;p78"/>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8"/>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8"/>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8"/>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25" name="Google Shape;17825;p78"/>
          <p:cNvGrpSpPr/>
          <p:nvPr/>
        </p:nvGrpSpPr>
        <p:grpSpPr>
          <a:xfrm>
            <a:off x="5779239" y="2887695"/>
            <a:ext cx="314411" cy="389830"/>
            <a:chOff x="5779239" y="2887695"/>
            <a:chExt cx="314411" cy="389830"/>
          </a:xfrm>
        </p:grpSpPr>
        <p:sp>
          <p:nvSpPr>
            <p:cNvPr id="17826" name="Google Shape;17826;p7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0" name="Google Shape;17870;p78"/>
          <p:cNvGrpSpPr/>
          <p:nvPr/>
        </p:nvGrpSpPr>
        <p:grpSpPr>
          <a:xfrm>
            <a:off x="6190130" y="2940977"/>
            <a:ext cx="389830" cy="283004"/>
            <a:chOff x="6190130" y="2940977"/>
            <a:chExt cx="389830" cy="283004"/>
          </a:xfrm>
        </p:grpSpPr>
        <p:sp>
          <p:nvSpPr>
            <p:cNvPr id="17871" name="Google Shape;17871;p7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1" name="Google Shape;17901;p78"/>
          <p:cNvGrpSpPr/>
          <p:nvPr/>
        </p:nvGrpSpPr>
        <p:grpSpPr>
          <a:xfrm>
            <a:off x="6633976" y="2900274"/>
            <a:ext cx="389803" cy="364673"/>
            <a:chOff x="6633976" y="2900274"/>
            <a:chExt cx="389803" cy="364673"/>
          </a:xfrm>
        </p:grpSpPr>
        <p:sp>
          <p:nvSpPr>
            <p:cNvPr id="17902" name="Google Shape;17902;p7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9" name="Google Shape;17919;p78"/>
          <p:cNvGrpSpPr/>
          <p:nvPr/>
        </p:nvGrpSpPr>
        <p:grpSpPr>
          <a:xfrm>
            <a:off x="7517835" y="2885437"/>
            <a:ext cx="364935" cy="382529"/>
            <a:chOff x="7517835" y="2885437"/>
            <a:chExt cx="364935" cy="382529"/>
          </a:xfrm>
        </p:grpSpPr>
        <p:sp>
          <p:nvSpPr>
            <p:cNvPr id="17920" name="Google Shape;17920;p7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78"/>
          <p:cNvGrpSpPr/>
          <p:nvPr/>
        </p:nvGrpSpPr>
        <p:grpSpPr>
          <a:xfrm>
            <a:off x="7087591" y="2887144"/>
            <a:ext cx="358160" cy="385602"/>
            <a:chOff x="7087591" y="2887144"/>
            <a:chExt cx="358160" cy="385602"/>
          </a:xfrm>
        </p:grpSpPr>
        <p:sp>
          <p:nvSpPr>
            <p:cNvPr id="17958" name="Google Shape;17958;p7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7" name="Google Shape;17977;p78"/>
          <p:cNvGrpSpPr/>
          <p:nvPr/>
        </p:nvGrpSpPr>
        <p:grpSpPr>
          <a:xfrm>
            <a:off x="7951362" y="2885437"/>
            <a:ext cx="382529" cy="382529"/>
            <a:chOff x="7951362" y="2885437"/>
            <a:chExt cx="382529" cy="382529"/>
          </a:xfrm>
        </p:grpSpPr>
        <p:sp>
          <p:nvSpPr>
            <p:cNvPr id="17978" name="Google Shape;17978;p7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7" name="Google Shape;18027;p78"/>
          <p:cNvGrpSpPr/>
          <p:nvPr/>
        </p:nvGrpSpPr>
        <p:grpSpPr>
          <a:xfrm>
            <a:off x="8054406" y="3814489"/>
            <a:ext cx="276964" cy="336601"/>
            <a:chOff x="8054406" y="3814489"/>
            <a:chExt cx="276964" cy="336601"/>
          </a:xfrm>
        </p:grpSpPr>
        <p:sp>
          <p:nvSpPr>
            <p:cNvPr id="18028" name="Google Shape;18028;p7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7" name="Google Shape;18037;p78"/>
          <p:cNvGrpSpPr/>
          <p:nvPr/>
        </p:nvGrpSpPr>
        <p:grpSpPr>
          <a:xfrm>
            <a:off x="7936787" y="4295074"/>
            <a:ext cx="378249" cy="335524"/>
            <a:chOff x="7936787" y="4295074"/>
            <a:chExt cx="378249" cy="335524"/>
          </a:xfrm>
        </p:grpSpPr>
        <p:sp>
          <p:nvSpPr>
            <p:cNvPr id="18038" name="Google Shape;18038;p7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78"/>
          <p:cNvGrpSpPr/>
          <p:nvPr/>
        </p:nvGrpSpPr>
        <p:grpSpPr>
          <a:xfrm>
            <a:off x="4886058" y="1965890"/>
            <a:ext cx="388569" cy="388307"/>
            <a:chOff x="4886058" y="1965890"/>
            <a:chExt cx="388569" cy="388307"/>
          </a:xfrm>
        </p:grpSpPr>
        <p:sp>
          <p:nvSpPr>
            <p:cNvPr id="18055" name="Google Shape;18055;p7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69"/>
        <p:cNvGrpSpPr/>
        <p:nvPr/>
      </p:nvGrpSpPr>
      <p:grpSpPr>
        <a:xfrm>
          <a:off x="0" y="0"/>
          <a:ext cx="0" cy="0"/>
          <a:chOff x="0" y="0"/>
          <a:chExt cx="0" cy="0"/>
        </a:xfrm>
      </p:grpSpPr>
      <p:sp>
        <p:nvSpPr>
          <p:cNvPr id="18070" name="Google Shape;18070;p7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8071" name="Google Shape;18071;p7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8072" name="Google Shape;18072;p79"/>
          <p:cNvGrpSpPr/>
          <p:nvPr/>
        </p:nvGrpSpPr>
        <p:grpSpPr>
          <a:xfrm>
            <a:off x="1765162" y="3346789"/>
            <a:ext cx="292801" cy="359258"/>
            <a:chOff x="1765162" y="3346789"/>
            <a:chExt cx="292801" cy="359258"/>
          </a:xfrm>
        </p:grpSpPr>
        <p:sp>
          <p:nvSpPr>
            <p:cNvPr id="18073" name="Google Shape;18073;p7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8" name="Google Shape;18088;p79"/>
          <p:cNvGrpSpPr/>
          <p:nvPr/>
        </p:nvGrpSpPr>
        <p:grpSpPr>
          <a:xfrm>
            <a:off x="3077632" y="2445004"/>
            <a:ext cx="358996" cy="296309"/>
            <a:chOff x="3077632" y="2445004"/>
            <a:chExt cx="358996" cy="296309"/>
          </a:xfrm>
        </p:grpSpPr>
        <p:sp>
          <p:nvSpPr>
            <p:cNvPr id="18089" name="Google Shape;18089;p7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5" name="Google Shape;18115;p79"/>
          <p:cNvGrpSpPr/>
          <p:nvPr/>
        </p:nvGrpSpPr>
        <p:grpSpPr>
          <a:xfrm>
            <a:off x="2635237" y="2431780"/>
            <a:ext cx="359232" cy="323018"/>
            <a:chOff x="2635237" y="2431780"/>
            <a:chExt cx="359232" cy="323018"/>
          </a:xfrm>
        </p:grpSpPr>
        <p:sp>
          <p:nvSpPr>
            <p:cNvPr id="18116" name="Google Shape;18116;p7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1" name="Google Shape;18131;p79"/>
          <p:cNvGrpSpPr/>
          <p:nvPr/>
        </p:nvGrpSpPr>
        <p:grpSpPr>
          <a:xfrm>
            <a:off x="4011651" y="3768132"/>
            <a:ext cx="373189" cy="358944"/>
            <a:chOff x="4011651" y="3768132"/>
            <a:chExt cx="373189" cy="358944"/>
          </a:xfrm>
        </p:grpSpPr>
        <p:sp>
          <p:nvSpPr>
            <p:cNvPr id="18132" name="Google Shape;18132;p7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2" name="Google Shape;18142;p79"/>
          <p:cNvGrpSpPr/>
          <p:nvPr/>
        </p:nvGrpSpPr>
        <p:grpSpPr>
          <a:xfrm>
            <a:off x="2189568" y="1961603"/>
            <a:ext cx="364993" cy="359049"/>
            <a:chOff x="2189568" y="1961603"/>
            <a:chExt cx="364993" cy="359049"/>
          </a:xfrm>
        </p:grpSpPr>
        <p:sp>
          <p:nvSpPr>
            <p:cNvPr id="18143" name="Google Shape;18143;p7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9" name="Google Shape;18159;p79"/>
          <p:cNvGrpSpPr/>
          <p:nvPr/>
        </p:nvGrpSpPr>
        <p:grpSpPr>
          <a:xfrm>
            <a:off x="2193077" y="2419971"/>
            <a:ext cx="378426" cy="346323"/>
            <a:chOff x="2193077" y="2419971"/>
            <a:chExt cx="378426" cy="346323"/>
          </a:xfrm>
        </p:grpSpPr>
        <p:sp>
          <p:nvSpPr>
            <p:cNvPr id="18160" name="Google Shape;18160;p7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1" name="Google Shape;18181;p79"/>
          <p:cNvGrpSpPr/>
          <p:nvPr/>
        </p:nvGrpSpPr>
        <p:grpSpPr>
          <a:xfrm>
            <a:off x="861622" y="2881770"/>
            <a:ext cx="276802" cy="367140"/>
            <a:chOff x="861622" y="2881770"/>
            <a:chExt cx="276802" cy="367140"/>
          </a:xfrm>
        </p:grpSpPr>
        <p:sp>
          <p:nvSpPr>
            <p:cNvPr id="18182" name="Google Shape;18182;p7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79"/>
          <p:cNvGrpSpPr/>
          <p:nvPr/>
        </p:nvGrpSpPr>
        <p:grpSpPr>
          <a:xfrm>
            <a:off x="3968184" y="2881691"/>
            <a:ext cx="369444" cy="367140"/>
            <a:chOff x="3968184" y="2881691"/>
            <a:chExt cx="369444" cy="367140"/>
          </a:xfrm>
        </p:grpSpPr>
        <p:sp>
          <p:nvSpPr>
            <p:cNvPr id="18205" name="Google Shape;18205;p7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9" name="Google Shape;18229;p79"/>
          <p:cNvGrpSpPr/>
          <p:nvPr/>
        </p:nvGrpSpPr>
        <p:grpSpPr>
          <a:xfrm>
            <a:off x="3513796" y="2882084"/>
            <a:ext cx="371487" cy="366826"/>
            <a:chOff x="3513796" y="2882084"/>
            <a:chExt cx="371487" cy="366826"/>
          </a:xfrm>
        </p:grpSpPr>
        <p:sp>
          <p:nvSpPr>
            <p:cNvPr id="18230" name="Google Shape;18230;p7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79"/>
          <p:cNvGrpSpPr/>
          <p:nvPr/>
        </p:nvGrpSpPr>
        <p:grpSpPr>
          <a:xfrm>
            <a:off x="873615" y="1500275"/>
            <a:ext cx="335011" cy="359232"/>
            <a:chOff x="873615" y="1500275"/>
            <a:chExt cx="335011" cy="359232"/>
          </a:xfrm>
        </p:grpSpPr>
        <p:sp>
          <p:nvSpPr>
            <p:cNvPr id="18280" name="Google Shape;18280;p7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1" name="Google Shape;18291;p79"/>
          <p:cNvGrpSpPr/>
          <p:nvPr/>
        </p:nvGrpSpPr>
        <p:grpSpPr>
          <a:xfrm>
            <a:off x="2202058" y="3346737"/>
            <a:ext cx="337158" cy="359311"/>
            <a:chOff x="2202058" y="3346737"/>
            <a:chExt cx="337158" cy="359311"/>
          </a:xfrm>
        </p:grpSpPr>
        <p:sp>
          <p:nvSpPr>
            <p:cNvPr id="18292" name="Google Shape;18292;p7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1" name="Google Shape;18301;p79"/>
          <p:cNvGrpSpPr/>
          <p:nvPr/>
        </p:nvGrpSpPr>
        <p:grpSpPr>
          <a:xfrm>
            <a:off x="2223059" y="3818172"/>
            <a:ext cx="359232" cy="306050"/>
            <a:chOff x="2223059" y="3818172"/>
            <a:chExt cx="359232" cy="306050"/>
          </a:xfrm>
        </p:grpSpPr>
        <p:sp>
          <p:nvSpPr>
            <p:cNvPr id="18302" name="Google Shape;18302;p7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79"/>
          <p:cNvGrpSpPr/>
          <p:nvPr/>
        </p:nvGrpSpPr>
        <p:grpSpPr>
          <a:xfrm>
            <a:off x="1725989" y="1991820"/>
            <a:ext cx="378426" cy="298509"/>
            <a:chOff x="1725989" y="1991820"/>
            <a:chExt cx="378426" cy="298509"/>
          </a:xfrm>
        </p:grpSpPr>
        <p:sp>
          <p:nvSpPr>
            <p:cNvPr id="18312" name="Google Shape;18312;p7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4" name="Google Shape;18324;p79"/>
          <p:cNvGrpSpPr/>
          <p:nvPr/>
        </p:nvGrpSpPr>
        <p:grpSpPr>
          <a:xfrm>
            <a:off x="1768409" y="3791751"/>
            <a:ext cx="367978" cy="359075"/>
            <a:chOff x="1768409" y="3791751"/>
            <a:chExt cx="367978" cy="359075"/>
          </a:xfrm>
        </p:grpSpPr>
        <p:sp>
          <p:nvSpPr>
            <p:cNvPr id="18325" name="Google Shape;18325;p7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8" name="Google Shape;18338;p79"/>
          <p:cNvGrpSpPr/>
          <p:nvPr/>
        </p:nvGrpSpPr>
        <p:grpSpPr>
          <a:xfrm>
            <a:off x="2668963" y="3791306"/>
            <a:ext cx="358735" cy="359311"/>
            <a:chOff x="2668963" y="3791306"/>
            <a:chExt cx="358735" cy="359311"/>
          </a:xfrm>
        </p:grpSpPr>
        <p:sp>
          <p:nvSpPr>
            <p:cNvPr id="18339" name="Google Shape;18339;p7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5" name="Google Shape;18355;p79"/>
          <p:cNvGrpSpPr/>
          <p:nvPr/>
        </p:nvGrpSpPr>
        <p:grpSpPr>
          <a:xfrm>
            <a:off x="849682" y="1995198"/>
            <a:ext cx="363893" cy="291727"/>
            <a:chOff x="849682" y="1995198"/>
            <a:chExt cx="363893" cy="291727"/>
          </a:xfrm>
        </p:grpSpPr>
        <p:sp>
          <p:nvSpPr>
            <p:cNvPr id="18356" name="Google Shape;18356;p7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4" name="Google Shape;18374;p79"/>
          <p:cNvGrpSpPr/>
          <p:nvPr/>
        </p:nvGrpSpPr>
        <p:grpSpPr>
          <a:xfrm>
            <a:off x="3065430" y="1990066"/>
            <a:ext cx="378190" cy="302044"/>
            <a:chOff x="3065430" y="1990066"/>
            <a:chExt cx="378190" cy="302044"/>
          </a:xfrm>
        </p:grpSpPr>
        <p:sp>
          <p:nvSpPr>
            <p:cNvPr id="18375" name="Google Shape;18375;p7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6" name="Google Shape;18386;p79"/>
          <p:cNvGrpSpPr/>
          <p:nvPr/>
        </p:nvGrpSpPr>
        <p:grpSpPr>
          <a:xfrm>
            <a:off x="3568234" y="3791410"/>
            <a:ext cx="347501" cy="359284"/>
            <a:chOff x="3568234" y="3791410"/>
            <a:chExt cx="347501" cy="359284"/>
          </a:xfrm>
        </p:grpSpPr>
        <p:sp>
          <p:nvSpPr>
            <p:cNvPr id="18387" name="Google Shape;18387;p7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8" name="Google Shape;18398;p79"/>
          <p:cNvGrpSpPr/>
          <p:nvPr/>
        </p:nvGrpSpPr>
        <p:grpSpPr>
          <a:xfrm>
            <a:off x="1759925" y="1501087"/>
            <a:ext cx="347004" cy="358420"/>
            <a:chOff x="1759925" y="1501087"/>
            <a:chExt cx="347004" cy="358420"/>
          </a:xfrm>
        </p:grpSpPr>
        <p:sp>
          <p:nvSpPr>
            <p:cNvPr id="18399" name="Google Shape;18399;p7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79"/>
          <p:cNvGrpSpPr/>
          <p:nvPr/>
        </p:nvGrpSpPr>
        <p:grpSpPr>
          <a:xfrm>
            <a:off x="3519295" y="2413660"/>
            <a:ext cx="360227" cy="359311"/>
            <a:chOff x="3519295" y="2413660"/>
            <a:chExt cx="360227" cy="359311"/>
          </a:xfrm>
        </p:grpSpPr>
        <p:sp>
          <p:nvSpPr>
            <p:cNvPr id="18427" name="Google Shape;18427;p7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2" name="Google Shape;18462;p79"/>
          <p:cNvGrpSpPr/>
          <p:nvPr/>
        </p:nvGrpSpPr>
        <p:grpSpPr>
          <a:xfrm>
            <a:off x="1330255" y="3845718"/>
            <a:ext cx="358996" cy="250774"/>
            <a:chOff x="1330255" y="3845718"/>
            <a:chExt cx="358996" cy="250774"/>
          </a:xfrm>
        </p:grpSpPr>
        <p:sp>
          <p:nvSpPr>
            <p:cNvPr id="18463" name="Google Shape;18463;p7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3" name="Google Shape;18473;p79"/>
          <p:cNvGrpSpPr/>
          <p:nvPr/>
        </p:nvGrpSpPr>
        <p:grpSpPr>
          <a:xfrm>
            <a:off x="3115103" y="3791384"/>
            <a:ext cx="373424" cy="359311"/>
            <a:chOff x="3115103" y="3791384"/>
            <a:chExt cx="373424" cy="359311"/>
          </a:xfrm>
        </p:grpSpPr>
        <p:sp>
          <p:nvSpPr>
            <p:cNvPr id="18474" name="Google Shape;18474;p7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8" name="Google Shape;18488;p79"/>
          <p:cNvGrpSpPr/>
          <p:nvPr/>
        </p:nvGrpSpPr>
        <p:grpSpPr>
          <a:xfrm>
            <a:off x="883853" y="3792641"/>
            <a:ext cx="378190" cy="357059"/>
            <a:chOff x="883853" y="3792641"/>
            <a:chExt cx="378190" cy="357059"/>
          </a:xfrm>
        </p:grpSpPr>
        <p:sp>
          <p:nvSpPr>
            <p:cNvPr id="18489" name="Google Shape;18489;p7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5" name="Google Shape;18515;p79"/>
          <p:cNvGrpSpPr/>
          <p:nvPr/>
        </p:nvGrpSpPr>
        <p:grpSpPr>
          <a:xfrm>
            <a:off x="3934196" y="2484805"/>
            <a:ext cx="401207" cy="214036"/>
            <a:chOff x="3934196" y="2484805"/>
            <a:chExt cx="401207" cy="214036"/>
          </a:xfrm>
        </p:grpSpPr>
        <p:sp>
          <p:nvSpPr>
            <p:cNvPr id="18516" name="Google Shape;18516;p7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1" name="Google Shape;18521;p79"/>
          <p:cNvGrpSpPr/>
          <p:nvPr/>
        </p:nvGrpSpPr>
        <p:grpSpPr>
          <a:xfrm>
            <a:off x="3999894" y="1500197"/>
            <a:ext cx="342474" cy="359232"/>
            <a:chOff x="3999894" y="1500197"/>
            <a:chExt cx="342474" cy="359232"/>
          </a:xfrm>
        </p:grpSpPr>
        <p:sp>
          <p:nvSpPr>
            <p:cNvPr id="18522" name="Google Shape;18522;p7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79"/>
          <p:cNvGrpSpPr/>
          <p:nvPr/>
        </p:nvGrpSpPr>
        <p:grpSpPr>
          <a:xfrm>
            <a:off x="2233795" y="2882162"/>
            <a:ext cx="232601" cy="366747"/>
            <a:chOff x="2233795" y="2882162"/>
            <a:chExt cx="232601" cy="366747"/>
          </a:xfrm>
        </p:grpSpPr>
        <p:sp>
          <p:nvSpPr>
            <p:cNvPr id="18533" name="Google Shape;18533;p7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79"/>
          <p:cNvGrpSpPr/>
          <p:nvPr/>
        </p:nvGrpSpPr>
        <p:grpSpPr>
          <a:xfrm>
            <a:off x="3523772" y="3404422"/>
            <a:ext cx="362008" cy="244175"/>
            <a:chOff x="3523772" y="3404422"/>
            <a:chExt cx="362008" cy="244175"/>
          </a:xfrm>
        </p:grpSpPr>
        <p:sp>
          <p:nvSpPr>
            <p:cNvPr id="18552" name="Google Shape;18552;p7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7" name="Google Shape;18567;p79"/>
          <p:cNvGrpSpPr/>
          <p:nvPr/>
        </p:nvGrpSpPr>
        <p:grpSpPr>
          <a:xfrm>
            <a:off x="3531026" y="1977314"/>
            <a:ext cx="359232" cy="327836"/>
            <a:chOff x="3531026" y="1977314"/>
            <a:chExt cx="359232" cy="327836"/>
          </a:xfrm>
        </p:grpSpPr>
        <p:sp>
          <p:nvSpPr>
            <p:cNvPr id="18568" name="Google Shape;18568;p7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8" name="Google Shape;18578;p79"/>
          <p:cNvGrpSpPr/>
          <p:nvPr/>
        </p:nvGrpSpPr>
        <p:grpSpPr>
          <a:xfrm>
            <a:off x="3123351" y="1500275"/>
            <a:ext cx="296781" cy="359232"/>
            <a:chOff x="3123351" y="1500275"/>
            <a:chExt cx="296781" cy="359232"/>
          </a:xfrm>
        </p:grpSpPr>
        <p:sp>
          <p:nvSpPr>
            <p:cNvPr id="18579" name="Google Shape;18579;p7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0" name="Google Shape;18590;p79"/>
          <p:cNvGrpSpPr/>
          <p:nvPr/>
        </p:nvGrpSpPr>
        <p:grpSpPr>
          <a:xfrm>
            <a:off x="2659458" y="1500275"/>
            <a:ext cx="332261" cy="359232"/>
            <a:chOff x="2659458" y="1500275"/>
            <a:chExt cx="332261" cy="359232"/>
          </a:xfrm>
        </p:grpSpPr>
        <p:sp>
          <p:nvSpPr>
            <p:cNvPr id="18591" name="Google Shape;18591;p7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79"/>
          <p:cNvGrpSpPr/>
          <p:nvPr/>
        </p:nvGrpSpPr>
        <p:grpSpPr>
          <a:xfrm>
            <a:off x="1750184" y="2413530"/>
            <a:ext cx="359730" cy="359441"/>
            <a:chOff x="1750184" y="2413530"/>
            <a:chExt cx="359730" cy="359441"/>
          </a:xfrm>
        </p:grpSpPr>
        <p:sp>
          <p:nvSpPr>
            <p:cNvPr id="18612" name="Google Shape;18612;p7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3" name="Google Shape;18623;p79"/>
          <p:cNvGrpSpPr/>
          <p:nvPr/>
        </p:nvGrpSpPr>
        <p:grpSpPr>
          <a:xfrm>
            <a:off x="2230050" y="1500223"/>
            <a:ext cx="316524" cy="359284"/>
            <a:chOff x="2230050" y="1500223"/>
            <a:chExt cx="316524" cy="359284"/>
          </a:xfrm>
        </p:grpSpPr>
        <p:sp>
          <p:nvSpPr>
            <p:cNvPr id="18624" name="Google Shape;18624;p7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4" name="Google Shape;18644;p79"/>
          <p:cNvGrpSpPr/>
          <p:nvPr/>
        </p:nvGrpSpPr>
        <p:grpSpPr>
          <a:xfrm>
            <a:off x="2690042" y="4262767"/>
            <a:ext cx="359389" cy="359232"/>
            <a:chOff x="2690042" y="4262767"/>
            <a:chExt cx="359389" cy="359232"/>
          </a:xfrm>
        </p:grpSpPr>
        <p:sp>
          <p:nvSpPr>
            <p:cNvPr id="18645" name="Google Shape;18645;p7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2" name="Google Shape;18652;p79"/>
          <p:cNvGrpSpPr/>
          <p:nvPr/>
        </p:nvGrpSpPr>
        <p:grpSpPr>
          <a:xfrm>
            <a:off x="2689440" y="2882162"/>
            <a:ext cx="222337" cy="366721"/>
            <a:chOff x="2689440" y="2882162"/>
            <a:chExt cx="222337" cy="366721"/>
          </a:xfrm>
        </p:grpSpPr>
        <p:sp>
          <p:nvSpPr>
            <p:cNvPr id="18653" name="Google Shape;18653;p7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2" name="Google Shape;18662;p79"/>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3" name="Google Shape;18663;p79"/>
          <p:cNvGrpSpPr/>
          <p:nvPr/>
        </p:nvGrpSpPr>
        <p:grpSpPr>
          <a:xfrm>
            <a:off x="2637986" y="1980142"/>
            <a:ext cx="359232" cy="322023"/>
            <a:chOff x="2637986" y="1980142"/>
            <a:chExt cx="359232" cy="322023"/>
          </a:xfrm>
        </p:grpSpPr>
        <p:sp>
          <p:nvSpPr>
            <p:cNvPr id="18664" name="Google Shape;18664;p7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7" name="Google Shape;18677;p79"/>
          <p:cNvGrpSpPr/>
          <p:nvPr/>
        </p:nvGrpSpPr>
        <p:grpSpPr>
          <a:xfrm>
            <a:off x="1306531" y="3346972"/>
            <a:ext cx="323018" cy="359075"/>
            <a:chOff x="1306531" y="3346972"/>
            <a:chExt cx="323018" cy="359075"/>
          </a:xfrm>
        </p:grpSpPr>
        <p:sp>
          <p:nvSpPr>
            <p:cNvPr id="18678" name="Google Shape;18678;p7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7" name="Google Shape;18687;p79"/>
          <p:cNvGrpSpPr/>
          <p:nvPr/>
        </p:nvGrpSpPr>
        <p:grpSpPr>
          <a:xfrm>
            <a:off x="1308024" y="2413975"/>
            <a:ext cx="360253" cy="357111"/>
            <a:chOff x="1308024" y="2413975"/>
            <a:chExt cx="360253" cy="357111"/>
          </a:xfrm>
        </p:grpSpPr>
        <p:sp>
          <p:nvSpPr>
            <p:cNvPr id="18688" name="Google Shape;18688;p7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8" name="Google Shape;18718;p79"/>
          <p:cNvGrpSpPr/>
          <p:nvPr/>
        </p:nvGrpSpPr>
        <p:grpSpPr>
          <a:xfrm>
            <a:off x="1298519" y="1970322"/>
            <a:ext cx="378452" cy="341321"/>
            <a:chOff x="1298519" y="1970322"/>
            <a:chExt cx="378452" cy="341321"/>
          </a:xfrm>
        </p:grpSpPr>
        <p:sp>
          <p:nvSpPr>
            <p:cNvPr id="18719" name="Google Shape;18719;p7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9" name="Google Shape;18739;p79"/>
          <p:cNvGrpSpPr/>
          <p:nvPr/>
        </p:nvGrpSpPr>
        <p:grpSpPr>
          <a:xfrm>
            <a:off x="3114815" y="3346868"/>
            <a:ext cx="283217" cy="359180"/>
            <a:chOff x="3114815" y="3346868"/>
            <a:chExt cx="283217" cy="359180"/>
          </a:xfrm>
        </p:grpSpPr>
        <p:sp>
          <p:nvSpPr>
            <p:cNvPr id="18740" name="Google Shape;18740;p7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3" name="Google Shape;18753;p79"/>
          <p:cNvGrpSpPr/>
          <p:nvPr/>
        </p:nvGrpSpPr>
        <p:grpSpPr>
          <a:xfrm>
            <a:off x="3973186" y="3353231"/>
            <a:ext cx="378661" cy="346558"/>
            <a:chOff x="3973186" y="3353231"/>
            <a:chExt cx="378661" cy="346558"/>
          </a:xfrm>
        </p:grpSpPr>
        <p:sp>
          <p:nvSpPr>
            <p:cNvPr id="18754" name="Google Shape;18754;p7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2" name="Google Shape;18772;p79"/>
          <p:cNvGrpSpPr/>
          <p:nvPr/>
        </p:nvGrpSpPr>
        <p:grpSpPr>
          <a:xfrm>
            <a:off x="2152857" y="4263002"/>
            <a:ext cx="373241" cy="359127"/>
            <a:chOff x="2152857" y="4263002"/>
            <a:chExt cx="373241" cy="359127"/>
          </a:xfrm>
        </p:grpSpPr>
        <p:sp>
          <p:nvSpPr>
            <p:cNvPr id="18773" name="Google Shape;18773;p7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1" name="Google Shape;18781;p79"/>
          <p:cNvGrpSpPr/>
          <p:nvPr/>
        </p:nvGrpSpPr>
        <p:grpSpPr>
          <a:xfrm>
            <a:off x="859632" y="3346972"/>
            <a:ext cx="303537" cy="359127"/>
            <a:chOff x="859632" y="3346972"/>
            <a:chExt cx="303537" cy="359127"/>
          </a:xfrm>
        </p:grpSpPr>
        <p:sp>
          <p:nvSpPr>
            <p:cNvPr id="18782" name="Google Shape;18782;p7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7" name="Google Shape;18787;p79"/>
          <p:cNvGrpSpPr/>
          <p:nvPr/>
        </p:nvGrpSpPr>
        <p:grpSpPr>
          <a:xfrm>
            <a:off x="1767911" y="2882241"/>
            <a:ext cx="265306" cy="366799"/>
            <a:chOff x="1767911" y="2882241"/>
            <a:chExt cx="265306" cy="366799"/>
          </a:xfrm>
        </p:grpSpPr>
        <p:sp>
          <p:nvSpPr>
            <p:cNvPr id="18788" name="Google Shape;18788;p7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3" name="Google Shape;18803;p79"/>
          <p:cNvGrpSpPr/>
          <p:nvPr/>
        </p:nvGrpSpPr>
        <p:grpSpPr>
          <a:xfrm>
            <a:off x="1332009" y="1499935"/>
            <a:ext cx="331895" cy="359311"/>
            <a:chOff x="1332009" y="1499935"/>
            <a:chExt cx="331895" cy="359311"/>
          </a:xfrm>
        </p:grpSpPr>
        <p:sp>
          <p:nvSpPr>
            <p:cNvPr id="18804" name="Google Shape;18804;p7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1" name="Google Shape;18821;p79"/>
          <p:cNvGrpSpPr/>
          <p:nvPr/>
        </p:nvGrpSpPr>
        <p:grpSpPr>
          <a:xfrm>
            <a:off x="2663464" y="3346815"/>
            <a:ext cx="289528" cy="359232"/>
            <a:chOff x="2663464" y="3346815"/>
            <a:chExt cx="289528" cy="359232"/>
          </a:xfrm>
        </p:grpSpPr>
        <p:sp>
          <p:nvSpPr>
            <p:cNvPr id="18822" name="Google Shape;18822;p7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3" name="Google Shape;18833;p79"/>
          <p:cNvGrpSpPr/>
          <p:nvPr/>
        </p:nvGrpSpPr>
        <p:grpSpPr>
          <a:xfrm>
            <a:off x="1315775" y="2881927"/>
            <a:ext cx="269051" cy="366983"/>
            <a:chOff x="1315775" y="2881927"/>
            <a:chExt cx="269051" cy="366983"/>
          </a:xfrm>
        </p:grpSpPr>
        <p:sp>
          <p:nvSpPr>
            <p:cNvPr id="18834" name="Google Shape;18834;p7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9" name="Google Shape;18849;p79"/>
          <p:cNvGrpSpPr/>
          <p:nvPr/>
        </p:nvGrpSpPr>
        <p:grpSpPr>
          <a:xfrm>
            <a:off x="3977427" y="1980142"/>
            <a:ext cx="359232" cy="322023"/>
            <a:chOff x="3977427" y="1980142"/>
            <a:chExt cx="359232" cy="322023"/>
          </a:xfrm>
        </p:grpSpPr>
        <p:sp>
          <p:nvSpPr>
            <p:cNvPr id="18850" name="Google Shape;18850;p7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0" name="Google Shape;18860;p79"/>
          <p:cNvGrpSpPr/>
          <p:nvPr/>
        </p:nvGrpSpPr>
        <p:grpSpPr>
          <a:xfrm>
            <a:off x="865628" y="2413608"/>
            <a:ext cx="361720" cy="359180"/>
            <a:chOff x="865628" y="2413608"/>
            <a:chExt cx="361720" cy="359180"/>
          </a:xfrm>
        </p:grpSpPr>
        <p:sp>
          <p:nvSpPr>
            <p:cNvPr id="18861" name="Google Shape;18861;p7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4" name="Google Shape;18874;p79"/>
          <p:cNvGrpSpPr/>
          <p:nvPr/>
        </p:nvGrpSpPr>
        <p:grpSpPr>
          <a:xfrm>
            <a:off x="3117093" y="2881927"/>
            <a:ext cx="268815" cy="366983"/>
            <a:chOff x="3117093" y="2881927"/>
            <a:chExt cx="268815" cy="366983"/>
          </a:xfrm>
        </p:grpSpPr>
        <p:sp>
          <p:nvSpPr>
            <p:cNvPr id="18875" name="Google Shape;18875;p7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0" name="Google Shape;18890;p79"/>
          <p:cNvGrpSpPr/>
          <p:nvPr/>
        </p:nvGrpSpPr>
        <p:grpSpPr>
          <a:xfrm>
            <a:off x="3534508" y="1508000"/>
            <a:ext cx="368502" cy="343521"/>
            <a:chOff x="3534508" y="1508000"/>
            <a:chExt cx="368502" cy="343521"/>
          </a:xfrm>
        </p:grpSpPr>
        <p:sp>
          <p:nvSpPr>
            <p:cNvPr id="18891" name="Google Shape;18891;p7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6" name="Google Shape;18906;p79"/>
          <p:cNvGrpSpPr/>
          <p:nvPr/>
        </p:nvGrpSpPr>
        <p:grpSpPr>
          <a:xfrm>
            <a:off x="7147436" y="1502999"/>
            <a:ext cx="279054" cy="354754"/>
            <a:chOff x="7147436" y="1502999"/>
            <a:chExt cx="279054" cy="354754"/>
          </a:xfrm>
        </p:grpSpPr>
        <p:sp>
          <p:nvSpPr>
            <p:cNvPr id="18907" name="Google Shape;18907;p7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3" name="Google Shape;18923;p79"/>
          <p:cNvGrpSpPr/>
          <p:nvPr/>
        </p:nvGrpSpPr>
        <p:grpSpPr>
          <a:xfrm>
            <a:off x="7603081" y="1973072"/>
            <a:ext cx="276802" cy="354807"/>
            <a:chOff x="7603081" y="1973072"/>
            <a:chExt cx="276802" cy="354807"/>
          </a:xfrm>
        </p:grpSpPr>
        <p:sp>
          <p:nvSpPr>
            <p:cNvPr id="18924" name="Google Shape;18924;p7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79"/>
          <p:cNvGrpSpPr/>
          <p:nvPr/>
        </p:nvGrpSpPr>
        <p:grpSpPr>
          <a:xfrm>
            <a:off x="6696792" y="1502999"/>
            <a:ext cx="276802" cy="354754"/>
            <a:chOff x="6696792" y="1502999"/>
            <a:chExt cx="276802" cy="354754"/>
          </a:xfrm>
        </p:grpSpPr>
        <p:sp>
          <p:nvSpPr>
            <p:cNvPr id="18939" name="Google Shape;18939;p7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54" name="Google Shape;18954;p7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5" name="Google Shape;18955;p79"/>
          <p:cNvGrpSpPr/>
          <p:nvPr/>
        </p:nvGrpSpPr>
        <p:grpSpPr>
          <a:xfrm>
            <a:off x="6223393" y="1502999"/>
            <a:ext cx="320295" cy="354754"/>
            <a:chOff x="6223393" y="1502999"/>
            <a:chExt cx="320295" cy="354754"/>
          </a:xfrm>
        </p:grpSpPr>
        <p:sp>
          <p:nvSpPr>
            <p:cNvPr id="18956" name="Google Shape;18956;p7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9" name="Google Shape;18979;p79"/>
          <p:cNvGrpSpPr/>
          <p:nvPr/>
        </p:nvGrpSpPr>
        <p:grpSpPr>
          <a:xfrm>
            <a:off x="5310611" y="1502972"/>
            <a:ext cx="339515" cy="354781"/>
            <a:chOff x="5310611" y="1502972"/>
            <a:chExt cx="339515" cy="354781"/>
          </a:xfrm>
        </p:grpSpPr>
        <p:sp>
          <p:nvSpPr>
            <p:cNvPr id="18980" name="Google Shape;18980;p7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6" name="Google Shape;18996;p79"/>
          <p:cNvGrpSpPr/>
          <p:nvPr/>
        </p:nvGrpSpPr>
        <p:grpSpPr>
          <a:xfrm>
            <a:off x="6253637" y="3790101"/>
            <a:ext cx="274550" cy="354833"/>
            <a:chOff x="6253637" y="3790101"/>
            <a:chExt cx="274550" cy="354833"/>
          </a:xfrm>
        </p:grpSpPr>
        <p:sp>
          <p:nvSpPr>
            <p:cNvPr id="18997" name="Google Shape;18997;p7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4" name="Google Shape;19014;p79"/>
          <p:cNvGrpSpPr/>
          <p:nvPr/>
        </p:nvGrpSpPr>
        <p:grpSpPr>
          <a:xfrm>
            <a:off x="5802731" y="3790180"/>
            <a:ext cx="274576" cy="354754"/>
            <a:chOff x="5802731" y="3790180"/>
            <a:chExt cx="274576" cy="354754"/>
          </a:xfrm>
        </p:grpSpPr>
        <p:sp>
          <p:nvSpPr>
            <p:cNvPr id="19015" name="Google Shape;19015;p7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6" name="Google Shape;19036;p79"/>
          <p:cNvGrpSpPr/>
          <p:nvPr/>
        </p:nvGrpSpPr>
        <p:grpSpPr>
          <a:xfrm>
            <a:off x="5352088" y="3790206"/>
            <a:ext cx="274550" cy="354728"/>
            <a:chOff x="5352088" y="3790206"/>
            <a:chExt cx="274550" cy="354728"/>
          </a:xfrm>
        </p:grpSpPr>
        <p:sp>
          <p:nvSpPr>
            <p:cNvPr id="19037" name="Google Shape;19037;p7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1" name="Google Shape;19061;p79"/>
          <p:cNvGrpSpPr/>
          <p:nvPr/>
        </p:nvGrpSpPr>
        <p:grpSpPr>
          <a:xfrm>
            <a:off x="4901706" y="3790075"/>
            <a:ext cx="274550" cy="354859"/>
            <a:chOff x="4901706" y="3790075"/>
            <a:chExt cx="274550" cy="354859"/>
          </a:xfrm>
        </p:grpSpPr>
        <p:sp>
          <p:nvSpPr>
            <p:cNvPr id="19062" name="Google Shape;19062;p7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9" name="Google Shape;19079;p79"/>
          <p:cNvGrpSpPr/>
          <p:nvPr/>
        </p:nvGrpSpPr>
        <p:grpSpPr>
          <a:xfrm>
            <a:off x="8052704" y="1503208"/>
            <a:ext cx="275073" cy="354545"/>
            <a:chOff x="8052704" y="1503208"/>
            <a:chExt cx="275073" cy="354545"/>
          </a:xfrm>
        </p:grpSpPr>
        <p:sp>
          <p:nvSpPr>
            <p:cNvPr id="19080" name="Google Shape;19080;p7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79"/>
          <p:cNvGrpSpPr/>
          <p:nvPr/>
        </p:nvGrpSpPr>
        <p:grpSpPr>
          <a:xfrm>
            <a:off x="5794745" y="1502999"/>
            <a:ext cx="274550" cy="354754"/>
            <a:chOff x="5794745" y="1502999"/>
            <a:chExt cx="274550" cy="354754"/>
          </a:xfrm>
        </p:grpSpPr>
        <p:sp>
          <p:nvSpPr>
            <p:cNvPr id="19098" name="Google Shape;19098;p7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79"/>
          <p:cNvGrpSpPr/>
          <p:nvPr/>
        </p:nvGrpSpPr>
        <p:grpSpPr>
          <a:xfrm>
            <a:off x="4896940" y="1502999"/>
            <a:ext cx="263316" cy="354754"/>
            <a:chOff x="4896940" y="1502999"/>
            <a:chExt cx="263316" cy="354754"/>
          </a:xfrm>
        </p:grpSpPr>
        <p:sp>
          <p:nvSpPr>
            <p:cNvPr id="19122" name="Google Shape;19122;p7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3" name="Google Shape;19143;p79"/>
          <p:cNvGrpSpPr/>
          <p:nvPr/>
        </p:nvGrpSpPr>
        <p:grpSpPr>
          <a:xfrm>
            <a:off x="6255392" y="4268082"/>
            <a:ext cx="274550" cy="354728"/>
            <a:chOff x="6255392" y="4268082"/>
            <a:chExt cx="274550" cy="354728"/>
          </a:xfrm>
        </p:grpSpPr>
        <p:sp>
          <p:nvSpPr>
            <p:cNvPr id="19144" name="Google Shape;19144;p7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4" name="Google Shape;19164;p79"/>
          <p:cNvGrpSpPr/>
          <p:nvPr/>
        </p:nvGrpSpPr>
        <p:grpSpPr>
          <a:xfrm>
            <a:off x="7604076" y="3790075"/>
            <a:ext cx="275807" cy="354859"/>
            <a:chOff x="7604076" y="3790075"/>
            <a:chExt cx="275807" cy="354859"/>
          </a:xfrm>
        </p:grpSpPr>
        <p:sp>
          <p:nvSpPr>
            <p:cNvPr id="19165" name="Google Shape;19165;p7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7" name="Google Shape;19187;p79"/>
          <p:cNvGrpSpPr/>
          <p:nvPr/>
        </p:nvGrpSpPr>
        <p:grpSpPr>
          <a:xfrm>
            <a:off x="7154427" y="3790206"/>
            <a:ext cx="274550" cy="354493"/>
            <a:chOff x="7154427" y="3790206"/>
            <a:chExt cx="274550" cy="354493"/>
          </a:xfrm>
        </p:grpSpPr>
        <p:sp>
          <p:nvSpPr>
            <p:cNvPr id="19188" name="Google Shape;19188;p7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8" name="Google Shape;19208;p79"/>
          <p:cNvGrpSpPr/>
          <p:nvPr/>
        </p:nvGrpSpPr>
        <p:grpSpPr>
          <a:xfrm>
            <a:off x="8054458" y="1973150"/>
            <a:ext cx="274576" cy="354728"/>
            <a:chOff x="8054458" y="1973150"/>
            <a:chExt cx="274576" cy="354728"/>
          </a:xfrm>
        </p:grpSpPr>
        <p:sp>
          <p:nvSpPr>
            <p:cNvPr id="19209" name="Google Shape;19209;p7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1" name="Google Shape;19231;p79"/>
          <p:cNvGrpSpPr/>
          <p:nvPr/>
        </p:nvGrpSpPr>
        <p:grpSpPr>
          <a:xfrm>
            <a:off x="7153930" y="1973150"/>
            <a:ext cx="274812" cy="354728"/>
            <a:chOff x="7153930" y="1973150"/>
            <a:chExt cx="274812" cy="354728"/>
          </a:xfrm>
        </p:grpSpPr>
        <p:sp>
          <p:nvSpPr>
            <p:cNvPr id="19232" name="Google Shape;19232;p7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1" name="Google Shape;19251;p79"/>
          <p:cNvGrpSpPr/>
          <p:nvPr/>
        </p:nvGrpSpPr>
        <p:grpSpPr>
          <a:xfrm>
            <a:off x="6703522" y="1973098"/>
            <a:ext cx="274812" cy="354781"/>
            <a:chOff x="6703522" y="1973098"/>
            <a:chExt cx="274812" cy="354781"/>
          </a:xfrm>
        </p:grpSpPr>
        <p:sp>
          <p:nvSpPr>
            <p:cNvPr id="19252" name="Google Shape;19252;p7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7" name="Google Shape;19277;p79"/>
          <p:cNvGrpSpPr/>
          <p:nvPr/>
        </p:nvGrpSpPr>
        <p:grpSpPr>
          <a:xfrm>
            <a:off x="6253375" y="1973150"/>
            <a:ext cx="274812" cy="354728"/>
            <a:chOff x="6253375" y="1973150"/>
            <a:chExt cx="274812" cy="354728"/>
          </a:xfrm>
        </p:grpSpPr>
        <p:sp>
          <p:nvSpPr>
            <p:cNvPr id="19278" name="Google Shape;19278;p7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6" name="Google Shape;19316;p79"/>
          <p:cNvGrpSpPr/>
          <p:nvPr/>
        </p:nvGrpSpPr>
        <p:grpSpPr>
          <a:xfrm>
            <a:off x="5802496" y="1973150"/>
            <a:ext cx="275309" cy="354728"/>
            <a:chOff x="5802496" y="1973150"/>
            <a:chExt cx="275309" cy="354728"/>
          </a:xfrm>
        </p:grpSpPr>
        <p:sp>
          <p:nvSpPr>
            <p:cNvPr id="19317" name="Google Shape;19317;p7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3" name="Google Shape;19343;p79"/>
          <p:cNvGrpSpPr/>
          <p:nvPr/>
        </p:nvGrpSpPr>
        <p:grpSpPr>
          <a:xfrm>
            <a:off x="5353083" y="1973150"/>
            <a:ext cx="274576" cy="354728"/>
            <a:chOff x="5353083" y="1973150"/>
            <a:chExt cx="274576" cy="354728"/>
          </a:xfrm>
        </p:grpSpPr>
        <p:sp>
          <p:nvSpPr>
            <p:cNvPr id="19344" name="Google Shape;19344;p7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7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5" name="Google Shape;19365;p79"/>
          <p:cNvGrpSpPr/>
          <p:nvPr/>
        </p:nvGrpSpPr>
        <p:grpSpPr>
          <a:xfrm>
            <a:off x="4902701" y="1973150"/>
            <a:ext cx="274812" cy="354728"/>
            <a:chOff x="4902701" y="1973150"/>
            <a:chExt cx="274812" cy="354728"/>
          </a:xfrm>
        </p:grpSpPr>
        <p:sp>
          <p:nvSpPr>
            <p:cNvPr id="19366" name="Google Shape;19366;p7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7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1" name="Google Shape;19391;p79"/>
          <p:cNvGrpSpPr/>
          <p:nvPr/>
        </p:nvGrpSpPr>
        <p:grpSpPr>
          <a:xfrm>
            <a:off x="4902701" y="2879989"/>
            <a:ext cx="272560" cy="354676"/>
            <a:chOff x="4902701" y="2879989"/>
            <a:chExt cx="272560" cy="354676"/>
          </a:xfrm>
        </p:grpSpPr>
        <p:sp>
          <p:nvSpPr>
            <p:cNvPr id="19392" name="Google Shape;19392;p7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7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7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79"/>
          <p:cNvGrpSpPr/>
          <p:nvPr/>
        </p:nvGrpSpPr>
        <p:grpSpPr>
          <a:xfrm>
            <a:off x="5803988" y="4268082"/>
            <a:ext cx="274550" cy="354728"/>
            <a:chOff x="5803988" y="4268082"/>
            <a:chExt cx="274550" cy="354728"/>
          </a:xfrm>
        </p:grpSpPr>
        <p:sp>
          <p:nvSpPr>
            <p:cNvPr id="19417" name="Google Shape;19417;p7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7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7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7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7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7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7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9" name="Google Shape;19439;p79"/>
          <p:cNvGrpSpPr/>
          <p:nvPr/>
        </p:nvGrpSpPr>
        <p:grpSpPr>
          <a:xfrm>
            <a:off x="5352349" y="4268082"/>
            <a:ext cx="274550" cy="354728"/>
            <a:chOff x="5352349" y="4268082"/>
            <a:chExt cx="274550" cy="354728"/>
          </a:xfrm>
        </p:grpSpPr>
        <p:sp>
          <p:nvSpPr>
            <p:cNvPr id="19440" name="Google Shape;19440;p7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7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7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2" name="Google Shape;19462;p79"/>
          <p:cNvGrpSpPr/>
          <p:nvPr/>
        </p:nvGrpSpPr>
        <p:grpSpPr>
          <a:xfrm>
            <a:off x="7606826" y="2419290"/>
            <a:ext cx="274550" cy="354728"/>
            <a:chOff x="7606826" y="2419290"/>
            <a:chExt cx="274550" cy="354728"/>
          </a:xfrm>
        </p:grpSpPr>
        <p:sp>
          <p:nvSpPr>
            <p:cNvPr id="19463" name="Google Shape;19463;p7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7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7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7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7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7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8" name="Google Shape;19478;p79"/>
          <p:cNvGrpSpPr/>
          <p:nvPr/>
        </p:nvGrpSpPr>
        <p:grpSpPr>
          <a:xfrm>
            <a:off x="7156182" y="2419290"/>
            <a:ext cx="274550" cy="354728"/>
            <a:chOff x="7156182" y="2419290"/>
            <a:chExt cx="274550" cy="354728"/>
          </a:xfrm>
        </p:grpSpPr>
        <p:sp>
          <p:nvSpPr>
            <p:cNvPr id="19479" name="Google Shape;19479;p7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7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7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7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7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7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7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4" name="Google Shape;19494;p79"/>
          <p:cNvGrpSpPr/>
          <p:nvPr/>
        </p:nvGrpSpPr>
        <p:grpSpPr>
          <a:xfrm>
            <a:off x="6705276" y="2419290"/>
            <a:ext cx="274812" cy="354728"/>
            <a:chOff x="6705276" y="2419290"/>
            <a:chExt cx="274812" cy="354728"/>
          </a:xfrm>
        </p:grpSpPr>
        <p:sp>
          <p:nvSpPr>
            <p:cNvPr id="19495" name="Google Shape;19495;p7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7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7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7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7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7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7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7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7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7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7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3" name="Google Shape;19523;p79"/>
          <p:cNvGrpSpPr/>
          <p:nvPr/>
        </p:nvGrpSpPr>
        <p:grpSpPr>
          <a:xfrm>
            <a:off x="4902936" y="2419290"/>
            <a:ext cx="274576" cy="354728"/>
            <a:chOff x="4902936" y="2419290"/>
            <a:chExt cx="274576" cy="354728"/>
          </a:xfrm>
        </p:grpSpPr>
        <p:sp>
          <p:nvSpPr>
            <p:cNvPr id="19524" name="Google Shape;19524;p7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7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7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7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7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7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7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7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4" name="Google Shape;19544;p79"/>
          <p:cNvGrpSpPr/>
          <p:nvPr/>
        </p:nvGrpSpPr>
        <p:grpSpPr>
          <a:xfrm>
            <a:off x="7608056" y="3345794"/>
            <a:ext cx="270334" cy="354754"/>
            <a:chOff x="7608056" y="3345794"/>
            <a:chExt cx="270334" cy="354754"/>
          </a:xfrm>
        </p:grpSpPr>
        <p:sp>
          <p:nvSpPr>
            <p:cNvPr id="19545" name="Google Shape;19545;p7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7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7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7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7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7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7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7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7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7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7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7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7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7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7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7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7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7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7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4" name="Google Shape;19564;p79"/>
          <p:cNvGrpSpPr/>
          <p:nvPr/>
        </p:nvGrpSpPr>
        <p:grpSpPr>
          <a:xfrm>
            <a:off x="6712765" y="4268082"/>
            <a:ext cx="263316" cy="354728"/>
            <a:chOff x="6712765" y="4268082"/>
            <a:chExt cx="263316" cy="354728"/>
          </a:xfrm>
        </p:grpSpPr>
        <p:sp>
          <p:nvSpPr>
            <p:cNvPr id="19565" name="Google Shape;19565;p7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7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7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7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7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7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7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7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7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7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7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7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7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7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7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7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1" name="Google Shape;19581;p79"/>
          <p:cNvGrpSpPr/>
          <p:nvPr/>
        </p:nvGrpSpPr>
        <p:grpSpPr>
          <a:xfrm>
            <a:off x="5359341" y="2419159"/>
            <a:ext cx="262819" cy="354859"/>
            <a:chOff x="5359341" y="2419159"/>
            <a:chExt cx="262819" cy="354859"/>
          </a:xfrm>
        </p:grpSpPr>
        <p:sp>
          <p:nvSpPr>
            <p:cNvPr id="19582" name="Google Shape;19582;p7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7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7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7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7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7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7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7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7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7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7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7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7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7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7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7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7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7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7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7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7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3" name="Google Shape;19603;p79"/>
          <p:cNvGrpSpPr/>
          <p:nvPr/>
        </p:nvGrpSpPr>
        <p:grpSpPr>
          <a:xfrm>
            <a:off x="6709282" y="3790206"/>
            <a:ext cx="263316" cy="354493"/>
            <a:chOff x="6709282" y="3790206"/>
            <a:chExt cx="263316" cy="354493"/>
          </a:xfrm>
        </p:grpSpPr>
        <p:sp>
          <p:nvSpPr>
            <p:cNvPr id="19604" name="Google Shape;19604;p7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7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7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7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7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7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7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7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7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7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7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7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7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7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7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7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0" name="Google Shape;19620;p79"/>
          <p:cNvGrpSpPr/>
          <p:nvPr/>
        </p:nvGrpSpPr>
        <p:grpSpPr>
          <a:xfrm>
            <a:off x="6260629" y="2419290"/>
            <a:ext cx="263055" cy="354493"/>
            <a:chOff x="6260629" y="2419290"/>
            <a:chExt cx="263055" cy="354493"/>
          </a:xfrm>
        </p:grpSpPr>
        <p:sp>
          <p:nvSpPr>
            <p:cNvPr id="19621" name="Google Shape;19621;p7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7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7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7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7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7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7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7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7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7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7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7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7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7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7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6" name="Google Shape;19636;p79"/>
          <p:cNvGrpSpPr/>
          <p:nvPr/>
        </p:nvGrpSpPr>
        <p:grpSpPr>
          <a:xfrm>
            <a:off x="6260864" y="2879911"/>
            <a:ext cx="263343" cy="354754"/>
            <a:chOff x="6260864" y="2879911"/>
            <a:chExt cx="263343" cy="354754"/>
          </a:xfrm>
        </p:grpSpPr>
        <p:sp>
          <p:nvSpPr>
            <p:cNvPr id="19637" name="Google Shape;19637;p7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7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7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7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7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7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7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7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7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7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7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7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7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7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7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7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7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7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5" name="Google Shape;19655;p79"/>
          <p:cNvGrpSpPr/>
          <p:nvPr/>
        </p:nvGrpSpPr>
        <p:grpSpPr>
          <a:xfrm>
            <a:off x="8062968" y="2419290"/>
            <a:ext cx="263316" cy="354728"/>
            <a:chOff x="8062968" y="2419290"/>
            <a:chExt cx="263316" cy="354728"/>
          </a:xfrm>
        </p:grpSpPr>
        <p:sp>
          <p:nvSpPr>
            <p:cNvPr id="19656" name="Google Shape;19656;p7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7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7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7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7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7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7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7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7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7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7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7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7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7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7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7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7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3" name="Google Shape;19673;p79"/>
          <p:cNvGrpSpPr/>
          <p:nvPr/>
        </p:nvGrpSpPr>
        <p:grpSpPr>
          <a:xfrm>
            <a:off x="5809723" y="2419290"/>
            <a:ext cx="263316" cy="354728"/>
            <a:chOff x="5809723" y="2419290"/>
            <a:chExt cx="263316" cy="354728"/>
          </a:xfrm>
        </p:grpSpPr>
        <p:sp>
          <p:nvSpPr>
            <p:cNvPr id="19674" name="Google Shape;19674;p7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7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7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7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7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7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7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7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7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7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7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7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7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7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7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7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7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1" name="Google Shape;19691;p79"/>
          <p:cNvGrpSpPr/>
          <p:nvPr/>
        </p:nvGrpSpPr>
        <p:grpSpPr>
          <a:xfrm>
            <a:off x="7606826" y="1502999"/>
            <a:ext cx="263552" cy="354754"/>
            <a:chOff x="7606826" y="1502999"/>
            <a:chExt cx="263552" cy="354754"/>
          </a:xfrm>
        </p:grpSpPr>
        <p:sp>
          <p:nvSpPr>
            <p:cNvPr id="19692" name="Google Shape;19692;p7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7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7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7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7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7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7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7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7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7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7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7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7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7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7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7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7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7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0" name="Google Shape;19710;p79"/>
          <p:cNvGrpSpPr/>
          <p:nvPr/>
        </p:nvGrpSpPr>
        <p:grpSpPr>
          <a:xfrm>
            <a:off x="8060455" y="3790075"/>
            <a:ext cx="264076" cy="354623"/>
            <a:chOff x="8060455" y="3790075"/>
            <a:chExt cx="264076" cy="354623"/>
          </a:xfrm>
        </p:grpSpPr>
        <p:sp>
          <p:nvSpPr>
            <p:cNvPr id="19711" name="Google Shape;19711;p7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7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7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7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7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7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7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7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7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7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7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7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7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7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7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7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7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7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7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7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7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7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7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4" name="Google Shape;19734;p79"/>
          <p:cNvGrpSpPr/>
          <p:nvPr/>
        </p:nvGrpSpPr>
        <p:grpSpPr>
          <a:xfrm>
            <a:off x="7614550" y="2879911"/>
            <a:ext cx="263316" cy="354754"/>
            <a:chOff x="7614550" y="2879911"/>
            <a:chExt cx="263316" cy="354754"/>
          </a:xfrm>
        </p:grpSpPr>
        <p:sp>
          <p:nvSpPr>
            <p:cNvPr id="19735" name="Google Shape;19735;p7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7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7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7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7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7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7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7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7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7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7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7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7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7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7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7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7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7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7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4" name="Google Shape;19754;p79"/>
          <p:cNvGrpSpPr/>
          <p:nvPr/>
        </p:nvGrpSpPr>
        <p:grpSpPr>
          <a:xfrm>
            <a:off x="4900684" y="4268187"/>
            <a:ext cx="274576" cy="354623"/>
            <a:chOff x="4900684" y="4268187"/>
            <a:chExt cx="274576" cy="354623"/>
          </a:xfrm>
        </p:grpSpPr>
        <p:sp>
          <p:nvSpPr>
            <p:cNvPr id="19755" name="Google Shape;19755;p7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7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7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7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7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7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7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7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7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7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7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7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7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7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7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0" name="Google Shape;19770;p79"/>
          <p:cNvGrpSpPr/>
          <p:nvPr/>
        </p:nvGrpSpPr>
        <p:grpSpPr>
          <a:xfrm>
            <a:off x="7161654" y="3345794"/>
            <a:ext cx="263343" cy="354754"/>
            <a:chOff x="7161654" y="3345794"/>
            <a:chExt cx="263343" cy="354754"/>
          </a:xfrm>
        </p:grpSpPr>
        <p:sp>
          <p:nvSpPr>
            <p:cNvPr id="19771" name="Google Shape;19771;p7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7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7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7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7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7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7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7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7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7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7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7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7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7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7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7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7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7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7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0" name="Google Shape;19790;p79"/>
          <p:cNvGrpSpPr/>
          <p:nvPr/>
        </p:nvGrpSpPr>
        <p:grpSpPr>
          <a:xfrm>
            <a:off x="6711770" y="3345794"/>
            <a:ext cx="263081" cy="354754"/>
            <a:chOff x="6711770" y="3345794"/>
            <a:chExt cx="263081" cy="354754"/>
          </a:xfrm>
        </p:grpSpPr>
        <p:sp>
          <p:nvSpPr>
            <p:cNvPr id="19791" name="Google Shape;19791;p7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7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7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7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7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7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7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7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7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7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7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7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7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7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7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7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7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8" name="Google Shape;19808;p79"/>
          <p:cNvGrpSpPr/>
          <p:nvPr/>
        </p:nvGrpSpPr>
        <p:grpSpPr>
          <a:xfrm>
            <a:off x="7163409" y="2880251"/>
            <a:ext cx="263316" cy="354414"/>
            <a:chOff x="7163409" y="2880251"/>
            <a:chExt cx="263316" cy="354414"/>
          </a:xfrm>
        </p:grpSpPr>
        <p:sp>
          <p:nvSpPr>
            <p:cNvPr id="19809" name="Google Shape;19809;p7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7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7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7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7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7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7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7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7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7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7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7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1" name="Google Shape;19821;p79"/>
          <p:cNvGrpSpPr/>
          <p:nvPr/>
        </p:nvGrpSpPr>
        <p:grpSpPr>
          <a:xfrm>
            <a:off x="6712032" y="2880172"/>
            <a:ext cx="263316" cy="354493"/>
            <a:chOff x="6712032" y="2880172"/>
            <a:chExt cx="263316" cy="354493"/>
          </a:xfrm>
        </p:grpSpPr>
        <p:sp>
          <p:nvSpPr>
            <p:cNvPr id="19822" name="Google Shape;19822;p7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7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7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7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7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7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7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7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7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7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7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7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7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7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7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7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7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7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7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7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7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3" name="Google Shape;19843;p79"/>
          <p:cNvGrpSpPr/>
          <p:nvPr/>
        </p:nvGrpSpPr>
        <p:grpSpPr>
          <a:xfrm>
            <a:off x="6261624" y="3345794"/>
            <a:ext cx="263316" cy="354754"/>
            <a:chOff x="6261624" y="3345794"/>
            <a:chExt cx="263316" cy="354754"/>
          </a:xfrm>
        </p:grpSpPr>
        <p:sp>
          <p:nvSpPr>
            <p:cNvPr id="19844" name="Google Shape;19844;p7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7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7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7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7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7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7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7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7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7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7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7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7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7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7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7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7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7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7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7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7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7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7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7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7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7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7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7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2" name="Google Shape;19872;p7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73" name="Google Shape;19873;p79"/>
          <p:cNvGrpSpPr/>
          <p:nvPr/>
        </p:nvGrpSpPr>
        <p:grpSpPr>
          <a:xfrm>
            <a:off x="5811739" y="3345794"/>
            <a:ext cx="263316" cy="354754"/>
            <a:chOff x="5811739" y="3345794"/>
            <a:chExt cx="263316" cy="354754"/>
          </a:xfrm>
        </p:grpSpPr>
        <p:sp>
          <p:nvSpPr>
            <p:cNvPr id="19874" name="Google Shape;19874;p7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7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7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7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7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7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7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7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7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7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7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7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7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7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7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7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7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7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7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7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7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5" name="Google Shape;19895;p79"/>
          <p:cNvGrpSpPr/>
          <p:nvPr/>
        </p:nvGrpSpPr>
        <p:grpSpPr>
          <a:xfrm>
            <a:off x="5363818" y="3345794"/>
            <a:ext cx="259074" cy="354493"/>
            <a:chOff x="5363818" y="3345794"/>
            <a:chExt cx="259074" cy="354493"/>
          </a:xfrm>
        </p:grpSpPr>
        <p:sp>
          <p:nvSpPr>
            <p:cNvPr id="19896" name="Google Shape;19896;p7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7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7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7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7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7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7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7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7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7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7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7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7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7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7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7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7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7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7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7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7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7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7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7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7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1" name="Google Shape;19921;p79"/>
          <p:cNvGrpSpPr/>
          <p:nvPr/>
        </p:nvGrpSpPr>
        <p:grpSpPr>
          <a:xfrm>
            <a:off x="4912939" y="3345663"/>
            <a:ext cx="261326" cy="354885"/>
            <a:chOff x="4912939" y="3345663"/>
            <a:chExt cx="261326" cy="354885"/>
          </a:xfrm>
        </p:grpSpPr>
        <p:sp>
          <p:nvSpPr>
            <p:cNvPr id="19922" name="Google Shape;19922;p7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7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7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7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7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7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7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7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7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7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7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7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7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7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7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7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7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7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7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7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7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3" name="Google Shape;19943;p79"/>
          <p:cNvGrpSpPr/>
          <p:nvPr/>
        </p:nvGrpSpPr>
        <p:grpSpPr>
          <a:xfrm>
            <a:off x="5809723" y="2879911"/>
            <a:ext cx="263081" cy="355016"/>
            <a:chOff x="5809723" y="2879911"/>
            <a:chExt cx="263081" cy="355016"/>
          </a:xfrm>
        </p:grpSpPr>
        <p:sp>
          <p:nvSpPr>
            <p:cNvPr id="19944" name="Google Shape;19944;p7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7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7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7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7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7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7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7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7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7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7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7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7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7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7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7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7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7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7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7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7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7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6" name="Google Shape;19966;p79"/>
          <p:cNvGrpSpPr/>
          <p:nvPr/>
        </p:nvGrpSpPr>
        <p:grpSpPr>
          <a:xfrm>
            <a:off x="7616069" y="4268056"/>
            <a:ext cx="263316" cy="354754"/>
            <a:chOff x="7616069" y="4268056"/>
            <a:chExt cx="263316" cy="354754"/>
          </a:xfrm>
        </p:grpSpPr>
        <p:sp>
          <p:nvSpPr>
            <p:cNvPr id="19967" name="Google Shape;19967;p7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7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7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7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7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7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7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7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7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7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7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7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7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7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7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7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7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7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7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7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7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8" name="Google Shape;19988;p79"/>
          <p:cNvGrpSpPr/>
          <p:nvPr/>
        </p:nvGrpSpPr>
        <p:grpSpPr>
          <a:xfrm>
            <a:off x="7164404" y="4268318"/>
            <a:ext cx="263316" cy="354493"/>
            <a:chOff x="7164404" y="4268318"/>
            <a:chExt cx="263316" cy="354493"/>
          </a:xfrm>
        </p:grpSpPr>
        <p:sp>
          <p:nvSpPr>
            <p:cNvPr id="19989" name="Google Shape;19989;p7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7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7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7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7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7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7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7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7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7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7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7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7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7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7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7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5" name="Google Shape;20005;p79"/>
          <p:cNvGrpSpPr/>
          <p:nvPr/>
        </p:nvGrpSpPr>
        <p:grpSpPr>
          <a:xfrm>
            <a:off x="5358346" y="2879911"/>
            <a:ext cx="263316" cy="354754"/>
            <a:chOff x="5358346" y="2879911"/>
            <a:chExt cx="263316" cy="354754"/>
          </a:xfrm>
        </p:grpSpPr>
        <p:sp>
          <p:nvSpPr>
            <p:cNvPr id="20006" name="Google Shape;20006;p7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7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7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7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7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7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7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7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7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7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7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7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7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7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7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7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7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7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7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7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7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7" name="Google Shape;20027;p79"/>
          <p:cNvGrpSpPr/>
          <p:nvPr/>
        </p:nvGrpSpPr>
        <p:grpSpPr>
          <a:xfrm>
            <a:off x="8061450" y="3345742"/>
            <a:ext cx="263316" cy="354807"/>
            <a:chOff x="8061450" y="3345742"/>
            <a:chExt cx="263316" cy="354807"/>
          </a:xfrm>
        </p:grpSpPr>
        <p:sp>
          <p:nvSpPr>
            <p:cNvPr id="20028" name="Google Shape;20028;p7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7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7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7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7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7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7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7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7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7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7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7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7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7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7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7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4" name="Google Shape;20044;p79"/>
          <p:cNvGrpSpPr/>
          <p:nvPr/>
        </p:nvGrpSpPr>
        <p:grpSpPr>
          <a:xfrm>
            <a:off x="8065953" y="2879911"/>
            <a:ext cx="263081" cy="354754"/>
            <a:chOff x="8065953" y="2879911"/>
            <a:chExt cx="263081" cy="354754"/>
          </a:xfrm>
        </p:grpSpPr>
        <p:sp>
          <p:nvSpPr>
            <p:cNvPr id="20045" name="Google Shape;20045;p7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7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7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7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7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7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7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7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7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7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7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7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7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7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7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7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1" name="Google Shape;20061;p79"/>
          <p:cNvGrpSpPr/>
          <p:nvPr/>
        </p:nvGrpSpPr>
        <p:grpSpPr>
          <a:xfrm>
            <a:off x="8064199" y="4268318"/>
            <a:ext cx="270308" cy="354493"/>
            <a:chOff x="8064199" y="4268318"/>
            <a:chExt cx="270308" cy="354493"/>
          </a:xfrm>
        </p:grpSpPr>
        <p:sp>
          <p:nvSpPr>
            <p:cNvPr id="20062" name="Google Shape;20062;p7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7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7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7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7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7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7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7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7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7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7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7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7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7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7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7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7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7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083"/>
        <p:cNvGrpSpPr/>
        <p:nvPr/>
      </p:nvGrpSpPr>
      <p:grpSpPr>
        <a:xfrm>
          <a:off x="0" y="0"/>
          <a:ext cx="0" cy="0"/>
          <a:chOff x="0" y="0"/>
          <a:chExt cx="0" cy="0"/>
        </a:xfrm>
      </p:grpSpPr>
      <p:sp>
        <p:nvSpPr>
          <p:cNvPr id="20084" name="Google Shape;20084;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085" name="Google Shape;20085;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0086" name="Google Shape;20086;p80"/>
          <p:cNvGrpSpPr/>
          <p:nvPr/>
        </p:nvGrpSpPr>
        <p:grpSpPr>
          <a:xfrm>
            <a:off x="3511608" y="3348218"/>
            <a:ext cx="381482" cy="366926"/>
            <a:chOff x="3511608" y="3348218"/>
            <a:chExt cx="381482" cy="366926"/>
          </a:xfrm>
        </p:grpSpPr>
        <p:sp>
          <p:nvSpPr>
            <p:cNvPr id="20087" name="Google Shape;20087;p8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8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8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8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8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8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8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8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8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1" name="Google Shape;20101;p80"/>
          <p:cNvGrpSpPr/>
          <p:nvPr/>
        </p:nvGrpSpPr>
        <p:grpSpPr>
          <a:xfrm>
            <a:off x="1849816" y="3807339"/>
            <a:ext cx="163616" cy="366665"/>
            <a:chOff x="1849816" y="3807339"/>
            <a:chExt cx="163616" cy="366665"/>
          </a:xfrm>
        </p:grpSpPr>
        <p:sp>
          <p:nvSpPr>
            <p:cNvPr id="20102" name="Google Shape;20102;p8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8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8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8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8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6" name="Google Shape;20116;p80"/>
          <p:cNvGrpSpPr/>
          <p:nvPr/>
        </p:nvGrpSpPr>
        <p:grpSpPr>
          <a:xfrm>
            <a:off x="2274757" y="3807313"/>
            <a:ext cx="202292" cy="366430"/>
            <a:chOff x="2274757" y="3807313"/>
            <a:chExt cx="202292" cy="366430"/>
          </a:xfrm>
        </p:grpSpPr>
        <p:sp>
          <p:nvSpPr>
            <p:cNvPr id="20117" name="Google Shape;20117;p8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8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8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8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8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8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8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8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8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7" name="Google Shape;20127;p80"/>
          <p:cNvGrpSpPr/>
          <p:nvPr/>
        </p:nvGrpSpPr>
        <p:grpSpPr>
          <a:xfrm>
            <a:off x="3972716" y="3348218"/>
            <a:ext cx="366404" cy="366665"/>
            <a:chOff x="3972716" y="3348218"/>
            <a:chExt cx="366404" cy="366665"/>
          </a:xfrm>
        </p:grpSpPr>
        <p:sp>
          <p:nvSpPr>
            <p:cNvPr id="20128" name="Google Shape;20128;p8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8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8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8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8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0" name="Google Shape;20140;p80"/>
          <p:cNvGrpSpPr/>
          <p:nvPr/>
        </p:nvGrpSpPr>
        <p:grpSpPr>
          <a:xfrm>
            <a:off x="866528" y="3348348"/>
            <a:ext cx="317405" cy="366534"/>
            <a:chOff x="866528" y="3348348"/>
            <a:chExt cx="317405" cy="366534"/>
          </a:xfrm>
        </p:grpSpPr>
        <p:sp>
          <p:nvSpPr>
            <p:cNvPr id="20141" name="Google Shape;20141;p8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8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9" name="Google Shape;20149;p80"/>
          <p:cNvGrpSpPr/>
          <p:nvPr/>
        </p:nvGrpSpPr>
        <p:grpSpPr>
          <a:xfrm>
            <a:off x="1316818" y="3348296"/>
            <a:ext cx="310872" cy="366848"/>
            <a:chOff x="1316818" y="3348296"/>
            <a:chExt cx="310872" cy="366848"/>
          </a:xfrm>
        </p:grpSpPr>
        <p:sp>
          <p:nvSpPr>
            <p:cNvPr id="20150" name="Google Shape;20150;p8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8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8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8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8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8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8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8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8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8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4" name="Google Shape;20174;p80"/>
          <p:cNvGrpSpPr/>
          <p:nvPr/>
        </p:nvGrpSpPr>
        <p:grpSpPr>
          <a:xfrm>
            <a:off x="3105248" y="3348244"/>
            <a:ext cx="305620" cy="366430"/>
            <a:chOff x="3105248" y="3348244"/>
            <a:chExt cx="305620" cy="366430"/>
          </a:xfrm>
        </p:grpSpPr>
        <p:sp>
          <p:nvSpPr>
            <p:cNvPr id="20175" name="Google Shape;20175;p8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8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8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8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8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2" name="Google Shape;20182;p80"/>
          <p:cNvGrpSpPr/>
          <p:nvPr/>
        </p:nvGrpSpPr>
        <p:grpSpPr>
          <a:xfrm>
            <a:off x="2661988" y="3348218"/>
            <a:ext cx="304078" cy="366665"/>
            <a:chOff x="2661988" y="3348218"/>
            <a:chExt cx="304078" cy="366665"/>
          </a:xfrm>
        </p:grpSpPr>
        <p:sp>
          <p:nvSpPr>
            <p:cNvPr id="20183" name="Google Shape;20183;p8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8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8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8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8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8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8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8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8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2" name="Google Shape;20202;p80"/>
          <p:cNvGrpSpPr/>
          <p:nvPr/>
        </p:nvGrpSpPr>
        <p:grpSpPr>
          <a:xfrm>
            <a:off x="2212927" y="3348897"/>
            <a:ext cx="307606" cy="366482"/>
            <a:chOff x="2212927" y="3348897"/>
            <a:chExt cx="307606" cy="366482"/>
          </a:xfrm>
        </p:grpSpPr>
        <p:sp>
          <p:nvSpPr>
            <p:cNvPr id="20203" name="Google Shape;20203;p8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8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8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3" name="Google Shape;20213;p80"/>
          <p:cNvGrpSpPr/>
          <p:nvPr/>
        </p:nvGrpSpPr>
        <p:grpSpPr>
          <a:xfrm>
            <a:off x="1764389" y="3348218"/>
            <a:ext cx="310114" cy="366665"/>
            <a:chOff x="1764389" y="3348218"/>
            <a:chExt cx="310114" cy="366665"/>
          </a:xfrm>
        </p:grpSpPr>
        <p:sp>
          <p:nvSpPr>
            <p:cNvPr id="20214" name="Google Shape;20214;p8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8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8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8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8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8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8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8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8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8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4" name="Google Shape;20234;p80"/>
          <p:cNvGrpSpPr/>
          <p:nvPr/>
        </p:nvGrpSpPr>
        <p:grpSpPr>
          <a:xfrm>
            <a:off x="2777572" y="3807287"/>
            <a:ext cx="81716" cy="366717"/>
            <a:chOff x="2777572" y="3807287"/>
            <a:chExt cx="81716" cy="366717"/>
          </a:xfrm>
        </p:grpSpPr>
        <p:sp>
          <p:nvSpPr>
            <p:cNvPr id="20235" name="Google Shape;20235;p8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8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8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8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8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8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8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6" name="Google Shape;20246;p80"/>
          <p:cNvGrpSpPr/>
          <p:nvPr/>
        </p:nvGrpSpPr>
        <p:grpSpPr>
          <a:xfrm>
            <a:off x="3934014" y="4329780"/>
            <a:ext cx="366665" cy="256334"/>
            <a:chOff x="3934014" y="4329780"/>
            <a:chExt cx="366665" cy="256334"/>
          </a:xfrm>
        </p:grpSpPr>
        <p:sp>
          <p:nvSpPr>
            <p:cNvPr id="20247" name="Google Shape;20247;p8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8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8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8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8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8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8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8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8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8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0" name="Google Shape;20260;p80"/>
          <p:cNvGrpSpPr/>
          <p:nvPr/>
        </p:nvGrpSpPr>
        <p:grpSpPr>
          <a:xfrm>
            <a:off x="947670" y="3807339"/>
            <a:ext cx="194295" cy="366404"/>
            <a:chOff x="947670" y="3807339"/>
            <a:chExt cx="194295" cy="366404"/>
          </a:xfrm>
        </p:grpSpPr>
        <p:sp>
          <p:nvSpPr>
            <p:cNvPr id="20261" name="Google Shape;20261;p8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8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8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8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8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8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1" name="Google Shape;20271;p80"/>
          <p:cNvGrpSpPr/>
          <p:nvPr/>
        </p:nvGrpSpPr>
        <p:grpSpPr>
          <a:xfrm>
            <a:off x="3420379" y="4286557"/>
            <a:ext cx="368939" cy="342283"/>
            <a:chOff x="3420379" y="4286557"/>
            <a:chExt cx="368939" cy="342283"/>
          </a:xfrm>
        </p:grpSpPr>
        <p:sp>
          <p:nvSpPr>
            <p:cNvPr id="20272" name="Google Shape;20272;p8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8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8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8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8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8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8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8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8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8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8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8" name="Google Shape;20288;p80"/>
          <p:cNvGrpSpPr/>
          <p:nvPr/>
        </p:nvGrpSpPr>
        <p:grpSpPr>
          <a:xfrm>
            <a:off x="3965190" y="3842252"/>
            <a:ext cx="369801" cy="296813"/>
            <a:chOff x="3965190" y="3842252"/>
            <a:chExt cx="369801" cy="296813"/>
          </a:xfrm>
        </p:grpSpPr>
        <p:sp>
          <p:nvSpPr>
            <p:cNvPr id="20289" name="Google Shape;20289;p8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8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8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8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8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8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8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8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8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8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8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0" name="Google Shape;20310;p80"/>
          <p:cNvGrpSpPr/>
          <p:nvPr/>
        </p:nvGrpSpPr>
        <p:grpSpPr>
          <a:xfrm>
            <a:off x="3506590" y="3833812"/>
            <a:ext cx="396796" cy="313407"/>
            <a:chOff x="3506590" y="3833812"/>
            <a:chExt cx="396796" cy="313407"/>
          </a:xfrm>
        </p:grpSpPr>
        <p:sp>
          <p:nvSpPr>
            <p:cNvPr id="20311" name="Google Shape;20311;p8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4" name="Google Shape;20314;p80"/>
          <p:cNvGrpSpPr/>
          <p:nvPr/>
        </p:nvGrpSpPr>
        <p:grpSpPr>
          <a:xfrm>
            <a:off x="2769288" y="1965364"/>
            <a:ext cx="104556" cy="366665"/>
            <a:chOff x="2769288" y="1965364"/>
            <a:chExt cx="104556" cy="366665"/>
          </a:xfrm>
        </p:grpSpPr>
        <p:sp>
          <p:nvSpPr>
            <p:cNvPr id="20315" name="Google Shape;20315;p8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8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8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7" name="Google Shape;20327;p80"/>
          <p:cNvGrpSpPr/>
          <p:nvPr/>
        </p:nvGrpSpPr>
        <p:grpSpPr>
          <a:xfrm>
            <a:off x="3966679" y="2010861"/>
            <a:ext cx="367162" cy="275698"/>
            <a:chOff x="3966679" y="2010861"/>
            <a:chExt cx="367162" cy="275698"/>
          </a:xfrm>
        </p:grpSpPr>
        <p:sp>
          <p:nvSpPr>
            <p:cNvPr id="20328" name="Google Shape;20328;p8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8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8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2" name="Google Shape;20332;p80"/>
          <p:cNvGrpSpPr/>
          <p:nvPr/>
        </p:nvGrpSpPr>
        <p:grpSpPr>
          <a:xfrm>
            <a:off x="1752577" y="2025495"/>
            <a:ext cx="366404" cy="246220"/>
            <a:chOff x="1752577" y="2025495"/>
            <a:chExt cx="366404" cy="246220"/>
          </a:xfrm>
        </p:grpSpPr>
        <p:sp>
          <p:nvSpPr>
            <p:cNvPr id="20333" name="Google Shape;20333;p8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8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8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8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8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8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8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8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8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9" name="Google Shape;20349;p80"/>
          <p:cNvGrpSpPr/>
          <p:nvPr/>
        </p:nvGrpSpPr>
        <p:grpSpPr>
          <a:xfrm>
            <a:off x="1309553" y="2069580"/>
            <a:ext cx="366404" cy="158363"/>
            <a:chOff x="1309553" y="2069580"/>
            <a:chExt cx="366404" cy="158363"/>
          </a:xfrm>
        </p:grpSpPr>
        <p:sp>
          <p:nvSpPr>
            <p:cNvPr id="20350" name="Google Shape;20350;p8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8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8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8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8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8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8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8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8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8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8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8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8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6" name="Google Shape;20376;p80"/>
          <p:cNvGrpSpPr/>
          <p:nvPr/>
        </p:nvGrpSpPr>
        <p:grpSpPr>
          <a:xfrm>
            <a:off x="866528" y="2088762"/>
            <a:ext cx="366639" cy="119635"/>
            <a:chOff x="866528" y="2088762"/>
            <a:chExt cx="366639" cy="119635"/>
          </a:xfrm>
        </p:grpSpPr>
        <p:sp>
          <p:nvSpPr>
            <p:cNvPr id="20377" name="Google Shape;20377;p8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8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8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8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8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8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8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8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1" name="Google Shape;20391;p80"/>
          <p:cNvGrpSpPr/>
          <p:nvPr/>
        </p:nvGrpSpPr>
        <p:grpSpPr>
          <a:xfrm>
            <a:off x="2329269" y="1965312"/>
            <a:ext cx="98807" cy="366273"/>
            <a:chOff x="2329269" y="1965312"/>
            <a:chExt cx="98807" cy="366273"/>
          </a:xfrm>
        </p:grpSpPr>
        <p:sp>
          <p:nvSpPr>
            <p:cNvPr id="20392" name="Google Shape;20392;p8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5" name="Google Shape;20395;p80"/>
          <p:cNvGrpSpPr/>
          <p:nvPr/>
        </p:nvGrpSpPr>
        <p:grpSpPr>
          <a:xfrm>
            <a:off x="3208053" y="1964972"/>
            <a:ext cx="112344" cy="366926"/>
            <a:chOff x="3208053" y="1964972"/>
            <a:chExt cx="112344" cy="366926"/>
          </a:xfrm>
        </p:grpSpPr>
        <p:sp>
          <p:nvSpPr>
            <p:cNvPr id="20396" name="Google Shape;20396;p8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8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8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8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2" name="Google Shape;20402;p80"/>
          <p:cNvGrpSpPr/>
          <p:nvPr/>
        </p:nvGrpSpPr>
        <p:grpSpPr>
          <a:xfrm>
            <a:off x="3225379" y="3807339"/>
            <a:ext cx="72413" cy="366404"/>
            <a:chOff x="3225379" y="3807339"/>
            <a:chExt cx="72413" cy="366404"/>
          </a:xfrm>
        </p:grpSpPr>
        <p:sp>
          <p:nvSpPr>
            <p:cNvPr id="20403" name="Google Shape;20403;p8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8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8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8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8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8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1" name="Google Shape;20411;p80"/>
          <p:cNvGrpSpPr/>
          <p:nvPr/>
        </p:nvGrpSpPr>
        <p:grpSpPr>
          <a:xfrm>
            <a:off x="3523916" y="2011096"/>
            <a:ext cx="366665" cy="275201"/>
            <a:chOff x="3523916" y="2011096"/>
            <a:chExt cx="366665" cy="275201"/>
          </a:xfrm>
        </p:grpSpPr>
        <p:sp>
          <p:nvSpPr>
            <p:cNvPr id="20412" name="Google Shape;20412;p8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8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8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8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8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8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8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8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8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8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8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8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8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2" name="Google Shape;20432;p80"/>
          <p:cNvGrpSpPr/>
          <p:nvPr/>
        </p:nvGrpSpPr>
        <p:grpSpPr>
          <a:xfrm>
            <a:off x="1742777" y="1499997"/>
            <a:ext cx="393791" cy="366744"/>
            <a:chOff x="1742777" y="1499997"/>
            <a:chExt cx="393791" cy="366744"/>
          </a:xfrm>
        </p:grpSpPr>
        <p:sp>
          <p:nvSpPr>
            <p:cNvPr id="20433" name="Google Shape;20433;p8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8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8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8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8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8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8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8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7" name="Google Shape;20447;p80"/>
          <p:cNvGrpSpPr/>
          <p:nvPr/>
        </p:nvGrpSpPr>
        <p:grpSpPr>
          <a:xfrm>
            <a:off x="4014449" y="1499997"/>
            <a:ext cx="319914" cy="366639"/>
            <a:chOff x="4014449" y="1499997"/>
            <a:chExt cx="319914" cy="366639"/>
          </a:xfrm>
        </p:grpSpPr>
        <p:sp>
          <p:nvSpPr>
            <p:cNvPr id="20448" name="Google Shape;20448;p8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8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8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3" name="Google Shape;20453;p80"/>
          <p:cNvGrpSpPr/>
          <p:nvPr/>
        </p:nvGrpSpPr>
        <p:grpSpPr>
          <a:xfrm>
            <a:off x="866267" y="1591460"/>
            <a:ext cx="367397" cy="183711"/>
            <a:chOff x="866267" y="1591460"/>
            <a:chExt cx="367397" cy="183711"/>
          </a:xfrm>
        </p:grpSpPr>
        <p:sp>
          <p:nvSpPr>
            <p:cNvPr id="20454" name="Google Shape;20454;p8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8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8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8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8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8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8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8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8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8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8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8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2" name="Google Shape;20472;p80"/>
          <p:cNvGrpSpPr/>
          <p:nvPr/>
        </p:nvGrpSpPr>
        <p:grpSpPr>
          <a:xfrm>
            <a:off x="3117843" y="1499892"/>
            <a:ext cx="327440" cy="366744"/>
            <a:chOff x="3117843" y="1499892"/>
            <a:chExt cx="327440" cy="366744"/>
          </a:xfrm>
        </p:grpSpPr>
        <p:sp>
          <p:nvSpPr>
            <p:cNvPr id="20473" name="Google Shape;20473;p8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8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8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0" name="Google Shape;20480;p80"/>
          <p:cNvGrpSpPr/>
          <p:nvPr/>
        </p:nvGrpSpPr>
        <p:grpSpPr>
          <a:xfrm>
            <a:off x="2667005" y="1499997"/>
            <a:ext cx="336770" cy="366639"/>
            <a:chOff x="2667005" y="1499997"/>
            <a:chExt cx="336770" cy="366639"/>
          </a:xfrm>
        </p:grpSpPr>
        <p:sp>
          <p:nvSpPr>
            <p:cNvPr id="20481" name="Google Shape;20481;p8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8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8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8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8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8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8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8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8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8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8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8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8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8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8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0" name="Google Shape;20500;p80"/>
          <p:cNvGrpSpPr/>
          <p:nvPr/>
        </p:nvGrpSpPr>
        <p:grpSpPr>
          <a:xfrm>
            <a:off x="3564866" y="1499997"/>
            <a:ext cx="326473" cy="366639"/>
            <a:chOff x="3564866" y="1499997"/>
            <a:chExt cx="326473" cy="366639"/>
          </a:xfrm>
        </p:grpSpPr>
        <p:sp>
          <p:nvSpPr>
            <p:cNvPr id="20501" name="Google Shape;20501;p8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8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8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8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0" name="Google Shape;20510;p80"/>
          <p:cNvGrpSpPr/>
          <p:nvPr/>
        </p:nvGrpSpPr>
        <p:grpSpPr>
          <a:xfrm>
            <a:off x="1314074" y="1499997"/>
            <a:ext cx="364392" cy="366639"/>
            <a:chOff x="1314074" y="1499997"/>
            <a:chExt cx="364392" cy="366639"/>
          </a:xfrm>
        </p:grpSpPr>
        <p:sp>
          <p:nvSpPr>
            <p:cNvPr id="20511" name="Google Shape;20511;p8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8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8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8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8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8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8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8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8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8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8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8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3" name="Google Shape;20523;p80"/>
          <p:cNvGrpSpPr/>
          <p:nvPr/>
        </p:nvGrpSpPr>
        <p:grpSpPr>
          <a:xfrm>
            <a:off x="2220479" y="1499997"/>
            <a:ext cx="337005" cy="366639"/>
            <a:chOff x="2220479" y="1499997"/>
            <a:chExt cx="337005" cy="366639"/>
          </a:xfrm>
        </p:grpSpPr>
        <p:sp>
          <p:nvSpPr>
            <p:cNvPr id="20524" name="Google Shape;20524;p8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8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8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8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8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8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8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8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8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8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8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5" name="Google Shape;20535;p80"/>
          <p:cNvGrpSpPr/>
          <p:nvPr/>
        </p:nvGrpSpPr>
        <p:grpSpPr>
          <a:xfrm>
            <a:off x="4105155" y="2425976"/>
            <a:ext cx="87230" cy="366430"/>
            <a:chOff x="4105155" y="2425976"/>
            <a:chExt cx="87230" cy="366430"/>
          </a:xfrm>
        </p:grpSpPr>
        <p:sp>
          <p:nvSpPr>
            <p:cNvPr id="20536" name="Google Shape;20536;p8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8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8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8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8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8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2" name="Google Shape;20542;p80"/>
          <p:cNvGrpSpPr/>
          <p:nvPr/>
        </p:nvGrpSpPr>
        <p:grpSpPr>
          <a:xfrm>
            <a:off x="1808109" y="2426002"/>
            <a:ext cx="267884" cy="366639"/>
            <a:chOff x="1808109" y="2426002"/>
            <a:chExt cx="267884" cy="366639"/>
          </a:xfrm>
        </p:grpSpPr>
        <p:sp>
          <p:nvSpPr>
            <p:cNvPr id="20543" name="Google Shape;20543;p8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8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8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8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8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8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8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8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8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8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8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8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8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8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8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8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8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8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8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8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8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4" name="Google Shape;20564;p80"/>
          <p:cNvGrpSpPr/>
          <p:nvPr/>
        </p:nvGrpSpPr>
        <p:grpSpPr>
          <a:xfrm>
            <a:off x="3603568" y="2426002"/>
            <a:ext cx="207597" cy="366639"/>
            <a:chOff x="3603568" y="2426002"/>
            <a:chExt cx="207597" cy="366639"/>
          </a:xfrm>
        </p:grpSpPr>
        <p:sp>
          <p:nvSpPr>
            <p:cNvPr id="20565" name="Google Shape;20565;p8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8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8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8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8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8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1" name="Google Shape;20571;p80"/>
          <p:cNvGrpSpPr/>
          <p:nvPr/>
        </p:nvGrpSpPr>
        <p:grpSpPr>
          <a:xfrm>
            <a:off x="2246115" y="2426002"/>
            <a:ext cx="274417" cy="366404"/>
            <a:chOff x="2246115" y="2426002"/>
            <a:chExt cx="274417" cy="366404"/>
          </a:xfrm>
        </p:grpSpPr>
        <p:sp>
          <p:nvSpPr>
            <p:cNvPr id="20572" name="Google Shape;20572;p8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8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8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8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8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8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8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8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0" name="Google Shape;20580;p80"/>
          <p:cNvGrpSpPr/>
          <p:nvPr/>
        </p:nvGrpSpPr>
        <p:grpSpPr>
          <a:xfrm>
            <a:off x="2696666" y="2426002"/>
            <a:ext cx="256099" cy="366639"/>
            <a:chOff x="2696666" y="2426002"/>
            <a:chExt cx="256099" cy="366639"/>
          </a:xfrm>
        </p:grpSpPr>
        <p:sp>
          <p:nvSpPr>
            <p:cNvPr id="20581" name="Google Shape;20581;p8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8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8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8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8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8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7" name="Google Shape;20587;p80"/>
          <p:cNvGrpSpPr/>
          <p:nvPr/>
        </p:nvGrpSpPr>
        <p:grpSpPr>
          <a:xfrm>
            <a:off x="3149072" y="2426002"/>
            <a:ext cx="225863" cy="366430"/>
            <a:chOff x="3149072" y="2426002"/>
            <a:chExt cx="225863" cy="366430"/>
          </a:xfrm>
        </p:grpSpPr>
        <p:sp>
          <p:nvSpPr>
            <p:cNvPr id="20588" name="Google Shape;20588;p8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8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8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8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8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8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8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8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8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8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8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9" name="Google Shape;20599;p80"/>
          <p:cNvGrpSpPr/>
          <p:nvPr/>
        </p:nvGrpSpPr>
        <p:grpSpPr>
          <a:xfrm>
            <a:off x="1361556" y="2425923"/>
            <a:ext cx="283224" cy="366482"/>
            <a:chOff x="1361556" y="2425923"/>
            <a:chExt cx="283224" cy="366482"/>
          </a:xfrm>
        </p:grpSpPr>
        <p:sp>
          <p:nvSpPr>
            <p:cNvPr id="20600" name="Google Shape;20600;p8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8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8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8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8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8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8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8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8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8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8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8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8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8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8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8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8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8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8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8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0" name="Google Shape;20620;p80"/>
          <p:cNvGrpSpPr/>
          <p:nvPr/>
        </p:nvGrpSpPr>
        <p:grpSpPr>
          <a:xfrm>
            <a:off x="3973735" y="2891056"/>
            <a:ext cx="361883" cy="366979"/>
            <a:chOff x="3973735" y="2891056"/>
            <a:chExt cx="361883" cy="366979"/>
          </a:xfrm>
        </p:grpSpPr>
        <p:sp>
          <p:nvSpPr>
            <p:cNvPr id="20621" name="Google Shape;20621;p8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8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8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8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8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8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8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8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8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8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8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8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8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8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8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8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8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8" name="Google Shape;20638;p80"/>
          <p:cNvGrpSpPr/>
          <p:nvPr/>
        </p:nvGrpSpPr>
        <p:grpSpPr>
          <a:xfrm>
            <a:off x="3527941" y="2916744"/>
            <a:ext cx="366665" cy="315654"/>
            <a:chOff x="3527941" y="2916744"/>
            <a:chExt cx="366665" cy="315654"/>
          </a:xfrm>
        </p:grpSpPr>
        <p:sp>
          <p:nvSpPr>
            <p:cNvPr id="20639" name="Google Shape;20639;p8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8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8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8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8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8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8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8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8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8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8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8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8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8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8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8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8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8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8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8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8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8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8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8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8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8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8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8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8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8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9" name="Google Shape;20669;p80"/>
          <p:cNvGrpSpPr/>
          <p:nvPr/>
        </p:nvGrpSpPr>
        <p:grpSpPr>
          <a:xfrm>
            <a:off x="2640873" y="2891631"/>
            <a:ext cx="366404" cy="366404"/>
            <a:chOff x="2640873" y="2891631"/>
            <a:chExt cx="366404" cy="366404"/>
          </a:xfrm>
        </p:grpSpPr>
        <p:sp>
          <p:nvSpPr>
            <p:cNvPr id="20670" name="Google Shape;20670;p8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8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8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8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8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8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8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8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8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8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8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8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8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8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4" name="Google Shape;20684;p80"/>
          <p:cNvGrpSpPr/>
          <p:nvPr/>
        </p:nvGrpSpPr>
        <p:grpSpPr>
          <a:xfrm>
            <a:off x="2197091" y="2938120"/>
            <a:ext cx="366665" cy="273189"/>
            <a:chOff x="2197091" y="2938120"/>
            <a:chExt cx="366665" cy="273189"/>
          </a:xfrm>
        </p:grpSpPr>
        <p:sp>
          <p:nvSpPr>
            <p:cNvPr id="20685" name="Google Shape;20685;p8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8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8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8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8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8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8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8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8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8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8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8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8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8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8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8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8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8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8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8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8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8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8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8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9" name="Google Shape;20709;p80"/>
          <p:cNvGrpSpPr/>
          <p:nvPr/>
        </p:nvGrpSpPr>
        <p:grpSpPr>
          <a:xfrm>
            <a:off x="1753570" y="2892127"/>
            <a:ext cx="366665" cy="365202"/>
            <a:chOff x="1753570" y="2892127"/>
            <a:chExt cx="366665" cy="365202"/>
          </a:xfrm>
        </p:grpSpPr>
        <p:sp>
          <p:nvSpPr>
            <p:cNvPr id="20710" name="Google Shape;20710;p8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8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8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8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8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8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8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8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8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8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8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8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8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8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8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8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8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8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8" name="Google Shape;20728;p80"/>
          <p:cNvGrpSpPr/>
          <p:nvPr/>
        </p:nvGrpSpPr>
        <p:grpSpPr>
          <a:xfrm>
            <a:off x="1303751" y="3807339"/>
            <a:ext cx="367684" cy="366561"/>
            <a:chOff x="1303751" y="3807339"/>
            <a:chExt cx="367684" cy="366561"/>
          </a:xfrm>
        </p:grpSpPr>
        <p:sp>
          <p:nvSpPr>
            <p:cNvPr id="20729" name="Google Shape;20729;p8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8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8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8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8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8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8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8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8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8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8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8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8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8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8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8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8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8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8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8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8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8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8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8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8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8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8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8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8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8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8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8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8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8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8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8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8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8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8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8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8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0" name="Google Shape;20770;p80"/>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71" name="Google Shape;20771;p80"/>
          <p:cNvGrpSpPr/>
          <p:nvPr/>
        </p:nvGrpSpPr>
        <p:grpSpPr>
          <a:xfrm>
            <a:off x="1310049" y="2891421"/>
            <a:ext cx="384749" cy="366613"/>
            <a:chOff x="1310049" y="2891421"/>
            <a:chExt cx="384749" cy="366613"/>
          </a:xfrm>
        </p:grpSpPr>
        <p:sp>
          <p:nvSpPr>
            <p:cNvPr id="20772" name="Google Shape;20772;p8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8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8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8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8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8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8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8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8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8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8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8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8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8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6" name="Google Shape;20786;p80"/>
          <p:cNvGrpSpPr/>
          <p:nvPr/>
        </p:nvGrpSpPr>
        <p:grpSpPr>
          <a:xfrm>
            <a:off x="849673" y="2891343"/>
            <a:ext cx="383468" cy="366665"/>
            <a:chOff x="849673" y="2891343"/>
            <a:chExt cx="383468" cy="366665"/>
          </a:xfrm>
        </p:grpSpPr>
        <p:sp>
          <p:nvSpPr>
            <p:cNvPr id="20787" name="Google Shape;20787;p8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8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8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8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8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8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8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8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8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8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8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8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9" name="Google Shape;20799;p80"/>
          <p:cNvGrpSpPr/>
          <p:nvPr/>
        </p:nvGrpSpPr>
        <p:grpSpPr>
          <a:xfrm>
            <a:off x="920257" y="2426002"/>
            <a:ext cx="278024" cy="366508"/>
            <a:chOff x="920257" y="2426002"/>
            <a:chExt cx="278024" cy="366508"/>
          </a:xfrm>
        </p:grpSpPr>
        <p:sp>
          <p:nvSpPr>
            <p:cNvPr id="20800" name="Google Shape;20800;p8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8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8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8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8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8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8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8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8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8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8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8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8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3" name="Google Shape;20813;p80"/>
          <p:cNvGrpSpPr/>
          <p:nvPr/>
        </p:nvGrpSpPr>
        <p:grpSpPr>
          <a:xfrm>
            <a:off x="866528" y="4274484"/>
            <a:ext cx="349810" cy="366665"/>
            <a:chOff x="866528" y="4274484"/>
            <a:chExt cx="349810" cy="366665"/>
          </a:xfrm>
        </p:grpSpPr>
        <p:sp>
          <p:nvSpPr>
            <p:cNvPr id="20814" name="Google Shape;20814;p8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8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8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8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8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8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8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8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8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8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8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5" name="Google Shape;20825;p80"/>
          <p:cNvGrpSpPr/>
          <p:nvPr/>
        </p:nvGrpSpPr>
        <p:grpSpPr>
          <a:xfrm>
            <a:off x="1388708" y="4274484"/>
            <a:ext cx="330210" cy="366665"/>
            <a:chOff x="1388708" y="4274484"/>
            <a:chExt cx="330210" cy="366665"/>
          </a:xfrm>
        </p:grpSpPr>
        <p:sp>
          <p:nvSpPr>
            <p:cNvPr id="20826" name="Google Shape;20826;p8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8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8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8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8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8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8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8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8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8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8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8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8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8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8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8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8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8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8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8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6" name="Google Shape;20846;p80"/>
          <p:cNvGrpSpPr/>
          <p:nvPr/>
        </p:nvGrpSpPr>
        <p:grpSpPr>
          <a:xfrm>
            <a:off x="1874694" y="4293326"/>
            <a:ext cx="375446" cy="328982"/>
            <a:chOff x="1874694" y="4293326"/>
            <a:chExt cx="375446" cy="328982"/>
          </a:xfrm>
        </p:grpSpPr>
        <p:sp>
          <p:nvSpPr>
            <p:cNvPr id="20847" name="Google Shape;20847;p8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8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8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8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8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8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8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8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8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8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8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8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8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8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8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8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8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8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8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8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8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8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9" name="Google Shape;20869;p80"/>
          <p:cNvGrpSpPr/>
          <p:nvPr/>
        </p:nvGrpSpPr>
        <p:grpSpPr>
          <a:xfrm>
            <a:off x="2396116" y="4293090"/>
            <a:ext cx="366665" cy="329714"/>
            <a:chOff x="2396116" y="4293090"/>
            <a:chExt cx="366665" cy="329714"/>
          </a:xfrm>
        </p:grpSpPr>
        <p:sp>
          <p:nvSpPr>
            <p:cNvPr id="20870" name="Google Shape;20870;p8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8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8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8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8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8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8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8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8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8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8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8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8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3" name="Google Shape;20883;p80"/>
          <p:cNvGrpSpPr/>
          <p:nvPr/>
        </p:nvGrpSpPr>
        <p:grpSpPr>
          <a:xfrm>
            <a:off x="2908757" y="4289824"/>
            <a:ext cx="367162" cy="336116"/>
            <a:chOff x="2908757" y="4289824"/>
            <a:chExt cx="367162" cy="336116"/>
          </a:xfrm>
        </p:grpSpPr>
        <p:sp>
          <p:nvSpPr>
            <p:cNvPr id="20884" name="Google Shape;20884;p8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8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8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8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8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8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8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8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8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8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8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8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8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8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8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8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8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8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8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8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8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8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8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8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8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8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8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1" name="Google Shape;20911;p80"/>
          <p:cNvGrpSpPr/>
          <p:nvPr/>
        </p:nvGrpSpPr>
        <p:grpSpPr>
          <a:xfrm>
            <a:off x="3082408" y="2919540"/>
            <a:ext cx="368651" cy="310350"/>
            <a:chOff x="3082408" y="2919540"/>
            <a:chExt cx="368651" cy="310350"/>
          </a:xfrm>
        </p:grpSpPr>
        <p:sp>
          <p:nvSpPr>
            <p:cNvPr id="20912" name="Google Shape;20912;p8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8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8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8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8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8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8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8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8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8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8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8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4" name="Google Shape;20924;p80"/>
          <p:cNvGrpSpPr/>
          <p:nvPr/>
        </p:nvGrpSpPr>
        <p:grpSpPr>
          <a:xfrm>
            <a:off x="7069130" y="2424800"/>
            <a:ext cx="366169" cy="360498"/>
            <a:chOff x="7069130" y="2424800"/>
            <a:chExt cx="366169" cy="360498"/>
          </a:xfrm>
        </p:grpSpPr>
        <p:sp>
          <p:nvSpPr>
            <p:cNvPr id="20925" name="Google Shape;20925;p8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8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8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8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8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8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8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8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8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8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8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8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8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8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8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8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8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8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8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8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5" name="Google Shape;20945;p80"/>
          <p:cNvGrpSpPr/>
          <p:nvPr/>
        </p:nvGrpSpPr>
        <p:grpSpPr>
          <a:xfrm>
            <a:off x="4885655" y="2424721"/>
            <a:ext cx="281473" cy="360629"/>
            <a:chOff x="4885655" y="2424721"/>
            <a:chExt cx="281473" cy="360629"/>
          </a:xfrm>
        </p:grpSpPr>
        <p:sp>
          <p:nvSpPr>
            <p:cNvPr id="20946" name="Google Shape;20946;p8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8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8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8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8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8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8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8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8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8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8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7" name="Google Shape;20957;p80"/>
          <p:cNvGrpSpPr/>
          <p:nvPr/>
        </p:nvGrpSpPr>
        <p:grpSpPr>
          <a:xfrm>
            <a:off x="6625609" y="2446777"/>
            <a:ext cx="364130" cy="316726"/>
            <a:chOff x="6625609" y="2446777"/>
            <a:chExt cx="364130" cy="316726"/>
          </a:xfrm>
        </p:grpSpPr>
        <p:sp>
          <p:nvSpPr>
            <p:cNvPr id="20958" name="Google Shape;20958;p8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8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8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8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8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8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8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8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8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8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8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8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0" name="Google Shape;20970;p80"/>
          <p:cNvGrpSpPr/>
          <p:nvPr/>
        </p:nvGrpSpPr>
        <p:grpSpPr>
          <a:xfrm>
            <a:off x="5757644" y="2012350"/>
            <a:ext cx="360628" cy="298825"/>
            <a:chOff x="5757644" y="2012350"/>
            <a:chExt cx="360628" cy="298825"/>
          </a:xfrm>
        </p:grpSpPr>
        <p:sp>
          <p:nvSpPr>
            <p:cNvPr id="20971" name="Google Shape;20971;p8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8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8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8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8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8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8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8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8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8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8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8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8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8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8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8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8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8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8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8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8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8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3" name="Google Shape;20993;p80"/>
          <p:cNvGrpSpPr/>
          <p:nvPr/>
        </p:nvGrpSpPr>
        <p:grpSpPr>
          <a:xfrm>
            <a:off x="5317625" y="1983474"/>
            <a:ext cx="360628" cy="356839"/>
            <a:chOff x="5317625" y="1983474"/>
            <a:chExt cx="360628" cy="356839"/>
          </a:xfrm>
        </p:grpSpPr>
        <p:sp>
          <p:nvSpPr>
            <p:cNvPr id="20994" name="Google Shape;20994;p8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8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8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8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8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8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8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8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8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8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8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8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8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8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8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8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8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8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8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3" name="Google Shape;21013;p80"/>
          <p:cNvGrpSpPr/>
          <p:nvPr/>
        </p:nvGrpSpPr>
        <p:grpSpPr>
          <a:xfrm>
            <a:off x="6181827" y="2463685"/>
            <a:ext cx="360629" cy="282989"/>
            <a:chOff x="6181827" y="2463685"/>
            <a:chExt cx="360629" cy="282989"/>
          </a:xfrm>
        </p:grpSpPr>
        <p:sp>
          <p:nvSpPr>
            <p:cNvPr id="21014" name="Google Shape;21014;p8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8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8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8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8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8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8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8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8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8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8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5" name="Google Shape;21025;p80"/>
          <p:cNvGrpSpPr/>
          <p:nvPr/>
        </p:nvGrpSpPr>
        <p:grpSpPr>
          <a:xfrm>
            <a:off x="5346292" y="3340691"/>
            <a:ext cx="291247" cy="360628"/>
            <a:chOff x="5346292" y="3340691"/>
            <a:chExt cx="291247" cy="360628"/>
          </a:xfrm>
        </p:grpSpPr>
        <p:sp>
          <p:nvSpPr>
            <p:cNvPr id="21026" name="Google Shape;21026;p8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8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8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8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8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8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8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8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8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8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8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8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8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8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8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8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8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8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8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8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8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8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8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8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8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1" name="Google Shape;21051;p80"/>
          <p:cNvGrpSpPr/>
          <p:nvPr/>
        </p:nvGrpSpPr>
        <p:grpSpPr>
          <a:xfrm>
            <a:off x="7969264" y="1981697"/>
            <a:ext cx="337763" cy="360393"/>
            <a:chOff x="7969264" y="1981697"/>
            <a:chExt cx="337763" cy="360393"/>
          </a:xfrm>
        </p:grpSpPr>
        <p:sp>
          <p:nvSpPr>
            <p:cNvPr id="21052" name="Google Shape;21052;p8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8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8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8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8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8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8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8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8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8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8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8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8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8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8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8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8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8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0" name="Google Shape;21070;p80"/>
          <p:cNvGrpSpPr/>
          <p:nvPr/>
        </p:nvGrpSpPr>
        <p:grpSpPr>
          <a:xfrm>
            <a:off x="5736032" y="2430000"/>
            <a:ext cx="360890" cy="350332"/>
            <a:chOff x="5736032" y="2430000"/>
            <a:chExt cx="360890" cy="350332"/>
          </a:xfrm>
        </p:grpSpPr>
        <p:sp>
          <p:nvSpPr>
            <p:cNvPr id="21071" name="Google Shape;21071;p8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8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8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8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8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8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8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8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8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8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8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8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8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8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8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8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8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8" name="Google Shape;21088;p80"/>
          <p:cNvGrpSpPr/>
          <p:nvPr/>
        </p:nvGrpSpPr>
        <p:grpSpPr>
          <a:xfrm>
            <a:off x="4877867" y="1995991"/>
            <a:ext cx="360628" cy="331778"/>
            <a:chOff x="4877867" y="1995991"/>
            <a:chExt cx="360628" cy="331778"/>
          </a:xfrm>
        </p:grpSpPr>
        <p:sp>
          <p:nvSpPr>
            <p:cNvPr id="21089" name="Google Shape;21089;p8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8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8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8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8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8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8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8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8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8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8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8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8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8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3" name="Google Shape;21103;p80"/>
          <p:cNvGrpSpPr/>
          <p:nvPr/>
        </p:nvGrpSpPr>
        <p:grpSpPr>
          <a:xfrm>
            <a:off x="7050889" y="2913503"/>
            <a:ext cx="363529" cy="339513"/>
            <a:chOff x="7050889" y="2913503"/>
            <a:chExt cx="363529" cy="339513"/>
          </a:xfrm>
        </p:grpSpPr>
        <p:sp>
          <p:nvSpPr>
            <p:cNvPr id="21104" name="Google Shape;21104;p8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8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8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8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8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8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8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8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8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3" name="Google Shape;21113;p80"/>
          <p:cNvGrpSpPr/>
          <p:nvPr/>
        </p:nvGrpSpPr>
        <p:grpSpPr>
          <a:xfrm>
            <a:off x="7510900" y="1981462"/>
            <a:ext cx="372937" cy="360629"/>
            <a:chOff x="7510900" y="1981462"/>
            <a:chExt cx="372937" cy="360629"/>
          </a:xfrm>
        </p:grpSpPr>
        <p:sp>
          <p:nvSpPr>
            <p:cNvPr id="21114" name="Google Shape;21114;p8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8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8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8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8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8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8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8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8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8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8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8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8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8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8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8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80"/>
          <p:cNvGrpSpPr/>
          <p:nvPr/>
        </p:nvGrpSpPr>
        <p:grpSpPr>
          <a:xfrm>
            <a:off x="6599476" y="2918260"/>
            <a:ext cx="360629" cy="329975"/>
            <a:chOff x="6599476" y="2918260"/>
            <a:chExt cx="360629" cy="329975"/>
          </a:xfrm>
        </p:grpSpPr>
        <p:sp>
          <p:nvSpPr>
            <p:cNvPr id="21131" name="Google Shape;21131;p8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8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8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8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8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8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8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8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8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8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8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8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8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8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8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8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8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8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8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8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8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8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8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8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8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80"/>
          <p:cNvGrpSpPr/>
          <p:nvPr/>
        </p:nvGrpSpPr>
        <p:grpSpPr>
          <a:xfrm>
            <a:off x="5290499" y="2481533"/>
            <a:ext cx="360628" cy="247292"/>
            <a:chOff x="5290499" y="2481533"/>
            <a:chExt cx="360628" cy="247292"/>
          </a:xfrm>
        </p:grpSpPr>
        <p:sp>
          <p:nvSpPr>
            <p:cNvPr id="21157" name="Google Shape;21157;p8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8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8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8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8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8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8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8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8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8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8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8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8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8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8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8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8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8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8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8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8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8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8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8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8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8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8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4" name="Google Shape;21184;p80"/>
          <p:cNvGrpSpPr/>
          <p:nvPr/>
        </p:nvGrpSpPr>
        <p:grpSpPr>
          <a:xfrm>
            <a:off x="6201923" y="1981514"/>
            <a:ext cx="351325" cy="360576"/>
            <a:chOff x="6201923" y="1981514"/>
            <a:chExt cx="351325" cy="360576"/>
          </a:xfrm>
        </p:grpSpPr>
        <p:sp>
          <p:nvSpPr>
            <p:cNvPr id="21185" name="Google Shape;21185;p8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8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8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8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8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8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8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2" name="Google Shape;21192;p80"/>
          <p:cNvGrpSpPr/>
          <p:nvPr/>
        </p:nvGrpSpPr>
        <p:grpSpPr>
          <a:xfrm>
            <a:off x="4894461" y="3340691"/>
            <a:ext cx="312884" cy="360785"/>
            <a:chOff x="4894461" y="3340691"/>
            <a:chExt cx="312884" cy="360785"/>
          </a:xfrm>
        </p:grpSpPr>
        <p:sp>
          <p:nvSpPr>
            <p:cNvPr id="21193" name="Google Shape;21193;p8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8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8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8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8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8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8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8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8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8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8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8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8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8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8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8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9" name="Google Shape;21209;p80"/>
          <p:cNvGrpSpPr/>
          <p:nvPr/>
        </p:nvGrpSpPr>
        <p:grpSpPr>
          <a:xfrm>
            <a:off x="5339237" y="1501251"/>
            <a:ext cx="245541" cy="360628"/>
            <a:chOff x="5339237" y="1501251"/>
            <a:chExt cx="245541" cy="360628"/>
          </a:xfrm>
        </p:grpSpPr>
        <p:sp>
          <p:nvSpPr>
            <p:cNvPr id="21210" name="Google Shape;21210;p8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8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8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8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8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8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8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8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8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8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8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8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8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8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8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8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8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8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8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8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8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8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8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8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8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8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8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8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8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8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8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8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8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8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8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8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8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8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8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8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8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8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2" name="Google Shape;21252;p80"/>
          <p:cNvGrpSpPr/>
          <p:nvPr/>
        </p:nvGrpSpPr>
        <p:grpSpPr>
          <a:xfrm>
            <a:off x="7959464" y="2474216"/>
            <a:ext cx="370428" cy="261926"/>
            <a:chOff x="7959464" y="2474216"/>
            <a:chExt cx="370428" cy="261926"/>
          </a:xfrm>
        </p:grpSpPr>
        <p:sp>
          <p:nvSpPr>
            <p:cNvPr id="21253" name="Google Shape;21253;p8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8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8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8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8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8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8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8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8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8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8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8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5" name="Google Shape;21265;p80"/>
          <p:cNvGrpSpPr/>
          <p:nvPr/>
        </p:nvGrpSpPr>
        <p:grpSpPr>
          <a:xfrm>
            <a:off x="7518687" y="2457909"/>
            <a:ext cx="360629" cy="294461"/>
            <a:chOff x="7518687" y="2457909"/>
            <a:chExt cx="360629" cy="294461"/>
          </a:xfrm>
        </p:grpSpPr>
        <p:sp>
          <p:nvSpPr>
            <p:cNvPr id="21266" name="Google Shape;21266;p8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8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8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8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8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8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8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8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8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8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8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8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8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8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8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8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8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8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8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5" name="Google Shape;21285;p80"/>
          <p:cNvGrpSpPr/>
          <p:nvPr/>
        </p:nvGrpSpPr>
        <p:grpSpPr>
          <a:xfrm>
            <a:off x="7086220" y="1981566"/>
            <a:ext cx="343799" cy="360524"/>
            <a:chOff x="7086220" y="1981566"/>
            <a:chExt cx="343799" cy="360524"/>
          </a:xfrm>
        </p:grpSpPr>
        <p:sp>
          <p:nvSpPr>
            <p:cNvPr id="21286" name="Google Shape;21286;p8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8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8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8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8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8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8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8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8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8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8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8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8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8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8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8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2" name="Google Shape;21302;p80"/>
          <p:cNvGrpSpPr/>
          <p:nvPr/>
        </p:nvGrpSpPr>
        <p:grpSpPr>
          <a:xfrm>
            <a:off x="6141112" y="2927563"/>
            <a:ext cx="368416" cy="311369"/>
            <a:chOff x="6141112" y="2927563"/>
            <a:chExt cx="368416" cy="311369"/>
          </a:xfrm>
        </p:grpSpPr>
        <p:sp>
          <p:nvSpPr>
            <p:cNvPr id="21303" name="Google Shape;21303;p8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8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8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8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8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8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8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0" name="Google Shape;21310;p80"/>
          <p:cNvGrpSpPr/>
          <p:nvPr/>
        </p:nvGrpSpPr>
        <p:grpSpPr>
          <a:xfrm>
            <a:off x="7520699" y="2902946"/>
            <a:ext cx="335489" cy="360629"/>
            <a:chOff x="7520699" y="2902946"/>
            <a:chExt cx="335489" cy="360629"/>
          </a:xfrm>
        </p:grpSpPr>
        <p:sp>
          <p:nvSpPr>
            <p:cNvPr id="21311" name="Google Shape;21311;p8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8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8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8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8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8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8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8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8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8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8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8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8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8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8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6" name="Google Shape;21326;p80"/>
          <p:cNvGrpSpPr/>
          <p:nvPr/>
        </p:nvGrpSpPr>
        <p:grpSpPr>
          <a:xfrm>
            <a:off x="7988340" y="2902946"/>
            <a:ext cx="308886" cy="360628"/>
            <a:chOff x="7988340" y="2902946"/>
            <a:chExt cx="308886" cy="360628"/>
          </a:xfrm>
        </p:grpSpPr>
        <p:sp>
          <p:nvSpPr>
            <p:cNvPr id="21327" name="Google Shape;21327;p8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8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8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8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8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8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8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8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8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8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8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8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8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8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8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8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8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8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8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8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8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8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8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0" name="Google Shape;21350;p80"/>
          <p:cNvGrpSpPr/>
          <p:nvPr/>
        </p:nvGrpSpPr>
        <p:grpSpPr>
          <a:xfrm>
            <a:off x="5690039" y="2902998"/>
            <a:ext cx="362902" cy="360498"/>
            <a:chOff x="5690039" y="2902998"/>
            <a:chExt cx="362902" cy="360498"/>
          </a:xfrm>
        </p:grpSpPr>
        <p:sp>
          <p:nvSpPr>
            <p:cNvPr id="21351" name="Google Shape;21351;p8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8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8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8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8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8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8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8" name="Google Shape;21358;p80"/>
          <p:cNvGrpSpPr/>
          <p:nvPr/>
        </p:nvGrpSpPr>
        <p:grpSpPr>
          <a:xfrm>
            <a:off x="4871935" y="1500990"/>
            <a:ext cx="258503" cy="360890"/>
            <a:chOff x="4871935" y="1500990"/>
            <a:chExt cx="258503" cy="360890"/>
          </a:xfrm>
        </p:grpSpPr>
        <p:sp>
          <p:nvSpPr>
            <p:cNvPr id="21359" name="Google Shape;21359;p8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8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8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8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8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8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8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8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8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8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8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8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8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8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73" name="Google Shape;21373;p80"/>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4" name="Google Shape;21374;p80"/>
          <p:cNvGrpSpPr/>
          <p:nvPr/>
        </p:nvGrpSpPr>
        <p:grpSpPr>
          <a:xfrm>
            <a:off x="6265764" y="1501251"/>
            <a:ext cx="234983" cy="360628"/>
            <a:chOff x="6265764" y="1501251"/>
            <a:chExt cx="234983" cy="360628"/>
          </a:xfrm>
        </p:grpSpPr>
        <p:sp>
          <p:nvSpPr>
            <p:cNvPr id="21375" name="Google Shape;21375;p8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8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8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8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8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8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8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8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8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8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8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8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7" name="Google Shape;21387;p80"/>
          <p:cNvGrpSpPr/>
          <p:nvPr/>
        </p:nvGrpSpPr>
        <p:grpSpPr>
          <a:xfrm>
            <a:off x="6193639" y="3401998"/>
            <a:ext cx="360628" cy="238250"/>
            <a:chOff x="6193639" y="3401998"/>
            <a:chExt cx="360628" cy="238250"/>
          </a:xfrm>
        </p:grpSpPr>
        <p:sp>
          <p:nvSpPr>
            <p:cNvPr id="21388" name="Google Shape;21388;p8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8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8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8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8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8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8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8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8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8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8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9" name="Google Shape;21399;p80"/>
          <p:cNvGrpSpPr/>
          <p:nvPr/>
        </p:nvGrpSpPr>
        <p:grpSpPr>
          <a:xfrm>
            <a:off x="5801625" y="1501251"/>
            <a:ext cx="246037" cy="360629"/>
            <a:chOff x="5801625" y="1501251"/>
            <a:chExt cx="246037" cy="360629"/>
          </a:xfrm>
        </p:grpSpPr>
        <p:sp>
          <p:nvSpPr>
            <p:cNvPr id="21400" name="Google Shape;21400;p8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8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8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8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8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8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8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8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8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8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8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8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8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8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8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8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8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8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8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9" name="Google Shape;21419;p80"/>
          <p:cNvGrpSpPr/>
          <p:nvPr/>
        </p:nvGrpSpPr>
        <p:grpSpPr>
          <a:xfrm>
            <a:off x="6641680" y="1981462"/>
            <a:ext cx="352083" cy="360864"/>
            <a:chOff x="6641680" y="1981462"/>
            <a:chExt cx="352083" cy="360864"/>
          </a:xfrm>
        </p:grpSpPr>
        <p:sp>
          <p:nvSpPr>
            <p:cNvPr id="21420" name="Google Shape;21420;p8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8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8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8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8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8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8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8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8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8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8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8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8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8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8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8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8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8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8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8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8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8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8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8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8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8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8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8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8" name="Google Shape;21448;p80"/>
          <p:cNvGrpSpPr/>
          <p:nvPr/>
        </p:nvGrpSpPr>
        <p:grpSpPr>
          <a:xfrm>
            <a:off x="7205332" y="1501251"/>
            <a:ext cx="198032" cy="360629"/>
            <a:chOff x="7205332" y="1501251"/>
            <a:chExt cx="198032" cy="360629"/>
          </a:xfrm>
        </p:grpSpPr>
        <p:sp>
          <p:nvSpPr>
            <p:cNvPr id="21449" name="Google Shape;21449;p8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8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8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8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8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8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8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8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8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8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8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8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8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8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8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8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8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8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8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8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9" name="Google Shape;21469;p80"/>
          <p:cNvGrpSpPr/>
          <p:nvPr/>
        </p:nvGrpSpPr>
        <p:grpSpPr>
          <a:xfrm>
            <a:off x="7688313" y="1501251"/>
            <a:ext cx="153058" cy="360628"/>
            <a:chOff x="7688313" y="1501251"/>
            <a:chExt cx="153058" cy="360628"/>
          </a:xfrm>
        </p:grpSpPr>
        <p:sp>
          <p:nvSpPr>
            <p:cNvPr id="21470" name="Google Shape;21470;p8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8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8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8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8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8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8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8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8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8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8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8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8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8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8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8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6" name="Google Shape;21486;p80"/>
          <p:cNvGrpSpPr/>
          <p:nvPr/>
        </p:nvGrpSpPr>
        <p:grpSpPr>
          <a:xfrm>
            <a:off x="8150179" y="1501251"/>
            <a:ext cx="150811" cy="360628"/>
            <a:chOff x="8150179" y="1501251"/>
            <a:chExt cx="150811" cy="360628"/>
          </a:xfrm>
        </p:grpSpPr>
        <p:sp>
          <p:nvSpPr>
            <p:cNvPr id="21487" name="Google Shape;21487;p8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8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8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8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8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8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8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8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8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6" name="Google Shape;21496;p80"/>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97" name="Google Shape;21497;p80"/>
          <p:cNvGrpSpPr/>
          <p:nvPr/>
        </p:nvGrpSpPr>
        <p:grpSpPr>
          <a:xfrm>
            <a:off x="4877867" y="2902946"/>
            <a:ext cx="170149" cy="360629"/>
            <a:chOff x="4877867" y="2902946"/>
            <a:chExt cx="170149" cy="360629"/>
          </a:xfrm>
        </p:grpSpPr>
        <p:sp>
          <p:nvSpPr>
            <p:cNvPr id="21498" name="Google Shape;21498;p8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8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8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8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8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8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8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8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8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8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8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8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8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1" name="Google Shape;21511;p80"/>
          <p:cNvGrpSpPr/>
          <p:nvPr/>
        </p:nvGrpSpPr>
        <p:grpSpPr>
          <a:xfrm>
            <a:off x="6741689" y="1500676"/>
            <a:ext cx="207962" cy="361203"/>
            <a:chOff x="6741689" y="1500676"/>
            <a:chExt cx="207962" cy="361203"/>
          </a:xfrm>
        </p:grpSpPr>
        <p:sp>
          <p:nvSpPr>
            <p:cNvPr id="21512" name="Google Shape;21512;p8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8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8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8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8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8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8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8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8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8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8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8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8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8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8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8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8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8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8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1" name="Google Shape;21531;p80"/>
          <p:cNvGrpSpPr/>
          <p:nvPr/>
        </p:nvGrpSpPr>
        <p:grpSpPr>
          <a:xfrm>
            <a:off x="5752627" y="3430404"/>
            <a:ext cx="360628" cy="181464"/>
            <a:chOff x="5752627" y="3430404"/>
            <a:chExt cx="360628" cy="181464"/>
          </a:xfrm>
        </p:grpSpPr>
        <p:sp>
          <p:nvSpPr>
            <p:cNvPr id="21532" name="Google Shape;21532;p8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8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8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8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8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8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8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8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8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8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8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8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8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8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8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8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8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8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8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8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8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8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8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8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8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8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8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8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0" name="Google Shape;21560;p80"/>
          <p:cNvGrpSpPr/>
          <p:nvPr/>
        </p:nvGrpSpPr>
        <p:grpSpPr>
          <a:xfrm>
            <a:off x="5235700" y="2902998"/>
            <a:ext cx="361909" cy="360759"/>
            <a:chOff x="5235700" y="2902998"/>
            <a:chExt cx="361909" cy="360759"/>
          </a:xfrm>
        </p:grpSpPr>
        <p:sp>
          <p:nvSpPr>
            <p:cNvPr id="21561" name="Google Shape;21561;p8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8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8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8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8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8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8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8" name="Google Shape;21568;p80"/>
          <p:cNvGrpSpPr/>
          <p:nvPr/>
        </p:nvGrpSpPr>
        <p:grpSpPr>
          <a:xfrm>
            <a:off x="6634912" y="3394969"/>
            <a:ext cx="360367" cy="252309"/>
            <a:chOff x="6634912" y="3394969"/>
            <a:chExt cx="360367" cy="252309"/>
          </a:xfrm>
        </p:grpSpPr>
        <p:sp>
          <p:nvSpPr>
            <p:cNvPr id="21569" name="Google Shape;21569;p8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8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8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8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8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8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8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8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8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8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8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8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8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2" name="Google Shape;21582;p80"/>
          <p:cNvGrpSpPr/>
          <p:nvPr/>
        </p:nvGrpSpPr>
        <p:grpSpPr>
          <a:xfrm>
            <a:off x="7059330" y="3340796"/>
            <a:ext cx="377170" cy="360655"/>
            <a:chOff x="7059330" y="3340796"/>
            <a:chExt cx="377170" cy="360655"/>
          </a:xfrm>
        </p:grpSpPr>
        <p:sp>
          <p:nvSpPr>
            <p:cNvPr id="21583" name="Google Shape;21583;p8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8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8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8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8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8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8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8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8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8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8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8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5" name="Google Shape;21595;p80"/>
          <p:cNvGrpSpPr/>
          <p:nvPr/>
        </p:nvGrpSpPr>
        <p:grpSpPr>
          <a:xfrm>
            <a:off x="7957948" y="3375631"/>
            <a:ext cx="360629" cy="291012"/>
            <a:chOff x="7957948" y="3375631"/>
            <a:chExt cx="360629" cy="291012"/>
          </a:xfrm>
        </p:grpSpPr>
        <p:sp>
          <p:nvSpPr>
            <p:cNvPr id="21596" name="Google Shape;21596;p8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8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8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8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8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8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8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8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8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8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8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8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8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8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8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8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8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8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4" name="Google Shape;21614;p80"/>
          <p:cNvGrpSpPr/>
          <p:nvPr/>
        </p:nvGrpSpPr>
        <p:grpSpPr>
          <a:xfrm>
            <a:off x="6198656" y="3867888"/>
            <a:ext cx="347562" cy="227954"/>
            <a:chOff x="6198656" y="3867888"/>
            <a:chExt cx="347562" cy="227954"/>
          </a:xfrm>
        </p:grpSpPr>
        <p:sp>
          <p:nvSpPr>
            <p:cNvPr id="21615" name="Google Shape;21615;p8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8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8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8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8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8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8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8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8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8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8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6" name="Google Shape;21626;p80"/>
          <p:cNvGrpSpPr/>
          <p:nvPr/>
        </p:nvGrpSpPr>
        <p:grpSpPr>
          <a:xfrm>
            <a:off x="5706895" y="3819151"/>
            <a:ext cx="349392" cy="325454"/>
            <a:chOff x="5706895" y="3819151"/>
            <a:chExt cx="349392" cy="325454"/>
          </a:xfrm>
        </p:grpSpPr>
        <p:sp>
          <p:nvSpPr>
            <p:cNvPr id="21627" name="Google Shape;21627;p8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8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8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8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8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8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8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8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8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8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8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8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8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8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8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2" name="Google Shape;21642;p80"/>
          <p:cNvGrpSpPr/>
          <p:nvPr/>
        </p:nvGrpSpPr>
        <p:grpSpPr>
          <a:xfrm>
            <a:off x="7648618" y="3340744"/>
            <a:ext cx="97265" cy="360393"/>
            <a:chOff x="7648618" y="3340744"/>
            <a:chExt cx="97265" cy="360393"/>
          </a:xfrm>
        </p:grpSpPr>
        <p:sp>
          <p:nvSpPr>
            <p:cNvPr id="21643" name="Google Shape;21643;p8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8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8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6" name="Google Shape;21646;p80"/>
          <p:cNvGrpSpPr/>
          <p:nvPr/>
        </p:nvGrpSpPr>
        <p:grpSpPr>
          <a:xfrm>
            <a:off x="7164356" y="3790667"/>
            <a:ext cx="385507" cy="382501"/>
            <a:chOff x="7164356" y="3790667"/>
            <a:chExt cx="385507" cy="382501"/>
          </a:xfrm>
        </p:grpSpPr>
        <p:sp>
          <p:nvSpPr>
            <p:cNvPr id="21647" name="Google Shape;21647;p8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8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8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8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8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8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8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8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8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8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8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8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8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8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8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8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8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8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8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8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8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8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8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8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1" name="Google Shape;21671;p80"/>
          <p:cNvGrpSpPr/>
          <p:nvPr/>
        </p:nvGrpSpPr>
        <p:grpSpPr>
          <a:xfrm>
            <a:off x="6670400" y="3826468"/>
            <a:ext cx="387911" cy="310846"/>
            <a:chOff x="6670400" y="3826468"/>
            <a:chExt cx="387911" cy="310846"/>
          </a:xfrm>
        </p:grpSpPr>
        <p:sp>
          <p:nvSpPr>
            <p:cNvPr id="21672" name="Google Shape;21672;p8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8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8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8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8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8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8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8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8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8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8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8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8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8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8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8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8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8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0" name="Google Shape;21690;p80"/>
          <p:cNvGrpSpPr/>
          <p:nvPr/>
        </p:nvGrpSpPr>
        <p:grpSpPr>
          <a:xfrm>
            <a:off x="7662181" y="3803446"/>
            <a:ext cx="302823" cy="360498"/>
            <a:chOff x="7662181" y="3803446"/>
            <a:chExt cx="302823" cy="360498"/>
          </a:xfrm>
        </p:grpSpPr>
        <p:sp>
          <p:nvSpPr>
            <p:cNvPr id="21691" name="Google Shape;21691;p8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8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8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8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8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8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8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8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8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8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1" name="Google Shape;21701;p80"/>
          <p:cNvGrpSpPr/>
          <p:nvPr/>
        </p:nvGrpSpPr>
        <p:grpSpPr>
          <a:xfrm>
            <a:off x="5206562" y="3803994"/>
            <a:ext cx="363895" cy="355663"/>
            <a:chOff x="5206562" y="3803994"/>
            <a:chExt cx="363895" cy="355663"/>
          </a:xfrm>
        </p:grpSpPr>
        <p:sp>
          <p:nvSpPr>
            <p:cNvPr id="21702" name="Google Shape;21702;p8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8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8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8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8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8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8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8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8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8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8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8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8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8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719"/>
        <p:cNvGrpSpPr/>
        <p:nvPr/>
      </p:nvGrpSpPr>
      <p:grpSpPr>
        <a:xfrm>
          <a:off x="0" y="0"/>
          <a:ext cx="0" cy="0"/>
          <a:chOff x="0" y="0"/>
          <a:chExt cx="0" cy="0"/>
        </a:xfrm>
      </p:grpSpPr>
      <p:sp>
        <p:nvSpPr>
          <p:cNvPr id="21720" name="Google Shape;21720;p8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21721" name="Google Shape;21721;p81"/>
          <p:cNvGrpSpPr/>
          <p:nvPr/>
        </p:nvGrpSpPr>
        <p:grpSpPr>
          <a:xfrm>
            <a:off x="4682526" y="1512217"/>
            <a:ext cx="369948" cy="370132"/>
            <a:chOff x="4682526" y="1512217"/>
            <a:chExt cx="369948" cy="370132"/>
          </a:xfrm>
        </p:grpSpPr>
        <p:sp>
          <p:nvSpPr>
            <p:cNvPr id="21722" name="Google Shape;21722;p8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8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8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8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8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8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8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8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8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8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8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8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8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8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8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7" name="Google Shape;21737;p81"/>
          <p:cNvGrpSpPr/>
          <p:nvPr/>
        </p:nvGrpSpPr>
        <p:grpSpPr>
          <a:xfrm>
            <a:off x="3592433" y="1980212"/>
            <a:ext cx="381542" cy="370079"/>
            <a:chOff x="3592433" y="1980212"/>
            <a:chExt cx="381542" cy="370079"/>
          </a:xfrm>
        </p:grpSpPr>
        <p:sp>
          <p:nvSpPr>
            <p:cNvPr id="21738" name="Google Shape;21738;p8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8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8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8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8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8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8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8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8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8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8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8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0" name="Google Shape;21750;p81"/>
          <p:cNvGrpSpPr/>
          <p:nvPr/>
        </p:nvGrpSpPr>
        <p:grpSpPr>
          <a:xfrm>
            <a:off x="1398582" y="2973490"/>
            <a:ext cx="371391" cy="235126"/>
            <a:chOff x="1398582" y="2973490"/>
            <a:chExt cx="371391" cy="235126"/>
          </a:xfrm>
        </p:grpSpPr>
        <p:sp>
          <p:nvSpPr>
            <p:cNvPr id="21751" name="Google Shape;21751;p8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8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8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8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8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8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8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8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8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8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8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8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8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8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8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6" name="Google Shape;21766;p81"/>
          <p:cNvGrpSpPr/>
          <p:nvPr/>
        </p:nvGrpSpPr>
        <p:grpSpPr>
          <a:xfrm>
            <a:off x="850795" y="1512217"/>
            <a:ext cx="370132" cy="370132"/>
            <a:chOff x="850795" y="1512217"/>
            <a:chExt cx="370132" cy="370132"/>
          </a:xfrm>
        </p:grpSpPr>
        <p:sp>
          <p:nvSpPr>
            <p:cNvPr id="21767" name="Google Shape;21767;p8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8" name="Google Shape;21768;p8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8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8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8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8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8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8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8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8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8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8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8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8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8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8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8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8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5" name="Google Shape;21785;p81"/>
          <p:cNvGrpSpPr/>
          <p:nvPr/>
        </p:nvGrpSpPr>
        <p:grpSpPr>
          <a:xfrm>
            <a:off x="8038497" y="2906079"/>
            <a:ext cx="236568" cy="370105"/>
            <a:chOff x="8038497" y="2906079"/>
            <a:chExt cx="236568" cy="370105"/>
          </a:xfrm>
        </p:grpSpPr>
        <p:sp>
          <p:nvSpPr>
            <p:cNvPr id="21786" name="Google Shape;21786;p8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8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8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8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8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8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8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81"/>
          <p:cNvGrpSpPr/>
          <p:nvPr/>
        </p:nvGrpSpPr>
        <p:grpSpPr>
          <a:xfrm>
            <a:off x="6324130" y="1566303"/>
            <a:ext cx="370630" cy="261802"/>
            <a:chOff x="6324130" y="1566303"/>
            <a:chExt cx="370630" cy="261802"/>
          </a:xfrm>
        </p:grpSpPr>
        <p:sp>
          <p:nvSpPr>
            <p:cNvPr id="21794" name="Google Shape;21794;p8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8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8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8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8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8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8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8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8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8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8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8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8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8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8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8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8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1" name="Google Shape;21811;p81"/>
          <p:cNvGrpSpPr/>
          <p:nvPr/>
        </p:nvGrpSpPr>
        <p:grpSpPr>
          <a:xfrm>
            <a:off x="5232280" y="2026587"/>
            <a:ext cx="370840" cy="353213"/>
            <a:chOff x="5232280" y="2026587"/>
            <a:chExt cx="370840" cy="353213"/>
          </a:xfrm>
        </p:grpSpPr>
        <p:sp>
          <p:nvSpPr>
            <p:cNvPr id="21812" name="Google Shape;21812;p8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8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8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8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8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8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8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8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8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8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2" name="Google Shape;21822;p81"/>
          <p:cNvGrpSpPr/>
          <p:nvPr/>
        </p:nvGrpSpPr>
        <p:grpSpPr>
          <a:xfrm>
            <a:off x="7968961" y="2435329"/>
            <a:ext cx="379548" cy="365331"/>
            <a:chOff x="7968961" y="2435329"/>
            <a:chExt cx="379548" cy="365331"/>
          </a:xfrm>
        </p:grpSpPr>
        <p:sp>
          <p:nvSpPr>
            <p:cNvPr id="21823" name="Google Shape;21823;p8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8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8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8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8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8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9" name="Google Shape;21829;p81"/>
          <p:cNvGrpSpPr/>
          <p:nvPr/>
        </p:nvGrpSpPr>
        <p:grpSpPr>
          <a:xfrm>
            <a:off x="4136679" y="2115323"/>
            <a:ext cx="373305" cy="223217"/>
            <a:chOff x="4136679" y="2115323"/>
            <a:chExt cx="373305" cy="223217"/>
          </a:xfrm>
        </p:grpSpPr>
        <p:sp>
          <p:nvSpPr>
            <p:cNvPr id="21830" name="Google Shape;21830;p8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8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8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8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8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8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8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8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8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8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0" name="Google Shape;21840;p81"/>
          <p:cNvGrpSpPr/>
          <p:nvPr/>
        </p:nvGrpSpPr>
        <p:grpSpPr>
          <a:xfrm>
            <a:off x="7423823" y="2464077"/>
            <a:ext cx="372046" cy="307730"/>
            <a:chOff x="7423823" y="2464077"/>
            <a:chExt cx="372046" cy="307730"/>
          </a:xfrm>
        </p:grpSpPr>
        <p:sp>
          <p:nvSpPr>
            <p:cNvPr id="21841" name="Google Shape;21841;p8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8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8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8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8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8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8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8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8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8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8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8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8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4" name="Google Shape;21854;p81"/>
          <p:cNvGrpSpPr/>
          <p:nvPr/>
        </p:nvGrpSpPr>
        <p:grpSpPr>
          <a:xfrm>
            <a:off x="3882511" y="3365156"/>
            <a:ext cx="295061" cy="370263"/>
            <a:chOff x="3882511" y="3365156"/>
            <a:chExt cx="295061" cy="370263"/>
          </a:xfrm>
        </p:grpSpPr>
        <p:sp>
          <p:nvSpPr>
            <p:cNvPr id="21855" name="Google Shape;21855;p8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8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8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8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8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0" name="Google Shape;21860;p81"/>
          <p:cNvGrpSpPr/>
          <p:nvPr/>
        </p:nvGrpSpPr>
        <p:grpSpPr>
          <a:xfrm>
            <a:off x="5229788" y="1512217"/>
            <a:ext cx="370132" cy="370132"/>
            <a:chOff x="5229788" y="1512217"/>
            <a:chExt cx="370132" cy="370132"/>
          </a:xfrm>
        </p:grpSpPr>
        <p:sp>
          <p:nvSpPr>
            <p:cNvPr id="21861" name="Google Shape;21861;p8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8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8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8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8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8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8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8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8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8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8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8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8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8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8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8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8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8" name="Google Shape;21878;p81"/>
          <p:cNvGrpSpPr/>
          <p:nvPr/>
        </p:nvGrpSpPr>
        <p:grpSpPr>
          <a:xfrm>
            <a:off x="6041869" y="3365392"/>
            <a:ext cx="373882" cy="370053"/>
            <a:chOff x="6041869" y="3365392"/>
            <a:chExt cx="373882" cy="370053"/>
          </a:xfrm>
        </p:grpSpPr>
        <p:sp>
          <p:nvSpPr>
            <p:cNvPr id="21879" name="Google Shape;21879;p8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8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8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8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8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8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8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8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8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8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9" name="Google Shape;21889;p81"/>
          <p:cNvGrpSpPr/>
          <p:nvPr/>
        </p:nvGrpSpPr>
        <p:grpSpPr>
          <a:xfrm>
            <a:off x="4684309" y="2087493"/>
            <a:ext cx="374748" cy="279140"/>
            <a:chOff x="4684309" y="2087493"/>
            <a:chExt cx="374748" cy="279140"/>
          </a:xfrm>
        </p:grpSpPr>
        <p:sp>
          <p:nvSpPr>
            <p:cNvPr id="21890" name="Google Shape;21890;p8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8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8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8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8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8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8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8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8" name="Google Shape;21898;p8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8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8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8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2" name="Google Shape;21902;p81"/>
          <p:cNvGrpSpPr/>
          <p:nvPr/>
        </p:nvGrpSpPr>
        <p:grpSpPr>
          <a:xfrm>
            <a:off x="7521110" y="2906131"/>
            <a:ext cx="175400" cy="370053"/>
            <a:chOff x="7521110" y="2906131"/>
            <a:chExt cx="175400" cy="370053"/>
          </a:xfrm>
        </p:grpSpPr>
        <p:sp>
          <p:nvSpPr>
            <p:cNvPr id="21903" name="Google Shape;21903;p8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8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8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8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8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8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8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8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8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2" name="Google Shape;21912;p81"/>
          <p:cNvGrpSpPr/>
          <p:nvPr/>
        </p:nvGrpSpPr>
        <p:grpSpPr>
          <a:xfrm>
            <a:off x="3586925" y="1523286"/>
            <a:ext cx="371023" cy="347915"/>
            <a:chOff x="3586925" y="1523286"/>
            <a:chExt cx="371023" cy="347915"/>
          </a:xfrm>
        </p:grpSpPr>
        <p:sp>
          <p:nvSpPr>
            <p:cNvPr id="21913" name="Google Shape;21913;p8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8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8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8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8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8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8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8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8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8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8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8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8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8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8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8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8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8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8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2" name="Google Shape;21932;p81"/>
          <p:cNvGrpSpPr/>
          <p:nvPr/>
        </p:nvGrpSpPr>
        <p:grpSpPr>
          <a:xfrm>
            <a:off x="6876009" y="2475461"/>
            <a:ext cx="370158" cy="285120"/>
            <a:chOff x="6876009" y="2475461"/>
            <a:chExt cx="370158" cy="285120"/>
          </a:xfrm>
        </p:grpSpPr>
        <p:sp>
          <p:nvSpPr>
            <p:cNvPr id="21933" name="Google Shape;21933;p8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8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8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8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8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8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8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8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8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2" name="Google Shape;21942;p81"/>
          <p:cNvGrpSpPr/>
          <p:nvPr/>
        </p:nvGrpSpPr>
        <p:grpSpPr>
          <a:xfrm>
            <a:off x="6328222" y="2445847"/>
            <a:ext cx="370158" cy="344269"/>
            <a:chOff x="6328222" y="2445847"/>
            <a:chExt cx="370158" cy="344269"/>
          </a:xfrm>
        </p:grpSpPr>
        <p:sp>
          <p:nvSpPr>
            <p:cNvPr id="21943" name="Google Shape;21943;p8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8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8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8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8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8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8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8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1" name="Google Shape;21951;p81"/>
          <p:cNvGrpSpPr/>
          <p:nvPr/>
        </p:nvGrpSpPr>
        <p:grpSpPr>
          <a:xfrm>
            <a:off x="5249540" y="2432942"/>
            <a:ext cx="351639" cy="370184"/>
            <a:chOff x="5249540" y="2432942"/>
            <a:chExt cx="351639" cy="370184"/>
          </a:xfrm>
        </p:grpSpPr>
        <p:sp>
          <p:nvSpPr>
            <p:cNvPr id="21952" name="Google Shape;21952;p8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8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8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8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8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8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8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9" name="Google Shape;21959;p81"/>
          <p:cNvGrpSpPr/>
          <p:nvPr/>
        </p:nvGrpSpPr>
        <p:grpSpPr>
          <a:xfrm>
            <a:off x="4137047" y="2482176"/>
            <a:ext cx="371102" cy="271585"/>
            <a:chOff x="4137047" y="2482176"/>
            <a:chExt cx="371102" cy="271585"/>
          </a:xfrm>
        </p:grpSpPr>
        <p:sp>
          <p:nvSpPr>
            <p:cNvPr id="21960" name="Google Shape;21960;p8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8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8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8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8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8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8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8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8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8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8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1" name="Google Shape;21971;p81"/>
          <p:cNvGrpSpPr/>
          <p:nvPr/>
        </p:nvGrpSpPr>
        <p:grpSpPr>
          <a:xfrm>
            <a:off x="4686434" y="2432916"/>
            <a:ext cx="367377" cy="370079"/>
            <a:chOff x="4686434" y="2432916"/>
            <a:chExt cx="367377" cy="370079"/>
          </a:xfrm>
        </p:grpSpPr>
        <p:sp>
          <p:nvSpPr>
            <p:cNvPr id="21972" name="Google Shape;21972;p8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8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8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8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8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8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8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8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8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8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8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3" name="Google Shape;21983;p81"/>
          <p:cNvGrpSpPr/>
          <p:nvPr/>
        </p:nvGrpSpPr>
        <p:grpSpPr>
          <a:xfrm>
            <a:off x="6328222" y="2056306"/>
            <a:ext cx="372099" cy="293986"/>
            <a:chOff x="6328222" y="2056306"/>
            <a:chExt cx="372099" cy="293986"/>
          </a:xfrm>
        </p:grpSpPr>
        <p:sp>
          <p:nvSpPr>
            <p:cNvPr id="21984" name="Google Shape;21984;p8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8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8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8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8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8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8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8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8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3" name="Google Shape;21993;p81"/>
          <p:cNvGrpSpPr/>
          <p:nvPr/>
        </p:nvGrpSpPr>
        <p:grpSpPr>
          <a:xfrm>
            <a:off x="5789327" y="2432968"/>
            <a:ext cx="352531" cy="370132"/>
            <a:chOff x="5789327" y="2432968"/>
            <a:chExt cx="352531" cy="370132"/>
          </a:xfrm>
        </p:grpSpPr>
        <p:sp>
          <p:nvSpPr>
            <p:cNvPr id="21994" name="Google Shape;21994;p8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8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8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8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8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8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8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8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8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8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4" name="Google Shape;22004;p81"/>
          <p:cNvGrpSpPr/>
          <p:nvPr/>
        </p:nvGrpSpPr>
        <p:grpSpPr>
          <a:xfrm>
            <a:off x="874612" y="1980134"/>
            <a:ext cx="322314" cy="370158"/>
            <a:chOff x="874612" y="1980134"/>
            <a:chExt cx="322314" cy="370158"/>
          </a:xfrm>
        </p:grpSpPr>
        <p:sp>
          <p:nvSpPr>
            <p:cNvPr id="22005" name="Google Shape;22005;p8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8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8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8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8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8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8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8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8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8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8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8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8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8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8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8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8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2" name="Google Shape;22022;p81"/>
          <p:cNvGrpSpPr/>
          <p:nvPr/>
        </p:nvGrpSpPr>
        <p:grpSpPr>
          <a:xfrm>
            <a:off x="3039662" y="2514780"/>
            <a:ext cx="374223" cy="329764"/>
            <a:chOff x="3039662" y="2514780"/>
            <a:chExt cx="374223" cy="329764"/>
          </a:xfrm>
        </p:grpSpPr>
        <p:sp>
          <p:nvSpPr>
            <p:cNvPr id="22023" name="Google Shape;22023;p8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8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8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8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8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8" name="Google Shape;22028;p8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8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8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8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8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8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8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8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8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8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8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8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8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1" name="Google Shape;22041;p81"/>
          <p:cNvGrpSpPr/>
          <p:nvPr/>
        </p:nvGrpSpPr>
        <p:grpSpPr>
          <a:xfrm>
            <a:off x="1946369" y="2563122"/>
            <a:ext cx="374066" cy="233395"/>
            <a:chOff x="1946369" y="2563122"/>
            <a:chExt cx="374066" cy="233395"/>
          </a:xfrm>
        </p:grpSpPr>
        <p:sp>
          <p:nvSpPr>
            <p:cNvPr id="22042" name="Google Shape;22042;p8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8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8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8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8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8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8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8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0" name="Google Shape;22050;p81"/>
          <p:cNvGrpSpPr/>
          <p:nvPr/>
        </p:nvGrpSpPr>
        <p:grpSpPr>
          <a:xfrm>
            <a:off x="4135263" y="2906184"/>
            <a:ext cx="374040" cy="370184"/>
            <a:chOff x="4135263" y="2906184"/>
            <a:chExt cx="374040" cy="370184"/>
          </a:xfrm>
        </p:grpSpPr>
        <p:sp>
          <p:nvSpPr>
            <p:cNvPr id="22051" name="Google Shape;22051;p8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8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8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4" name="Google Shape;22054;p81"/>
          <p:cNvGrpSpPr/>
          <p:nvPr/>
        </p:nvGrpSpPr>
        <p:grpSpPr>
          <a:xfrm>
            <a:off x="4683601" y="2906184"/>
            <a:ext cx="372676" cy="370184"/>
            <a:chOff x="4683601" y="2906184"/>
            <a:chExt cx="372676" cy="370184"/>
          </a:xfrm>
        </p:grpSpPr>
        <p:sp>
          <p:nvSpPr>
            <p:cNvPr id="22055" name="Google Shape;22055;p8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8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8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8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8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8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1" name="Google Shape;22061;p81"/>
          <p:cNvGrpSpPr/>
          <p:nvPr/>
        </p:nvGrpSpPr>
        <p:grpSpPr>
          <a:xfrm>
            <a:off x="870808" y="2906053"/>
            <a:ext cx="329134" cy="370132"/>
            <a:chOff x="870808" y="2906053"/>
            <a:chExt cx="329134" cy="370132"/>
          </a:xfrm>
        </p:grpSpPr>
        <p:sp>
          <p:nvSpPr>
            <p:cNvPr id="22062" name="Google Shape;22062;p8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8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8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8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8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8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8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8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8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8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8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8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8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8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8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8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8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8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8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1" name="Google Shape;22081;p81"/>
          <p:cNvGrpSpPr/>
          <p:nvPr/>
        </p:nvGrpSpPr>
        <p:grpSpPr>
          <a:xfrm>
            <a:off x="1943878" y="2909069"/>
            <a:ext cx="374774" cy="364282"/>
            <a:chOff x="1943878" y="2909069"/>
            <a:chExt cx="374774" cy="364282"/>
          </a:xfrm>
        </p:grpSpPr>
        <p:sp>
          <p:nvSpPr>
            <p:cNvPr id="22082" name="Google Shape;22082;p8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8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8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8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8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8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8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8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8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8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8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8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8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8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8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8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8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8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8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8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8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3" name="Google Shape;22103;p81"/>
          <p:cNvGrpSpPr/>
          <p:nvPr/>
        </p:nvGrpSpPr>
        <p:grpSpPr>
          <a:xfrm>
            <a:off x="1128072" y="3365261"/>
            <a:ext cx="328872" cy="370158"/>
            <a:chOff x="1128072" y="3365261"/>
            <a:chExt cx="328872" cy="370158"/>
          </a:xfrm>
        </p:grpSpPr>
        <p:sp>
          <p:nvSpPr>
            <p:cNvPr id="22104" name="Google Shape;22104;p8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8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8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8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8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8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8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8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8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8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8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8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8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8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8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8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8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8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8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8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8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8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8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8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8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8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8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8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8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8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8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8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8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8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8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8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8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8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8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8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8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8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8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8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8" name="Google Shape;22148;p81"/>
          <p:cNvGrpSpPr/>
          <p:nvPr/>
        </p:nvGrpSpPr>
        <p:grpSpPr>
          <a:xfrm>
            <a:off x="5776868" y="1515181"/>
            <a:ext cx="370866" cy="364151"/>
            <a:chOff x="5776868" y="1515181"/>
            <a:chExt cx="370866" cy="364151"/>
          </a:xfrm>
        </p:grpSpPr>
        <p:sp>
          <p:nvSpPr>
            <p:cNvPr id="22149" name="Google Shape;22149;p8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8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8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8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8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8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8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8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8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8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8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8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8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8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8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8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8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6" name="Google Shape;22166;p81"/>
          <p:cNvGrpSpPr/>
          <p:nvPr/>
        </p:nvGrpSpPr>
        <p:grpSpPr>
          <a:xfrm>
            <a:off x="3577849" y="2432942"/>
            <a:ext cx="393660" cy="370079"/>
            <a:chOff x="3577849" y="2432942"/>
            <a:chExt cx="393660" cy="370079"/>
          </a:xfrm>
        </p:grpSpPr>
        <p:sp>
          <p:nvSpPr>
            <p:cNvPr id="22167" name="Google Shape;22167;p8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8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8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8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8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8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8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8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8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8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7" name="Google Shape;22177;p81"/>
          <p:cNvGrpSpPr/>
          <p:nvPr/>
        </p:nvGrpSpPr>
        <p:grpSpPr>
          <a:xfrm>
            <a:off x="2493999" y="2927037"/>
            <a:ext cx="370132" cy="328164"/>
            <a:chOff x="2493999" y="2927037"/>
            <a:chExt cx="370132" cy="328164"/>
          </a:xfrm>
        </p:grpSpPr>
        <p:sp>
          <p:nvSpPr>
            <p:cNvPr id="22178" name="Google Shape;22178;p8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8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8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8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8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8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8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8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8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8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8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8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0" name="Google Shape;22190;p81"/>
          <p:cNvGrpSpPr/>
          <p:nvPr/>
        </p:nvGrpSpPr>
        <p:grpSpPr>
          <a:xfrm>
            <a:off x="3589417" y="2950696"/>
            <a:ext cx="370315" cy="281028"/>
            <a:chOff x="3589417" y="2950696"/>
            <a:chExt cx="370315" cy="281028"/>
          </a:xfrm>
        </p:grpSpPr>
        <p:sp>
          <p:nvSpPr>
            <p:cNvPr id="22191" name="Google Shape;22191;p8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8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8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8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8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8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8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8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8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8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8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8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8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8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8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8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8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8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8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8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1" name="Google Shape;22211;p81"/>
          <p:cNvGrpSpPr/>
          <p:nvPr/>
        </p:nvGrpSpPr>
        <p:grpSpPr>
          <a:xfrm>
            <a:off x="3032711" y="2911718"/>
            <a:ext cx="396125" cy="359062"/>
            <a:chOff x="3032711" y="2911718"/>
            <a:chExt cx="396125" cy="359062"/>
          </a:xfrm>
        </p:grpSpPr>
        <p:sp>
          <p:nvSpPr>
            <p:cNvPr id="22212" name="Google Shape;22212;p8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8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8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8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8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8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8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8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8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8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8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8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4" name="Google Shape;22224;p81"/>
          <p:cNvGrpSpPr/>
          <p:nvPr/>
        </p:nvGrpSpPr>
        <p:grpSpPr>
          <a:xfrm>
            <a:off x="7417764" y="1513397"/>
            <a:ext cx="373174" cy="367692"/>
            <a:chOff x="7417764" y="1513397"/>
            <a:chExt cx="373174" cy="367692"/>
          </a:xfrm>
        </p:grpSpPr>
        <p:sp>
          <p:nvSpPr>
            <p:cNvPr id="22225" name="Google Shape;22225;p8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8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8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8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8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8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8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8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8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8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8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8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8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8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8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8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8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8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8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4" name="Google Shape;22244;p81"/>
          <p:cNvGrpSpPr/>
          <p:nvPr/>
        </p:nvGrpSpPr>
        <p:grpSpPr>
          <a:xfrm>
            <a:off x="6871944" y="1514368"/>
            <a:ext cx="370132" cy="365672"/>
            <a:chOff x="6871944" y="1514368"/>
            <a:chExt cx="370132" cy="365672"/>
          </a:xfrm>
        </p:grpSpPr>
        <p:sp>
          <p:nvSpPr>
            <p:cNvPr id="22245" name="Google Shape;22245;p8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8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8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8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8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8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8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8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8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8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8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8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8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8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8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8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8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8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3" name="Google Shape;22263;p81"/>
          <p:cNvGrpSpPr/>
          <p:nvPr/>
        </p:nvGrpSpPr>
        <p:grpSpPr>
          <a:xfrm>
            <a:off x="6561931" y="3365261"/>
            <a:ext cx="400375" cy="370184"/>
            <a:chOff x="6561931" y="3365261"/>
            <a:chExt cx="400375" cy="370184"/>
          </a:xfrm>
        </p:grpSpPr>
        <p:sp>
          <p:nvSpPr>
            <p:cNvPr id="22264" name="Google Shape;22264;p8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8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8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8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8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8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8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8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8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8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8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8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6" name="Google Shape;22276;p81"/>
          <p:cNvGrpSpPr/>
          <p:nvPr/>
        </p:nvGrpSpPr>
        <p:grpSpPr>
          <a:xfrm>
            <a:off x="1942120" y="1985852"/>
            <a:ext cx="378315" cy="358695"/>
            <a:chOff x="1942120" y="1985852"/>
            <a:chExt cx="378315" cy="358695"/>
          </a:xfrm>
        </p:grpSpPr>
        <p:sp>
          <p:nvSpPr>
            <p:cNvPr id="22277" name="Google Shape;22277;p8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8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8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8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8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8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8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8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8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8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8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8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8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8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8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8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8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8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8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8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7" name="Google Shape;22297;p81"/>
          <p:cNvGrpSpPr/>
          <p:nvPr/>
        </p:nvGrpSpPr>
        <p:grpSpPr>
          <a:xfrm>
            <a:off x="1401415" y="2429218"/>
            <a:ext cx="364282" cy="374197"/>
            <a:chOff x="1401415" y="2429218"/>
            <a:chExt cx="364282" cy="374197"/>
          </a:xfrm>
        </p:grpSpPr>
        <p:sp>
          <p:nvSpPr>
            <p:cNvPr id="22298" name="Google Shape;22298;p8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8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0" name="Google Shape;22300;p8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1" name="Google Shape;22301;p8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8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8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8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8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8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8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8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8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8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8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8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81"/>
          <p:cNvGrpSpPr/>
          <p:nvPr/>
        </p:nvGrpSpPr>
        <p:grpSpPr>
          <a:xfrm>
            <a:off x="7110427" y="3365261"/>
            <a:ext cx="400401" cy="370184"/>
            <a:chOff x="7110427" y="3365261"/>
            <a:chExt cx="400401" cy="370184"/>
          </a:xfrm>
        </p:grpSpPr>
        <p:sp>
          <p:nvSpPr>
            <p:cNvPr id="22314" name="Google Shape;22314;p8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8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8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8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8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8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8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1" name="Google Shape;22321;p81"/>
          <p:cNvGrpSpPr/>
          <p:nvPr/>
        </p:nvGrpSpPr>
        <p:grpSpPr>
          <a:xfrm>
            <a:off x="7658949" y="3363137"/>
            <a:ext cx="400375" cy="370132"/>
            <a:chOff x="7658949" y="3363137"/>
            <a:chExt cx="400375" cy="370132"/>
          </a:xfrm>
        </p:grpSpPr>
        <p:sp>
          <p:nvSpPr>
            <p:cNvPr id="22322" name="Google Shape;22322;p8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8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8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8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8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7" name="Google Shape;22327;p81"/>
          <p:cNvGrpSpPr/>
          <p:nvPr/>
        </p:nvGrpSpPr>
        <p:grpSpPr>
          <a:xfrm>
            <a:off x="3304481" y="3379389"/>
            <a:ext cx="356623" cy="370105"/>
            <a:chOff x="3307156" y="3365314"/>
            <a:chExt cx="356623" cy="370105"/>
          </a:xfrm>
        </p:grpSpPr>
        <p:sp>
          <p:nvSpPr>
            <p:cNvPr id="22328" name="Google Shape;22328;p8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8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8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8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8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8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8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8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8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8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8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8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8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8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8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3" name="Google Shape;22343;p81"/>
          <p:cNvGrpSpPr/>
          <p:nvPr/>
        </p:nvGrpSpPr>
        <p:grpSpPr>
          <a:xfrm>
            <a:off x="7422407" y="1980107"/>
            <a:ext cx="372807" cy="370079"/>
            <a:chOff x="7422407" y="1980107"/>
            <a:chExt cx="372807" cy="370079"/>
          </a:xfrm>
        </p:grpSpPr>
        <p:sp>
          <p:nvSpPr>
            <p:cNvPr id="22344" name="Google Shape;22344;p8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8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8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8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8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8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8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8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2" name="Google Shape;22352;p8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3" name="Google Shape;22353;p8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8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8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8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7" name="Google Shape;22357;p81"/>
          <p:cNvGrpSpPr/>
          <p:nvPr/>
        </p:nvGrpSpPr>
        <p:grpSpPr>
          <a:xfrm>
            <a:off x="6916141" y="2906184"/>
            <a:ext cx="289737" cy="370394"/>
            <a:chOff x="6916141" y="2906184"/>
            <a:chExt cx="289737" cy="370394"/>
          </a:xfrm>
        </p:grpSpPr>
        <p:sp>
          <p:nvSpPr>
            <p:cNvPr id="22358" name="Google Shape;22358;p8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8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8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8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8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8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8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8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8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8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8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8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8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8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8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8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8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8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8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8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8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9" name="Google Shape;22379;p81"/>
          <p:cNvGrpSpPr/>
          <p:nvPr/>
        </p:nvGrpSpPr>
        <p:grpSpPr>
          <a:xfrm>
            <a:off x="7970194" y="2013577"/>
            <a:ext cx="372676" cy="331731"/>
            <a:chOff x="7970194" y="2013577"/>
            <a:chExt cx="372676" cy="331731"/>
          </a:xfrm>
        </p:grpSpPr>
        <p:sp>
          <p:nvSpPr>
            <p:cNvPr id="22380" name="Google Shape;22380;p8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8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8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8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8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8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8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8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8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8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0" name="Google Shape;22390;p81"/>
          <p:cNvGrpSpPr/>
          <p:nvPr/>
        </p:nvGrpSpPr>
        <p:grpSpPr>
          <a:xfrm>
            <a:off x="1416733" y="1512190"/>
            <a:ext cx="332964" cy="370158"/>
            <a:chOff x="1416733" y="1512190"/>
            <a:chExt cx="332964" cy="370158"/>
          </a:xfrm>
        </p:grpSpPr>
        <p:sp>
          <p:nvSpPr>
            <p:cNvPr id="22391" name="Google Shape;22391;p8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2" name="Google Shape;22392;p8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8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8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8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8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8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8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8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8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8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8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8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4" name="Google Shape;22404;p8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5" name="Google Shape;22405;p8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8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8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8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8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0" name="Google Shape;22410;p81"/>
          <p:cNvGrpSpPr/>
          <p:nvPr/>
        </p:nvGrpSpPr>
        <p:grpSpPr>
          <a:xfrm>
            <a:off x="5246366" y="2906105"/>
            <a:ext cx="342852" cy="370079"/>
            <a:chOff x="5246366" y="2906105"/>
            <a:chExt cx="342852" cy="370079"/>
          </a:xfrm>
        </p:grpSpPr>
        <p:sp>
          <p:nvSpPr>
            <p:cNvPr id="22411" name="Google Shape;22411;p8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8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8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8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8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8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81"/>
          <p:cNvGrpSpPr/>
          <p:nvPr/>
        </p:nvGrpSpPr>
        <p:grpSpPr>
          <a:xfrm>
            <a:off x="849667" y="2434883"/>
            <a:ext cx="371259" cy="366249"/>
            <a:chOff x="849667" y="2434883"/>
            <a:chExt cx="371259" cy="366249"/>
          </a:xfrm>
        </p:grpSpPr>
        <p:sp>
          <p:nvSpPr>
            <p:cNvPr id="22418" name="Google Shape;22418;p8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8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8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8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8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8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8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8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8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8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8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8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0" name="Google Shape;22430;p8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1" name="Google Shape;22431;p81"/>
          <p:cNvGrpSpPr/>
          <p:nvPr/>
        </p:nvGrpSpPr>
        <p:grpSpPr>
          <a:xfrm>
            <a:off x="4417026" y="3365366"/>
            <a:ext cx="332728" cy="370053"/>
            <a:chOff x="4417026" y="3365366"/>
            <a:chExt cx="332728" cy="370053"/>
          </a:xfrm>
        </p:grpSpPr>
        <p:sp>
          <p:nvSpPr>
            <p:cNvPr id="22432" name="Google Shape;22432;p8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8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8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8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8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8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8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8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8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8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8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3" name="Google Shape;22443;p8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4" name="Google Shape;22444;p8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8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8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8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8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8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0" name="Google Shape;22450;p81"/>
          <p:cNvGrpSpPr/>
          <p:nvPr/>
        </p:nvGrpSpPr>
        <p:grpSpPr>
          <a:xfrm>
            <a:off x="2497068" y="1980186"/>
            <a:ext cx="363994" cy="370105"/>
            <a:chOff x="2497068" y="1980186"/>
            <a:chExt cx="363994" cy="370105"/>
          </a:xfrm>
        </p:grpSpPr>
        <p:sp>
          <p:nvSpPr>
            <p:cNvPr id="22451" name="Google Shape;22451;p8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8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8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8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8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6" name="Google Shape;22456;p8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7" name="Google Shape;22457;p8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8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8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8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8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8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8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8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8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8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8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8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9" name="Google Shape;22469;p8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0" name="Google Shape;22470;p8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8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2" name="Google Shape;22472;p81"/>
          <p:cNvGrpSpPr/>
          <p:nvPr/>
        </p:nvGrpSpPr>
        <p:grpSpPr>
          <a:xfrm>
            <a:off x="5820278" y="2906158"/>
            <a:ext cx="294904" cy="370027"/>
            <a:chOff x="5820278" y="2906158"/>
            <a:chExt cx="294904" cy="370027"/>
          </a:xfrm>
        </p:grpSpPr>
        <p:sp>
          <p:nvSpPr>
            <p:cNvPr id="22473" name="Google Shape;22473;p8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8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8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8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8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8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8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0" name="Google Shape;22480;p81"/>
          <p:cNvGrpSpPr/>
          <p:nvPr/>
        </p:nvGrpSpPr>
        <p:grpSpPr>
          <a:xfrm>
            <a:off x="4946819" y="3383229"/>
            <a:ext cx="370132" cy="334223"/>
            <a:chOff x="4946819" y="3383229"/>
            <a:chExt cx="370132" cy="334223"/>
          </a:xfrm>
        </p:grpSpPr>
        <p:sp>
          <p:nvSpPr>
            <p:cNvPr id="22481" name="Google Shape;22481;p8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2" name="Google Shape;22482;p8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3" name="Google Shape;22483;p8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8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8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8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8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8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8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0" name="Google Shape;22490;p81"/>
          <p:cNvGrpSpPr/>
          <p:nvPr/>
        </p:nvGrpSpPr>
        <p:grpSpPr>
          <a:xfrm>
            <a:off x="3038403" y="1539234"/>
            <a:ext cx="375482" cy="316072"/>
            <a:chOff x="3038403" y="1539234"/>
            <a:chExt cx="375482" cy="316072"/>
          </a:xfrm>
        </p:grpSpPr>
        <p:sp>
          <p:nvSpPr>
            <p:cNvPr id="22491" name="Google Shape;2249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92" name="Google Shape;22492;p81"/>
            <p:cNvGrpSpPr/>
            <p:nvPr/>
          </p:nvGrpSpPr>
          <p:grpSpPr>
            <a:xfrm>
              <a:off x="3038403" y="1539234"/>
              <a:ext cx="375482" cy="316072"/>
              <a:chOff x="3038403" y="1539234"/>
              <a:chExt cx="375482" cy="316072"/>
            </a:xfrm>
          </p:grpSpPr>
          <p:sp>
            <p:nvSpPr>
              <p:cNvPr id="22493" name="Google Shape;22493;p8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8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5" name="Google Shape;22495;p8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6" name="Google Shape;22496;p8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8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8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8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8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8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02" name="Google Shape;22502;p81"/>
          <p:cNvGrpSpPr/>
          <p:nvPr/>
        </p:nvGrpSpPr>
        <p:grpSpPr>
          <a:xfrm>
            <a:off x="6332865" y="2906131"/>
            <a:ext cx="360846" cy="370184"/>
            <a:chOff x="6332865" y="2906131"/>
            <a:chExt cx="360846" cy="370184"/>
          </a:xfrm>
        </p:grpSpPr>
        <p:sp>
          <p:nvSpPr>
            <p:cNvPr id="22503" name="Google Shape;22503;p8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8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8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8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8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8" name="Google Shape;22508;p8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9" name="Google Shape;22509;p8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8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8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8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8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4" name="Google Shape;22514;p81"/>
          <p:cNvGrpSpPr/>
          <p:nvPr/>
        </p:nvGrpSpPr>
        <p:grpSpPr>
          <a:xfrm>
            <a:off x="4135079" y="1518066"/>
            <a:ext cx="370132" cy="358223"/>
            <a:chOff x="4135079" y="1518066"/>
            <a:chExt cx="370132" cy="358223"/>
          </a:xfrm>
        </p:grpSpPr>
        <p:sp>
          <p:nvSpPr>
            <p:cNvPr id="22515" name="Google Shape;22515;p8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8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8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8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8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8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1" name="Google Shape;22521;p8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2" name="Google Shape;22522;p8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8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8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8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8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8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8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8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8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8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8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8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81"/>
          <p:cNvGrpSpPr/>
          <p:nvPr/>
        </p:nvGrpSpPr>
        <p:grpSpPr>
          <a:xfrm>
            <a:off x="6878869" y="1980134"/>
            <a:ext cx="361240" cy="370158"/>
            <a:chOff x="6878869" y="1980134"/>
            <a:chExt cx="361240" cy="370158"/>
          </a:xfrm>
        </p:grpSpPr>
        <p:sp>
          <p:nvSpPr>
            <p:cNvPr id="22535" name="Google Shape;22535;p8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8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8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8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8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8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8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8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8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8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8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8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7" name="Google Shape;22547;p8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8" name="Google Shape;22548;p81"/>
          <p:cNvGrpSpPr/>
          <p:nvPr/>
        </p:nvGrpSpPr>
        <p:grpSpPr>
          <a:xfrm>
            <a:off x="2493999" y="2550033"/>
            <a:ext cx="370132" cy="259467"/>
            <a:chOff x="2493999" y="2550033"/>
            <a:chExt cx="370132" cy="259467"/>
          </a:xfrm>
        </p:grpSpPr>
        <p:sp>
          <p:nvSpPr>
            <p:cNvPr id="22549" name="Google Shape;22549;p8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8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8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8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8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8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8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8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8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8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8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0" name="Google Shape;22560;p8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1" name="Google Shape;22561;p8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8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8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8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8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8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8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8" name="Google Shape;22568;p81"/>
          <p:cNvGrpSpPr/>
          <p:nvPr/>
        </p:nvGrpSpPr>
        <p:grpSpPr>
          <a:xfrm>
            <a:off x="1699703" y="3365261"/>
            <a:ext cx="281054" cy="370158"/>
            <a:chOff x="1699703" y="3365261"/>
            <a:chExt cx="281054" cy="370158"/>
          </a:xfrm>
        </p:grpSpPr>
        <p:sp>
          <p:nvSpPr>
            <p:cNvPr id="22569" name="Google Shape;22569;p8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8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8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8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3" name="Google Shape;22573;p8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4" name="Google Shape;22574;p8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8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8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8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8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8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8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8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2" name="Google Shape;22582;p81"/>
          <p:cNvGrpSpPr/>
          <p:nvPr/>
        </p:nvGrpSpPr>
        <p:grpSpPr>
          <a:xfrm>
            <a:off x="7966810" y="1519430"/>
            <a:ext cx="369974" cy="355626"/>
            <a:chOff x="7966810" y="1519430"/>
            <a:chExt cx="369974" cy="355626"/>
          </a:xfrm>
        </p:grpSpPr>
        <p:sp>
          <p:nvSpPr>
            <p:cNvPr id="22583" name="Google Shape;22583;p8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8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8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6" name="Google Shape;22586;p8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7" name="Google Shape;22587;p8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8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8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8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8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8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8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8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8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8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8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8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81"/>
          <p:cNvGrpSpPr/>
          <p:nvPr/>
        </p:nvGrpSpPr>
        <p:grpSpPr>
          <a:xfrm>
            <a:off x="2792628" y="3365340"/>
            <a:ext cx="290445" cy="370079"/>
            <a:chOff x="2792628" y="3365340"/>
            <a:chExt cx="290445" cy="370079"/>
          </a:xfrm>
        </p:grpSpPr>
        <p:sp>
          <p:nvSpPr>
            <p:cNvPr id="22600" name="Google Shape;22600;p8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8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8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8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8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8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8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8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8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8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8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8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2" name="Google Shape;22612;p8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3" name="Google Shape;22613;p8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4" name="Google Shape;22614;p81"/>
          <p:cNvGrpSpPr/>
          <p:nvPr/>
        </p:nvGrpSpPr>
        <p:grpSpPr>
          <a:xfrm>
            <a:off x="1389585" y="1988317"/>
            <a:ext cx="388125" cy="353790"/>
            <a:chOff x="1389585" y="1988317"/>
            <a:chExt cx="388125" cy="353790"/>
          </a:xfrm>
        </p:grpSpPr>
        <p:sp>
          <p:nvSpPr>
            <p:cNvPr id="22615" name="Google Shape;22615;p8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8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8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8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8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8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8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8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8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8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5" name="Google Shape;22625;p8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6" name="Google Shape;22626;p8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8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8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8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8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8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8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8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8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8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8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7" name="Google Shape;22637;p81"/>
          <p:cNvGrpSpPr/>
          <p:nvPr/>
        </p:nvGrpSpPr>
        <p:grpSpPr>
          <a:xfrm>
            <a:off x="2492924" y="1512190"/>
            <a:ext cx="370158" cy="370158"/>
            <a:chOff x="2492924" y="1512190"/>
            <a:chExt cx="370158" cy="370158"/>
          </a:xfrm>
        </p:grpSpPr>
        <p:sp>
          <p:nvSpPr>
            <p:cNvPr id="22638" name="Google Shape;22638;p8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9" name="Google Shape;22639;p8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8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8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8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8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8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8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8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8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8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8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8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1" name="Google Shape;22651;p8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2" name="Google Shape;22652;p8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8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8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8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8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8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8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8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0" name="Google Shape;22660;p81"/>
          <p:cNvGrpSpPr/>
          <p:nvPr/>
        </p:nvGrpSpPr>
        <p:grpSpPr>
          <a:xfrm>
            <a:off x="1933569" y="1512243"/>
            <a:ext cx="393975" cy="370105"/>
            <a:chOff x="1933569" y="1512243"/>
            <a:chExt cx="393975" cy="370105"/>
          </a:xfrm>
        </p:grpSpPr>
        <p:sp>
          <p:nvSpPr>
            <p:cNvPr id="22661" name="Google Shape;22661;p8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8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8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4" name="Google Shape;22664;p8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5" name="Google Shape;22665;p8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8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8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8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8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8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8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8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8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8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8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8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7" name="Google Shape;22677;p8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8" name="Google Shape;22678;p8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8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8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8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8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8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8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8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8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8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8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9" name="Google Shape;22689;p81"/>
          <p:cNvGrpSpPr/>
          <p:nvPr/>
        </p:nvGrpSpPr>
        <p:grpSpPr>
          <a:xfrm>
            <a:off x="2236106" y="3365392"/>
            <a:ext cx="306471" cy="370000"/>
            <a:chOff x="2236106" y="3365392"/>
            <a:chExt cx="306471" cy="370000"/>
          </a:xfrm>
        </p:grpSpPr>
        <p:sp>
          <p:nvSpPr>
            <p:cNvPr id="22690" name="Google Shape;22690;p8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1" name="Google Shape;22691;p8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8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8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8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8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8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8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8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8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8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8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8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3" name="Google Shape;22703;p8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4" name="Google Shape;22704;p81"/>
          <p:cNvGrpSpPr/>
          <p:nvPr/>
        </p:nvGrpSpPr>
        <p:grpSpPr>
          <a:xfrm>
            <a:off x="5492823" y="3385563"/>
            <a:ext cx="375325" cy="329606"/>
            <a:chOff x="5492823" y="3385563"/>
            <a:chExt cx="375325" cy="329606"/>
          </a:xfrm>
        </p:grpSpPr>
        <p:sp>
          <p:nvSpPr>
            <p:cNvPr id="22705" name="Google Shape;22705;p8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8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8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8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8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8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8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8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8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8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8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6" name="Google Shape;22716;p8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7" name="Google Shape;22717;p8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8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8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8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8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8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8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8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5" name="Google Shape;22725;p81"/>
          <p:cNvGrpSpPr/>
          <p:nvPr/>
        </p:nvGrpSpPr>
        <p:grpSpPr>
          <a:xfrm>
            <a:off x="3041787" y="2001118"/>
            <a:ext cx="370158" cy="328164"/>
            <a:chOff x="3041787" y="2001118"/>
            <a:chExt cx="370158" cy="328164"/>
          </a:xfrm>
        </p:grpSpPr>
        <p:sp>
          <p:nvSpPr>
            <p:cNvPr id="22726" name="Google Shape;22726;p8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8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8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9" name="Google Shape;22729;p8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0" name="Google Shape;22730;p8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8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8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8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8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8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8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8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8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8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8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8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2" name="Google Shape;22742;p8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3" name="Google Shape;22743;p8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4" name="Google Shape;22744;p81"/>
          <p:cNvGrpSpPr/>
          <p:nvPr/>
        </p:nvGrpSpPr>
        <p:grpSpPr>
          <a:xfrm>
            <a:off x="5779884" y="2039125"/>
            <a:ext cx="372309" cy="328216"/>
            <a:chOff x="5779884" y="2039125"/>
            <a:chExt cx="372309" cy="328216"/>
          </a:xfrm>
        </p:grpSpPr>
        <p:sp>
          <p:nvSpPr>
            <p:cNvPr id="22745" name="Google Shape;22745;p8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8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8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8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8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8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8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8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8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8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5" name="Google Shape;22755;p8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6" name="Google Shape;22756;p8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8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761"/>
        <p:cNvGrpSpPr/>
        <p:nvPr/>
      </p:nvGrpSpPr>
      <p:grpSpPr>
        <a:xfrm>
          <a:off x="0" y="0"/>
          <a:ext cx="0" cy="0"/>
          <a:chOff x="0" y="0"/>
          <a:chExt cx="0" cy="0"/>
        </a:xfrm>
      </p:grpSpPr>
      <p:sp>
        <p:nvSpPr>
          <p:cNvPr id="22762" name="Google Shape;22762;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22763" name="Google Shape;22763;p82"/>
          <p:cNvGrpSpPr/>
          <p:nvPr/>
        </p:nvGrpSpPr>
        <p:grpSpPr>
          <a:xfrm>
            <a:off x="878066" y="1981993"/>
            <a:ext cx="354610" cy="372358"/>
            <a:chOff x="878066" y="1981993"/>
            <a:chExt cx="354610" cy="372358"/>
          </a:xfrm>
        </p:grpSpPr>
        <p:sp>
          <p:nvSpPr>
            <p:cNvPr id="22764" name="Google Shape;22764;p8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8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8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8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8" name="Google Shape;22768;p8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9" name="Google Shape;22769;p8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8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8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8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8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8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8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8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8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8" name="Google Shape;22778;p82"/>
          <p:cNvGrpSpPr/>
          <p:nvPr/>
        </p:nvGrpSpPr>
        <p:grpSpPr>
          <a:xfrm>
            <a:off x="1345794" y="1982386"/>
            <a:ext cx="371650" cy="371624"/>
            <a:chOff x="1345794" y="1982386"/>
            <a:chExt cx="371650" cy="371624"/>
          </a:xfrm>
        </p:grpSpPr>
        <p:sp>
          <p:nvSpPr>
            <p:cNvPr id="22779" name="Google Shape;22779;p8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8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1" name="Google Shape;22781;p8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2" name="Google Shape;22782;p8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8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8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8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8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8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8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8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8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8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8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8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4" name="Google Shape;22794;p8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5" name="Google Shape;22795;p8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8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8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8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8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8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8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8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8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8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8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8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7" name="Google Shape;22807;p8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8" name="Google Shape;22808;p8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8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8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8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8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8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8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8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6" name="Google Shape;22816;p82"/>
          <p:cNvGrpSpPr/>
          <p:nvPr/>
        </p:nvGrpSpPr>
        <p:grpSpPr>
          <a:xfrm>
            <a:off x="1821465" y="1981993"/>
            <a:ext cx="372410" cy="372410"/>
            <a:chOff x="1821465" y="1981993"/>
            <a:chExt cx="372410" cy="372410"/>
          </a:xfrm>
        </p:grpSpPr>
        <p:sp>
          <p:nvSpPr>
            <p:cNvPr id="22817" name="Google Shape;22817;p8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8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8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0" name="Google Shape;22820;p8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1" name="Google Shape;22821;p8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8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8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8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8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8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8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8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8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8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1" name="Google Shape;22831;p82"/>
          <p:cNvGrpSpPr/>
          <p:nvPr/>
        </p:nvGrpSpPr>
        <p:grpSpPr>
          <a:xfrm>
            <a:off x="2276348" y="1981809"/>
            <a:ext cx="415901" cy="372699"/>
            <a:chOff x="2276348" y="1981809"/>
            <a:chExt cx="415901" cy="372699"/>
          </a:xfrm>
        </p:grpSpPr>
        <p:sp>
          <p:nvSpPr>
            <p:cNvPr id="22832" name="Google Shape;22832;p8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3" name="Google Shape;22833;p8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4" name="Google Shape;22834;p8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8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8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8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8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9" name="Google Shape;22839;p82"/>
          <p:cNvGrpSpPr/>
          <p:nvPr/>
        </p:nvGrpSpPr>
        <p:grpSpPr>
          <a:xfrm>
            <a:off x="2774354" y="2009990"/>
            <a:ext cx="372017" cy="316310"/>
            <a:chOff x="2774354" y="2009990"/>
            <a:chExt cx="372017" cy="316310"/>
          </a:xfrm>
        </p:grpSpPr>
        <p:sp>
          <p:nvSpPr>
            <p:cNvPr id="22840" name="Google Shape;22840;p8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8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8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8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8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8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6" name="Google Shape;22846;p8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7" name="Google Shape;22847;p8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8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8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8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8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8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8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8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8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8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8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8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9" name="Google Shape;22859;p8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0" name="Google Shape;22860;p8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8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8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8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8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8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6" name="Google Shape;22866;p82"/>
          <p:cNvGrpSpPr/>
          <p:nvPr/>
        </p:nvGrpSpPr>
        <p:grpSpPr>
          <a:xfrm>
            <a:off x="3722682" y="1981993"/>
            <a:ext cx="375818" cy="372043"/>
            <a:chOff x="3722682" y="1981993"/>
            <a:chExt cx="375818" cy="372043"/>
          </a:xfrm>
        </p:grpSpPr>
        <p:sp>
          <p:nvSpPr>
            <p:cNvPr id="22867" name="Google Shape;22867;p8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8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8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8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8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2" name="Google Shape;22872;p8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3" name="Google Shape;22873;p8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8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8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8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8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8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8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8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8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2" name="Google Shape;22882;p82"/>
          <p:cNvGrpSpPr/>
          <p:nvPr/>
        </p:nvGrpSpPr>
        <p:grpSpPr>
          <a:xfrm>
            <a:off x="4201394" y="1981809"/>
            <a:ext cx="373538" cy="372305"/>
            <a:chOff x="4201394" y="1981809"/>
            <a:chExt cx="373538" cy="372305"/>
          </a:xfrm>
        </p:grpSpPr>
        <p:sp>
          <p:nvSpPr>
            <p:cNvPr id="22883" name="Google Shape;22883;p8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8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5" name="Google Shape;22885;p8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6" name="Google Shape;22886;p8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8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8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8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8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8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8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8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8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8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8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8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8" name="Google Shape;22898;p8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9" name="Google Shape;22899;p82"/>
          <p:cNvGrpSpPr/>
          <p:nvPr/>
        </p:nvGrpSpPr>
        <p:grpSpPr>
          <a:xfrm>
            <a:off x="4659658" y="1500266"/>
            <a:ext cx="422743" cy="377784"/>
            <a:chOff x="4659658" y="1500266"/>
            <a:chExt cx="422743" cy="377784"/>
          </a:xfrm>
        </p:grpSpPr>
        <p:sp>
          <p:nvSpPr>
            <p:cNvPr id="22900" name="Google Shape;22900;p8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8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8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8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8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8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8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8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8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8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8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1" name="Google Shape;22911;p8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2" name="Google Shape;22912;p8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8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8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8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8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7" name="Google Shape;22917;p82"/>
          <p:cNvGrpSpPr/>
          <p:nvPr/>
        </p:nvGrpSpPr>
        <p:grpSpPr>
          <a:xfrm>
            <a:off x="5211406" y="1513504"/>
            <a:ext cx="260394" cy="351202"/>
            <a:chOff x="5211406" y="1513504"/>
            <a:chExt cx="260394" cy="351202"/>
          </a:xfrm>
        </p:grpSpPr>
        <p:sp>
          <p:nvSpPr>
            <p:cNvPr id="22918" name="Google Shape;22918;p8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8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8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8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8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8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4" name="Google Shape;22924;p8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5" name="Google Shape;22925;p8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8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8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8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8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8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1" name="Google Shape;22931;p82"/>
          <p:cNvGrpSpPr/>
          <p:nvPr/>
        </p:nvGrpSpPr>
        <p:grpSpPr>
          <a:xfrm>
            <a:off x="5632602" y="1513216"/>
            <a:ext cx="366722" cy="351779"/>
            <a:chOff x="5632602" y="1513216"/>
            <a:chExt cx="366722" cy="351779"/>
          </a:xfrm>
        </p:grpSpPr>
        <p:sp>
          <p:nvSpPr>
            <p:cNvPr id="22932" name="Google Shape;22932;p8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8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8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8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8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7" name="Google Shape;22937;p8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8" name="Google Shape;22938;p8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8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0" name="Google Shape;22940;p82"/>
          <p:cNvGrpSpPr/>
          <p:nvPr/>
        </p:nvGrpSpPr>
        <p:grpSpPr>
          <a:xfrm>
            <a:off x="6089372" y="1527136"/>
            <a:ext cx="401902" cy="323965"/>
            <a:chOff x="6089372" y="1527136"/>
            <a:chExt cx="401902" cy="323965"/>
          </a:xfrm>
        </p:grpSpPr>
        <p:sp>
          <p:nvSpPr>
            <p:cNvPr id="22941" name="Google Shape;22941;p8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8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8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8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8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8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8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8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8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0" name="Google Shape;22950;p8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1" name="Google Shape;22951;p8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8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8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8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8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8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8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8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8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8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8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8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3" name="Google Shape;22963;p8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4" name="Google Shape;22964;p8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8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8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8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8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8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8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1" name="Google Shape;22971;p82"/>
          <p:cNvGrpSpPr/>
          <p:nvPr/>
        </p:nvGrpSpPr>
        <p:grpSpPr>
          <a:xfrm>
            <a:off x="6579435" y="1527897"/>
            <a:ext cx="370103" cy="322445"/>
            <a:chOff x="6579435" y="1527897"/>
            <a:chExt cx="370103" cy="322445"/>
          </a:xfrm>
        </p:grpSpPr>
        <p:sp>
          <p:nvSpPr>
            <p:cNvPr id="22972" name="Google Shape;22972;p8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8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8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8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6" name="Google Shape;22976;p8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7" name="Google Shape;22977;p8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8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8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8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8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8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8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8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8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8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8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8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9" name="Google Shape;22989;p8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0" name="Google Shape;22990;p8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8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8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3" name="Google Shape;22993;p82"/>
          <p:cNvGrpSpPr/>
          <p:nvPr/>
        </p:nvGrpSpPr>
        <p:grpSpPr>
          <a:xfrm>
            <a:off x="6988887" y="1538854"/>
            <a:ext cx="499920" cy="300136"/>
            <a:chOff x="6988887" y="1538854"/>
            <a:chExt cx="499920" cy="300136"/>
          </a:xfrm>
        </p:grpSpPr>
        <p:sp>
          <p:nvSpPr>
            <p:cNvPr id="22994" name="Google Shape;22994;p8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8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8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8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8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8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8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8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2" name="Google Shape;23002;p8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3" name="Google Shape;23003;p8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8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8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8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7" name="Google Shape;23007;p82"/>
          <p:cNvGrpSpPr/>
          <p:nvPr/>
        </p:nvGrpSpPr>
        <p:grpSpPr>
          <a:xfrm>
            <a:off x="8050359" y="1520687"/>
            <a:ext cx="279321" cy="336837"/>
            <a:chOff x="8050359" y="1520687"/>
            <a:chExt cx="279321" cy="336837"/>
          </a:xfrm>
        </p:grpSpPr>
        <p:sp>
          <p:nvSpPr>
            <p:cNvPr id="23008" name="Google Shape;23008;p8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8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8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8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8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8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8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5" name="Google Shape;23015;p8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6" name="Google Shape;23016;p8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8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8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8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8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1" name="Google Shape;23021;p82"/>
          <p:cNvGrpSpPr/>
          <p:nvPr/>
        </p:nvGrpSpPr>
        <p:grpSpPr>
          <a:xfrm>
            <a:off x="6093907" y="2461832"/>
            <a:ext cx="364441" cy="339091"/>
            <a:chOff x="6093907" y="2461832"/>
            <a:chExt cx="364441" cy="339091"/>
          </a:xfrm>
        </p:grpSpPr>
        <p:sp>
          <p:nvSpPr>
            <p:cNvPr id="23022" name="Google Shape;23022;p8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8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8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8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8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8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8" name="Google Shape;23028;p8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9" name="Google Shape;23029;p8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8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8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32" name="Google Shape;23032;p82"/>
          <p:cNvGrpSpPr/>
          <p:nvPr/>
        </p:nvGrpSpPr>
        <p:grpSpPr>
          <a:xfrm>
            <a:off x="4676331" y="1980866"/>
            <a:ext cx="377680" cy="377680"/>
            <a:chOff x="4676331" y="1980866"/>
            <a:chExt cx="377680" cy="377680"/>
          </a:xfrm>
        </p:grpSpPr>
        <p:sp>
          <p:nvSpPr>
            <p:cNvPr id="23033" name="Google Shape;23033;p8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8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8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8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8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8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8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8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1" name="Google Shape;23041;p8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2" name="Google Shape;23042;p8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8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8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8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8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8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8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8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8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8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2" name="Google Shape;23052;p82"/>
          <p:cNvGrpSpPr/>
          <p:nvPr/>
        </p:nvGrpSpPr>
        <p:grpSpPr>
          <a:xfrm>
            <a:off x="7526242" y="1522968"/>
            <a:ext cx="357651" cy="332275"/>
            <a:chOff x="7526242" y="1522968"/>
            <a:chExt cx="357651" cy="332275"/>
          </a:xfrm>
        </p:grpSpPr>
        <p:sp>
          <p:nvSpPr>
            <p:cNvPr id="23053" name="Google Shape;23053;p8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4" name="Google Shape;23054;p8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5" name="Google Shape;23055;p8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8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8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8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8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8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8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8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8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8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8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8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7" name="Google Shape;23067;p8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8" name="Google Shape;23068;p8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9" name="Google Shape;23069;p82"/>
          <p:cNvGrpSpPr/>
          <p:nvPr/>
        </p:nvGrpSpPr>
        <p:grpSpPr>
          <a:xfrm>
            <a:off x="3250786" y="1982386"/>
            <a:ext cx="371650" cy="371624"/>
            <a:chOff x="3250786" y="1982386"/>
            <a:chExt cx="371650" cy="371624"/>
          </a:xfrm>
        </p:grpSpPr>
        <p:sp>
          <p:nvSpPr>
            <p:cNvPr id="23070" name="Google Shape;23070;p8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8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8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8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8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8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8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8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8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8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0" name="Google Shape;23080;p8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1" name="Google Shape;23081;p8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8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8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8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8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8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8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8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8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8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8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8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3" name="Google Shape;23093;p8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4" name="Google Shape;23094;p8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8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8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8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8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8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0" name="Google Shape;23100;p82"/>
          <p:cNvGrpSpPr/>
          <p:nvPr/>
        </p:nvGrpSpPr>
        <p:grpSpPr>
          <a:xfrm>
            <a:off x="1342386" y="2916322"/>
            <a:ext cx="373538" cy="331515"/>
            <a:chOff x="1342386" y="2916322"/>
            <a:chExt cx="373538" cy="331515"/>
          </a:xfrm>
        </p:grpSpPr>
        <p:sp>
          <p:nvSpPr>
            <p:cNvPr id="23101" name="Google Shape;23101;p8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8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8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8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8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6" name="Google Shape;23106;p8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7" name="Google Shape;23107;p8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8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8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8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8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2" name="Google Shape;23112;p82"/>
          <p:cNvGrpSpPr/>
          <p:nvPr/>
        </p:nvGrpSpPr>
        <p:grpSpPr>
          <a:xfrm>
            <a:off x="2294122" y="2946600"/>
            <a:ext cx="373931" cy="271351"/>
            <a:chOff x="2294122" y="2946600"/>
            <a:chExt cx="373931" cy="271351"/>
          </a:xfrm>
        </p:grpSpPr>
        <p:sp>
          <p:nvSpPr>
            <p:cNvPr id="23113" name="Google Shape;23113;p8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8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8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8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8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8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9" name="Google Shape;23119;p8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0" name="Google Shape;23120;p8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8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8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8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8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8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8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8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8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8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8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8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2" name="Google Shape;23132;p8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3" name="Google Shape;23133;p8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8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8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8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8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8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8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8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8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8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3" name="Google Shape;23143;p82"/>
          <p:cNvGrpSpPr/>
          <p:nvPr/>
        </p:nvGrpSpPr>
        <p:grpSpPr>
          <a:xfrm>
            <a:off x="2769819" y="2907251"/>
            <a:ext cx="373905" cy="349682"/>
            <a:chOff x="2769819" y="2907251"/>
            <a:chExt cx="373905" cy="349682"/>
          </a:xfrm>
        </p:grpSpPr>
        <p:sp>
          <p:nvSpPr>
            <p:cNvPr id="23144" name="Google Shape;23144;p8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5" name="Google Shape;23145;p8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6" name="Google Shape;23146;p8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8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8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8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8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8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8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8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8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8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8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8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8" name="Google Shape;23158;p8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9" name="Google Shape;23159;p8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8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1" name="Google Shape;23161;p82"/>
          <p:cNvGrpSpPr/>
          <p:nvPr/>
        </p:nvGrpSpPr>
        <p:grpSpPr>
          <a:xfrm>
            <a:off x="3246251" y="2895245"/>
            <a:ext cx="375792" cy="373800"/>
            <a:chOff x="3246251" y="2895245"/>
            <a:chExt cx="375792" cy="373800"/>
          </a:xfrm>
        </p:grpSpPr>
        <p:sp>
          <p:nvSpPr>
            <p:cNvPr id="23162" name="Google Shape;23162;p8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8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8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8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8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8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8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8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8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1" name="Google Shape;23171;p8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2" name="Google Shape;23172;p8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8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8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8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6" name="Google Shape;23176;p82"/>
          <p:cNvGrpSpPr/>
          <p:nvPr/>
        </p:nvGrpSpPr>
        <p:grpSpPr>
          <a:xfrm>
            <a:off x="3791182" y="2895454"/>
            <a:ext cx="234650" cy="373590"/>
            <a:chOff x="3791182" y="2895454"/>
            <a:chExt cx="234650" cy="373590"/>
          </a:xfrm>
        </p:grpSpPr>
        <p:sp>
          <p:nvSpPr>
            <p:cNvPr id="23177" name="Google Shape;23177;p8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8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8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8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8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8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8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4" name="Google Shape;23184;p8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5" name="Google Shape;23185;p8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6" name="Google Shape;23186;p82"/>
          <p:cNvGrpSpPr/>
          <p:nvPr/>
        </p:nvGrpSpPr>
        <p:grpSpPr>
          <a:xfrm>
            <a:off x="7042995" y="2489463"/>
            <a:ext cx="364441" cy="256225"/>
            <a:chOff x="7042995" y="2489463"/>
            <a:chExt cx="364441" cy="256225"/>
          </a:xfrm>
        </p:grpSpPr>
        <p:sp>
          <p:nvSpPr>
            <p:cNvPr id="23187" name="Google Shape;23187;p8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8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8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8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8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8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8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8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8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6" name="Google Shape;23196;p82"/>
          <p:cNvGrpSpPr/>
          <p:nvPr/>
        </p:nvGrpSpPr>
        <p:grpSpPr>
          <a:xfrm>
            <a:off x="7517172" y="2437007"/>
            <a:ext cx="364284" cy="361243"/>
            <a:chOff x="7517172" y="2437007"/>
            <a:chExt cx="364284" cy="361243"/>
          </a:xfrm>
        </p:grpSpPr>
        <p:sp>
          <p:nvSpPr>
            <p:cNvPr id="23197" name="Google Shape;23197;p8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8" name="Google Shape;23198;p8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8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8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8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8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8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8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8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8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8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8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8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0" name="Google Shape;23210;p8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1" name="Google Shape;23211;p8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8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8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8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8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8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8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8" name="Google Shape;23218;p82"/>
          <p:cNvGrpSpPr/>
          <p:nvPr/>
        </p:nvGrpSpPr>
        <p:grpSpPr>
          <a:xfrm>
            <a:off x="8006475" y="2436954"/>
            <a:ext cx="335290" cy="361321"/>
            <a:chOff x="8006475" y="2436954"/>
            <a:chExt cx="335290" cy="361321"/>
          </a:xfrm>
        </p:grpSpPr>
        <p:sp>
          <p:nvSpPr>
            <p:cNvPr id="23219" name="Google Shape;23219;p8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8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8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8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3" name="Google Shape;23223;p8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4" name="Google Shape;23224;p8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8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8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8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8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8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8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8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8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8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8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8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6" name="Google Shape;23236;p8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7" name="Google Shape;23237;p8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8" name="Google Shape;23238;p82"/>
          <p:cNvGrpSpPr/>
          <p:nvPr/>
        </p:nvGrpSpPr>
        <p:grpSpPr>
          <a:xfrm>
            <a:off x="5596661" y="2909139"/>
            <a:ext cx="394326" cy="349682"/>
            <a:chOff x="5596661" y="2909139"/>
            <a:chExt cx="394326" cy="349682"/>
          </a:xfrm>
        </p:grpSpPr>
        <p:sp>
          <p:nvSpPr>
            <p:cNvPr id="23239" name="Google Shape;23239;p8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8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8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8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8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8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8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8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8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8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9" name="Google Shape;23249;p8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0" name="Google Shape;23250;p8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8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8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8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8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5" name="Google Shape;23255;p82"/>
          <p:cNvGrpSpPr/>
          <p:nvPr/>
        </p:nvGrpSpPr>
        <p:grpSpPr>
          <a:xfrm>
            <a:off x="874658" y="2914408"/>
            <a:ext cx="356891" cy="335709"/>
            <a:chOff x="874658" y="2914408"/>
            <a:chExt cx="356891" cy="335709"/>
          </a:xfrm>
        </p:grpSpPr>
        <p:sp>
          <p:nvSpPr>
            <p:cNvPr id="23256" name="Google Shape;23256;p8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8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8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8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8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8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2" name="Google Shape;23262;p8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3" name="Google Shape;23263;p8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8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8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8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8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8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8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8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8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8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8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8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5" name="Google Shape;23275;p8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6" name="Google Shape;23276;p82"/>
          <p:cNvGrpSpPr/>
          <p:nvPr/>
        </p:nvGrpSpPr>
        <p:grpSpPr>
          <a:xfrm>
            <a:off x="4230912" y="2929193"/>
            <a:ext cx="308813" cy="306165"/>
            <a:chOff x="4230912" y="2929193"/>
            <a:chExt cx="308813" cy="306165"/>
          </a:xfrm>
        </p:grpSpPr>
        <p:sp>
          <p:nvSpPr>
            <p:cNvPr id="23277" name="Google Shape;23277;p8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8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8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8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8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8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8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8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8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8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8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8" name="Google Shape;23288;p8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9" name="Google Shape;23289;p8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8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8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2" name="Google Shape;23292;p82"/>
          <p:cNvGrpSpPr/>
          <p:nvPr/>
        </p:nvGrpSpPr>
        <p:grpSpPr>
          <a:xfrm>
            <a:off x="4627886" y="3401089"/>
            <a:ext cx="409111" cy="267944"/>
            <a:chOff x="4627886" y="3401089"/>
            <a:chExt cx="409111" cy="267944"/>
          </a:xfrm>
        </p:grpSpPr>
        <p:sp>
          <p:nvSpPr>
            <p:cNvPr id="23293" name="Google Shape;23293;p8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8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8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8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8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8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8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8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1" name="Google Shape;23301;p8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2" name="Google Shape;23302;p8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8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4" name="Google Shape;23304;p82"/>
          <p:cNvGrpSpPr/>
          <p:nvPr/>
        </p:nvGrpSpPr>
        <p:grpSpPr>
          <a:xfrm>
            <a:off x="4652476" y="2898915"/>
            <a:ext cx="386016" cy="384495"/>
            <a:chOff x="4652476" y="2898915"/>
            <a:chExt cx="386016" cy="384495"/>
          </a:xfrm>
        </p:grpSpPr>
        <p:sp>
          <p:nvSpPr>
            <p:cNvPr id="23305" name="Google Shape;23305;p8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8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8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8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8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8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8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8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8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82"/>
          <p:cNvGrpSpPr/>
          <p:nvPr/>
        </p:nvGrpSpPr>
        <p:grpSpPr>
          <a:xfrm>
            <a:off x="5156931" y="2922194"/>
            <a:ext cx="324699" cy="347611"/>
            <a:chOff x="5156931" y="2922194"/>
            <a:chExt cx="324699" cy="347611"/>
          </a:xfrm>
        </p:grpSpPr>
        <p:sp>
          <p:nvSpPr>
            <p:cNvPr id="23315" name="Google Shape;23315;p8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8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8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8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8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8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8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8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8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8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8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8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7" name="Google Shape;23327;p8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8" name="Google Shape;23328;p8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8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8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1" name="Google Shape;23331;p82"/>
          <p:cNvGrpSpPr/>
          <p:nvPr/>
        </p:nvGrpSpPr>
        <p:grpSpPr>
          <a:xfrm>
            <a:off x="6086331" y="2905337"/>
            <a:ext cx="364441" cy="364834"/>
            <a:chOff x="6086331" y="2905337"/>
            <a:chExt cx="364441" cy="364834"/>
          </a:xfrm>
        </p:grpSpPr>
        <p:sp>
          <p:nvSpPr>
            <p:cNvPr id="23332" name="Google Shape;23332;p8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8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8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8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8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8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8" name="Google Shape;23338;p82"/>
          <p:cNvGrpSpPr/>
          <p:nvPr/>
        </p:nvGrpSpPr>
        <p:grpSpPr>
          <a:xfrm>
            <a:off x="6554059" y="2907251"/>
            <a:ext cx="377706" cy="377680"/>
            <a:chOff x="6554059" y="2907251"/>
            <a:chExt cx="377706" cy="377680"/>
          </a:xfrm>
        </p:grpSpPr>
        <p:sp>
          <p:nvSpPr>
            <p:cNvPr id="23339" name="Google Shape;23339;p8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0" name="Google Shape;23340;p8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1" name="Google Shape;23341;p8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8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8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8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8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8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8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8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8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8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8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8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3" name="Google Shape;23353;p8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4" name="Google Shape;23354;p8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8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8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8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8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8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0" name="Google Shape;23360;p82"/>
          <p:cNvGrpSpPr/>
          <p:nvPr/>
        </p:nvGrpSpPr>
        <p:grpSpPr>
          <a:xfrm>
            <a:off x="7491796" y="2945446"/>
            <a:ext cx="400801" cy="317542"/>
            <a:chOff x="7491796" y="2945446"/>
            <a:chExt cx="400801" cy="317542"/>
          </a:xfrm>
        </p:grpSpPr>
        <p:sp>
          <p:nvSpPr>
            <p:cNvPr id="23361" name="Google Shape;23361;p8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8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8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8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8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6" name="Google Shape;23366;p8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7" name="Google Shape;23367;p8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8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8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8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8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8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8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8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8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8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8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8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9" name="Google Shape;23379;p8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0" name="Google Shape;23380;p8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8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8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3" name="Google Shape;23383;p82"/>
          <p:cNvGrpSpPr/>
          <p:nvPr/>
        </p:nvGrpSpPr>
        <p:grpSpPr>
          <a:xfrm>
            <a:off x="7045643" y="2907723"/>
            <a:ext cx="345304" cy="365857"/>
            <a:chOff x="7045643" y="2907723"/>
            <a:chExt cx="345304" cy="365857"/>
          </a:xfrm>
        </p:grpSpPr>
        <p:sp>
          <p:nvSpPr>
            <p:cNvPr id="23384" name="Google Shape;23384;p8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8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8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8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8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8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8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8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2" name="Google Shape;23392;p8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3" name="Google Shape;23393;p8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8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8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8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8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8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8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8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8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8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3" name="Google Shape;23403;p82"/>
          <p:cNvGrpSpPr/>
          <p:nvPr/>
        </p:nvGrpSpPr>
        <p:grpSpPr>
          <a:xfrm>
            <a:off x="7992843" y="2907251"/>
            <a:ext cx="347794" cy="366328"/>
            <a:chOff x="7992843" y="2907251"/>
            <a:chExt cx="347794" cy="366328"/>
          </a:xfrm>
        </p:grpSpPr>
        <p:sp>
          <p:nvSpPr>
            <p:cNvPr id="23404" name="Google Shape;23404;p8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5" name="Google Shape;23405;p8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6" name="Google Shape;23406;p8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8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8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8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8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8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8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8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8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8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8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8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8" name="Google Shape;23418;p8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9" name="Google Shape;23419;p8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8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8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8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8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8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8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8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8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8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8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8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1" name="Google Shape;23431;p8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2" name="Google Shape;23432;p8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8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8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8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8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7" name="Google Shape;23437;p82"/>
          <p:cNvGrpSpPr/>
          <p:nvPr/>
        </p:nvGrpSpPr>
        <p:grpSpPr>
          <a:xfrm>
            <a:off x="873898" y="1512377"/>
            <a:ext cx="398127" cy="353457"/>
            <a:chOff x="873898" y="1512377"/>
            <a:chExt cx="398127" cy="353457"/>
          </a:xfrm>
        </p:grpSpPr>
        <p:sp>
          <p:nvSpPr>
            <p:cNvPr id="23438" name="Google Shape;23438;p8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8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8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8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8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8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4" name="Google Shape;23444;p8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5" name="Google Shape;23445;p8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8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8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8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8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8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8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8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8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8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8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8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82"/>
          <p:cNvGrpSpPr/>
          <p:nvPr/>
        </p:nvGrpSpPr>
        <p:grpSpPr>
          <a:xfrm>
            <a:off x="1424125" y="1515680"/>
            <a:ext cx="246762" cy="347139"/>
            <a:chOff x="1424125" y="1515680"/>
            <a:chExt cx="246762" cy="347139"/>
          </a:xfrm>
        </p:grpSpPr>
        <p:sp>
          <p:nvSpPr>
            <p:cNvPr id="23458" name="Google Shape;23458;p8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8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8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8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8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8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8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8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8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8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8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8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0" name="Google Shape;23470;p8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1" name="Google Shape;23471;p8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8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8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8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8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8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8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8" name="Google Shape;23478;p82"/>
          <p:cNvGrpSpPr/>
          <p:nvPr/>
        </p:nvGrpSpPr>
        <p:grpSpPr>
          <a:xfrm>
            <a:off x="2319498" y="1512744"/>
            <a:ext cx="352697" cy="352723"/>
            <a:chOff x="2319498" y="1512744"/>
            <a:chExt cx="352697" cy="352723"/>
          </a:xfrm>
        </p:grpSpPr>
        <p:sp>
          <p:nvSpPr>
            <p:cNvPr id="23479" name="Google Shape;23479;p8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8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8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8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3" name="Google Shape;23483;p8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4" name="Google Shape;23484;p8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8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8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8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8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8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8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8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8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8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8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8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6" name="Google Shape;23496;p8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7" name="Google Shape;23497;p8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8" name="Google Shape;23498;p82"/>
          <p:cNvGrpSpPr/>
          <p:nvPr/>
        </p:nvGrpSpPr>
        <p:grpSpPr>
          <a:xfrm>
            <a:off x="4236601" y="1512666"/>
            <a:ext cx="312981" cy="352697"/>
            <a:chOff x="4236601" y="1512666"/>
            <a:chExt cx="312981" cy="352697"/>
          </a:xfrm>
        </p:grpSpPr>
        <p:sp>
          <p:nvSpPr>
            <p:cNvPr id="23499" name="Google Shape;23499;p8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8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8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8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8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8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8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8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8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8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9" name="Google Shape;23509;p8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0" name="Google Shape;23510;p8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8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8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3" name="Google Shape;23513;p82"/>
          <p:cNvGrpSpPr/>
          <p:nvPr/>
        </p:nvGrpSpPr>
        <p:grpSpPr>
          <a:xfrm>
            <a:off x="849675" y="3347716"/>
            <a:ext cx="346300" cy="375818"/>
            <a:chOff x="849675" y="3347716"/>
            <a:chExt cx="346300" cy="375818"/>
          </a:xfrm>
        </p:grpSpPr>
        <p:sp>
          <p:nvSpPr>
            <p:cNvPr id="23514" name="Google Shape;23514;p8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8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8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8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8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8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8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8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2" name="Google Shape;23522;p8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3" name="Google Shape;23523;p8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8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8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8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8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8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8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8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1" name="Google Shape;23531;p82"/>
          <p:cNvGrpSpPr/>
          <p:nvPr/>
        </p:nvGrpSpPr>
        <p:grpSpPr>
          <a:xfrm>
            <a:off x="1324219" y="3399202"/>
            <a:ext cx="376578" cy="272846"/>
            <a:chOff x="1324219" y="3399202"/>
            <a:chExt cx="376578" cy="272846"/>
          </a:xfrm>
        </p:grpSpPr>
        <p:sp>
          <p:nvSpPr>
            <p:cNvPr id="23532" name="Google Shape;23532;p8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8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8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5" name="Google Shape;23535;p8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6" name="Google Shape;23536;p8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8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8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8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8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8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8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8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8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8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8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8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8" name="Google Shape;23548;p8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9" name="Google Shape;23549;p8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8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8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8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8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8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8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8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8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8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8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8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1" name="Google Shape;23561;p8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2" name="Google Shape;23562;p8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8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8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5" name="Google Shape;23565;p82"/>
          <p:cNvGrpSpPr/>
          <p:nvPr/>
        </p:nvGrpSpPr>
        <p:grpSpPr>
          <a:xfrm>
            <a:off x="1798763" y="3395401"/>
            <a:ext cx="376185" cy="280448"/>
            <a:chOff x="1798763" y="3395401"/>
            <a:chExt cx="376185" cy="280448"/>
          </a:xfrm>
        </p:grpSpPr>
        <p:sp>
          <p:nvSpPr>
            <p:cNvPr id="23566" name="Google Shape;23566;p8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8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8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8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8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8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8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8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4" name="Google Shape;23574;p8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5" name="Google Shape;23575;p8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8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8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8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8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8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8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8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8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8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8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8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7" name="Google Shape;23587;p8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8" name="Google Shape;23588;p8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8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8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8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8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8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8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8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8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7" name="Google Shape;23597;p82"/>
          <p:cNvGrpSpPr/>
          <p:nvPr/>
        </p:nvGrpSpPr>
        <p:grpSpPr>
          <a:xfrm>
            <a:off x="2273307" y="3378754"/>
            <a:ext cx="375818" cy="313374"/>
            <a:chOff x="2273307" y="3378754"/>
            <a:chExt cx="375818" cy="313374"/>
          </a:xfrm>
        </p:grpSpPr>
        <p:sp>
          <p:nvSpPr>
            <p:cNvPr id="23598" name="Google Shape;23598;p8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8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0" name="Google Shape;23600;p8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1" name="Google Shape;23601;p8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8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8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8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8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8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8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8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8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8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8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8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3" name="Google Shape;23613;p8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4" name="Google Shape;23614;p8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8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8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8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8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8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8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8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8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8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8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8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8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8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8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8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8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8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8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8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8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8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8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8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8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8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8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8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8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8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8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8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8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8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8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8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8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8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8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8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8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8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8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8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8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8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8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8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8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8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8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8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8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8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8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8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8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8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8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8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8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8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8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8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8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8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8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8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2" name="Google Shape;23682;p82"/>
          <p:cNvGrpSpPr/>
          <p:nvPr/>
        </p:nvGrpSpPr>
        <p:grpSpPr>
          <a:xfrm>
            <a:off x="2747484" y="3359460"/>
            <a:ext cx="377706" cy="352330"/>
            <a:chOff x="2747484" y="3359460"/>
            <a:chExt cx="377706" cy="352330"/>
          </a:xfrm>
        </p:grpSpPr>
        <p:sp>
          <p:nvSpPr>
            <p:cNvPr id="23683" name="Google Shape;23683;p8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8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8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8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8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8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8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8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8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8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8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8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8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8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8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8" name="Google Shape;23698;p82"/>
          <p:cNvGrpSpPr/>
          <p:nvPr/>
        </p:nvGrpSpPr>
        <p:grpSpPr>
          <a:xfrm>
            <a:off x="3696205" y="3371938"/>
            <a:ext cx="375792" cy="327373"/>
            <a:chOff x="3696205" y="3371938"/>
            <a:chExt cx="375792" cy="327373"/>
          </a:xfrm>
        </p:grpSpPr>
        <p:sp>
          <p:nvSpPr>
            <p:cNvPr id="23699" name="Google Shape;23699;p8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8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8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8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8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8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8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8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8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8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8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8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8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8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8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8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8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8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8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8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8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8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8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2" name="Google Shape;23722;p82"/>
          <p:cNvGrpSpPr/>
          <p:nvPr/>
        </p:nvGrpSpPr>
        <p:grpSpPr>
          <a:xfrm>
            <a:off x="6567324" y="2436849"/>
            <a:ext cx="366722" cy="342892"/>
            <a:chOff x="6567324" y="2436849"/>
            <a:chExt cx="366722" cy="342892"/>
          </a:xfrm>
        </p:grpSpPr>
        <p:sp>
          <p:nvSpPr>
            <p:cNvPr id="23723" name="Google Shape;23723;p8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8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8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8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8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8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8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8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8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8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8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8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5" name="Google Shape;23735;p82"/>
          <p:cNvGrpSpPr/>
          <p:nvPr/>
        </p:nvGrpSpPr>
        <p:grpSpPr>
          <a:xfrm>
            <a:off x="4208970" y="3361347"/>
            <a:ext cx="299349" cy="348188"/>
            <a:chOff x="4208970" y="3361347"/>
            <a:chExt cx="299349" cy="348188"/>
          </a:xfrm>
        </p:grpSpPr>
        <p:sp>
          <p:nvSpPr>
            <p:cNvPr id="23736" name="Google Shape;23736;p8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8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8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8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8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8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8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8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8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8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8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8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8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8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0" name="Google Shape;23750;p82"/>
          <p:cNvGrpSpPr/>
          <p:nvPr/>
        </p:nvGrpSpPr>
        <p:grpSpPr>
          <a:xfrm>
            <a:off x="2786833" y="1512351"/>
            <a:ext cx="366722" cy="353667"/>
            <a:chOff x="2786833" y="1512351"/>
            <a:chExt cx="366722" cy="353667"/>
          </a:xfrm>
        </p:grpSpPr>
        <p:sp>
          <p:nvSpPr>
            <p:cNvPr id="23751" name="Google Shape;23751;p8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8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8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8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8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8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8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8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8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8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8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8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8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8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8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8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8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8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9" name="Google Shape;23769;p8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0" name="Google Shape;23770;p8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1" name="Google Shape;23771;p82"/>
          <p:cNvGrpSpPr/>
          <p:nvPr/>
        </p:nvGrpSpPr>
        <p:grpSpPr>
          <a:xfrm>
            <a:off x="1845321" y="1512744"/>
            <a:ext cx="352723" cy="353090"/>
            <a:chOff x="1845321" y="1512744"/>
            <a:chExt cx="352723" cy="353090"/>
          </a:xfrm>
        </p:grpSpPr>
        <p:sp>
          <p:nvSpPr>
            <p:cNvPr id="23772" name="Google Shape;23772;p8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8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8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8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8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8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8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8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8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8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8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3" name="Google Shape;23783;p82"/>
          <p:cNvGrpSpPr/>
          <p:nvPr/>
        </p:nvGrpSpPr>
        <p:grpSpPr>
          <a:xfrm>
            <a:off x="3214452" y="3340533"/>
            <a:ext cx="392465" cy="389896"/>
            <a:chOff x="3214452" y="3340533"/>
            <a:chExt cx="392465" cy="389896"/>
          </a:xfrm>
        </p:grpSpPr>
        <p:sp>
          <p:nvSpPr>
            <p:cNvPr id="23784" name="Google Shape;23784;p8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8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8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8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8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8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8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8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8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8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8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8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8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8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8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8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8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8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8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8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8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8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8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8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8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9" name="Google Shape;23809;p82"/>
          <p:cNvGrpSpPr/>
          <p:nvPr/>
        </p:nvGrpSpPr>
        <p:grpSpPr>
          <a:xfrm>
            <a:off x="3327229" y="1499899"/>
            <a:ext cx="234650" cy="378440"/>
            <a:chOff x="3327229" y="1499899"/>
            <a:chExt cx="234650" cy="378440"/>
          </a:xfrm>
        </p:grpSpPr>
        <p:sp>
          <p:nvSpPr>
            <p:cNvPr id="23810" name="Google Shape;23810;p8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8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8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8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8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8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8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8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8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8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8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8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8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8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8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8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8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8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8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8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8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1" name="Google Shape;23831;p82"/>
          <p:cNvGrpSpPr/>
          <p:nvPr/>
        </p:nvGrpSpPr>
        <p:grpSpPr>
          <a:xfrm>
            <a:off x="3735553" y="1530151"/>
            <a:ext cx="366722" cy="317962"/>
            <a:chOff x="3735553" y="1530151"/>
            <a:chExt cx="366722" cy="317962"/>
          </a:xfrm>
        </p:grpSpPr>
        <p:sp>
          <p:nvSpPr>
            <p:cNvPr id="23832" name="Google Shape;23832;p8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8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8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8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8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8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8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8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8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8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8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8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44" name="Google Shape;23844;p82"/>
          <p:cNvGrpSpPr/>
          <p:nvPr/>
        </p:nvGrpSpPr>
        <p:grpSpPr>
          <a:xfrm>
            <a:off x="866322" y="2469775"/>
            <a:ext cx="379226" cy="322733"/>
            <a:chOff x="866322" y="2469775"/>
            <a:chExt cx="379226" cy="322733"/>
          </a:xfrm>
        </p:grpSpPr>
        <p:sp>
          <p:nvSpPr>
            <p:cNvPr id="23845" name="Google Shape;23845;p8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8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8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8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8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8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8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8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8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8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8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8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8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8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8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8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8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8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8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8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8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8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8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8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8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8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1" name="Google Shape;23871;p82"/>
          <p:cNvGrpSpPr/>
          <p:nvPr/>
        </p:nvGrpSpPr>
        <p:grpSpPr>
          <a:xfrm>
            <a:off x="1328387" y="2500814"/>
            <a:ext cx="404183" cy="289151"/>
            <a:chOff x="1328387" y="2500814"/>
            <a:chExt cx="404183" cy="289151"/>
          </a:xfrm>
        </p:grpSpPr>
        <p:sp>
          <p:nvSpPr>
            <p:cNvPr id="23872" name="Google Shape;23872;p8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8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8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8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8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8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8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8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8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8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8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8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8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8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8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8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8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8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8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8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8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8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8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8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8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8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8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8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8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1" name="Google Shape;23901;p82"/>
          <p:cNvGrpSpPr/>
          <p:nvPr/>
        </p:nvGrpSpPr>
        <p:grpSpPr>
          <a:xfrm>
            <a:off x="1821465" y="2495702"/>
            <a:ext cx="365988" cy="270801"/>
            <a:chOff x="1821465" y="2495702"/>
            <a:chExt cx="365988" cy="270801"/>
          </a:xfrm>
        </p:grpSpPr>
        <p:sp>
          <p:nvSpPr>
            <p:cNvPr id="23902" name="Google Shape;23902;p8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8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8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8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8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8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8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9" name="Google Shape;23909;p82"/>
          <p:cNvGrpSpPr/>
          <p:nvPr/>
        </p:nvGrpSpPr>
        <p:grpSpPr>
          <a:xfrm>
            <a:off x="3725723" y="2455776"/>
            <a:ext cx="354977" cy="351202"/>
            <a:chOff x="3725723" y="2455776"/>
            <a:chExt cx="354977" cy="351202"/>
          </a:xfrm>
        </p:grpSpPr>
        <p:sp>
          <p:nvSpPr>
            <p:cNvPr id="23910" name="Google Shape;23910;p8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8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8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8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8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8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8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8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8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8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8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8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8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3" name="Google Shape;23923;p82"/>
          <p:cNvGrpSpPr/>
          <p:nvPr/>
        </p:nvGrpSpPr>
        <p:grpSpPr>
          <a:xfrm>
            <a:off x="5226165" y="1977641"/>
            <a:ext cx="230482" cy="388847"/>
            <a:chOff x="5226165" y="1977641"/>
            <a:chExt cx="230482" cy="388847"/>
          </a:xfrm>
        </p:grpSpPr>
        <p:sp>
          <p:nvSpPr>
            <p:cNvPr id="23924" name="Google Shape;23924;p8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8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8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8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8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8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8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8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8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8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4" name="Google Shape;23934;p8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5" name="Google Shape;23935;p8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6" name="Google Shape;23936;p82"/>
          <p:cNvGrpSpPr/>
          <p:nvPr/>
        </p:nvGrpSpPr>
        <p:grpSpPr>
          <a:xfrm>
            <a:off x="5632602" y="2025510"/>
            <a:ext cx="370130" cy="287264"/>
            <a:chOff x="5632602" y="2025510"/>
            <a:chExt cx="370130" cy="287264"/>
          </a:xfrm>
        </p:grpSpPr>
        <p:sp>
          <p:nvSpPr>
            <p:cNvPr id="23937" name="Google Shape;23937;p8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8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8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8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8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8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8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8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8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8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8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8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8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8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8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8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8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8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5" name="Google Shape;23955;p82"/>
          <p:cNvGrpSpPr/>
          <p:nvPr/>
        </p:nvGrpSpPr>
        <p:grpSpPr>
          <a:xfrm>
            <a:off x="4212378" y="2456537"/>
            <a:ext cx="331515" cy="330021"/>
            <a:chOff x="4212378" y="2456537"/>
            <a:chExt cx="331515" cy="330021"/>
          </a:xfrm>
        </p:grpSpPr>
        <p:sp>
          <p:nvSpPr>
            <p:cNvPr id="23956" name="Google Shape;23956;p8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8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8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8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8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8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8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8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8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5" name="Google Shape;23965;p82"/>
          <p:cNvGrpSpPr/>
          <p:nvPr/>
        </p:nvGrpSpPr>
        <p:grpSpPr>
          <a:xfrm>
            <a:off x="6176013" y="1977825"/>
            <a:ext cx="235411" cy="347427"/>
            <a:chOff x="6176013" y="1977825"/>
            <a:chExt cx="235411" cy="347427"/>
          </a:xfrm>
        </p:grpSpPr>
        <p:sp>
          <p:nvSpPr>
            <p:cNvPr id="23966" name="Google Shape;23966;p8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8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8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8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8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8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8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8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8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8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8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8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8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8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8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8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8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3" name="Google Shape;23983;p82"/>
          <p:cNvGrpSpPr/>
          <p:nvPr/>
        </p:nvGrpSpPr>
        <p:grpSpPr>
          <a:xfrm>
            <a:off x="6652077" y="1977458"/>
            <a:ext cx="235778" cy="347794"/>
            <a:chOff x="6652077" y="1977458"/>
            <a:chExt cx="235778" cy="347794"/>
          </a:xfrm>
        </p:grpSpPr>
        <p:sp>
          <p:nvSpPr>
            <p:cNvPr id="23984" name="Google Shape;23984;p8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8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8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8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8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8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8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8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8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8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8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8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8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8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8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8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0" name="Google Shape;24000;p82"/>
          <p:cNvGrpSpPr/>
          <p:nvPr/>
        </p:nvGrpSpPr>
        <p:grpSpPr>
          <a:xfrm>
            <a:off x="7072513" y="1997512"/>
            <a:ext cx="394352" cy="308052"/>
            <a:chOff x="7072513" y="1997512"/>
            <a:chExt cx="394352" cy="308052"/>
          </a:xfrm>
        </p:grpSpPr>
        <p:sp>
          <p:nvSpPr>
            <p:cNvPr id="24001" name="Google Shape;24001;p8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8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8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8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8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8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8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8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8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8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8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2" name="Google Shape;24012;p82"/>
          <p:cNvGrpSpPr/>
          <p:nvPr/>
        </p:nvGrpSpPr>
        <p:grpSpPr>
          <a:xfrm>
            <a:off x="7576208" y="1977825"/>
            <a:ext cx="292533" cy="347454"/>
            <a:chOff x="7576208" y="1977825"/>
            <a:chExt cx="292533" cy="347454"/>
          </a:xfrm>
        </p:grpSpPr>
        <p:sp>
          <p:nvSpPr>
            <p:cNvPr id="24013" name="Google Shape;24013;p8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8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8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8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8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8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8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8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8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8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8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8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8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6" name="Google Shape;24026;p82"/>
          <p:cNvGrpSpPr/>
          <p:nvPr/>
        </p:nvGrpSpPr>
        <p:grpSpPr>
          <a:xfrm>
            <a:off x="8023882" y="1977458"/>
            <a:ext cx="320557" cy="347794"/>
            <a:chOff x="8023882" y="1977458"/>
            <a:chExt cx="320557" cy="347794"/>
          </a:xfrm>
        </p:grpSpPr>
        <p:sp>
          <p:nvSpPr>
            <p:cNvPr id="24027" name="Google Shape;24027;p8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8" name="Google Shape;24028;p8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9" name="Google Shape;24029;p8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8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8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8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8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8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8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8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8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8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8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8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8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8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8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8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8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8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8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8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8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8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8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8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8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8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8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8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8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8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8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8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8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8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8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8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8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8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7" name="Google Shape;24067;p82"/>
          <p:cNvGrpSpPr/>
          <p:nvPr/>
        </p:nvGrpSpPr>
        <p:grpSpPr>
          <a:xfrm>
            <a:off x="5627674" y="2444819"/>
            <a:ext cx="345147" cy="342630"/>
            <a:chOff x="5627674" y="2444819"/>
            <a:chExt cx="345147" cy="342630"/>
          </a:xfrm>
        </p:grpSpPr>
        <p:sp>
          <p:nvSpPr>
            <p:cNvPr id="24068" name="Google Shape;24068;p8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8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8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8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8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3" name="Google Shape;24073;p82"/>
          <p:cNvGrpSpPr/>
          <p:nvPr/>
        </p:nvGrpSpPr>
        <p:grpSpPr>
          <a:xfrm>
            <a:off x="4653996" y="2440257"/>
            <a:ext cx="396607" cy="348555"/>
            <a:chOff x="4653996" y="2440257"/>
            <a:chExt cx="396607" cy="348555"/>
          </a:xfrm>
        </p:grpSpPr>
        <p:sp>
          <p:nvSpPr>
            <p:cNvPr id="24074" name="Google Shape;24074;p8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8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8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8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8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8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8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8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8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8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8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8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8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8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8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8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8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8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2" name="Google Shape;24092;p82"/>
          <p:cNvGrpSpPr/>
          <p:nvPr/>
        </p:nvGrpSpPr>
        <p:grpSpPr>
          <a:xfrm>
            <a:off x="1854391" y="2895140"/>
            <a:ext cx="301630" cy="374272"/>
            <a:chOff x="1854391" y="2895140"/>
            <a:chExt cx="301630" cy="374272"/>
          </a:xfrm>
        </p:grpSpPr>
        <p:sp>
          <p:nvSpPr>
            <p:cNvPr id="24093" name="Google Shape;24093;p8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8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8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8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8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8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8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8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8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8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8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8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8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8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8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8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8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8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8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8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8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8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8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8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8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8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8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8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8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2" name="Google Shape;24122;p8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3" name="Google Shape;24123;p8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8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8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8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8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8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8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8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8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8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8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8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8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8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8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8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8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8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8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2" name="Google Shape;24142;p82"/>
          <p:cNvGrpSpPr/>
          <p:nvPr/>
        </p:nvGrpSpPr>
        <p:grpSpPr>
          <a:xfrm>
            <a:off x="5172817" y="2438370"/>
            <a:ext cx="289518" cy="357651"/>
            <a:chOff x="5172817" y="2438370"/>
            <a:chExt cx="289518" cy="357651"/>
          </a:xfrm>
        </p:grpSpPr>
        <p:sp>
          <p:nvSpPr>
            <p:cNvPr id="24143" name="Google Shape;24143;p8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8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8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8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8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8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8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8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8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8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8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4" name="Google Shape;24154;p82"/>
          <p:cNvGrpSpPr/>
          <p:nvPr/>
        </p:nvGrpSpPr>
        <p:grpSpPr>
          <a:xfrm>
            <a:off x="3234506" y="2484534"/>
            <a:ext cx="388297" cy="293320"/>
            <a:chOff x="3234506" y="2484534"/>
            <a:chExt cx="388297" cy="293320"/>
          </a:xfrm>
        </p:grpSpPr>
        <p:sp>
          <p:nvSpPr>
            <p:cNvPr id="24155" name="Google Shape;24155;p8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8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8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8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8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8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8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8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8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8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8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8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8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8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8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8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1" name="Google Shape;24171;p82"/>
          <p:cNvGrpSpPr/>
          <p:nvPr/>
        </p:nvGrpSpPr>
        <p:grpSpPr>
          <a:xfrm>
            <a:off x="6065149" y="3367036"/>
            <a:ext cx="362553" cy="356498"/>
            <a:chOff x="6065149" y="3367036"/>
            <a:chExt cx="362553" cy="356498"/>
          </a:xfrm>
        </p:grpSpPr>
        <p:sp>
          <p:nvSpPr>
            <p:cNvPr id="24172" name="Google Shape;24172;p8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8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8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8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8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7" name="Google Shape;24177;p82"/>
          <p:cNvGrpSpPr/>
          <p:nvPr/>
        </p:nvGrpSpPr>
        <p:grpSpPr>
          <a:xfrm>
            <a:off x="2866317" y="3817357"/>
            <a:ext cx="362920" cy="356865"/>
            <a:chOff x="2866317" y="3817357"/>
            <a:chExt cx="362920" cy="356865"/>
          </a:xfrm>
        </p:grpSpPr>
        <p:sp>
          <p:nvSpPr>
            <p:cNvPr id="24178" name="Google Shape;24178;p8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8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8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1" name="Google Shape;24181;p82"/>
          <p:cNvGrpSpPr/>
          <p:nvPr/>
        </p:nvGrpSpPr>
        <p:grpSpPr>
          <a:xfrm>
            <a:off x="6540821" y="3367036"/>
            <a:ext cx="362553" cy="356498"/>
            <a:chOff x="6540821" y="3367036"/>
            <a:chExt cx="362553" cy="356498"/>
          </a:xfrm>
        </p:grpSpPr>
        <p:sp>
          <p:nvSpPr>
            <p:cNvPr id="24182" name="Google Shape;24182;p8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8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8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8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8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8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8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9" name="Google Shape;24189;p82"/>
          <p:cNvGrpSpPr/>
          <p:nvPr/>
        </p:nvGrpSpPr>
        <p:grpSpPr>
          <a:xfrm>
            <a:off x="2302458" y="2474704"/>
            <a:ext cx="354479" cy="312561"/>
            <a:chOff x="2302458" y="2474704"/>
            <a:chExt cx="354479" cy="312561"/>
          </a:xfrm>
        </p:grpSpPr>
        <p:sp>
          <p:nvSpPr>
            <p:cNvPr id="24190" name="Google Shape;24190;p8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8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8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8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8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8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8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8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8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8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8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8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2" name="Google Shape;24202;p82"/>
          <p:cNvGrpSpPr/>
          <p:nvPr/>
        </p:nvGrpSpPr>
        <p:grpSpPr>
          <a:xfrm>
            <a:off x="2831110" y="2442538"/>
            <a:ext cx="246002" cy="348922"/>
            <a:chOff x="2831110" y="2442538"/>
            <a:chExt cx="246002" cy="348922"/>
          </a:xfrm>
        </p:grpSpPr>
        <p:sp>
          <p:nvSpPr>
            <p:cNvPr id="24203" name="Google Shape;24203;p8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8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8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8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8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8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8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8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8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8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8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8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8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8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7" name="Google Shape;24217;p82"/>
          <p:cNvGrpSpPr/>
          <p:nvPr/>
        </p:nvGrpSpPr>
        <p:grpSpPr>
          <a:xfrm>
            <a:off x="3314750" y="3817357"/>
            <a:ext cx="362920" cy="356865"/>
            <a:chOff x="3314750" y="3817357"/>
            <a:chExt cx="362920" cy="356865"/>
          </a:xfrm>
        </p:grpSpPr>
        <p:sp>
          <p:nvSpPr>
            <p:cNvPr id="24218" name="Google Shape;24218;p8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8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8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8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8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3" name="Google Shape;24223;p82"/>
          <p:cNvGrpSpPr/>
          <p:nvPr/>
        </p:nvGrpSpPr>
        <p:grpSpPr>
          <a:xfrm>
            <a:off x="7016492" y="3367036"/>
            <a:ext cx="362947" cy="356498"/>
            <a:chOff x="7016492" y="3367036"/>
            <a:chExt cx="362947" cy="356498"/>
          </a:xfrm>
        </p:grpSpPr>
        <p:sp>
          <p:nvSpPr>
            <p:cNvPr id="24224" name="Google Shape;24224;p8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8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8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8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8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8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0" name="Google Shape;24230;p82"/>
          <p:cNvGrpSpPr/>
          <p:nvPr/>
        </p:nvGrpSpPr>
        <p:grpSpPr>
          <a:xfrm>
            <a:off x="3763184" y="3817357"/>
            <a:ext cx="363314" cy="356576"/>
            <a:chOff x="3763184" y="3817357"/>
            <a:chExt cx="363314" cy="356576"/>
          </a:xfrm>
        </p:grpSpPr>
        <p:sp>
          <p:nvSpPr>
            <p:cNvPr id="24231" name="Google Shape;24231;p8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8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8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8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8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6" name="Google Shape;24236;p82"/>
          <p:cNvGrpSpPr/>
          <p:nvPr/>
        </p:nvGrpSpPr>
        <p:grpSpPr>
          <a:xfrm>
            <a:off x="5108852" y="3817357"/>
            <a:ext cx="362947" cy="356576"/>
            <a:chOff x="5108852" y="3817357"/>
            <a:chExt cx="362947" cy="356576"/>
          </a:xfrm>
        </p:grpSpPr>
        <p:sp>
          <p:nvSpPr>
            <p:cNvPr id="24237" name="Google Shape;24237;p8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8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8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8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1" name="Google Shape;24241;p82"/>
          <p:cNvGrpSpPr/>
          <p:nvPr/>
        </p:nvGrpSpPr>
        <p:grpSpPr>
          <a:xfrm>
            <a:off x="6005720" y="3817357"/>
            <a:ext cx="362947" cy="356576"/>
            <a:chOff x="6005720" y="3817357"/>
            <a:chExt cx="362947" cy="356576"/>
          </a:xfrm>
        </p:grpSpPr>
        <p:sp>
          <p:nvSpPr>
            <p:cNvPr id="24242" name="Google Shape;24242;p8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8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8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8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6" name="Google Shape;24246;p82"/>
          <p:cNvGrpSpPr/>
          <p:nvPr/>
        </p:nvGrpSpPr>
        <p:grpSpPr>
          <a:xfrm>
            <a:off x="5589452" y="3367036"/>
            <a:ext cx="362580" cy="356498"/>
            <a:chOff x="5589452" y="3367036"/>
            <a:chExt cx="362580" cy="356498"/>
          </a:xfrm>
        </p:grpSpPr>
        <p:sp>
          <p:nvSpPr>
            <p:cNvPr id="24247" name="Google Shape;24247;p8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8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8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0" name="Google Shape;24250;p82"/>
          <p:cNvGrpSpPr/>
          <p:nvPr/>
        </p:nvGrpSpPr>
        <p:grpSpPr>
          <a:xfrm>
            <a:off x="4211985" y="3817357"/>
            <a:ext cx="362947" cy="356576"/>
            <a:chOff x="4211985" y="3817357"/>
            <a:chExt cx="362947" cy="356576"/>
          </a:xfrm>
        </p:grpSpPr>
        <p:sp>
          <p:nvSpPr>
            <p:cNvPr id="24251" name="Google Shape;24251;p8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8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8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4" name="Google Shape;24254;p82"/>
          <p:cNvGrpSpPr/>
          <p:nvPr/>
        </p:nvGrpSpPr>
        <p:grpSpPr>
          <a:xfrm>
            <a:off x="4660419" y="3817357"/>
            <a:ext cx="362947" cy="356576"/>
            <a:chOff x="4660419" y="3817357"/>
            <a:chExt cx="362947" cy="356576"/>
          </a:xfrm>
        </p:grpSpPr>
        <p:sp>
          <p:nvSpPr>
            <p:cNvPr id="24255" name="Google Shape;24255;p8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8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8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8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8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0" name="Google Shape;24260;p82"/>
          <p:cNvGrpSpPr/>
          <p:nvPr/>
        </p:nvGrpSpPr>
        <p:grpSpPr>
          <a:xfrm>
            <a:off x="5557286" y="3817357"/>
            <a:ext cx="362947" cy="356576"/>
            <a:chOff x="5557286" y="3817357"/>
            <a:chExt cx="362947" cy="356576"/>
          </a:xfrm>
        </p:grpSpPr>
        <p:sp>
          <p:nvSpPr>
            <p:cNvPr id="24261" name="Google Shape;24261;p8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8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8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8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5" name="Google Shape;24265;p82"/>
          <p:cNvGrpSpPr/>
          <p:nvPr/>
        </p:nvGrpSpPr>
        <p:grpSpPr>
          <a:xfrm>
            <a:off x="7488021" y="3362475"/>
            <a:ext cx="372017" cy="365621"/>
            <a:chOff x="7488021" y="3362475"/>
            <a:chExt cx="372017" cy="365621"/>
          </a:xfrm>
        </p:grpSpPr>
        <p:sp>
          <p:nvSpPr>
            <p:cNvPr id="24266" name="Google Shape;24266;p8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8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8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8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8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8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8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8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8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8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6" name="Google Shape;24276;p82"/>
          <p:cNvGrpSpPr/>
          <p:nvPr/>
        </p:nvGrpSpPr>
        <p:grpSpPr>
          <a:xfrm>
            <a:off x="5113781" y="3367036"/>
            <a:ext cx="362553" cy="356498"/>
            <a:chOff x="5113781" y="3367036"/>
            <a:chExt cx="362553" cy="356498"/>
          </a:xfrm>
        </p:grpSpPr>
        <p:sp>
          <p:nvSpPr>
            <p:cNvPr id="24277" name="Google Shape;24277;p8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8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79" name="Google Shape;24279;p8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80" name="Google Shape;24280;p82"/>
          <p:cNvGrpSpPr/>
          <p:nvPr/>
        </p:nvGrpSpPr>
        <p:grpSpPr>
          <a:xfrm>
            <a:off x="7968621" y="3365489"/>
            <a:ext cx="375818" cy="357651"/>
            <a:chOff x="7968621" y="3365489"/>
            <a:chExt cx="375818" cy="357651"/>
          </a:xfrm>
        </p:grpSpPr>
        <p:sp>
          <p:nvSpPr>
            <p:cNvPr id="24281" name="Google Shape;24281;p8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8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8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8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8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8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7" name="Google Shape;24287;p8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8" name="Google Shape;24288;p8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9" name="Google Shape;24289;p8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8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8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8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59"/>
        <p:cNvGrpSpPr/>
        <p:nvPr/>
      </p:nvGrpSpPr>
      <p:grpSpPr>
        <a:xfrm>
          <a:off x="0" y="0"/>
          <a:ext cx="0" cy="0"/>
          <a:chOff x="0" y="0"/>
          <a:chExt cx="0" cy="0"/>
        </a:xfrm>
      </p:grpSpPr>
      <p:sp>
        <p:nvSpPr>
          <p:cNvPr id="4560" name="Google Shape;4560;p37"/>
          <p:cNvSpPr/>
          <p:nvPr/>
        </p:nvSpPr>
        <p:spPr>
          <a:xfrm>
            <a:off x="3291880" y="1271250"/>
            <a:ext cx="5186400" cy="2762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7"/>
          <p:cNvSpPr txBox="1">
            <a:spLocks noGrp="1"/>
          </p:cNvSpPr>
          <p:nvPr>
            <p:ph type="title"/>
          </p:nvPr>
        </p:nvSpPr>
        <p:spPr>
          <a:xfrm>
            <a:off x="3593230" y="3208125"/>
            <a:ext cx="4583700" cy="303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—SOMEONE FAMOUS</a:t>
            </a:r>
            <a:endParaRPr/>
          </a:p>
        </p:txBody>
      </p:sp>
      <p:sp>
        <p:nvSpPr>
          <p:cNvPr id="4562" name="Google Shape;4562;p37"/>
          <p:cNvSpPr txBox="1">
            <a:spLocks noGrp="1"/>
          </p:cNvSpPr>
          <p:nvPr>
            <p:ph type="subTitle" idx="1"/>
          </p:nvPr>
        </p:nvSpPr>
        <p:spPr>
          <a:xfrm>
            <a:off x="3593230" y="1792600"/>
            <a:ext cx="4583700" cy="1415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4563" name="Google Shape;4563;p37"/>
          <p:cNvGrpSpPr/>
          <p:nvPr/>
        </p:nvGrpSpPr>
        <p:grpSpPr>
          <a:xfrm>
            <a:off x="1156854" y="2139440"/>
            <a:ext cx="2057261" cy="2840140"/>
            <a:chOff x="1617925" y="1070100"/>
            <a:chExt cx="2372850" cy="3275825"/>
          </a:xfrm>
        </p:grpSpPr>
        <p:sp>
          <p:nvSpPr>
            <p:cNvPr id="4564" name="Google Shape;4564;p37"/>
            <p:cNvSpPr/>
            <p:nvPr/>
          </p:nvSpPr>
          <p:spPr>
            <a:xfrm>
              <a:off x="1954400" y="4115950"/>
              <a:ext cx="1501925" cy="229975"/>
            </a:xfrm>
            <a:custGeom>
              <a:avLst/>
              <a:gdLst/>
              <a:ahLst/>
              <a:cxnLst/>
              <a:rect l="l" t="t" r="r" b="b"/>
              <a:pathLst>
                <a:path w="60077" h="9199" extrusionOk="0">
                  <a:moveTo>
                    <a:pt x="30026" y="1"/>
                  </a:moveTo>
                  <a:cubicBezTo>
                    <a:pt x="13459" y="1"/>
                    <a:pt x="1" y="2056"/>
                    <a:pt x="1" y="4587"/>
                  </a:cubicBezTo>
                  <a:cubicBezTo>
                    <a:pt x="1" y="7118"/>
                    <a:pt x="13459" y="9199"/>
                    <a:pt x="30026" y="9199"/>
                  </a:cubicBezTo>
                  <a:cubicBezTo>
                    <a:pt x="46617" y="9199"/>
                    <a:pt x="60076" y="7118"/>
                    <a:pt x="60076" y="4587"/>
                  </a:cubicBezTo>
                  <a:cubicBezTo>
                    <a:pt x="60076" y="2056"/>
                    <a:pt x="46617" y="1"/>
                    <a:pt x="30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7"/>
            <p:cNvSpPr/>
            <p:nvPr/>
          </p:nvSpPr>
          <p:spPr>
            <a:xfrm>
              <a:off x="3178100" y="2678600"/>
              <a:ext cx="665425" cy="559550"/>
            </a:xfrm>
            <a:custGeom>
              <a:avLst/>
              <a:gdLst/>
              <a:ahLst/>
              <a:cxnLst/>
              <a:rect l="l" t="t" r="r" b="b"/>
              <a:pathLst>
                <a:path w="26617" h="22382" extrusionOk="0">
                  <a:moveTo>
                    <a:pt x="0" y="1"/>
                  </a:moveTo>
                  <a:lnTo>
                    <a:pt x="251" y="20201"/>
                  </a:lnTo>
                  <a:cubicBezTo>
                    <a:pt x="251" y="20201"/>
                    <a:pt x="3189" y="22381"/>
                    <a:pt x="7771" y="22381"/>
                  </a:cubicBezTo>
                  <a:cubicBezTo>
                    <a:pt x="12691" y="22381"/>
                    <a:pt x="19506" y="19869"/>
                    <a:pt x="26617" y="9449"/>
                  </a:cubicBezTo>
                  <a:cubicBezTo>
                    <a:pt x="26617" y="9449"/>
                    <a:pt x="25965" y="4988"/>
                    <a:pt x="20276" y="1554"/>
                  </a:cubicBezTo>
                  <a:cubicBezTo>
                    <a:pt x="20276" y="1554"/>
                    <a:pt x="15871" y="4073"/>
                    <a:pt x="10442" y="4073"/>
                  </a:cubicBezTo>
                  <a:cubicBezTo>
                    <a:pt x="7087" y="4073"/>
                    <a:pt x="3341" y="311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7"/>
            <p:cNvSpPr/>
            <p:nvPr/>
          </p:nvSpPr>
          <p:spPr>
            <a:xfrm>
              <a:off x="1628575" y="3540125"/>
              <a:ext cx="285750" cy="325050"/>
            </a:xfrm>
            <a:custGeom>
              <a:avLst/>
              <a:gdLst/>
              <a:ahLst/>
              <a:cxnLst/>
              <a:rect l="l" t="t" r="r" b="b"/>
              <a:pathLst>
                <a:path w="11430" h="13002" extrusionOk="0">
                  <a:moveTo>
                    <a:pt x="502" y="1"/>
                  </a:moveTo>
                  <a:cubicBezTo>
                    <a:pt x="302" y="2106"/>
                    <a:pt x="1" y="4337"/>
                    <a:pt x="452" y="6918"/>
                  </a:cubicBezTo>
                  <a:cubicBezTo>
                    <a:pt x="527" y="7545"/>
                    <a:pt x="1329" y="8998"/>
                    <a:pt x="1730" y="9475"/>
                  </a:cubicBezTo>
                  <a:cubicBezTo>
                    <a:pt x="2733" y="10728"/>
                    <a:pt x="4287" y="11881"/>
                    <a:pt x="5590" y="12633"/>
                  </a:cubicBezTo>
                  <a:cubicBezTo>
                    <a:pt x="6044" y="12886"/>
                    <a:pt x="6530" y="13002"/>
                    <a:pt x="6979" y="13002"/>
                  </a:cubicBezTo>
                  <a:cubicBezTo>
                    <a:pt x="7595" y="13002"/>
                    <a:pt x="8143" y="12784"/>
                    <a:pt x="8447" y="12407"/>
                  </a:cubicBezTo>
                  <a:cubicBezTo>
                    <a:pt x="9349" y="11354"/>
                    <a:pt x="8898" y="10552"/>
                    <a:pt x="8898" y="10552"/>
                  </a:cubicBezTo>
                  <a:lnTo>
                    <a:pt x="9249" y="9374"/>
                  </a:lnTo>
                  <a:cubicBezTo>
                    <a:pt x="9249" y="9374"/>
                    <a:pt x="9326" y="9391"/>
                    <a:pt x="9447" y="9391"/>
                  </a:cubicBezTo>
                  <a:cubicBezTo>
                    <a:pt x="9725" y="9391"/>
                    <a:pt x="10236" y="9306"/>
                    <a:pt x="10602" y="8748"/>
                  </a:cubicBezTo>
                  <a:cubicBezTo>
                    <a:pt x="11430" y="7495"/>
                    <a:pt x="11154" y="5941"/>
                    <a:pt x="9976" y="4412"/>
                  </a:cubicBezTo>
                  <a:cubicBezTo>
                    <a:pt x="8698" y="2733"/>
                    <a:pt x="8221" y="2482"/>
                    <a:pt x="8221" y="2482"/>
                  </a:cubicBezTo>
                  <a:lnTo>
                    <a:pt x="8798" y="903"/>
                  </a:lnTo>
                  <a:lnTo>
                    <a:pt x="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7"/>
            <p:cNvSpPr/>
            <p:nvPr/>
          </p:nvSpPr>
          <p:spPr>
            <a:xfrm>
              <a:off x="3710050" y="2533100"/>
              <a:ext cx="280725" cy="359825"/>
            </a:xfrm>
            <a:custGeom>
              <a:avLst/>
              <a:gdLst/>
              <a:ahLst/>
              <a:cxnLst/>
              <a:rect l="l" t="t" r="r" b="b"/>
              <a:pathLst>
                <a:path w="11229" h="14393" extrusionOk="0">
                  <a:moveTo>
                    <a:pt x="8512" y="1"/>
                  </a:moveTo>
                  <a:cubicBezTo>
                    <a:pt x="8473" y="1"/>
                    <a:pt x="8435" y="3"/>
                    <a:pt x="8397" y="6"/>
                  </a:cubicBezTo>
                  <a:cubicBezTo>
                    <a:pt x="7018" y="131"/>
                    <a:pt x="6767" y="1009"/>
                    <a:pt x="6767" y="1009"/>
                  </a:cubicBezTo>
                  <a:lnTo>
                    <a:pt x="5690" y="1585"/>
                  </a:lnTo>
                  <a:cubicBezTo>
                    <a:pt x="5690" y="1585"/>
                    <a:pt x="5344" y="1048"/>
                    <a:pt x="4603" y="1048"/>
                  </a:cubicBezTo>
                  <a:cubicBezTo>
                    <a:pt x="4497" y="1048"/>
                    <a:pt x="4383" y="1059"/>
                    <a:pt x="4261" y="1084"/>
                  </a:cubicBezTo>
                  <a:cubicBezTo>
                    <a:pt x="2808" y="1359"/>
                    <a:pt x="1905" y="2663"/>
                    <a:pt x="1655" y="4567"/>
                  </a:cubicBezTo>
                  <a:cubicBezTo>
                    <a:pt x="1379" y="6673"/>
                    <a:pt x="1529" y="7174"/>
                    <a:pt x="1529" y="7174"/>
                  </a:cubicBezTo>
                  <a:lnTo>
                    <a:pt x="0" y="7901"/>
                  </a:lnTo>
                  <a:lnTo>
                    <a:pt x="5239" y="14392"/>
                  </a:lnTo>
                  <a:cubicBezTo>
                    <a:pt x="6868" y="13039"/>
                    <a:pt x="8647" y="11685"/>
                    <a:pt x="10176" y="9530"/>
                  </a:cubicBezTo>
                  <a:cubicBezTo>
                    <a:pt x="10552" y="9054"/>
                    <a:pt x="11003" y="7450"/>
                    <a:pt x="11053" y="6823"/>
                  </a:cubicBezTo>
                  <a:cubicBezTo>
                    <a:pt x="11229" y="5244"/>
                    <a:pt x="10953" y="3314"/>
                    <a:pt x="10552" y="1861"/>
                  </a:cubicBezTo>
                  <a:cubicBezTo>
                    <a:pt x="10241" y="737"/>
                    <a:pt x="9314" y="1"/>
                    <a:pt x="8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7"/>
            <p:cNvSpPr/>
            <p:nvPr/>
          </p:nvSpPr>
          <p:spPr>
            <a:xfrm>
              <a:off x="2135475" y="3657750"/>
              <a:ext cx="537625" cy="594725"/>
            </a:xfrm>
            <a:custGeom>
              <a:avLst/>
              <a:gdLst/>
              <a:ahLst/>
              <a:cxnLst/>
              <a:rect l="l" t="t" r="r" b="b"/>
              <a:pathLst>
                <a:path w="21505" h="23789" extrusionOk="0">
                  <a:moveTo>
                    <a:pt x="3080" y="0"/>
                  </a:moveTo>
                  <a:cubicBezTo>
                    <a:pt x="1082" y="0"/>
                    <a:pt x="126" y="133"/>
                    <a:pt x="126" y="133"/>
                  </a:cubicBezTo>
                  <a:cubicBezTo>
                    <a:pt x="1" y="4814"/>
                    <a:pt x="3276" y="13896"/>
                    <a:pt x="7754" y="18513"/>
                  </a:cubicBezTo>
                  <a:lnTo>
                    <a:pt x="7754" y="18513"/>
                  </a:lnTo>
                  <a:cubicBezTo>
                    <a:pt x="5166" y="19052"/>
                    <a:pt x="3037" y="21043"/>
                    <a:pt x="3660" y="22564"/>
                  </a:cubicBezTo>
                  <a:cubicBezTo>
                    <a:pt x="4418" y="23441"/>
                    <a:pt x="6197" y="23789"/>
                    <a:pt x="8273" y="23789"/>
                  </a:cubicBezTo>
                  <a:cubicBezTo>
                    <a:pt x="12307" y="23789"/>
                    <a:pt x="17462" y="22476"/>
                    <a:pt x="18422" y="21186"/>
                  </a:cubicBezTo>
                  <a:cubicBezTo>
                    <a:pt x="16743" y="16524"/>
                    <a:pt x="18121" y="9657"/>
                    <a:pt x="21505" y="4845"/>
                  </a:cubicBezTo>
                  <a:cubicBezTo>
                    <a:pt x="21505" y="4845"/>
                    <a:pt x="16718" y="1186"/>
                    <a:pt x="11003" y="509"/>
                  </a:cubicBezTo>
                  <a:cubicBezTo>
                    <a:pt x="7488" y="107"/>
                    <a:pt x="4867" y="0"/>
                    <a:pt x="3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7"/>
            <p:cNvSpPr/>
            <p:nvPr/>
          </p:nvSpPr>
          <p:spPr>
            <a:xfrm>
              <a:off x="2743875" y="3657750"/>
              <a:ext cx="538250" cy="594725"/>
            </a:xfrm>
            <a:custGeom>
              <a:avLst/>
              <a:gdLst/>
              <a:ahLst/>
              <a:cxnLst/>
              <a:rect l="l" t="t" r="r" b="b"/>
              <a:pathLst>
                <a:path w="21530" h="23789" extrusionOk="0">
                  <a:moveTo>
                    <a:pt x="18447" y="0"/>
                  </a:moveTo>
                  <a:cubicBezTo>
                    <a:pt x="16656" y="0"/>
                    <a:pt x="14029" y="107"/>
                    <a:pt x="10502" y="509"/>
                  </a:cubicBezTo>
                  <a:cubicBezTo>
                    <a:pt x="4813" y="1186"/>
                    <a:pt x="1" y="4845"/>
                    <a:pt x="1" y="4845"/>
                  </a:cubicBezTo>
                  <a:cubicBezTo>
                    <a:pt x="3409" y="9657"/>
                    <a:pt x="4763" y="16524"/>
                    <a:pt x="3083" y="21186"/>
                  </a:cubicBezTo>
                  <a:cubicBezTo>
                    <a:pt x="4060" y="22476"/>
                    <a:pt x="9209" y="23789"/>
                    <a:pt x="13238" y="23789"/>
                  </a:cubicBezTo>
                  <a:cubicBezTo>
                    <a:pt x="15311" y="23789"/>
                    <a:pt x="17087" y="23441"/>
                    <a:pt x="17845" y="22564"/>
                  </a:cubicBezTo>
                  <a:cubicBezTo>
                    <a:pt x="18469" y="21043"/>
                    <a:pt x="16339" y="19052"/>
                    <a:pt x="13751" y="18513"/>
                  </a:cubicBezTo>
                  <a:lnTo>
                    <a:pt x="13751" y="18513"/>
                  </a:lnTo>
                  <a:cubicBezTo>
                    <a:pt x="18229" y="13896"/>
                    <a:pt x="21529" y="4814"/>
                    <a:pt x="21404" y="133"/>
                  </a:cubicBezTo>
                  <a:cubicBezTo>
                    <a:pt x="21404" y="133"/>
                    <a:pt x="20448" y="0"/>
                    <a:pt x="18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7"/>
            <p:cNvSpPr/>
            <p:nvPr/>
          </p:nvSpPr>
          <p:spPr>
            <a:xfrm>
              <a:off x="1842250" y="2566450"/>
              <a:ext cx="1552650" cy="1344050"/>
            </a:xfrm>
            <a:custGeom>
              <a:avLst/>
              <a:gdLst/>
              <a:ahLst/>
              <a:cxnLst/>
              <a:rect l="l" t="t" r="r" b="b"/>
              <a:pathLst>
                <a:path w="62106" h="53762" extrusionOk="0">
                  <a:moveTo>
                    <a:pt x="49875" y="0"/>
                  </a:moveTo>
                  <a:cubicBezTo>
                    <a:pt x="50251" y="451"/>
                    <a:pt x="48146" y="5314"/>
                    <a:pt x="31379" y="7670"/>
                  </a:cubicBezTo>
                  <a:cubicBezTo>
                    <a:pt x="29434" y="7944"/>
                    <a:pt x="27671" y="8062"/>
                    <a:pt x="26076" y="8062"/>
                  </a:cubicBezTo>
                  <a:cubicBezTo>
                    <a:pt x="16451" y="8062"/>
                    <a:pt x="12944" y="3753"/>
                    <a:pt x="12406" y="3409"/>
                  </a:cubicBezTo>
                  <a:cubicBezTo>
                    <a:pt x="0" y="28572"/>
                    <a:pt x="9048" y="45539"/>
                    <a:pt x="11379" y="48472"/>
                  </a:cubicBezTo>
                  <a:cubicBezTo>
                    <a:pt x="12605" y="50016"/>
                    <a:pt x="18791" y="53762"/>
                    <a:pt x="30737" y="53762"/>
                  </a:cubicBezTo>
                  <a:cubicBezTo>
                    <a:pt x="31975" y="53762"/>
                    <a:pt x="33275" y="53722"/>
                    <a:pt x="34637" y="53635"/>
                  </a:cubicBezTo>
                  <a:cubicBezTo>
                    <a:pt x="47595" y="52783"/>
                    <a:pt x="56968" y="48572"/>
                    <a:pt x="58597" y="45690"/>
                  </a:cubicBezTo>
                  <a:cubicBezTo>
                    <a:pt x="59900" y="43635"/>
                    <a:pt x="60803" y="37544"/>
                    <a:pt x="61329" y="31830"/>
                  </a:cubicBezTo>
                  <a:cubicBezTo>
                    <a:pt x="62106" y="23259"/>
                    <a:pt x="58948" y="10752"/>
                    <a:pt x="49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7"/>
            <p:cNvSpPr/>
            <p:nvPr/>
          </p:nvSpPr>
          <p:spPr>
            <a:xfrm>
              <a:off x="1649250" y="2646650"/>
              <a:ext cx="515700" cy="923950"/>
            </a:xfrm>
            <a:custGeom>
              <a:avLst/>
              <a:gdLst/>
              <a:ahLst/>
              <a:cxnLst/>
              <a:rect l="l" t="t" r="r" b="b"/>
              <a:pathLst>
                <a:path w="20628" h="36958" extrusionOk="0">
                  <a:moveTo>
                    <a:pt x="15465" y="0"/>
                  </a:moveTo>
                  <a:cubicBezTo>
                    <a:pt x="15465" y="0"/>
                    <a:pt x="1906" y="10853"/>
                    <a:pt x="1" y="34036"/>
                  </a:cubicBezTo>
                  <a:cubicBezTo>
                    <a:pt x="1" y="34036"/>
                    <a:pt x="2691" y="36957"/>
                    <a:pt x="8716" y="36957"/>
                  </a:cubicBezTo>
                  <a:cubicBezTo>
                    <a:pt x="8956" y="36957"/>
                    <a:pt x="9200" y="36952"/>
                    <a:pt x="9450" y="36943"/>
                  </a:cubicBezTo>
                  <a:cubicBezTo>
                    <a:pt x="9450" y="36943"/>
                    <a:pt x="14638" y="29249"/>
                    <a:pt x="18948" y="26341"/>
                  </a:cubicBezTo>
                  <a:cubicBezTo>
                    <a:pt x="18948" y="26341"/>
                    <a:pt x="20628" y="18647"/>
                    <a:pt x="20177" y="13033"/>
                  </a:cubicBezTo>
                  <a:cubicBezTo>
                    <a:pt x="19675" y="7018"/>
                    <a:pt x="15465" y="0"/>
                    <a:pt x="15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7"/>
            <p:cNvSpPr/>
            <p:nvPr/>
          </p:nvSpPr>
          <p:spPr>
            <a:xfrm>
              <a:off x="1848500" y="2616575"/>
              <a:ext cx="889150" cy="1178750"/>
            </a:xfrm>
            <a:custGeom>
              <a:avLst/>
              <a:gdLst/>
              <a:ahLst/>
              <a:cxnLst/>
              <a:rect l="l" t="t" r="r" b="b"/>
              <a:pathLst>
                <a:path w="35566" h="47150" extrusionOk="0">
                  <a:moveTo>
                    <a:pt x="6442" y="0"/>
                  </a:moveTo>
                  <a:cubicBezTo>
                    <a:pt x="6442" y="1"/>
                    <a:pt x="1" y="28923"/>
                    <a:pt x="6893" y="40828"/>
                  </a:cubicBezTo>
                  <a:cubicBezTo>
                    <a:pt x="6893" y="40828"/>
                    <a:pt x="15740" y="46742"/>
                    <a:pt x="26217" y="47143"/>
                  </a:cubicBezTo>
                  <a:cubicBezTo>
                    <a:pt x="26316" y="47148"/>
                    <a:pt x="26415" y="47150"/>
                    <a:pt x="26514" y="47150"/>
                  </a:cubicBezTo>
                  <a:cubicBezTo>
                    <a:pt x="30092" y="47150"/>
                    <a:pt x="33065" y="44519"/>
                    <a:pt x="33309" y="41153"/>
                  </a:cubicBezTo>
                  <a:lnTo>
                    <a:pt x="35565" y="9524"/>
                  </a:lnTo>
                  <a:cubicBezTo>
                    <a:pt x="35565" y="9524"/>
                    <a:pt x="23936" y="6341"/>
                    <a:pt x="19124" y="5038"/>
                  </a:cubicBezTo>
                  <a:cubicBezTo>
                    <a:pt x="14312" y="3710"/>
                    <a:pt x="6442" y="0"/>
                    <a:pt x="6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7"/>
            <p:cNvSpPr/>
            <p:nvPr/>
          </p:nvSpPr>
          <p:spPr>
            <a:xfrm>
              <a:off x="2930600" y="2713075"/>
              <a:ext cx="473075" cy="979050"/>
            </a:xfrm>
            <a:custGeom>
              <a:avLst/>
              <a:gdLst/>
              <a:ahLst/>
              <a:cxnLst/>
              <a:rect l="l" t="t" r="r" b="b"/>
              <a:pathLst>
                <a:path w="18923" h="39162" extrusionOk="0">
                  <a:moveTo>
                    <a:pt x="13208" y="0"/>
                  </a:moveTo>
                  <a:lnTo>
                    <a:pt x="0" y="4110"/>
                  </a:lnTo>
                  <a:cubicBezTo>
                    <a:pt x="0" y="4110"/>
                    <a:pt x="2406" y="36817"/>
                    <a:pt x="7995" y="38797"/>
                  </a:cubicBezTo>
                  <a:cubicBezTo>
                    <a:pt x="8707" y="39054"/>
                    <a:pt x="9436" y="39161"/>
                    <a:pt x="10160" y="39161"/>
                  </a:cubicBezTo>
                  <a:cubicBezTo>
                    <a:pt x="13822" y="39161"/>
                    <a:pt x="17327" y="36404"/>
                    <a:pt x="17494" y="36216"/>
                  </a:cubicBezTo>
                  <a:cubicBezTo>
                    <a:pt x="17720" y="35965"/>
                    <a:pt x="18923" y="34988"/>
                    <a:pt x="18923" y="31529"/>
                  </a:cubicBezTo>
                  <a:cubicBezTo>
                    <a:pt x="18898" y="20201"/>
                    <a:pt x="16241" y="6416"/>
                    <a:pt x="13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7"/>
            <p:cNvSpPr/>
            <p:nvPr/>
          </p:nvSpPr>
          <p:spPr>
            <a:xfrm>
              <a:off x="1617925" y="3461200"/>
              <a:ext cx="299525" cy="170125"/>
            </a:xfrm>
            <a:custGeom>
              <a:avLst/>
              <a:gdLst/>
              <a:ahLst/>
              <a:cxnLst/>
              <a:rect l="l" t="t" r="r" b="b"/>
              <a:pathLst>
                <a:path w="11981" h="6805" extrusionOk="0">
                  <a:moveTo>
                    <a:pt x="1329" y="0"/>
                  </a:moveTo>
                  <a:cubicBezTo>
                    <a:pt x="352" y="1278"/>
                    <a:pt x="1" y="3434"/>
                    <a:pt x="753" y="4662"/>
                  </a:cubicBezTo>
                  <a:cubicBezTo>
                    <a:pt x="1948" y="5371"/>
                    <a:pt x="4451" y="6805"/>
                    <a:pt x="7568" y="6805"/>
                  </a:cubicBezTo>
                  <a:cubicBezTo>
                    <a:pt x="8634" y="6805"/>
                    <a:pt x="9772" y="6637"/>
                    <a:pt x="10953" y="6216"/>
                  </a:cubicBezTo>
                  <a:cubicBezTo>
                    <a:pt x="11956" y="5113"/>
                    <a:pt x="11981" y="3860"/>
                    <a:pt x="11805" y="2857"/>
                  </a:cubicBezTo>
                  <a:lnTo>
                    <a:pt x="11805" y="2857"/>
                  </a:lnTo>
                  <a:cubicBezTo>
                    <a:pt x="11279" y="3037"/>
                    <a:pt x="10653" y="3148"/>
                    <a:pt x="9907" y="3148"/>
                  </a:cubicBezTo>
                  <a:cubicBezTo>
                    <a:pt x="9303" y="3148"/>
                    <a:pt x="8619" y="3075"/>
                    <a:pt x="7845" y="2907"/>
                  </a:cubicBezTo>
                  <a:cubicBezTo>
                    <a:pt x="4512" y="2180"/>
                    <a:pt x="2432" y="1078"/>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7"/>
            <p:cNvSpPr/>
            <p:nvPr/>
          </p:nvSpPr>
          <p:spPr>
            <a:xfrm>
              <a:off x="3644250" y="2672325"/>
              <a:ext cx="261950" cy="273225"/>
            </a:xfrm>
            <a:custGeom>
              <a:avLst/>
              <a:gdLst/>
              <a:ahLst/>
              <a:cxnLst/>
              <a:rect l="l" t="t" r="r" b="b"/>
              <a:pathLst>
                <a:path w="10478" h="10929" extrusionOk="0">
                  <a:moveTo>
                    <a:pt x="2683" y="1"/>
                  </a:moveTo>
                  <a:cubicBezTo>
                    <a:pt x="1204" y="427"/>
                    <a:pt x="427" y="1530"/>
                    <a:pt x="1" y="2532"/>
                  </a:cubicBezTo>
                  <a:cubicBezTo>
                    <a:pt x="1003" y="2758"/>
                    <a:pt x="2156" y="3384"/>
                    <a:pt x="3409" y="4688"/>
                  </a:cubicBezTo>
                  <a:cubicBezTo>
                    <a:pt x="5815" y="7219"/>
                    <a:pt x="6943" y="9349"/>
                    <a:pt x="7244" y="10928"/>
                  </a:cubicBezTo>
                  <a:cubicBezTo>
                    <a:pt x="8848" y="10327"/>
                    <a:pt x="10402" y="8623"/>
                    <a:pt x="10477" y="7094"/>
                  </a:cubicBezTo>
                  <a:cubicBezTo>
                    <a:pt x="9675" y="5339"/>
                    <a:pt x="7620" y="1154"/>
                    <a:pt x="2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7"/>
            <p:cNvSpPr/>
            <p:nvPr/>
          </p:nvSpPr>
          <p:spPr>
            <a:xfrm>
              <a:off x="2327825" y="3521875"/>
              <a:ext cx="243775" cy="224500"/>
            </a:xfrm>
            <a:custGeom>
              <a:avLst/>
              <a:gdLst/>
              <a:ahLst/>
              <a:cxnLst/>
              <a:rect l="l" t="t" r="r" b="b"/>
              <a:pathLst>
                <a:path w="9751" h="8980" extrusionOk="0">
                  <a:moveTo>
                    <a:pt x="6788" y="1"/>
                  </a:moveTo>
                  <a:cubicBezTo>
                    <a:pt x="6572" y="1"/>
                    <a:pt x="6340" y="2"/>
                    <a:pt x="6091" y="4"/>
                  </a:cubicBezTo>
                  <a:lnTo>
                    <a:pt x="3585" y="29"/>
                  </a:lnTo>
                  <a:cubicBezTo>
                    <a:pt x="1" y="54"/>
                    <a:pt x="1" y="54"/>
                    <a:pt x="51" y="4540"/>
                  </a:cubicBezTo>
                  <a:cubicBezTo>
                    <a:pt x="74" y="8691"/>
                    <a:pt x="76" y="8980"/>
                    <a:pt x="2961" y="8980"/>
                  </a:cubicBezTo>
                  <a:cubicBezTo>
                    <a:pt x="3178" y="8980"/>
                    <a:pt x="3410" y="8978"/>
                    <a:pt x="3660" y="8977"/>
                  </a:cubicBezTo>
                  <a:lnTo>
                    <a:pt x="6166" y="8952"/>
                  </a:lnTo>
                  <a:cubicBezTo>
                    <a:pt x="9750" y="8926"/>
                    <a:pt x="9750" y="8926"/>
                    <a:pt x="9700" y="4465"/>
                  </a:cubicBezTo>
                  <a:cubicBezTo>
                    <a:pt x="9677" y="291"/>
                    <a:pt x="9675" y="1"/>
                    <a:pt x="6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7"/>
            <p:cNvSpPr/>
            <p:nvPr/>
          </p:nvSpPr>
          <p:spPr>
            <a:xfrm>
              <a:off x="2305900" y="3501925"/>
              <a:ext cx="282350" cy="132500"/>
            </a:xfrm>
            <a:custGeom>
              <a:avLst/>
              <a:gdLst/>
              <a:ahLst/>
              <a:cxnLst/>
              <a:rect l="l" t="t" r="r" b="b"/>
              <a:pathLst>
                <a:path w="11294" h="5300" extrusionOk="0">
                  <a:moveTo>
                    <a:pt x="10026" y="0"/>
                  </a:moveTo>
                  <a:cubicBezTo>
                    <a:pt x="8071" y="63"/>
                    <a:pt x="6229" y="82"/>
                    <a:pt x="4691" y="82"/>
                  </a:cubicBezTo>
                  <a:cubicBezTo>
                    <a:pt x="3152" y="82"/>
                    <a:pt x="1918" y="63"/>
                    <a:pt x="1179" y="50"/>
                  </a:cubicBezTo>
                  <a:cubicBezTo>
                    <a:pt x="1163" y="49"/>
                    <a:pt x="1147" y="49"/>
                    <a:pt x="1131" y="49"/>
                  </a:cubicBezTo>
                  <a:cubicBezTo>
                    <a:pt x="676" y="49"/>
                    <a:pt x="299" y="392"/>
                    <a:pt x="226" y="852"/>
                  </a:cubicBezTo>
                  <a:cubicBezTo>
                    <a:pt x="1" y="2281"/>
                    <a:pt x="226" y="5088"/>
                    <a:pt x="5164" y="5288"/>
                  </a:cubicBezTo>
                  <a:cubicBezTo>
                    <a:pt x="5367" y="5296"/>
                    <a:pt x="5564" y="5300"/>
                    <a:pt x="5754" y="5300"/>
                  </a:cubicBezTo>
                  <a:cubicBezTo>
                    <a:pt x="11210" y="5300"/>
                    <a:pt x="11294" y="2254"/>
                    <a:pt x="11003" y="777"/>
                  </a:cubicBezTo>
                  <a:cubicBezTo>
                    <a:pt x="10903" y="326"/>
                    <a:pt x="10502" y="0"/>
                    <a:pt x="10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7"/>
            <p:cNvSpPr/>
            <p:nvPr/>
          </p:nvSpPr>
          <p:spPr>
            <a:xfrm>
              <a:off x="2419950" y="3553300"/>
              <a:ext cx="73325" cy="73325"/>
            </a:xfrm>
            <a:custGeom>
              <a:avLst/>
              <a:gdLst/>
              <a:ahLst/>
              <a:cxnLst/>
              <a:rect l="l" t="t" r="r" b="b"/>
              <a:pathLst>
                <a:path w="2933" h="2933" extrusionOk="0">
                  <a:moveTo>
                    <a:pt x="1479" y="0"/>
                  </a:moveTo>
                  <a:cubicBezTo>
                    <a:pt x="677" y="0"/>
                    <a:pt x="0" y="652"/>
                    <a:pt x="0" y="1454"/>
                  </a:cubicBezTo>
                  <a:cubicBezTo>
                    <a:pt x="0" y="2281"/>
                    <a:pt x="677" y="2933"/>
                    <a:pt x="1479" y="2933"/>
                  </a:cubicBezTo>
                  <a:cubicBezTo>
                    <a:pt x="2281" y="2933"/>
                    <a:pt x="2933" y="2281"/>
                    <a:pt x="2933" y="1454"/>
                  </a:cubicBezTo>
                  <a:cubicBezTo>
                    <a:pt x="2933" y="652"/>
                    <a:pt x="2281" y="0"/>
                    <a:pt x="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7"/>
            <p:cNvSpPr/>
            <p:nvPr/>
          </p:nvSpPr>
          <p:spPr>
            <a:xfrm>
              <a:off x="2337850" y="3617025"/>
              <a:ext cx="5050" cy="17300"/>
            </a:xfrm>
            <a:custGeom>
              <a:avLst/>
              <a:gdLst/>
              <a:ahLst/>
              <a:cxnLst/>
              <a:rect l="l" t="t" r="r" b="b"/>
              <a:pathLst>
                <a:path w="202" h="692" extrusionOk="0">
                  <a:moveTo>
                    <a:pt x="116" y="0"/>
                  </a:moveTo>
                  <a:cubicBezTo>
                    <a:pt x="62" y="0"/>
                    <a:pt x="1" y="39"/>
                    <a:pt x="1" y="108"/>
                  </a:cubicBezTo>
                  <a:cubicBezTo>
                    <a:pt x="1" y="354"/>
                    <a:pt x="1" y="426"/>
                    <a:pt x="1" y="426"/>
                  </a:cubicBezTo>
                  <a:cubicBezTo>
                    <a:pt x="1" y="474"/>
                    <a:pt x="1" y="534"/>
                    <a:pt x="1" y="609"/>
                  </a:cubicBezTo>
                  <a:cubicBezTo>
                    <a:pt x="1" y="666"/>
                    <a:pt x="42" y="692"/>
                    <a:pt x="86" y="692"/>
                  </a:cubicBezTo>
                  <a:cubicBezTo>
                    <a:pt x="141" y="692"/>
                    <a:pt x="201" y="653"/>
                    <a:pt x="201" y="584"/>
                  </a:cubicBezTo>
                  <a:lnTo>
                    <a:pt x="201" y="83"/>
                  </a:lnTo>
                  <a:cubicBezTo>
                    <a:pt x="201" y="26"/>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7"/>
            <p:cNvSpPr/>
            <p:nvPr/>
          </p:nvSpPr>
          <p:spPr>
            <a:xfrm>
              <a:off x="2354150" y="3731875"/>
              <a:ext cx="19450" cy="4400"/>
            </a:xfrm>
            <a:custGeom>
              <a:avLst/>
              <a:gdLst/>
              <a:ahLst/>
              <a:cxnLst/>
              <a:rect l="l" t="t" r="r" b="b"/>
              <a:pathLst>
                <a:path w="778" h="176" extrusionOk="0">
                  <a:moveTo>
                    <a:pt x="126" y="0"/>
                  </a:moveTo>
                  <a:cubicBezTo>
                    <a:pt x="1" y="0"/>
                    <a:pt x="26" y="176"/>
                    <a:pt x="151" y="176"/>
                  </a:cubicBezTo>
                  <a:lnTo>
                    <a:pt x="652" y="176"/>
                  </a:lnTo>
                  <a:cubicBezTo>
                    <a:pt x="778"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7"/>
            <p:cNvSpPr/>
            <p:nvPr/>
          </p:nvSpPr>
          <p:spPr>
            <a:xfrm>
              <a:off x="2379225" y="3731875"/>
              <a:ext cx="18800" cy="4400"/>
            </a:xfrm>
            <a:custGeom>
              <a:avLst/>
              <a:gdLst/>
              <a:ahLst/>
              <a:cxnLst/>
              <a:rect l="l" t="t" r="r" b="b"/>
              <a:pathLst>
                <a:path w="752" h="176" extrusionOk="0">
                  <a:moveTo>
                    <a:pt x="100" y="0"/>
                  </a:moveTo>
                  <a:cubicBezTo>
                    <a:pt x="0" y="0"/>
                    <a:pt x="0" y="176"/>
                    <a:pt x="125" y="176"/>
                  </a:cubicBezTo>
                  <a:lnTo>
                    <a:pt x="627" y="176"/>
                  </a:lnTo>
                  <a:cubicBezTo>
                    <a:pt x="752" y="176"/>
                    <a:pt x="727" y="0"/>
                    <a:pt x="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7"/>
            <p:cNvSpPr/>
            <p:nvPr/>
          </p:nvSpPr>
          <p:spPr>
            <a:xfrm>
              <a:off x="2403650" y="3731875"/>
              <a:ext cx="18825" cy="4400"/>
            </a:xfrm>
            <a:custGeom>
              <a:avLst/>
              <a:gdLst/>
              <a:ahLst/>
              <a:cxnLst/>
              <a:rect l="l" t="t" r="r" b="b"/>
              <a:pathLst>
                <a:path w="753" h="176" extrusionOk="0">
                  <a:moveTo>
                    <a:pt x="101" y="0"/>
                  </a:moveTo>
                  <a:cubicBezTo>
                    <a:pt x="1" y="0"/>
                    <a:pt x="26" y="176"/>
                    <a:pt x="126" y="176"/>
                  </a:cubicBezTo>
                  <a:lnTo>
                    <a:pt x="627" y="176"/>
                  </a:lnTo>
                  <a:cubicBezTo>
                    <a:pt x="752" y="176"/>
                    <a:pt x="727"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7"/>
            <p:cNvSpPr/>
            <p:nvPr/>
          </p:nvSpPr>
          <p:spPr>
            <a:xfrm>
              <a:off x="2428100" y="3731875"/>
              <a:ext cx="18800" cy="4400"/>
            </a:xfrm>
            <a:custGeom>
              <a:avLst/>
              <a:gdLst/>
              <a:ahLst/>
              <a:cxnLst/>
              <a:rect l="l" t="t" r="r" b="b"/>
              <a:pathLst>
                <a:path w="752" h="176" extrusionOk="0">
                  <a:moveTo>
                    <a:pt x="125" y="0"/>
                  </a:moveTo>
                  <a:cubicBezTo>
                    <a:pt x="0" y="0"/>
                    <a:pt x="25" y="176"/>
                    <a:pt x="125" y="176"/>
                  </a:cubicBezTo>
                  <a:lnTo>
                    <a:pt x="627" y="176"/>
                  </a:lnTo>
                  <a:cubicBezTo>
                    <a:pt x="752" y="176"/>
                    <a:pt x="727"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7"/>
            <p:cNvSpPr/>
            <p:nvPr/>
          </p:nvSpPr>
          <p:spPr>
            <a:xfrm>
              <a:off x="2452525" y="3731875"/>
              <a:ext cx="18825" cy="4400"/>
            </a:xfrm>
            <a:custGeom>
              <a:avLst/>
              <a:gdLst/>
              <a:ahLst/>
              <a:cxnLst/>
              <a:rect l="l" t="t" r="r" b="b"/>
              <a:pathLst>
                <a:path w="753" h="176" extrusionOk="0">
                  <a:moveTo>
                    <a:pt x="126" y="0"/>
                  </a:moveTo>
                  <a:cubicBezTo>
                    <a:pt x="0" y="0"/>
                    <a:pt x="26" y="176"/>
                    <a:pt x="151" y="176"/>
                  </a:cubicBezTo>
                  <a:lnTo>
                    <a:pt x="652" y="176"/>
                  </a:lnTo>
                  <a:cubicBezTo>
                    <a:pt x="752"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7"/>
            <p:cNvSpPr/>
            <p:nvPr/>
          </p:nvSpPr>
          <p:spPr>
            <a:xfrm>
              <a:off x="2476950" y="3731875"/>
              <a:ext cx="18825" cy="4400"/>
            </a:xfrm>
            <a:custGeom>
              <a:avLst/>
              <a:gdLst/>
              <a:ahLst/>
              <a:cxnLst/>
              <a:rect l="l" t="t" r="r" b="b"/>
              <a:pathLst>
                <a:path w="753" h="176" extrusionOk="0">
                  <a:moveTo>
                    <a:pt x="126" y="0"/>
                  </a:moveTo>
                  <a:cubicBezTo>
                    <a:pt x="1" y="0"/>
                    <a:pt x="26" y="176"/>
                    <a:pt x="151" y="176"/>
                  </a:cubicBezTo>
                  <a:lnTo>
                    <a:pt x="653" y="176"/>
                  </a:lnTo>
                  <a:cubicBezTo>
                    <a:pt x="753" y="176"/>
                    <a:pt x="753"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7"/>
            <p:cNvSpPr/>
            <p:nvPr/>
          </p:nvSpPr>
          <p:spPr>
            <a:xfrm>
              <a:off x="2501400" y="3731875"/>
              <a:ext cx="19450" cy="4400"/>
            </a:xfrm>
            <a:custGeom>
              <a:avLst/>
              <a:gdLst/>
              <a:ahLst/>
              <a:cxnLst/>
              <a:rect l="l" t="t" r="r" b="b"/>
              <a:pathLst>
                <a:path w="778" h="176" extrusionOk="0">
                  <a:moveTo>
                    <a:pt x="126" y="0"/>
                  </a:moveTo>
                  <a:cubicBezTo>
                    <a:pt x="0" y="0"/>
                    <a:pt x="25" y="176"/>
                    <a:pt x="151" y="176"/>
                  </a:cubicBezTo>
                  <a:lnTo>
                    <a:pt x="652" y="176"/>
                  </a:lnTo>
                  <a:cubicBezTo>
                    <a:pt x="777"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7"/>
            <p:cNvSpPr/>
            <p:nvPr/>
          </p:nvSpPr>
          <p:spPr>
            <a:xfrm>
              <a:off x="2525825" y="3731875"/>
              <a:ext cx="19450" cy="4400"/>
            </a:xfrm>
            <a:custGeom>
              <a:avLst/>
              <a:gdLst/>
              <a:ahLst/>
              <a:cxnLst/>
              <a:rect l="l" t="t" r="r" b="b"/>
              <a:pathLst>
                <a:path w="778" h="176" extrusionOk="0">
                  <a:moveTo>
                    <a:pt x="126" y="0"/>
                  </a:moveTo>
                  <a:cubicBezTo>
                    <a:pt x="1" y="0"/>
                    <a:pt x="26" y="176"/>
                    <a:pt x="151" y="176"/>
                  </a:cubicBezTo>
                  <a:lnTo>
                    <a:pt x="652" y="176"/>
                  </a:lnTo>
                  <a:cubicBezTo>
                    <a:pt x="778" y="176"/>
                    <a:pt x="753"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7"/>
            <p:cNvSpPr/>
            <p:nvPr/>
          </p:nvSpPr>
          <p:spPr>
            <a:xfrm>
              <a:off x="2337850" y="3640200"/>
              <a:ext cx="5050" cy="17050"/>
            </a:xfrm>
            <a:custGeom>
              <a:avLst/>
              <a:gdLst/>
              <a:ahLst/>
              <a:cxnLst/>
              <a:rect l="l" t="t" r="r" b="b"/>
              <a:pathLst>
                <a:path w="202" h="682" extrusionOk="0">
                  <a:moveTo>
                    <a:pt x="116" y="1"/>
                  </a:moveTo>
                  <a:cubicBezTo>
                    <a:pt x="62" y="1"/>
                    <a:pt x="1" y="39"/>
                    <a:pt x="1" y="108"/>
                  </a:cubicBezTo>
                  <a:cubicBezTo>
                    <a:pt x="1" y="354"/>
                    <a:pt x="1" y="427"/>
                    <a:pt x="1" y="427"/>
                  </a:cubicBezTo>
                  <a:cubicBezTo>
                    <a:pt x="1" y="474"/>
                    <a:pt x="1" y="534"/>
                    <a:pt x="1" y="609"/>
                  </a:cubicBezTo>
                  <a:cubicBezTo>
                    <a:pt x="1" y="657"/>
                    <a:pt x="46" y="682"/>
                    <a:pt x="93" y="682"/>
                  </a:cubicBezTo>
                  <a:cubicBezTo>
                    <a:pt x="146" y="682"/>
                    <a:pt x="201" y="651"/>
                    <a:pt x="201" y="584"/>
                  </a:cubicBezTo>
                  <a:lnTo>
                    <a:pt x="201" y="83"/>
                  </a:lnTo>
                  <a:cubicBezTo>
                    <a:pt x="201" y="27"/>
                    <a:pt x="16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7"/>
            <p:cNvSpPr/>
            <p:nvPr/>
          </p:nvSpPr>
          <p:spPr>
            <a:xfrm>
              <a:off x="2337850" y="3663025"/>
              <a:ext cx="5050" cy="17050"/>
            </a:xfrm>
            <a:custGeom>
              <a:avLst/>
              <a:gdLst/>
              <a:ahLst/>
              <a:cxnLst/>
              <a:rect l="l" t="t" r="r" b="b"/>
              <a:pathLst>
                <a:path w="202" h="682" extrusionOk="0">
                  <a:moveTo>
                    <a:pt x="110" y="0"/>
                  </a:moveTo>
                  <a:cubicBezTo>
                    <a:pt x="57" y="0"/>
                    <a:pt x="1" y="31"/>
                    <a:pt x="1" y="97"/>
                  </a:cubicBezTo>
                  <a:cubicBezTo>
                    <a:pt x="1" y="356"/>
                    <a:pt x="1" y="432"/>
                    <a:pt x="1" y="432"/>
                  </a:cubicBezTo>
                  <a:cubicBezTo>
                    <a:pt x="1" y="475"/>
                    <a:pt x="1" y="530"/>
                    <a:pt x="1" y="599"/>
                  </a:cubicBezTo>
                  <a:cubicBezTo>
                    <a:pt x="1" y="655"/>
                    <a:pt x="42" y="681"/>
                    <a:pt x="86" y="681"/>
                  </a:cubicBezTo>
                  <a:cubicBezTo>
                    <a:pt x="141" y="681"/>
                    <a:pt x="201" y="643"/>
                    <a:pt x="201" y="574"/>
                  </a:cubicBezTo>
                  <a:lnTo>
                    <a:pt x="201" y="72"/>
                  </a:lnTo>
                  <a:cubicBezTo>
                    <a:pt x="201" y="25"/>
                    <a:pt x="15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7"/>
            <p:cNvSpPr/>
            <p:nvPr/>
          </p:nvSpPr>
          <p:spPr>
            <a:xfrm>
              <a:off x="2337850" y="3685950"/>
              <a:ext cx="5050" cy="17300"/>
            </a:xfrm>
            <a:custGeom>
              <a:avLst/>
              <a:gdLst/>
              <a:ahLst/>
              <a:cxnLst/>
              <a:rect l="l" t="t" r="r" b="b"/>
              <a:pathLst>
                <a:path w="202" h="692" extrusionOk="0">
                  <a:moveTo>
                    <a:pt x="116" y="0"/>
                  </a:moveTo>
                  <a:cubicBezTo>
                    <a:pt x="62" y="0"/>
                    <a:pt x="1" y="39"/>
                    <a:pt x="1" y="108"/>
                  </a:cubicBezTo>
                  <a:cubicBezTo>
                    <a:pt x="1" y="362"/>
                    <a:pt x="1" y="437"/>
                    <a:pt x="1" y="437"/>
                  </a:cubicBezTo>
                  <a:cubicBezTo>
                    <a:pt x="1" y="482"/>
                    <a:pt x="1" y="539"/>
                    <a:pt x="1" y="609"/>
                  </a:cubicBezTo>
                  <a:cubicBezTo>
                    <a:pt x="1" y="666"/>
                    <a:pt x="42" y="691"/>
                    <a:pt x="86" y="691"/>
                  </a:cubicBezTo>
                  <a:cubicBezTo>
                    <a:pt x="141" y="691"/>
                    <a:pt x="201" y="653"/>
                    <a:pt x="201" y="584"/>
                  </a:cubicBezTo>
                  <a:lnTo>
                    <a:pt x="201" y="83"/>
                  </a:lnTo>
                  <a:cubicBezTo>
                    <a:pt x="201" y="26"/>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7"/>
            <p:cNvSpPr/>
            <p:nvPr/>
          </p:nvSpPr>
          <p:spPr>
            <a:xfrm>
              <a:off x="2339975" y="3710825"/>
              <a:ext cx="9400" cy="16900"/>
            </a:xfrm>
            <a:custGeom>
              <a:avLst/>
              <a:gdLst/>
              <a:ahLst/>
              <a:cxnLst/>
              <a:rect l="l" t="t" r="r" b="b"/>
              <a:pathLst>
                <a:path w="376" h="676" extrusionOk="0">
                  <a:moveTo>
                    <a:pt x="122" y="1"/>
                  </a:moveTo>
                  <a:cubicBezTo>
                    <a:pt x="66" y="1"/>
                    <a:pt x="0" y="60"/>
                    <a:pt x="16" y="140"/>
                  </a:cubicBezTo>
                  <a:cubicBezTo>
                    <a:pt x="96" y="381"/>
                    <a:pt x="121" y="452"/>
                    <a:pt x="123" y="452"/>
                  </a:cubicBezTo>
                  <a:cubicBezTo>
                    <a:pt x="126" y="452"/>
                    <a:pt x="82" y="305"/>
                    <a:pt x="84" y="305"/>
                  </a:cubicBezTo>
                  <a:lnTo>
                    <a:pt x="84" y="305"/>
                  </a:lnTo>
                  <a:cubicBezTo>
                    <a:pt x="86" y="305"/>
                    <a:pt x="111" y="376"/>
                    <a:pt x="192" y="617"/>
                  </a:cubicBezTo>
                  <a:cubicBezTo>
                    <a:pt x="200" y="658"/>
                    <a:pt x="225" y="675"/>
                    <a:pt x="253" y="675"/>
                  </a:cubicBezTo>
                  <a:cubicBezTo>
                    <a:pt x="309" y="675"/>
                    <a:pt x="375" y="608"/>
                    <a:pt x="342" y="541"/>
                  </a:cubicBezTo>
                  <a:lnTo>
                    <a:pt x="192" y="65"/>
                  </a:lnTo>
                  <a:cubicBezTo>
                    <a:pt x="183" y="20"/>
                    <a:pt x="154"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7"/>
            <p:cNvSpPr/>
            <p:nvPr/>
          </p:nvSpPr>
          <p:spPr>
            <a:xfrm>
              <a:off x="2556525" y="3617025"/>
              <a:ext cx="4425" cy="17300"/>
            </a:xfrm>
            <a:custGeom>
              <a:avLst/>
              <a:gdLst/>
              <a:ahLst/>
              <a:cxnLst/>
              <a:rect l="l" t="t" r="r" b="b"/>
              <a:pathLst>
                <a:path w="177" h="692" extrusionOk="0">
                  <a:moveTo>
                    <a:pt x="76" y="0"/>
                  </a:moveTo>
                  <a:cubicBezTo>
                    <a:pt x="36" y="0"/>
                    <a:pt x="1" y="26"/>
                    <a:pt x="1" y="83"/>
                  </a:cubicBezTo>
                  <a:lnTo>
                    <a:pt x="1" y="584"/>
                  </a:lnTo>
                  <a:cubicBezTo>
                    <a:pt x="1" y="653"/>
                    <a:pt x="54" y="692"/>
                    <a:pt x="102" y="692"/>
                  </a:cubicBezTo>
                  <a:cubicBezTo>
                    <a:pt x="141" y="692"/>
                    <a:pt x="176" y="666"/>
                    <a:pt x="176" y="609"/>
                  </a:cubicBezTo>
                  <a:cubicBezTo>
                    <a:pt x="176" y="534"/>
                    <a:pt x="176" y="474"/>
                    <a:pt x="176" y="426"/>
                  </a:cubicBezTo>
                  <a:cubicBezTo>
                    <a:pt x="176" y="426"/>
                    <a:pt x="176" y="354"/>
                    <a:pt x="176" y="108"/>
                  </a:cubicBezTo>
                  <a:cubicBezTo>
                    <a:pt x="176" y="39"/>
                    <a:pt x="12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7"/>
            <p:cNvSpPr/>
            <p:nvPr/>
          </p:nvSpPr>
          <p:spPr>
            <a:xfrm>
              <a:off x="2556525" y="3640200"/>
              <a:ext cx="4425" cy="17050"/>
            </a:xfrm>
            <a:custGeom>
              <a:avLst/>
              <a:gdLst/>
              <a:ahLst/>
              <a:cxnLst/>
              <a:rect l="l" t="t" r="r" b="b"/>
              <a:pathLst>
                <a:path w="177" h="682" extrusionOk="0">
                  <a:moveTo>
                    <a:pt x="76" y="1"/>
                  </a:moveTo>
                  <a:cubicBezTo>
                    <a:pt x="36" y="1"/>
                    <a:pt x="1" y="27"/>
                    <a:pt x="1" y="83"/>
                  </a:cubicBezTo>
                  <a:lnTo>
                    <a:pt x="1" y="584"/>
                  </a:lnTo>
                  <a:cubicBezTo>
                    <a:pt x="1" y="651"/>
                    <a:pt x="50" y="682"/>
                    <a:pt x="96" y="682"/>
                  </a:cubicBezTo>
                  <a:cubicBezTo>
                    <a:pt x="137" y="682"/>
                    <a:pt x="176" y="657"/>
                    <a:pt x="176" y="609"/>
                  </a:cubicBezTo>
                  <a:cubicBezTo>
                    <a:pt x="176" y="534"/>
                    <a:pt x="176" y="474"/>
                    <a:pt x="176" y="427"/>
                  </a:cubicBezTo>
                  <a:cubicBezTo>
                    <a:pt x="176" y="427"/>
                    <a:pt x="176" y="354"/>
                    <a:pt x="176" y="108"/>
                  </a:cubicBezTo>
                  <a:cubicBezTo>
                    <a:pt x="176" y="39"/>
                    <a:pt x="12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7"/>
            <p:cNvSpPr/>
            <p:nvPr/>
          </p:nvSpPr>
          <p:spPr>
            <a:xfrm>
              <a:off x="2556525" y="3663025"/>
              <a:ext cx="4425" cy="17050"/>
            </a:xfrm>
            <a:custGeom>
              <a:avLst/>
              <a:gdLst/>
              <a:ahLst/>
              <a:cxnLst/>
              <a:rect l="l" t="t" r="r" b="b"/>
              <a:pathLst>
                <a:path w="177" h="682" extrusionOk="0">
                  <a:moveTo>
                    <a:pt x="81" y="0"/>
                  </a:moveTo>
                  <a:cubicBezTo>
                    <a:pt x="40" y="0"/>
                    <a:pt x="1" y="25"/>
                    <a:pt x="1" y="72"/>
                  </a:cubicBezTo>
                  <a:lnTo>
                    <a:pt x="1" y="574"/>
                  </a:lnTo>
                  <a:cubicBezTo>
                    <a:pt x="1" y="643"/>
                    <a:pt x="54" y="681"/>
                    <a:pt x="102" y="681"/>
                  </a:cubicBezTo>
                  <a:cubicBezTo>
                    <a:pt x="141" y="681"/>
                    <a:pt x="176" y="655"/>
                    <a:pt x="176" y="599"/>
                  </a:cubicBezTo>
                  <a:cubicBezTo>
                    <a:pt x="176" y="530"/>
                    <a:pt x="176" y="475"/>
                    <a:pt x="176" y="432"/>
                  </a:cubicBezTo>
                  <a:cubicBezTo>
                    <a:pt x="176" y="432"/>
                    <a:pt x="176" y="356"/>
                    <a:pt x="176" y="97"/>
                  </a:cubicBezTo>
                  <a:cubicBezTo>
                    <a:pt x="176" y="31"/>
                    <a:pt x="12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7"/>
            <p:cNvSpPr/>
            <p:nvPr/>
          </p:nvSpPr>
          <p:spPr>
            <a:xfrm>
              <a:off x="2556525" y="3685950"/>
              <a:ext cx="4425" cy="17300"/>
            </a:xfrm>
            <a:custGeom>
              <a:avLst/>
              <a:gdLst/>
              <a:ahLst/>
              <a:cxnLst/>
              <a:rect l="l" t="t" r="r" b="b"/>
              <a:pathLst>
                <a:path w="177" h="692" extrusionOk="0">
                  <a:moveTo>
                    <a:pt x="76" y="0"/>
                  </a:moveTo>
                  <a:cubicBezTo>
                    <a:pt x="36" y="0"/>
                    <a:pt x="1" y="26"/>
                    <a:pt x="1" y="83"/>
                  </a:cubicBezTo>
                  <a:lnTo>
                    <a:pt x="1" y="584"/>
                  </a:lnTo>
                  <a:cubicBezTo>
                    <a:pt x="1" y="653"/>
                    <a:pt x="54" y="691"/>
                    <a:pt x="102" y="691"/>
                  </a:cubicBezTo>
                  <a:cubicBezTo>
                    <a:pt x="141" y="691"/>
                    <a:pt x="176" y="666"/>
                    <a:pt x="176" y="609"/>
                  </a:cubicBezTo>
                  <a:cubicBezTo>
                    <a:pt x="176" y="539"/>
                    <a:pt x="176" y="482"/>
                    <a:pt x="176" y="437"/>
                  </a:cubicBezTo>
                  <a:cubicBezTo>
                    <a:pt x="176" y="437"/>
                    <a:pt x="176" y="362"/>
                    <a:pt x="176" y="108"/>
                  </a:cubicBezTo>
                  <a:cubicBezTo>
                    <a:pt x="176" y="39"/>
                    <a:pt x="12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7"/>
            <p:cNvSpPr/>
            <p:nvPr/>
          </p:nvSpPr>
          <p:spPr>
            <a:xfrm>
              <a:off x="2548950" y="3712050"/>
              <a:ext cx="12075" cy="15875"/>
            </a:xfrm>
            <a:custGeom>
              <a:avLst/>
              <a:gdLst/>
              <a:ahLst/>
              <a:cxnLst/>
              <a:rect l="l" t="t" r="r" b="b"/>
              <a:pathLst>
                <a:path w="483" h="635" extrusionOk="0">
                  <a:moveTo>
                    <a:pt x="355" y="0"/>
                  </a:moveTo>
                  <a:cubicBezTo>
                    <a:pt x="328" y="0"/>
                    <a:pt x="300" y="13"/>
                    <a:pt x="279" y="41"/>
                  </a:cubicBezTo>
                  <a:lnTo>
                    <a:pt x="53" y="492"/>
                  </a:lnTo>
                  <a:cubicBezTo>
                    <a:pt x="0" y="563"/>
                    <a:pt x="72" y="634"/>
                    <a:pt x="137" y="634"/>
                  </a:cubicBezTo>
                  <a:cubicBezTo>
                    <a:pt x="164" y="634"/>
                    <a:pt x="189" y="622"/>
                    <a:pt x="204" y="593"/>
                  </a:cubicBezTo>
                  <a:cubicBezTo>
                    <a:pt x="320" y="375"/>
                    <a:pt x="354" y="311"/>
                    <a:pt x="354" y="311"/>
                  </a:cubicBezTo>
                  <a:lnTo>
                    <a:pt x="354" y="311"/>
                  </a:lnTo>
                  <a:cubicBezTo>
                    <a:pt x="353" y="311"/>
                    <a:pt x="280" y="448"/>
                    <a:pt x="279" y="448"/>
                  </a:cubicBezTo>
                  <a:cubicBezTo>
                    <a:pt x="279" y="448"/>
                    <a:pt x="313" y="384"/>
                    <a:pt x="429" y="167"/>
                  </a:cubicBezTo>
                  <a:cubicBezTo>
                    <a:pt x="483" y="77"/>
                    <a:pt x="422"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7"/>
            <p:cNvSpPr/>
            <p:nvPr/>
          </p:nvSpPr>
          <p:spPr>
            <a:xfrm>
              <a:off x="2076575" y="1562425"/>
              <a:ext cx="1144775" cy="1035775"/>
            </a:xfrm>
            <a:custGeom>
              <a:avLst/>
              <a:gdLst/>
              <a:ahLst/>
              <a:cxnLst/>
              <a:rect l="l" t="t" r="r" b="b"/>
              <a:pathLst>
                <a:path w="45791" h="41431" extrusionOk="0">
                  <a:moveTo>
                    <a:pt x="22689" y="0"/>
                  </a:moveTo>
                  <a:cubicBezTo>
                    <a:pt x="22538" y="0"/>
                    <a:pt x="22386" y="3"/>
                    <a:pt x="22231" y="11"/>
                  </a:cubicBezTo>
                  <a:lnTo>
                    <a:pt x="21780" y="11"/>
                  </a:lnTo>
                  <a:cubicBezTo>
                    <a:pt x="21505" y="11"/>
                    <a:pt x="21204" y="36"/>
                    <a:pt x="20903" y="61"/>
                  </a:cubicBezTo>
                  <a:cubicBezTo>
                    <a:pt x="20001" y="136"/>
                    <a:pt x="19124" y="261"/>
                    <a:pt x="18196" y="462"/>
                  </a:cubicBezTo>
                  <a:cubicBezTo>
                    <a:pt x="18021" y="487"/>
                    <a:pt x="17820" y="537"/>
                    <a:pt x="17645" y="587"/>
                  </a:cubicBezTo>
                  <a:cubicBezTo>
                    <a:pt x="15991" y="1013"/>
                    <a:pt x="14337" y="1690"/>
                    <a:pt x="12733" y="2718"/>
                  </a:cubicBezTo>
                  <a:lnTo>
                    <a:pt x="12708" y="2718"/>
                  </a:lnTo>
                  <a:cubicBezTo>
                    <a:pt x="10627" y="4071"/>
                    <a:pt x="8622" y="6001"/>
                    <a:pt x="6818" y="8708"/>
                  </a:cubicBezTo>
                  <a:cubicBezTo>
                    <a:pt x="6818" y="8708"/>
                    <a:pt x="5966" y="9911"/>
                    <a:pt x="4913" y="11840"/>
                  </a:cubicBezTo>
                  <a:cubicBezTo>
                    <a:pt x="2833" y="15650"/>
                    <a:pt x="1" y="22342"/>
                    <a:pt x="1505" y="28507"/>
                  </a:cubicBezTo>
                  <a:cubicBezTo>
                    <a:pt x="1605" y="28983"/>
                    <a:pt x="1755" y="29434"/>
                    <a:pt x="1906" y="29886"/>
                  </a:cubicBezTo>
                  <a:cubicBezTo>
                    <a:pt x="2156" y="30562"/>
                    <a:pt x="2432" y="31214"/>
                    <a:pt x="2783" y="31840"/>
                  </a:cubicBezTo>
                  <a:cubicBezTo>
                    <a:pt x="3660" y="33419"/>
                    <a:pt x="4863" y="34798"/>
                    <a:pt x="6292" y="35976"/>
                  </a:cubicBezTo>
                  <a:cubicBezTo>
                    <a:pt x="7419" y="36903"/>
                    <a:pt x="8673" y="37705"/>
                    <a:pt x="10026" y="38382"/>
                  </a:cubicBezTo>
                  <a:cubicBezTo>
                    <a:pt x="10627" y="38683"/>
                    <a:pt x="11229" y="38958"/>
                    <a:pt x="11855" y="39209"/>
                  </a:cubicBezTo>
                  <a:cubicBezTo>
                    <a:pt x="12357" y="39409"/>
                    <a:pt x="12883" y="39585"/>
                    <a:pt x="13409" y="39760"/>
                  </a:cubicBezTo>
                  <a:cubicBezTo>
                    <a:pt x="14537" y="40136"/>
                    <a:pt x="15715" y="40437"/>
                    <a:pt x="16918" y="40688"/>
                  </a:cubicBezTo>
                  <a:cubicBezTo>
                    <a:pt x="17394" y="40788"/>
                    <a:pt x="17896" y="40888"/>
                    <a:pt x="18372" y="40963"/>
                  </a:cubicBezTo>
                  <a:cubicBezTo>
                    <a:pt x="19424" y="41139"/>
                    <a:pt x="20477" y="41239"/>
                    <a:pt x="21530" y="41339"/>
                  </a:cubicBezTo>
                  <a:lnTo>
                    <a:pt x="21605" y="41339"/>
                  </a:lnTo>
                  <a:cubicBezTo>
                    <a:pt x="22156" y="41364"/>
                    <a:pt x="22708" y="41389"/>
                    <a:pt x="23259" y="41414"/>
                  </a:cubicBezTo>
                  <a:cubicBezTo>
                    <a:pt x="23685" y="41425"/>
                    <a:pt x="24110" y="41431"/>
                    <a:pt x="24534" y="41431"/>
                  </a:cubicBezTo>
                  <a:cubicBezTo>
                    <a:pt x="25134" y="41431"/>
                    <a:pt x="25729" y="41419"/>
                    <a:pt x="26317" y="41389"/>
                  </a:cubicBezTo>
                  <a:cubicBezTo>
                    <a:pt x="26868" y="41364"/>
                    <a:pt x="27394" y="41314"/>
                    <a:pt x="27946" y="41289"/>
                  </a:cubicBezTo>
                  <a:cubicBezTo>
                    <a:pt x="28798" y="41189"/>
                    <a:pt x="29650" y="41089"/>
                    <a:pt x="30477" y="40963"/>
                  </a:cubicBezTo>
                  <a:cubicBezTo>
                    <a:pt x="30753" y="40913"/>
                    <a:pt x="31054" y="40863"/>
                    <a:pt x="31329" y="40813"/>
                  </a:cubicBezTo>
                  <a:cubicBezTo>
                    <a:pt x="31881" y="40713"/>
                    <a:pt x="32432" y="40587"/>
                    <a:pt x="32933" y="40462"/>
                  </a:cubicBezTo>
                  <a:cubicBezTo>
                    <a:pt x="34086" y="40186"/>
                    <a:pt x="35164" y="39836"/>
                    <a:pt x="36141" y="39435"/>
                  </a:cubicBezTo>
                  <a:cubicBezTo>
                    <a:pt x="36693" y="39209"/>
                    <a:pt x="37219" y="38983"/>
                    <a:pt x="37720" y="38733"/>
                  </a:cubicBezTo>
                  <a:cubicBezTo>
                    <a:pt x="38848" y="38156"/>
                    <a:pt x="39876" y="37505"/>
                    <a:pt x="40778" y="36778"/>
                  </a:cubicBezTo>
                  <a:cubicBezTo>
                    <a:pt x="41279" y="36377"/>
                    <a:pt x="41730" y="35976"/>
                    <a:pt x="42156" y="35550"/>
                  </a:cubicBezTo>
                  <a:cubicBezTo>
                    <a:pt x="43334" y="34322"/>
                    <a:pt x="44237" y="32968"/>
                    <a:pt x="44813" y="31540"/>
                  </a:cubicBezTo>
                  <a:cubicBezTo>
                    <a:pt x="44989" y="31089"/>
                    <a:pt x="45139" y="30637"/>
                    <a:pt x="45264" y="30186"/>
                  </a:cubicBezTo>
                  <a:cubicBezTo>
                    <a:pt x="45715" y="28532"/>
                    <a:pt x="45791" y="26778"/>
                    <a:pt x="45465" y="25074"/>
                  </a:cubicBezTo>
                  <a:cubicBezTo>
                    <a:pt x="44437" y="19635"/>
                    <a:pt x="41455" y="9134"/>
                    <a:pt x="37620" y="4347"/>
                  </a:cubicBezTo>
                  <a:cubicBezTo>
                    <a:pt x="37420" y="4096"/>
                    <a:pt x="37219" y="3845"/>
                    <a:pt x="36993" y="3645"/>
                  </a:cubicBezTo>
                  <a:cubicBezTo>
                    <a:pt x="36818" y="3419"/>
                    <a:pt x="36618" y="3244"/>
                    <a:pt x="36417" y="3068"/>
                  </a:cubicBezTo>
                  <a:cubicBezTo>
                    <a:pt x="35740" y="2467"/>
                    <a:pt x="35014" y="2066"/>
                    <a:pt x="34262" y="1941"/>
                  </a:cubicBezTo>
                  <a:cubicBezTo>
                    <a:pt x="34086" y="1890"/>
                    <a:pt x="33886" y="1865"/>
                    <a:pt x="33685" y="1815"/>
                  </a:cubicBezTo>
                  <a:cubicBezTo>
                    <a:pt x="33535" y="1790"/>
                    <a:pt x="33409" y="1740"/>
                    <a:pt x="33259" y="1715"/>
                  </a:cubicBezTo>
                  <a:cubicBezTo>
                    <a:pt x="32457" y="1540"/>
                    <a:pt x="31580" y="1314"/>
                    <a:pt x="30577" y="1088"/>
                  </a:cubicBezTo>
                  <a:lnTo>
                    <a:pt x="30527" y="1088"/>
                  </a:lnTo>
                  <a:cubicBezTo>
                    <a:pt x="30427" y="1038"/>
                    <a:pt x="30302" y="1013"/>
                    <a:pt x="30176" y="988"/>
                  </a:cubicBezTo>
                  <a:cubicBezTo>
                    <a:pt x="29399" y="813"/>
                    <a:pt x="28597" y="662"/>
                    <a:pt x="27720" y="487"/>
                  </a:cubicBezTo>
                  <a:cubicBezTo>
                    <a:pt x="27595" y="462"/>
                    <a:pt x="27470" y="462"/>
                    <a:pt x="27319" y="437"/>
                  </a:cubicBezTo>
                  <a:cubicBezTo>
                    <a:pt x="26693" y="311"/>
                    <a:pt x="26041" y="236"/>
                    <a:pt x="25364" y="161"/>
                  </a:cubicBezTo>
                  <a:cubicBezTo>
                    <a:pt x="25239" y="136"/>
                    <a:pt x="25089" y="136"/>
                    <a:pt x="24963" y="111"/>
                  </a:cubicBezTo>
                  <a:cubicBezTo>
                    <a:pt x="24562" y="86"/>
                    <a:pt x="24186" y="61"/>
                    <a:pt x="23785" y="36"/>
                  </a:cubicBezTo>
                  <a:cubicBezTo>
                    <a:pt x="23413" y="18"/>
                    <a:pt x="23054" y="0"/>
                    <a:pt x="2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7"/>
            <p:cNvSpPr/>
            <p:nvPr/>
          </p:nvSpPr>
          <p:spPr>
            <a:xfrm>
              <a:off x="2636100" y="2024925"/>
              <a:ext cx="153550" cy="67850"/>
            </a:xfrm>
            <a:custGeom>
              <a:avLst/>
              <a:gdLst/>
              <a:ahLst/>
              <a:cxnLst/>
              <a:rect l="l" t="t" r="r" b="b"/>
              <a:pathLst>
                <a:path w="6142" h="2714" extrusionOk="0">
                  <a:moveTo>
                    <a:pt x="1437" y="1"/>
                  </a:moveTo>
                  <a:cubicBezTo>
                    <a:pt x="1270" y="1"/>
                    <a:pt x="1106" y="40"/>
                    <a:pt x="953" y="132"/>
                  </a:cubicBezTo>
                  <a:cubicBezTo>
                    <a:pt x="1" y="734"/>
                    <a:pt x="2056" y="2513"/>
                    <a:pt x="3560" y="2714"/>
                  </a:cubicBezTo>
                  <a:cubicBezTo>
                    <a:pt x="3560" y="2714"/>
                    <a:pt x="6141" y="1310"/>
                    <a:pt x="5515" y="383"/>
                  </a:cubicBezTo>
                  <a:cubicBezTo>
                    <a:pt x="5375" y="183"/>
                    <a:pt x="5187" y="105"/>
                    <a:pt x="4977" y="105"/>
                  </a:cubicBezTo>
                  <a:cubicBezTo>
                    <a:pt x="4245" y="105"/>
                    <a:pt x="3259" y="1060"/>
                    <a:pt x="3259" y="1060"/>
                  </a:cubicBezTo>
                  <a:cubicBezTo>
                    <a:pt x="3259" y="1060"/>
                    <a:pt x="2306" y="1"/>
                    <a:pt x="1437"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7"/>
            <p:cNvSpPr/>
            <p:nvPr/>
          </p:nvSpPr>
          <p:spPr>
            <a:xfrm>
              <a:off x="2636100" y="2115950"/>
              <a:ext cx="158550" cy="31350"/>
            </a:xfrm>
            <a:custGeom>
              <a:avLst/>
              <a:gdLst/>
              <a:ahLst/>
              <a:cxnLst/>
              <a:rect l="l" t="t" r="r" b="b"/>
              <a:pathLst>
                <a:path w="6342" h="1254" extrusionOk="0">
                  <a:moveTo>
                    <a:pt x="6342" y="0"/>
                  </a:moveTo>
                  <a:lnTo>
                    <a:pt x="6342" y="0"/>
                  </a:lnTo>
                  <a:cubicBezTo>
                    <a:pt x="5790" y="176"/>
                    <a:pt x="5289" y="401"/>
                    <a:pt x="4738" y="501"/>
                  </a:cubicBezTo>
                  <a:cubicBezTo>
                    <a:pt x="4236" y="627"/>
                    <a:pt x="3685" y="702"/>
                    <a:pt x="3159" y="702"/>
                  </a:cubicBezTo>
                  <a:cubicBezTo>
                    <a:pt x="2081" y="702"/>
                    <a:pt x="1028" y="426"/>
                    <a:pt x="1" y="0"/>
                  </a:cubicBezTo>
                  <a:lnTo>
                    <a:pt x="1" y="0"/>
                  </a:lnTo>
                  <a:cubicBezTo>
                    <a:pt x="377" y="401"/>
                    <a:pt x="903" y="702"/>
                    <a:pt x="1429" y="928"/>
                  </a:cubicBezTo>
                  <a:cubicBezTo>
                    <a:pt x="1981" y="1128"/>
                    <a:pt x="2557" y="1253"/>
                    <a:pt x="3159" y="1253"/>
                  </a:cubicBezTo>
                  <a:cubicBezTo>
                    <a:pt x="3735" y="1228"/>
                    <a:pt x="4337" y="1153"/>
                    <a:pt x="4888" y="928"/>
                  </a:cubicBezTo>
                  <a:cubicBezTo>
                    <a:pt x="5439" y="727"/>
                    <a:pt x="5916" y="376"/>
                    <a:pt x="6342"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7"/>
            <p:cNvSpPr/>
            <p:nvPr/>
          </p:nvSpPr>
          <p:spPr>
            <a:xfrm>
              <a:off x="2711300" y="2087125"/>
              <a:ext cx="13800" cy="52650"/>
            </a:xfrm>
            <a:custGeom>
              <a:avLst/>
              <a:gdLst/>
              <a:ahLst/>
              <a:cxnLst/>
              <a:rect l="l" t="t" r="r" b="b"/>
              <a:pathLst>
                <a:path w="552" h="2106" extrusionOk="0">
                  <a:moveTo>
                    <a:pt x="0" y="0"/>
                  </a:moveTo>
                  <a:lnTo>
                    <a:pt x="0" y="2106"/>
                  </a:lnTo>
                  <a:lnTo>
                    <a:pt x="552" y="2106"/>
                  </a:lnTo>
                  <a:lnTo>
                    <a:pt x="552" y="0"/>
                  </a:ln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7"/>
            <p:cNvSpPr/>
            <p:nvPr/>
          </p:nvSpPr>
          <p:spPr>
            <a:xfrm>
              <a:off x="2906150" y="1993750"/>
              <a:ext cx="38250" cy="62075"/>
            </a:xfrm>
            <a:custGeom>
              <a:avLst/>
              <a:gdLst/>
              <a:ahLst/>
              <a:cxnLst/>
              <a:rect l="l" t="t" r="r" b="b"/>
              <a:pathLst>
                <a:path w="1530" h="2483" extrusionOk="0">
                  <a:moveTo>
                    <a:pt x="728" y="1"/>
                  </a:moveTo>
                  <a:cubicBezTo>
                    <a:pt x="327" y="26"/>
                    <a:pt x="1" y="577"/>
                    <a:pt x="26" y="1279"/>
                  </a:cubicBezTo>
                  <a:cubicBezTo>
                    <a:pt x="51" y="1956"/>
                    <a:pt x="402" y="2482"/>
                    <a:pt x="803" y="2482"/>
                  </a:cubicBezTo>
                  <a:cubicBezTo>
                    <a:pt x="1204" y="2482"/>
                    <a:pt x="1530" y="1906"/>
                    <a:pt x="1505" y="1229"/>
                  </a:cubicBezTo>
                  <a:cubicBezTo>
                    <a:pt x="1480" y="552"/>
                    <a:pt x="1129" y="1"/>
                    <a:pt x="728"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7"/>
            <p:cNvSpPr/>
            <p:nvPr/>
          </p:nvSpPr>
          <p:spPr>
            <a:xfrm>
              <a:off x="2424950" y="1978100"/>
              <a:ext cx="37625" cy="62050"/>
            </a:xfrm>
            <a:custGeom>
              <a:avLst/>
              <a:gdLst/>
              <a:ahLst/>
              <a:cxnLst/>
              <a:rect l="l" t="t" r="r" b="b"/>
              <a:pathLst>
                <a:path w="1505" h="2482" extrusionOk="0">
                  <a:moveTo>
                    <a:pt x="728" y="0"/>
                  </a:moveTo>
                  <a:cubicBezTo>
                    <a:pt x="327" y="0"/>
                    <a:pt x="1" y="577"/>
                    <a:pt x="26" y="1254"/>
                  </a:cubicBezTo>
                  <a:cubicBezTo>
                    <a:pt x="51" y="1930"/>
                    <a:pt x="377" y="2482"/>
                    <a:pt x="803" y="2482"/>
                  </a:cubicBezTo>
                  <a:cubicBezTo>
                    <a:pt x="1204" y="2457"/>
                    <a:pt x="1504" y="1905"/>
                    <a:pt x="1504" y="1203"/>
                  </a:cubicBezTo>
                  <a:cubicBezTo>
                    <a:pt x="1479" y="527"/>
                    <a:pt x="1129" y="0"/>
                    <a:pt x="72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7"/>
            <p:cNvSpPr/>
            <p:nvPr/>
          </p:nvSpPr>
          <p:spPr>
            <a:xfrm>
              <a:off x="2381100" y="2053275"/>
              <a:ext cx="89000" cy="89000"/>
            </a:xfrm>
            <a:custGeom>
              <a:avLst/>
              <a:gdLst/>
              <a:ahLst/>
              <a:cxnLst/>
              <a:rect l="l" t="t" r="r" b="b"/>
              <a:pathLst>
                <a:path w="3560" h="3560" extrusionOk="0">
                  <a:moveTo>
                    <a:pt x="1780" y="1"/>
                  </a:moveTo>
                  <a:cubicBezTo>
                    <a:pt x="802" y="1"/>
                    <a:pt x="0" y="803"/>
                    <a:pt x="0" y="1780"/>
                  </a:cubicBezTo>
                  <a:cubicBezTo>
                    <a:pt x="0" y="2758"/>
                    <a:pt x="802" y="3560"/>
                    <a:pt x="1780" y="3560"/>
                  </a:cubicBezTo>
                  <a:cubicBezTo>
                    <a:pt x="2757" y="3560"/>
                    <a:pt x="3559" y="2758"/>
                    <a:pt x="3559" y="1780"/>
                  </a:cubicBezTo>
                  <a:cubicBezTo>
                    <a:pt x="3559" y="803"/>
                    <a:pt x="2757" y="1"/>
                    <a:pt x="178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7"/>
            <p:cNvSpPr/>
            <p:nvPr/>
          </p:nvSpPr>
          <p:spPr>
            <a:xfrm>
              <a:off x="2904275" y="2071450"/>
              <a:ext cx="89000" cy="89000"/>
            </a:xfrm>
            <a:custGeom>
              <a:avLst/>
              <a:gdLst/>
              <a:ahLst/>
              <a:cxnLst/>
              <a:rect l="l" t="t" r="r" b="b"/>
              <a:pathLst>
                <a:path w="3560" h="3560" extrusionOk="0">
                  <a:moveTo>
                    <a:pt x="1780" y="1"/>
                  </a:moveTo>
                  <a:cubicBezTo>
                    <a:pt x="803" y="1"/>
                    <a:pt x="1" y="803"/>
                    <a:pt x="1" y="1780"/>
                  </a:cubicBezTo>
                  <a:cubicBezTo>
                    <a:pt x="1" y="2758"/>
                    <a:pt x="803" y="3560"/>
                    <a:pt x="1780" y="3560"/>
                  </a:cubicBezTo>
                  <a:cubicBezTo>
                    <a:pt x="2758" y="3560"/>
                    <a:pt x="3560" y="2758"/>
                    <a:pt x="3560" y="1780"/>
                  </a:cubicBezTo>
                  <a:cubicBezTo>
                    <a:pt x="3560" y="803"/>
                    <a:pt x="2758" y="1"/>
                    <a:pt x="178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7"/>
            <p:cNvSpPr/>
            <p:nvPr/>
          </p:nvSpPr>
          <p:spPr>
            <a:xfrm>
              <a:off x="2413675" y="1186125"/>
              <a:ext cx="625975" cy="403525"/>
            </a:xfrm>
            <a:custGeom>
              <a:avLst/>
              <a:gdLst/>
              <a:ahLst/>
              <a:cxnLst/>
              <a:rect l="l" t="t" r="r" b="b"/>
              <a:pathLst>
                <a:path w="25039" h="16141" extrusionOk="0">
                  <a:moveTo>
                    <a:pt x="14236" y="0"/>
                  </a:moveTo>
                  <a:cubicBezTo>
                    <a:pt x="12732" y="100"/>
                    <a:pt x="11354" y="426"/>
                    <a:pt x="10101" y="902"/>
                  </a:cubicBezTo>
                  <a:cubicBezTo>
                    <a:pt x="4136" y="3183"/>
                    <a:pt x="853" y="8972"/>
                    <a:pt x="151" y="10351"/>
                  </a:cubicBezTo>
                  <a:cubicBezTo>
                    <a:pt x="51" y="10551"/>
                    <a:pt x="1" y="10652"/>
                    <a:pt x="1" y="10652"/>
                  </a:cubicBezTo>
                  <a:cubicBezTo>
                    <a:pt x="577" y="11454"/>
                    <a:pt x="1254" y="12155"/>
                    <a:pt x="2081" y="12732"/>
                  </a:cubicBezTo>
                  <a:cubicBezTo>
                    <a:pt x="2181" y="12807"/>
                    <a:pt x="2306" y="12907"/>
                    <a:pt x="2407" y="12983"/>
                  </a:cubicBezTo>
                  <a:cubicBezTo>
                    <a:pt x="3184" y="13484"/>
                    <a:pt x="4036" y="13935"/>
                    <a:pt x="4963" y="14311"/>
                  </a:cubicBezTo>
                  <a:cubicBezTo>
                    <a:pt x="5088" y="14361"/>
                    <a:pt x="5214" y="14411"/>
                    <a:pt x="5339" y="14461"/>
                  </a:cubicBezTo>
                  <a:cubicBezTo>
                    <a:pt x="6016" y="14712"/>
                    <a:pt x="6717" y="14937"/>
                    <a:pt x="7419" y="15113"/>
                  </a:cubicBezTo>
                  <a:cubicBezTo>
                    <a:pt x="7695" y="15188"/>
                    <a:pt x="7971" y="15238"/>
                    <a:pt x="8246" y="15313"/>
                  </a:cubicBezTo>
                  <a:cubicBezTo>
                    <a:pt x="8372" y="15338"/>
                    <a:pt x="8497" y="15363"/>
                    <a:pt x="8647" y="15389"/>
                  </a:cubicBezTo>
                  <a:cubicBezTo>
                    <a:pt x="9073" y="15489"/>
                    <a:pt x="9524" y="15564"/>
                    <a:pt x="9951" y="15639"/>
                  </a:cubicBezTo>
                  <a:cubicBezTo>
                    <a:pt x="10452" y="15714"/>
                    <a:pt x="10928" y="15790"/>
                    <a:pt x="11429" y="15840"/>
                  </a:cubicBezTo>
                  <a:cubicBezTo>
                    <a:pt x="11555" y="15865"/>
                    <a:pt x="11705" y="15865"/>
                    <a:pt x="11830" y="15890"/>
                  </a:cubicBezTo>
                  <a:cubicBezTo>
                    <a:pt x="12507" y="15965"/>
                    <a:pt x="13184" y="16015"/>
                    <a:pt x="13835" y="16040"/>
                  </a:cubicBezTo>
                  <a:cubicBezTo>
                    <a:pt x="13986" y="16065"/>
                    <a:pt x="14111" y="16065"/>
                    <a:pt x="14261" y="16065"/>
                  </a:cubicBezTo>
                  <a:cubicBezTo>
                    <a:pt x="15088" y="16115"/>
                    <a:pt x="15890" y="16140"/>
                    <a:pt x="16692" y="16140"/>
                  </a:cubicBezTo>
                  <a:lnTo>
                    <a:pt x="17093" y="16140"/>
                  </a:lnTo>
                  <a:cubicBezTo>
                    <a:pt x="17996" y="16140"/>
                    <a:pt x="18848" y="16090"/>
                    <a:pt x="19650" y="16065"/>
                  </a:cubicBezTo>
                  <a:cubicBezTo>
                    <a:pt x="19800" y="16065"/>
                    <a:pt x="19951" y="16040"/>
                    <a:pt x="20076" y="16040"/>
                  </a:cubicBezTo>
                  <a:cubicBezTo>
                    <a:pt x="20928" y="15990"/>
                    <a:pt x="21680" y="15940"/>
                    <a:pt x="22357" y="15865"/>
                  </a:cubicBezTo>
                  <a:cubicBezTo>
                    <a:pt x="22507" y="15865"/>
                    <a:pt x="22632" y="15840"/>
                    <a:pt x="22783" y="15840"/>
                  </a:cubicBezTo>
                  <a:cubicBezTo>
                    <a:pt x="23635" y="15739"/>
                    <a:pt x="24261" y="15664"/>
                    <a:pt x="24662" y="15614"/>
                  </a:cubicBezTo>
                  <a:cubicBezTo>
                    <a:pt x="24913" y="15589"/>
                    <a:pt x="25038" y="15564"/>
                    <a:pt x="25038" y="15564"/>
                  </a:cubicBezTo>
                  <a:cubicBezTo>
                    <a:pt x="25038" y="15564"/>
                    <a:pt x="25038" y="15489"/>
                    <a:pt x="25013" y="15363"/>
                  </a:cubicBezTo>
                  <a:cubicBezTo>
                    <a:pt x="24988" y="14937"/>
                    <a:pt x="24863" y="13910"/>
                    <a:pt x="24612" y="12531"/>
                  </a:cubicBezTo>
                  <a:cubicBezTo>
                    <a:pt x="24011" y="9424"/>
                    <a:pt x="22682" y="4687"/>
                    <a:pt x="19775" y="2005"/>
                  </a:cubicBezTo>
                  <a:cubicBezTo>
                    <a:pt x="19174" y="1454"/>
                    <a:pt x="18522" y="1003"/>
                    <a:pt x="17795" y="652"/>
                  </a:cubicBezTo>
                  <a:cubicBezTo>
                    <a:pt x="17645" y="602"/>
                    <a:pt x="17469" y="526"/>
                    <a:pt x="17319" y="451"/>
                  </a:cubicBezTo>
                  <a:cubicBezTo>
                    <a:pt x="16567" y="175"/>
                    <a:pt x="15765" y="0"/>
                    <a:pt x="14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7"/>
            <p:cNvSpPr/>
            <p:nvPr/>
          </p:nvSpPr>
          <p:spPr>
            <a:xfrm>
              <a:off x="2530550" y="1388050"/>
              <a:ext cx="21750" cy="35500"/>
            </a:xfrm>
            <a:custGeom>
              <a:avLst/>
              <a:gdLst/>
              <a:ahLst/>
              <a:cxnLst/>
              <a:rect l="l" t="t" r="r" b="b"/>
              <a:pathLst>
                <a:path w="870" h="1420" extrusionOk="0">
                  <a:moveTo>
                    <a:pt x="613" y="0"/>
                  </a:moveTo>
                  <a:cubicBezTo>
                    <a:pt x="533" y="0"/>
                    <a:pt x="458" y="44"/>
                    <a:pt x="438" y="144"/>
                  </a:cubicBezTo>
                  <a:cubicBezTo>
                    <a:pt x="363" y="494"/>
                    <a:pt x="238" y="795"/>
                    <a:pt x="88" y="1096"/>
                  </a:cubicBezTo>
                  <a:cubicBezTo>
                    <a:pt x="1" y="1270"/>
                    <a:pt x="155" y="1420"/>
                    <a:pt x="291" y="1420"/>
                  </a:cubicBezTo>
                  <a:cubicBezTo>
                    <a:pt x="351" y="1420"/>
                    <a:pt x="408" y="1391"/>
                    <a:pt x="438" y="1322"/>
                  </a:cubicBezTo>
                  <a:cubicBezTo>
                    <a:pt x="614" y="971"/>
                    <a:pt x="739" y="620"/>
                    <a:pt x="839" y="269"/>
                  </a:cubicBezTo>
                  <a:cubicBezTo>
                    <a:pt x="870" y="103"/>
                    <a:pt x="73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7"/>
            <p:cNvSpPr/>
            <p:nvPr/>
          </p:nvSpPr>
          <p:spPr>
            <a:xfrm>
              <a:off x="2548250" y="1404850"/>
              <a:ext cx="19875" cy="31425"/>
            </a:xfrm>
            <a:custGeom>
              <a:avLst/>
              <a:gdLst/>
              <a:ahLst/>
              <a:cxnLst/>
              <a:rect l="l" t="t" r="r" b="b"/>
              <a:pathLst>
                <a:path w="795" h="1257" extrusionOk="0">
                  <a:moveTo>
                    <a:pt x="515" y="0"/>
                  </a:moveTo>
                  <a:cubicBezTo>
                    <a:pt x="455" y="0"/>
                    <a:pt x="395" y="29"/>
                    <a:pt x="357" y="98"/>
                  </a:cubicBezTo>
                  <a:cubicBezTo>
                    <a:pt x="207" y="399"/>
                    <a:pt x="106" y="675"/>
                    <a:pt x="31" y="1000"/>
                  </a:cubicBezTo>
                  <a:cubicBezTo>
                    <a:pt x="1" y="1151"/>
                    <a:pt x="143" y="1257"/>
                    <a:pt x="267" y="1257"/>
                  </a:cubicBezTo>
                  <a:cubicBezTo>
                    <a:pt x="349" y="1257"/>
                    <a:pt x="422" y="1210"/>
                    <a:pt x="432" y="1101"/>
                  </a:cubicBezTo>
                  <a:cubicBezTo>
                    <a:pt x="507" y="825"/>
                    <a:pt x="583" y="574"/>
                    <a:pt x="708" y="324"/>
                  </a:cubicBezTo>
                  <a:cubicBezTo>
                    <a:pt x="795" y="150"/>
                    <a:pt x="652" y="0"/>
                    <a:pt x="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7"/>
            <p:cNvSpPr/>
            <p:nvPr/>
          </p:nvSpPr>
          <p:spPr>
            <a:xfrm>
              <a:off x="2575475" y="1335950"/>
              <a:ext cx="17100" cy="32400"/>
            </a:xfrm>
            <a:custGeom>
              <a:avLst/>
              <a:gdLst/>
              <a:ahLst/>
              <a:cxnLst/>
              <a:rect l="l" t="t" r="r" b="b"/>
              <a:pathLst>
                <a:path w="684" h="1296" extrusionOk="0">
                  <a:moveTo>
                    <a:pt x="485" y="0"/>
                  </a:moveTo>
                  <a:cubicBezTo>
                    <a:pt x="376" y="0"/>
                    <a:pt x="258" y="69"/>
                    <a:pt x="245" y="198"/>
                  </a:cubicBezTo>
                  <a:cubicBezTo>
                    <a:pt x="220" y="498"/>
                    <a:pt x="170" y="774"/>
                    <a:pt x="45" y="1050"/>
                  </a:cubicBezTo>
                  <a:cubicBezTo>
                    <a:pt x="0" y="1199"/>
                    <a:pt x="125" y="1295"/>
                    <a:pt x="248" y="1295"/>
                  </a:cubicBezTo>
                  <a:cubicBezTo>
                    <a:pt x="332" y="1295"/>
                    <a:pt x="416" y="1251"/>
                    <a:pt x="446" y="1150"/>
                  </a:cubicBezTo>
                  <a:cubicBezTo>
                    <a:pt x="571" y="849"/>
                    <a:pt x="646" y="523"/>
                    <a:pt x="671" y="198"/>
                  </a:cubicBezTo>
                  <a:cubicBezTo>
                    <a:pt x="684" y="63"/>
                    <a:pt x="588" y="0"/>
                    <a:pt x="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7"/>
            <p:cNvSpPr/>
            <p:nvPr/>
          </p:nvSpPr>
          <p:spPr>
            <a:xfrm>
              <a:off x="2712550" y="1355625"/>
              <a:ext cx="15600" cy="31175"/>
            </a:xfrm>
            <a:custGeom>
              <a:avLst/>
              <a:gdLst/>
              <a:ahLst/>
              <a:cxnLst/>
              <a:rect l="l" t="t" r="r" b="b"/>
              <a:pathLst>
                <a:path w="624" h="1247" extrusionOk="0">
                  <a:moveTo>
                    <a:pt x="360" y="1"/>
                  </a:moveTo>
                  <a:cubicBezTo>
                    <a:pt x="281" y="1"/>
                    <a:pt x="205" y="42"/>
                    <a:pt x="176" y="137"/>
                  </a:cubicBezTo>
                  <a:cubicBezTo>
                    <a:pt x="51" y="438"/>
                    <a:pt x="1" y="739"/>
                    <a:pt x="1" y="1040"/>
                  </a:cubicBezTo>
                  <a:cubicBezTo>
                    <a:pt x="1" y="1177"/>
                    <a:pt x="101" y="1246"/>
                    <a:pt x="204" y="1246"/>
                  </a:cubicBezTo>
                  <a:cubicBezTo>
                    <a:pt x="308" y="1246"/>
                    <a:pt x="414" y="1177"/>
                    <a:pt x="427" y="1040"/>
                  </a:cubicBezTo>
                  <a:cubicBezTo>
                    <a:pt x="427" y="764"/>
                    <a:pt x="477" y="513"/>
                    <a:pt x="577" y="263"/>
                  </a:cubicBezTo>
                  <a:cubicBezTo>
                    <a:pt x="623" y="108"/>
                    <a:pt x="488" y="1"/>
                    <a:pt x="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7"/>
            <p:cNvSpPr/>
            <p:nvPr/>
          </p:nvSpPr>
          <p:spPr>
            <a:xfrm>
              <a:off x="2741375" y="1363300"/>
              <a:ext cx="14550" cy="34925"/>
            </a:xfrm>
            <a:custGeom>
              <a:avLst/>
              <a:gdLst/>
              <a:ahLst/>
              <a:cxnLst/>
              <a:rect l="l" t="t" r="r" b="b"/>
              <a:pathLst>
                <a:path w="582" h="1397" extrusionOk="0">
                  <a:moveTo>
                    <a:pt x="327" y="0"/>
                  </a:moveTo>
                  <a:cubicBezTo>
                    <a:pt x="246" y="0"/>
                    <a:pt x="171" y="46"/>
                    <a:pt x="151" y="156"/>
                  </a:cubicBezTo>
                  <a:cubicBezTo>
                    <a:pt x="101" y="507"/>
                    <a:pt x="51" y="858"/>
                    <a:pt x="0" y="1209"/>
                  </a:cubicBezTo>
                  <a:cubicBezTo>
                    <a:pt x="0" y="1334"/>
                    <a:pt x="101" y="1397"/>
                    <a:pt x="204" y="1397"/>
                  </a:cubicBezTo>
                  <a:cubicBezTo>
                    <a:pt x="307" y="1397"/>
                    <a:pt x="414" y="1334"/>
                    <a:pt x="426" y="1209"/>
                  </a:cubicBezTo>
                  <a:cubicBezTo>
                    <a:pt x="452" y="883"/>
                    <a:pt x="502" y="582"/>
                    <a:pt x="552" y="256"/>
                  </a:cubicBezTo>
                  <a:cubicBezTo>
                    <a:pt x="582" y="106"/>
                    <a:pt x="449"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7"/>
            <p:cNvSpPr/>
            <p:nvPr/>
          </p:nvSpPr>
          <p:spPr>
            <a:xfrm>
              <a:off x="2724450" y="1439100"/>
              <a:ext cx="13325" cy="32575"/>
            </a:xfrm>
            <a:custGeom>
              <a:avLst/>
              <a:gdLst/>
              <a:ahLst/>
              <a:cxnLst/>
              <a:rect l="l" t="t" r="r" b="b"/>
              <a:pathLst>
                <a:path w="533" h="1303" extrusionOk="0">
                  <a:moveTo>
                    <a:pt x="201" y="0"/>
                  </a:moveTo>
                  <a:cubicBezTo>
                    <a:pt x="101" y="0"/>
                    <a:pt x="1" y="69"/>
                    <a:pt x="1" y="207"/>
                  </a:cubicBezTo>
                  <a:cubicBezTo>
                    <a:pt x="1" y="533"/>
                    <a:pt x="26" y="833"/>
                    <a:pt x="101" y="1159"/>
                  </a:cubicBezTo>
                  <a:cubicBezTo>
                    <a:pt x="121" y="1259"/>
                    <a:pt x="196" y="1303"/>
                    <a:pt x="276" y="1303"/>
                  </a:cubicBezTo>
                  <a:cubicBezTo>
                    <a:pt x="398" y="1303"/>
                    <a:pt x="532" y="1200"/>
                    <a:pt x="502" y="1034"/>
                  </a:cubicBezTo>
                  <a:cubicBezTo>
                    <a:pt x="452" y="758"/>
                    <a:pt x="402" y="483"/>
                    <a:pt x="402" y="207"/>
                  </a:cubicBezTo>
                  <a:cubicBezTo>
                    <a:pt x="402" y="69"/>
                    <a:pt x="301"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7"/>
            <p:cNvSpPr/>
            <p:nvPr/>
          </p:nvSpPr>
          <p:spPr>
            <a:xfrm>
              <a:off x="2755475" y="1436575"/>
              <a:ext cx="12550" cy="33550"/>
            </a:xfrm>
            <a:custGeom>
              <a:avLst/>
              <a:gdLst/>
              <a:ahLst/>
              <a:cxnLst/>
              <a:rect l="l" t="t" r="r" b="b"/>
              <a:pathLst>
                <a:path w="502" h="1342" extrusionOk="0">
                  <a:moveTo>
                    <a:pt x="295" y="1"/>
                  </a:moveTo>
                  <a:cubicBezTo>
                    <a:pt x="188" y="1"/>
                    <a:pt x="76" y="70"/>
                    <a:pt x="63" y="208"/>
                  </a:cubicBezTo>
                  <a:cubicBezTo>
                    <a:pt x="63" y="508"/>
                    <a:pt x="38" y="834"/>
                    <a:pt x="13" y="1135"/>
                  </a:cubicBezTo>
                  <a:cubicBezTo>
                    <a:pt x="0" y="1273"/>
                    <a:pt x="101" y="1342"/>
                    <a:pt x="207" y="1342"/>
                  </a:cubicBezTo>
                  <a:cubicBezTo>
                    <a:pt x="314" y="1342"/>
                    <a:pt x="426" y="1273"/>
                    <a:pt x="439" y="1135"/>
                  </a:cubicBezTo>
                  <a:cubicBezTo>
                    <a:pt x="439" y="834"/>
                    <a:pt x="464" y="508"/>
                    <a:pt x="489" y="208"/>
                  </a:cubicBezTo>
                  <a:cubicBezTo>
                    <a:pt x="502" y="70"/>
                    <a:pt x="401"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7"/>
            <p:cNvSpPr/>
            <p:nvPr/>
          </p:nvSpPr>
          <p:spPr>
            <a:xfrm>
              <a:off x="2835225" y="1341050"/>
              <a:ext cx="19450" cy="44200"/>
            </a:xfrm>
            <a:custGeom>
              <a:avLst/>
              <a:gdLst/>
              <a:ahLst/>
              <a:cxnLst/>
              <a:rect l="l" t="t" r="r" b="b"/>
              <a:pathLst>
                <a:path w="778" h="1768" extrusionOk="0">
                  <a:moveTo>
                    <a:pt x="257" y="0"/>
                  </a:moveTo>
                  <a:cubicBezTo>
                    <a:pt x="135" y="0"/>
                    <a:pt x="1" y="103"/>
                    <a:pt x="31" y="269"/>
                  </a:cubicBezTo>
                  <a:cubicBezTo>
                    <a:pt x="81" y="720"/>
                    <a:pt x="181" y="1171"/>
                    <a:pt x="332" y="1623"/>
                  </a:cubicBezTo>
                  <a:cubicBezTo>
                    <a:pt x="362" y="1724"/>
                    <a:pt x="445" y="1768"/>
                    <a:pt x="529" y="1768"/>
                  </a:cubicBezTo>
                  <a:cubicBezTo>
                    <a:pt x="653" y="1768"/>
                    <a:pt x="777" y="1672"/>
                    <a:pt x="733" y="1522"/>
                  </a:cubicBezTo>
                  <a:cubicBezTo>
                    <a:pt x="582" y="1071"/>
                    <a:pt x="482" y="620"/>
                    <a:pt x="432" y="144"/>
                  </a:cubicBezTo>
                  <a:cubicBezTo>
                    <a:pt x="412" y="45"/>
                    <a:pt x="337"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7"/>
            <p:cNvSpPr/>
            <p:nvPr/>
          </p:nvSpPr>
          <p:spPr>
            <a:xfrm>
              <a:off x="2869825" y="1346375"/>
              <a:ext cx="16600" cy="32700"/>
            </a:xfrm>
            <a:custGeom>
              <a:avLst/>
              <a:gdLst/>
              <a:ahLst/>
              <a:cxnLst/>
              <a:rect l="l" t="t" r="r" b="b"/>
              <a:pathLst>
                <a:path w="664" h="1308" extrusionOk="0">
                  <a:moveTo>
                    <a:pt x="227" y="0"/>
                  </a:moveTo>
                  <a:cubicBezTo>
                    <a:pt x="146" y="0"/>
                    <a:pt x="70" y="47"/>
                    <a:pt x="50" y="156"/>
                  </a:cubicBezTo>
                  <a:cubicBezTo>
                    <a:pt x="0" y="532"/>
                    <a:pt x="50" y="858"/>
                    <a:pt x="226" y="1209"/>
                  </a:cubicBezTo>
                  <a:cubicBezTo>
                    <a:pt x="264" y="1278"/>
                    <a:pt x="324" y="1307"/>
                    <a:pt x="384" y="1307"/>
                  </a:cubicBezTo>
                  <a:cubicBezTo>
                    <a:pt x="521" y="1307"/>
                    <a:pt x="664" y="1157"/>
                    <a:pt x="577" y="984"/>
                  </a:cubicBezTo>
                  <a:cubicBezTo>
                    <a:pt x="476" y="758"/>
                    <a:pt x="426" y="507"/>
                    <a:pt x="451" y="257"/>
                  </a:cubicBezTo>
                  <a:cubicBezTo>
                    <a:pt x="482" y="106"/>
                    <a:pt x="34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7"/>
            <p:cNvSpPr/>
            <p:nvPr/>
          </p:nvSpPr>
          <p:spPr>
            <a:xfrm>
              <a:off x="2864700" y="1418250"/>
              <a:ext cx="17175" cy="32450"/>
            </a:xfrm>
            <a:custGeom>
              <a:avLst/>
              <a:gdLst/>
              <a:ahLst/>
              <a:cxnLst/>
              <a:rect l="l" t="t" r="r" b="b"/>
              <a:pathLst>
                <a:path w="687" h="1298" extrusionOk="0">
                  <a:moveTo>
                    <a:pt x="246" y="0"/>
                  </a:moveTo>
                  <a:cubicBezTo>
                    <a:pt x="127" y="0"/>
                    <a:pt x="0" y="102"/>
                    <a:pt x="30" y="264"/>
                  </a:cubicBezTo>
                  <a:cubicBezTo>
                    <a:pt x="105" y="565"/>
                    <a:pt x="180" y="865"/>
                    <a:pt x="255" y="1141"/>
                  </a:cubicBezTo>
                  <a:cubicBezTo>
                    <a:pt x="275" y="1251"/>
                    <a:pt x="351" y="1297"/>
                    <a:pt x="432" y="1297"/>
                  </a:cubicBezTo>
                  <a:cubicBezTo>
                    <a:pt x="553" y="1297"/>
                    <a:pt x="687" y="1192"/>
                    <a:pt x="656" y="1041"/>
                  </a:cubicBezTo>
                  <a:cubicBezTo>
                    <a:pt x="581" y="740"/>
                    <a:pt x="506" y="439"/>
                    <a:pt x="431" y="164"/>
                  </a:cubicBezTo>
                  <a:cubicBezTo>
                    <a:pt x="410" y="50"/>
                    <a:pt x="330"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7"/>
            <p:cNvSpPr/>
            <p:nvPr/>
          </p:nvSpPr>
          <p:spPr>
            <a:xfrm>
              <a:off x="2904900" y="1398825"/>
              <a:ext cx="13950" cy="28375"/>
            </a:xfrm>
            <a:custGeom>
              <a:avLst/>
              <a:gdLst/>
              <a:ahLst/>
              <a:cxnLst/>
              <a:rect l="l" t="t" r="r" b="b"/>
              <a:pathLst>
                <a:path w="558" h="1135" extrusionOk="0">
                  <a:moveTo>
                    <a:pt x="201" y="1"/>
                  </a:moveTo>
                  <a:cubicBezTo>
                    <a:pt x="101" y="1"/>
                    <a:pt x="1" y="63"/>
                    <a:pt x="1" y="189"/>
                  </a:cubicBezTo>
                  <a:cubicBezTo>
                    <a:pt x="1" y="464"/>
                    <a:pt x="51" y="715"/>
                    <a:pt x="101" y="991"/>
                  </a:cubicBezTo>
                  <a:cubicBezTo>
                    <a:pt x="131" y="1090"/>
                    <a:pt x="212" y="1134"/>
                    <a:pt x="296" y="1134"/>
                  </a:cubicBezTo>
                  <a:cubicBezTo>
                    <a:pt x="423" y="1134"/>
                    <a:pt x="557" y="1032"/>
                    <a:pt x="527" y="865"/>
                  </a:cubicBezTo>
                  <a:cubicBezTo>
                    <a:pt x="452" y="640"/>
                    <a:pt x="427" y="439"/>
                    <a:pt x="402" y="189"/>
                  </a:cubicBezTo>
                  <a:cubicBezTo>
                    <a:pt x="402" y="63"/>
                    <a:pt x="302"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7"/>
            <p:cNvSpPr/>
            <p:nvPr/>
          </p:nvSpPr>
          <p:spPr>
            <a:xfrm>
              <a:off x="2914700" y="1313525"/>
              <a:ext cx="33075" cy="41650"/>
            </a:xfrm>
            <a:custGeom>
              <a:avLst/>
              <a:gdLst/>
              <a:ahLst/>
              <a:cxnLst/>
              <a:rect l="l" t="t" r="r" b="b"/>
              <a:pathLst>
                <a:path w="1323" h="1666" extrusionOk="0">
                  <a:moveTo>
                    <a:pt x="291" y="1"/>
                  </a:moveTo>
                  <a:cubicBezTo>
                    <a:pt x="132" y="1"/>
                    <a:pt x="0" y="214"/>
                    <a:pt x="135" y="368"/>
                  </a:cubicBezTo>
                  <a:cubicBezTo>
                    <a:pt x="461" y="694"/>
                    <a:pt x="712" y="1069"/>
                    <a:pt x="862" y="1521"/>
                  </a:cubicBezTo>
                  <a:cubicBezTo>
                    <a:pt x="902" y="1622"/>
                    <a:pt x="992" y="1666"/>
                    <a:pt x="1078" y="1666"/>
                  </a:cubicBezTo>
                  <a:cubicBezTo>
                    <a:pt x="1204" y="1666"/>
                    <a:pt x="1323" y="1570"/>
                    <a:pt x="1263" y="1420"/>
                  </a:cubicBezTo>
                  <a:cubicBezTo>
                    <a:pt x="1088" y="894"/>
                    <a:pt x="812" y="443"/>
                    <a:pt x="436" y="67"/>
                  </a:cubicBezTo>
                  <a:cubicBezTo>
                    <a:pt x="389" y="20"/>
                    <a:pt x="339"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7"/>
            <p:cNvSpPr/>
            <p:nvPr/>
          </p:nvSpPr>
          <p:spPr>
            <a:xfrm>
              <a:off x="2619950" y="1070100"/>
              <a:ext cx="303150" cy="265400"/>
            </a:xfrm>
            <a:custGeom>
              <a:avLst/>
              <a:gdLst/>
              <a:ahLst/>
              <a:cxnLst/>
              <a:rect l="l" t="t" r="r" b="b"/>
              <a:pathLst>
                <a:path w="12126" h="10616" extrusionOk="0">
                  <a:moveTo>
                    <a:pt x="9279" y="1"/>
                  </a:moveTo>
                  <a:cubicBezTo>
                    <a:pt x="8078" y="1"/>
                    <a:pt x="7715" y="4115"/>
                    <a:pt x="7715" y="4115"/>
                  </a:cubicBezTo>
                  <a:cubicBezTo>
                    <a:pt x="7715" y="4115"/>
                    <a:pt x="7046" y="4"/>
                    <a:pt x="6103" y="4"/>
                  </a:cubicBezTo>
                  <a:cubicBezTo>
                    <a:pt x="6097" y="4"/>
                    <a:pt x="6091" y="4"/>
                    <a:pt x="6085" y="4"/>
                  </a:cubicBezTo>
                  <a:cubicBezTo>
                    <a:pt x="5659" y="29"/>
                    <a:pt x="5735" y="882"/>
                    <a:pt x="5960" y="1809"/>
                  </a:cubicBezTo>
                  <a:cubicBezTo>
                    <a:pt x="6136" y="2486"/>
                    <a:pt x="6386" y="3187"/>
                    <a:pt x="6537" y="3638"/>
                  </a:cubicBezTo>
                  <a:lnTo>
                    <a:pt x="6537" y="3664"/>
                  </a:lnTo>
                  <a:cubicBezTo>
                    <a:pt x="6612" y="3864"/>
                    <a:pt x="6687" y="4014"/>
                    <a:pt x="6712" y="4090"/>
                  </a:cubicBezTo>
                  <a:cubicBezTo>
                    <a:pt x="6687" y="4039"/>
                    <a:pt x="6637" y="3914"/>
                    <a:pt x="6562" y="3789"/>
                  </a:cubicBezTo>
                  <a:cubicBezTo>
                    <a:pt x="6122" y="2887"/>
                    <a:pt x="4893" y="555"/>
                    <a:pt x="3997" y="555"/>
                  </a:cubicBezTo>
                  <a:cubicBezTo>
                    <a:pt x="3922" y="555"/>
                    <a:pt x="3849" y="571"/>
                    <a:pt x="3780" y="606"/>
                  </a:cubicBezTo>
                  <a:cubicBezTo>
                    <a:pt x="2777" y="1057"/>
                    <a:pt x="5083" y="3638"/>
                    <a:pt x="5559" y="4190"/>
                  </a:cubicBezTo>
                  <a:cubicBezTo>
                    <a:pt x="5126" y="3735"/>
                    <a:pt x="3269" y="1913"/>
                    <a:pt x="2110" y="1913"/>
                  </a:cubicBezTo>
                  <a:cubicBezTo>
                    <a:pt x="1928" y="1913"/>
                    <a:pt x="1764" y="1958"/>
                    <a:pt x="1624" y="2060"/>
                  </a:cubicBezTo>
                  <a:cubicBezTo>
                    <a:pt x="547" y="2887"/>
                    <a:pt x="4281" y="4491"/>
                    <a:pt x="4532" y="4591"/>
                  </a:cubicBezTo>
                  <a:cubicBezTo>
                    <a:pt x="4352" y="4561"/>
                    <a:pt x="2855" y="4246"/>
                    <a:pt x="1643" y="4246"/>
                  </a:cubicBezTo>
                  <a:cubicBezTo>
                    <a:pt x="822" y="4246"/>
                    <a:pt x="131" y="4391"/>
                    <a:pt x="70" y="4867"/>
                  </a:cubicBezTo>
                  <a:cubicBezTo>
                    <a:pt x="0" y="5380"/>
                    <a:pt x="757" y="5546"/>
                    <a:pt x="1651" y="5546"/>
                  </a:cubicBezTo>
                  <a:cubicBezTo>
                    <a:pt x="1717" y="5546"/>
                    <a:pt x="1783" y="5545"/>
                    <a:pt x="1850" y="5543"/>
                  </a:cubicBezTo>
                  <a:cubicBezTo>
                    <a:pt x="2903" y="5543"/>
                    <a:pt x="4080" y="5343"/>
                    <a:pt x="4181" y="5318"/>
                  </a:cubicBezTo>
                  <a:lnTo>
                    <a:pt x="4181" y="5318"/>
                  </a:lnTo>
                  <a:cubicBezTo>
                    <a:pt x="4005" y="5493"/>
                    <a:pt x="897" y="8350"/>
                    <a:pt x="1624" y="8977"/>
                  </a:cubicBezTo>
                  <a:cubicBezTo>
                    <a:pt x="1687" y="9027"/>
                    <a:pt x="1764" y="9050"/>
                    <a:pt x="1854" y="9050"/>
                  </a:cubicBezTo>
                  <a:cubicBezTo>
                    <a:pt x="2841" y="9050"/>
                    <a:pt x="5298" y="6255"/>
                    <a:pt x="5459" y="6095"/>
                  </a:cubicBezTo>
                  <a:lnTo>
                    <a:pt x="5459" y="6095"/>
                  </a:lnTo>
                  <a:cubicBezTo>
                    <a:pt x="5384" y="6345"/>
                    <a:pt x="4331" y="10405"/>
                    <a:pt x="5459" y="10606"/>
                  </a:cubicBezTo>
                  <a:cubicBezTo>
                    <a:pt x="5484" y="10612"/>
                    <a:pt x="5509" y="10615"/>
                    <a:pt x="5534" y="10615"/>
                  </a:cubicBezTo>
                  <a:cubicBezTo>
                    <a:pt x="5609" y="10615"/>
                    <a:pt x="5684" y="10587"/>
                    <a:pt x="5760" y="10531"/>
                  </a:cubicBezTo>
                  <a:cubicBezTo>
                    <a:pt x="6211" y="10205"/>
                    <a:pt x="6336" y="8826"/>
                    <a:pt x="6361" y="7699"/>
                  </a:cubicBezTo>
                  <a:cubicBezTo>
                    <a:pt x="6386" y="6947"/>
                    <a:pt x="6361" y="6295"/>
                    <a:pt x="6361" y="6120"/>
                  </a:cubicBezTo>
                  <a:lnTo>
                    <a:pt x="6361" y="6120"/>
                  </a:lnTo>
                  <a:cubicBezTo>
                    <a:pt x="6361" y="6220"/>
                    <a:pt x="6411" y="6521"/>
                    <a:pt x="6486" y="6897"/>
                  </a:cubicBezTo>
                  <a:cubicBezTo>
                    <a:pt x="6723" y="8149"/>
                    <a:pt x="7271" y="10381"/>
                    <a:pt x="8173" y="10381"/>
                  </a:cubicBezTo>
                  <a:cubicBezTo>
                    <a:pt x="8227" y="10381"/>
                    <a:pt x="8284" y="10373"/>
                    <a:pt x="8341" y="10355"/>
                  </a:cubicBezTo>
                  <a:cubicBezTo>
                    <a:pt x="9419" y="10004"/>
                    <a:pt x="8116" y="7598"/>
                    <a:pt x="7489" y="6571"/>
                  </a:cubicBezTo>
                  <a:lnTo>
                    <a:pt x="7489" y="6571"/>
                  </a:lnTo>
                  <a:cubicBezTo>
                    <a:pt x="8031" y="7394"/>
                    <a:pt x="9209" y="9004"/>
                    <a:pt x="10247" y="9004"/>
                  </a:cubicBezTo>
                  <a:cubicBezTo>
                    <a:pt x="10410" y="9004"/>
                    <a:pt x="10569" y="8965"/>
                    <a:pt x="10722" y="8877"/>
                  </a:cubicBezTo>
                  <a:cubicBezTo>
                    <a:pt x="12126" y="8075"/>
                    <a:pt x="8291" y="5994"/>
                    <a:pt x="7865" y="5769"/>
                  </a:cubicBezTo>
                  <a:lnTo>
                    <a:pt x="7865" y="5769"/>
                  </a:lnTo>
                  <a:cubicBezTo>
                    <a:pt x="8133" y="5880"/>
                    <a:pt x="10066" y="6686"/>
                    <a:pt x="11161" y="6686"/>
                  </a:cubicBezTo>
                  <a:cubicBezTo>
                    <a:pt x="11296" y="6686"/>
                    <a:pt x="11419" y="6674"/>
                    <a:pt x="11524" y="6646"/>
                  </a:cubicBezTo>
                  <a:cubicBezTo>
                    <a:pt x="11700" y="6596"/>
                    <a:pt x="11850" y="6496"/>
                    <a:pt x="11875" y="6345"/>
                  </a:cubicBezTo>
                  <a:cubicBezTo>
                    <a:pt x="12050" y="5669"/>
                    <a:pt x="10622" y="5418"/>
                    <a:pt x="9544" y="5293"/>
                  </a:cubicBezTo>
                  <a:cubicBezTo>
                    <a:pt x="8918" y="5243"/>
                    <a:pt x="8416" y="5243"/>
                    <a:pt x="8416" y="5243"/>
                  </a:cubicBezTo>
                  <a:cubicBezTo>
                    <a:pt x="8416" y="5243"/>
                    <a:pt x="8692" y="5192"/>
                    <a:pt x="9068" y="5092"/>
                  </a:cubicBezTo>
                  <a:cubicBezTo>
                    <a:pt x="10070" y="4867"/>
                    <a:pt x="11850" y="4365"/>
                    <a:pt x="11624" y="3588"/>
                  </a:cubicBezTo>
                  <a:cubicBezTo>
                    <a:pt x="11551" y="3362"/>
                    <a:pt x="11355" y="3274"/>
                    <a:pt x="11093" y="3274"/>
                  </a:cubicBezTo>
                  <a:cubicBezTo>
                    <a:pt x="10197" y="3274"/>
                    <a:pt x="8533" y="4313"/>
                    <a:pt x="8416" y="4390"/>
                  </a:cubicBezTo>
                  <a:cubicBezTo>
                    <a:pt x="8517" y="4190"/>
                    <a:pt x="10572" y="180"/>
                    <a:pt x="9344" y="4"/>
                  </a:cubicBezTo>
                  <a:cubicBezTo>
                    <a:pt x="9322" y="2"/>
                    <a:pt x="9300" y="1"/>
                    <a:pt x="9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7"/>
            <p:cNvSpPr/>
            <p:nvPr/>
          </p:nvSpPr>
          <p:spPr>
            <a:xfrm>
              <a:off x="2330975" y="1436750"/>
              <a:ext cx="736250" cy="316425"/>
            </a:xfrm>
            <a:custGeom>
              <a:avLst/>
              <a:gdLst/>
              <a:ahLst/>
              <a:cxnLst/>
              <a:rect l="l" t="t" r="r" b="b"/>
              <a:pathLst>
                <a:path w="29450" h="12657" extrusionOk="0">
                  <a:moveTo>
                    <a:pt x="2782" y="0"/>
                  </a:moveTo>
                  <a:lnTo>
                    <a:pt x="376" y="4988"/>
                  </a:lnTo>
                  <a:lnTo>
                    <a:pt x="0" y="5790"/>
                  </a:lnTo>
                  <a:cubicBezTo>
                    <a:pt x="0" y="5790"/>
                    <a:pt x="752" y="6516"/>
                    <a:pt x="2106" y="7469"/>
                  </a:cubicBezTo>
                  <a:cubicBezTo>
                    <a:pt x="2231" y="7544"/>
                    <a:pt x="2356" y="7619"/>
                    <a:pt x="2456" y="7719"/>
                  </a:cubicBezTo>
                  <a:cubicBezTo>
                    <a:pt x="2482" y="7719"/>
                    <a:pt x="2507" y="7745"/>
                    <a:pt x="2532" y="7745"/>
                  </a:cubicBezTo>
                  <a:cubicBezTo>
                    <a:pt x="2557" y="7770"/>
                    <a:pt x="2582" y="7795"/>
                    <a:pt x="2607" y="7795"/>
                  </a:cubicBezTo>
                  <a:cubicBezTo>
                    <a:pt x="3334" y="8296"/>
                    <a:pt x="4186" y="8847"/>
                    <a:pt x="5188" y="9399"/>
                  </a:cubicBezTo>
                  <a:cubicBezTo>
                    <a:pt x="5314" y="9449"/>
                    <a:pt x="5439" y="9524"/>
                    <a:pt x="5564" y="9574"/>
                  </a:cubicBezTo>
                  <a:cubicBezTo>
                    <a:pt x="6667" y="10176"/>
                    <a:pt x="7920" y="10752"/>
                    <a:pt x="9299" y="11253"/>
                  </a:cubicBezTo>
                  <a:cubicBezTo>
                    <a:pt x="9399" y="11278"/>
                    <a:pt x="9499" y="11329"/>
                    <a:pt x="9624" y="11354"/>
                  </a:cubicBezTo>
                  <a:cubicBezTo>
                    <a:pt x="9750" y="11404"/>
                    <a:pt x="9875" y="11454"/>
                    <a:pt x="10025" y="11504"/>
                  </a:cubicBezTo>
                  <a:cubicBezTo>
                    <a:pt x="11253" y="11905"/>
                    <a:pt x="12582" y="12231"/>
                    <a:pt x="13985" y="12431"/>
                  </a:cubicBezTo>
                  <a:cubicBezTo>
                    <a:pt x="14136" y="12456"/>
                    <a:pt x="14261" y="12456"/>
                    <a:pt x="14411" y="12481"/>
                  </a:cubicBezTo>
                  <a:cubicBezTo>
                    <a:pt x="14762" y="12532"/>
                    <a:pt x="15138" y="12557"/>
                    <a:pt x="15489" y="12607"/>
                  </a:cubicBezTo>
                  <a:cubicBezTo>
                    <a:pt x="15990" y="12632"/>
                    <a:pt x="16441" y="12657"/>
                    <a:pt x="16893" y="12657"/>
                  </a:cubicBezTo>
                  <a:cubicBezTo>
                    <a:pt x="17043" y="12657"/>
                    <a:pt x="17193" y="12657"/>
                    <a:pt x="17319" y="12632"/>
                  </a:cubicBezTo>
                  <a:cubicBezTo>
                    <a:pt x="18321" y="12607"/>
                    <a:pt x="19249" y="12532"/>
                    <a:pt x="20151" y="12356"/>
                  </a:cubicBezTo>
                  <a:cubicBezTo>
                    <a:pt x="20276" y="12356"/>
                    <a:pt x="20426" y="12306"/>
                    <a:pt x="20552" y="12281"/>
                  </a:cubicBezTo>
                  <a:cubicBezTo>
                    <a:pt x="21680" y="12080"/>
                    <a:pt x="22707" y="11755"/>
                    <a:pt x="23634" y="11404"/>
                  </a:cubicBezTo>
                  <a:cubicBezTo>
                    <a:pt x="23785" y="11354"/>
                    <a:pt x="23935" y="11278"/>
                    <a:pt x="24061" y="11228"/>
                  </a:cubicBezTo>
                  <a:cubicBezTo>
                    <a:pt x="25088" y="10802"/>
                    <a:pt x="25990" y="10326"/>
                    <a:pt x="26717" y="9875"/>
                  </a:cubicBezTo>
                  <a:cubicBezTo>
                    <a:pt x="26843" y="9775"/>
                    <a:pt x="26968" y="9699"/>
                    <a:pt x="27093" y="9624"/>
                  </a:cubicBezTo>
                  <a:cubicBezTo>
                    <a:pt x="27218" y="9549"/>
                    <a:pt x="27344" y="9474"/>
                    <a:pt x="27444" y="9374"/>
                  </a:cubicBezTo>
                  <a:cubicBezTo>
                    <a:pt x="27970" y="9023"/>
                    <a:pt x="28396" y="8697"/>
                    <a:pt x="28697" y="8421"/>
                  </a:cubicBezTo>
                  <a:cubicBezTo>
                    <a:pt x="28848" y="8321"/>
                    <a:pt x="28948" y="8221"/>
                    <a:pt x="29048" y="8120"/>
                  </a:cubicBezTo>
                  <a:cubicBezTo>
                    <a:pt x="29324" y="7895"/>
                    <a:pt x="29449" y="7745"/>
                    <a:pt x="29449" y="7745"/>
                  </a:cubicBezTo>
                  <a:lnTo>
                    <a:pt x="28772" y="2331"/>
                  </a:lnTo>
                  <a:cubicBezTo>
                    <a:pt x="28772" y="2331"/>
                    <a:pt x="28447" y="2381"/>
                    <a:pt x="27920" y="2506"/>
                  </a:cubicBezTo>
                  <a:cubicBezTo>
                    <a:pt x="27795" y="2531"/>
                    <a:pt x="27670" y="2557"/>
                    <a:pt x="27544" y="2582"/>
                  </a:cubicBezTo>
                  <a:cubicBezTo>
                    <a:pt x="27419" y="2607"/>
                    <a:pt x="27294" y="2632"/>
                    <a:pt x="27143" y="2657"/>
                  </a:cubicBezTo>
                  <a:cubicBezTo>
                    <a:pt x="26642" y="2757"/>
                    <a:pt x="26041" y="2882"/>
                    <a:pt x="25389" y="2983"/>
                  </a:cubicBezTo>
                  <a:cubicBezTo>
                    <a:pt x="25264" y="3008"/>
                    <a:pt x="25113" y="3033"/>
                    <a:pt x="24988" y="3058"/>
                  </a:cubicBezTo>
                  <a:cubicBezTo>
                    <a:pt x="24361" y="3158"/>
                    <a:pt x="23685" y="3258"/>
                    <a:pt x="22958" y="3359"/>
                  </a:cubicBezTo>
                  <a:cubicBezTo>
                    <a:pt x="22832" y="3384"/>
                    <a:pt x="22707" y="3409"/>
                    <a:pt x="22557" y="3409"/>
                  </a:cubicBezTo>
                  <a:cubicBezTo>
                    <a:pt x="21855" y="3509"/>
                    <a:pt x="21103" y="3609"/>
                    <a:pt x="20351" y="3659"/>
                  </a:cubicBezTo>
                  <a:cubicBezTo>
                    <a:pt x="20201" y="3684"/>
                    <a:pt x="20076" y="3684"/>
                    <a:pt x="19925" y="3709"/>
                  </a:cubicBezTo>
                  <a:cubicBezTo>
                    <a:pt x="19123" y="3760"/>
                    <a:pt x="18321" y="3810"/>
                    <a:pt x="17519" y="3835"/>
                  </a:cubicBezTo>
                  <a:cubicBezTo>
                    <a:pt x="17369" y="3835"/>
                    <a:pt x="17243" y="3860"/>
                    <a:pt x="17093" y="3860"/>
                  </a:cubicBezTo>
                  <a:cubicBezTo>
                    <a:pt x="16467" y="3860"/>
                    <a:pt x="15865" y="3860"/>
                    <a:pt x="15264" y="3810"/>
                  </a:cubicBezTo>
                  <a:lnTo>
                    <a:pt x="14837" y="3810"/>
                  </a:lnTo>
                  <a:cubicBezTo>
                    <a:pt x="14812" y="3810"/>
                    <a:pt x="14762" y="3810"/>
                    <a:pt x="14712" y="3785"/>
                  </a:cubicBezTo>
                  <a:cubicBezTo>
                    <a:pt x="14587" y="3785"/>
                    <a:pt x="14462" y="3760"/>
                    <a:pt x="14336" y="3760"/>
                  </a:cubicBezTo>
                  <a:cubicBezTo>
                    <a:pt x="13710" y="3709"/>
                    <a:pt x="13108" y="3609"/>
                    <a:pt x="12482" y="3484"/>
                  </a:cubicBezTo>
                  <a:cubicBezTo>
                    <a:pt x="12331" y="3459"/>
                    <a:pt x="12206" y="3434"/>
                    <a:pt x="12055" y="3409"/>
                  </a:cubicBezTo>
                  <a:cubicBezTo>
                    <a:pt x="11253" y="3233"/>
                    <a:pt x="10451" y="3008"/>
                    <a:pt x="9649" y="2782"/>
                  </a:cubicBezTo>
                  <a:cubicBezTo>
                    <a:pt x="9524" y="2732"/>
                    <a:pt x="9374" y="2682"/>
                    <a:pt x="9248" y="2657"/>
                  </a:cubicBezTo>
                  <a:cubicBezTo>
                    <a:pt x="8296" y="2331"/>
                    <a:pt x="7369" y="2005"/>
                    <a:pt x="6542" y="1679"/>
                  </a:cubicBezTo>
                  <a:cubicBezTo>
                    <a:pt x="6416" y="1629"/>
                    <a:pt x="6266" y="1579"/>
                    <a:pt x="6141" y="1529"/>
                  </a:cubicBezTo>
                  <a:cubicBezTo>
                    <a:pt x="4988" y="1053"/>
                    <a:pt x="4060" y="627"/>
                    <a:pt x="3459" y="326"/>
                  </a:cubicBezTo>
                  <a:cubicBezTo>
                    <a:pt x="3033" y="125"/>
                    <a:pt x="2782" y="0"/>
                    <a:pt x="2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7"/>
            <p:cNvSpPr/>
            <p:nvPr/>
          </p:nvSpPr>
          <p:spPr>
            <a:xfrm>
              <a:off x="2894875" y="1520700"/>
              <a:ext cx="37625" cy="201150"/>
            </a:xfrm>
            <a:custGeom>
              <a:avLst/>
              <a:gdLst/>
              <a:ahLst/>
              <a:cxnLst/>
              <a:rect l="l" t="t" r="r" b="b"/>
              <a:pathLst>
                <a:path w="1505" h="8046" extrusionOk="0">
                  <a:moveTo>
                    <a:pt x="402" y="1"/>
                  </a:moveTo>
                  <a:cubicBezTo>
                    <a:pt x="276" y="26"/>
                    <a:pt x="151" y="51"/>
                    <a:pt x="1" y="51"/>
                  </a:cubicBezTo>
                  <a:cubicBezTo>
                    <a:pt x="251" y="1630"/>
                    <a:pt x="502" y="3209"/>
                    <a:pt x="728" y="4788"/>
                  </a:cubicBezTo>
                  <a:cubicBezTo>
                    <a:pt x="853" y="5640"/>
                    <a:pt x="853" y="6993"/>
                    <a:pt x="1078" y="8046"/>
                  </a:cubicBezTo>
                  <a:cubicBezTo>
                    <a:pt x="1229" y="7996"/>
                    <a:pt x="1379" y="7920"/>
                    <a:pt x="1505" y="7870"/>
                  </a:cubicBezTo>
                  <a:cubicBezTo>
                    <a:pt x="1480" y="7294"/>
                    <a:pt x="1454" y="6717"/>
                    <a:pt x="1429" y="6542"/>
                  </a:cubicBezTo>
                  <a:lnTo>
                    <a:pt x="1028" y="3935"/>
                  </a:lnTo>
                  <a:cubicBezTo>
                    <a:pt x="828" y="2632"/>
                    <a:pt x="627" y="1329"/>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7"/>
            <p:cNvSpPr/>
            <p:nvPr/>
          </p:nvSpPr>
          <p:spPr>
            <a:xfrm>
              <a:off x="2955650" y="1511300"/>
              <a:ext cx="52675" cy="172325"/>
            </a:xfrm>
            <a:custGeom>
              <a:avLst/>
              <a:gdLst/>
              <a:ahLst/>
              <a:cxnLst/>
              <a:rect l="l" t="t" r="r" b="b"/>
              <a:pathLst>
                <a:path w="2107" h="6893" extrusionOk="0">
                  <a:moveTo>
                    <a:pt x="402" y="1"/>
                  </a:moveTo>
                  <a:cubicBezTo>
                    <a:pt x="277" y="26"/>
                    <a:pt x="126" y="51"/>
                    <a:pt x="1" y="76"/>
                  </a:cubicBezTo>
                  <a:cubicBezTo>
                    <a:pt x="527" y="2356"/>
                    <a:pt x="1129" y="4612"/>
                    <a:pt x="1730" y="6893"/>
                  </a:cubicBezTo>
                  <a:cubicBezTo>
                    <a:pt x="1856" y="6793"/>
                    <a:pt x="1981" y="6717"/>
                    <a:pt x="2106" y="6642"/>
                  </a:cubicBezTo>
                  <a:cubicBezTo>
                    <a:pt x="1505" y="4437"/>
                    <a:pt x="928" y="223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7"/>
            <p:cNvSpPr/>
            <p:nvPr/>
          </p:nvSpPr>
          <p:spPr>
            <a:xfrm>
              <a:off x="3009550" y="1501275"/>
              <a:ext cx="47650" cy="146025"/>
            </a:xfrm>
            <a:custGeom>
              <a:avLst/>
              <a:gdLst/>
              <a:ahLst/>
              <a:cxnLst/>
              <a:rect l="l" t="t" r="r" b="b"/>
              <a:pathLst>
                <a:path w="1906" h="5841" extrusionOk="0">
                  <a:moveTo>
                    <a:pt x="401" y="1"/>
                  </a:moveTo>
                  <a:cubicBezTo>
                    <a:pt x="276" y="26"/>
                    <a:pt x="151" y="51"/>
                    <a:pt x="0" y="76"/>
                  </a:cubicBezTo>
                  <a:cubicBezTo>
                    <a:pt x="552" y="2006"/>
                    <a:pt x="1078" y="3910"/>
                    <a:pt x="1554" y="5840"/>
                  </a:cubicBezTo>
                  <a:cubicBezTo>
                    <a:pt x="1705" y="5740"/>
                    <a:pt x="1805" y="5640"/>
                    <a:pt x="1905" y="5539"/>
                  </a:cubicBezTo>
                  <a:cubicBezTo>
                    <a:pt x="1454" y="3685"/>
                    <a:pt x="928" y="1830"/>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7"/>
            <p:cNvSpPr/>
            <p:nvPr/>
          </p:nvSpPr>
          <p:spPr>
            <a:xfrm>
              <a:off x="2829100" y="1528225"/>
              <a:ext cx="15675" cy="217450"/>
            </a:xfrm>
            <a:custGeom>
              <a:avLst/>
              <a:gdLst/>
              <a:ahLst/>
              <a:cxnLst/>
              <a:rect l="l" t="t" r="r" b="b"/>
              <a:pathLst>
                <a:path w="627" h="8698" extrusionOk="0">
                  <a:moveTo>
                    <a:pt x="426" y="0"/>
                  </a:moveTo>
                  <a:cubicBezTo>
                    <a:pt x="276" y="25"/>
                    <a:pt x="151" y="25"/>
                    <a:pt x="0" y="50"/>
                  </a:cubicBezTo>
                  <a:cubicBezTo>
                    <a:pt x="75" y="2933"/>
                    <a:pt x="151" y="5815"/>
                    <a:pt x="226" y="8697"/>
                  </a:cubicBezTo>
                  <a:cubicBezTo>
                    <a:pt x="351" y="8697"/>
                    <a:pt x="501" y="8647"/>
                    <a:pt x="627" y="8622"/>
                  </a:cubicBezTo>
                  <a:cubicBezTo>
                    <a:pt x="552" y="5765"/>
                    <a:pt x="501" y="2883"/>
                    <a:pt x="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7"/>
            <p:cNvSpPr/>
            <p:nvPr/>
          </p:nvSpPr>
          <p:spPr>
            <a:xfrm>
              <a:off x="2753275" y="1532600"/>
              <a:ext cx="18200" cy="220575"/>
            </a:xfrm>
            <a:custGeom>
              <a:avLst/>
              <a:gdLst/>
              <a:ahLst/>
              <a:cxnLst/>
              <a:rect l="l" t="t" r="r" b="b"/>
              <a:pathLst>
                <a:path w="728" h="8823" extrusionOk="0">
                  <a:moveTo>
                    <a:pt x="627" y="1"/>
                  </a:moveTo>
                  <a:cubicBezTo>
                    <a:pt x="477" y="1"/>
                    <a:pt x="351" y="26"/>
                    <a:pt x="201" y="26"/>
                  </a:cubicBezTo>
                  <a:cubicBezTo>
                    <a:pt x="326" y="2958"/>
                    <a:pt x="251" y="5890"/>
                    <a:pt x="1" y="8823"/>
                  </a:cubicBezTo>
                  <a:cubicBezTo>
                    <a:pt x="151" y="8823"/>
                    <a:pt x="301" y="8823"/>
                    <a:pt x="427" y="8798"/>
                  </a:cubicBezTo>
                  <a:cubicBezTo>
                    <a:pt x="677" y="5865"/>
                    <a:pt x="727" y="2933"/>
                    <a:pt x="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7"/>
            <p:cNvSpPr/>
            <p:nvPr/>
          </p:nvSpPr>
          <p:spPr>
            <a:xfrm>
              <a:off x="2680600" y="1531975"/>
              <a:ext cx="31975" cy="216825"/>
            </a:xfrm>
            <a:custGeom>
              <a:avLst/>
              <a:gdLst/>
              <a:ahLst/>
              <a:cxnLst/>
              <a:rect l="l" t="t" r="r" b="b"/>
              <a:pathLst>
                <a:path w="1279" h="8673" extrusionOk="0">
                  <a:moveTo>
                    <a:pt x="852" y="1"/>
                  </a:moveTo>
                  <a:cubicBezTo>
                    <a:pt x="727" y="2883"/>
                    <a:pt x="451" y="5765"/>
                    <a:pt x="0" y="8622"/>
                  </a:cubicBezTo>
                  <a:cubicBezTo>
                    <a:pt x="151" y="8647"/>
                    <a:pt x="276" y="8647"/>
                    <a:pt x="426" y="8672"/>
                  </a:cubicBezTo>
                  <a:cubicBezTo>
                    <a:pt x="852" y="5790"/>
                    <a:pt x="1153" y="2908"/>
                    <a:pt x="1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7"/>
            <p:cNvSpPr/>
            <p:nvPr/>
          </p:nvSpPr>
          <p:spPr>
            <a:xfrm>
              <a:off x="2571575" y="1521950"/>
              <a:ext cx="71450" cy="202400"/>
            </a:xfrm>
            <a:custGeom>
              <a:avLst/>
              <a:gdLst/>
              <a:ahLst/>
              <a:cxnLst/>
              <a:rect l="l" t="t" r="r" b="b"/>
              <a:pathLst>
                <a:path w="2858" h="8096" extrusionOk="0">
                  <a:moveTo>
                    <a:pt x="2431" y="1"/>
                  </a:moveTo>
                  <a:cubicBezTo>
                    <a:pt x="1755" y="2682"/>
                    <a:pt x="827" y="5314"/>
                    <a:pt x="0" y="7946"/>
                  </a:cubicBezTo>
                  <a:cubicBezTo>
                    <a:pt x="126" y="7996"/>
                    <a:pt x="251" y="8046"/>
                    <a:pt x="401" y="8096"/>
                  </a:cubicBezTo>
                  <a:cubicBezTo>
                    <a:pt x="1228" y="5439"/>
                    <a:pt x="2156" y="2758"/>
                    <a:pt x="2858" y="76"/>
                  </a:cubicBezTo>
                  <a:cubicBezTo>
                    <a:pt x="2707" y="51"/>
                    <a:pt x="2582" y="26"/>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7"/>
            <p:cNvSpPr/>
            <p:nvPr/>
          </p:nvSpPr>
          <p:spPr>
            <a:xfrm>
              <a:off x="2460675" y="1503150"/>
              <a:ext cx="111550" cy="172975"/>
            </a:xfrm>
            <a:custGeom>
              <a:avLst/>
              <a:gdLst/>
              <a:ahLst/>
              <a:cxnLst/>
              <a:rect l="l" t="t" r="r" b="b"/>
              <a:pathLst>
                <a:path w="4462" h="6919" extrusionOk="0">
                  <a:moveTo>
                    <a:pt x="4060" y="1"/>
                  </a:moveTo>
                  <a:cubicBezTo>
                    <a:pt x="2707" y="2231"/>
                    <a:pt x="1354" y="4487"/>
                    <a:pt x="0" y="6743"/>
                  </a:cubicBezTo>
                  <a:cubicBezTo>
                    <a:pt x="126" y="6793"/>
                    <a:pt x="251" y="6868"/>
                    <a:pt x="376" y="6918"/>
                  </a:cubicBezTo>
                  <a:cubicBezTo>
                    <a:pt x="1730" y="4662"/>
                    <a:pt x="3108" y="2382"/>
                    <a:pt x="4461" y="126"/>
                  </a:cubicBezTo>
                  <a:cubicBezTo>
                    <a:pt x="4336" y="76"/>
                    <a:pt x="4186" y="26"/>
                    <a:pt x="40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7"/>
            <p:cNvSpPr/>
            <p:nvPr/>
          </p:nvSpPr>
          <p:spPr>
            <a:xfrm>
              <a:off x="2383600" y="1474950"/>
              <a:ext cx="110925" cy="154800"/>
            </a:xfrm>
            <a:custGeom>
              <a:avLst/>
              <a:gdLst/>
              <a:ahLst/>
              <a:cxnLst/>
              <a:rect l="l" t="t" r="r" b="b"/>
              <a:pathLst>
                <a:path w="4437" h="6192" extrusionOk="0">
                  <a:moveTo>
                    <a:pt x="4036" y="1"/>
                  </a:moveTo>
                  <a:cubicBezTo>
                    <a:pt x="2757" y="2031"/>
                    <a:pt x="1429" y="4011"/>
                    <a:pt x="1" y="5941"/>
                  </a:cubicBezTo>
                  <a:cubicBezTo>
                    <a:pt x="126" y="6016"/>
                    <a:pt x="251" y="6091"/>
                    <a:pt x="351" y="6191"/>
                  </a:cubicBezTo>
                  <a:cubicBezTo>
                    <a:pt x="1780" y="4212"/>
                    <a:pt x="3133" y="2206"/>
                    <a:pt x="4437" y="151"/>
                  </a:cubicBezTo>
                  <a:cubicBezTo>
                    <a:pt x="4311" y="101"/>
                    <a:pt x="4161" y="51"/>
                    <a:pt x="4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7"/>
            <p:cNvSpPr/>
            <p:nvPr/>
          </p:nvSpPr>
          <p:spPr>
            <a:xfrm>
              <a:off x="3002025" y="1587575"/>
              <a:ext cx="335875" cy="330525"/>
            </a:xfrm>
            <a:custGeom>
              <a:avLst/>
              <a:gdLst/>
              <a:ahLst/>
              <a:cxnLst/>
              <a:rect l="l" t="t" r="r" b="b"/>
              <a:pathLst>
                <a:path w="13435" h="13221" extrusionOk="0">
                  <a:moveTo>
                    <a:pt x="6312" y="0"/>
                  </a:moveTo>
                  <a:cubicBezTo>
                    <a:pt x="1846" y="0"/>
                    <a:pt x="1" y="3992"/>
                    <a:pt x="1" y="3992"/>
                  </a:cubicBezTo>
                  <a:lnTo>
                    <a:pt x="2632" y="13215"/>
                  </a:lnTo>
                  <a:cubicBezTo>
                    <a:pt x="2632" y="13215"/>
                    <a:pt x="2725" y="13220"/>
                    <a:pt x="2895" y="13220"/>
                  </a:cubicBezTo>
                  <a:cubicBezTo>
                    <a:pt x="3865" y="13220"/>
                    <a:pt x="7335" y="13057"/>
                    <a:pt x="10151" y="10859"/>
                  </a:cubicBezTo>
                  <a:cubicBezTo>
                    <a:pt x="13434" y="8303"/>
                    <a:pt x="12732" y="859"/>
                    <a:pt x="7444" y="82"/>
                  </a:cubicBezTo>
                  <a:cubicBezTo>
                    <a:pt x="7050" y="26"/>
                    <a:pt x="6672" y="0"/>
                    <a:pt x="6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7"/>
            <p:cNvSpPr/>
            <p:nvPr/>
          </p:nvSpPr>
          <p:spPr>
            <a:xfrm>
              <a:off x="3029600" y="1694100"/>
              <a:ext cx="225800" cy="160900"/>
            </a:xfrm>
            <a:custGeom>
              <a:avLst/>
              <a:gdLst/>
              <a:ahLst/>
              <a:cxnLst/>
              <a:rect l="l" t="t" r="r" b="b"/>
              <a:pathLst>
                <a:path w="9032" h="6436" extrusionOk="0">
                  <a:moveTo>
                    <a:pt x="5352" y="0"/>
                  </a:moveTo>
                  <a:cubicBezTo>
                    <a:pt x="3046" y="0"/>
                    <a:pt x="0" y="2363"/>
                    <a:pt x="0" y="2363"/>
                  </a:cubicBezTo>
                  <a:lnTo>
                    <a:pt x="1203" y="6423"/>
                  </a:lnTo>
                  <a:cubicBezTo>
                    <a:pt x="1334" y="6431"/>
                    <a:pt x="1465" y="6436"/>
                    <a:pt x="1596" y="6436"/>
                  </a:cubicBezTo>
                  <a:cubicBezTo>
                    <a:pt x="5329" y="6436"/>
                    <a:pt x="9031" y="3059"/>
                    <a:pt x="7118" y="759"/>
                  </a:cubicBezTo>
                  <a:cubicBezTo>
                    <a:pt x="6663" y="211"/>
                    <a:pt x="6040" y="0"/>
                    <a:pt x="5352"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7"/>
            <p:cNvSpPr/>
            <p:nvPr/>
          </p:nvSpPr>
          <p:spPr>
            <a:xfrm>
              <a:off x="2024475" y="1518050"/>
              <a:ext cx="376075" cy="358575"/>
            </a:xfrm>
            <a:custGeom>
              <a:avLst/>
              <a:gdLst/>
              <a:ahLst/>
              <a:cxnLst/>
              <a:rect l="l" t="t" r="r" b="b"/>
              <a:pathLst>
                <a:path w="15043" h="14343" extrusionOk="0">
                  <a:moveTo>
                    <a:pt x="7999" y="1"/>
                  </a:moveTo>
                  <a:cubicBezTo>
                    <a:pt x="3153" y="1"/>
                    <a:pt x="1" y="6383"/>
                    <a:pt x="2711" y="9956"/>
                  </a:cubicBezTo>
                  <a:cubicBezTo>
                    <a:pt x="4190" y="11886"/>
                    <a:pt x="5794" y="12989"/>
                    <a:pt x="6997" y="13615"/>
                  </a:cubicBezTo>
                  <a:cubicBezTo>
                    <a:pt x="8075" y="14167"/>
                    <a:pt x="8802" y="14342"/>
                    <a:pt x="8802" y="14342"/>
                  </a:cubicBezTo>
                  <a:lnTo>
                    <a:pt x="15042" y="4994"/>
                  </a:lnTo>
                  <a:cubicBezTo>
                    <a:pt x="15042" y="4994"/>
                    <a:pt x="14992" y="4818"/>
                    <a:pt x="14867" y="4543"/>
                  </a:cubicBezTo>
                  <a:cubicBezTo>
                    <a:pt x="14842" y="4543"/>
                    <a:pt x="14842" y="4493"/>
                    <a:pt x="14817" y="4493"/>
                  </a:cubicBezTo>
                  <a:cubicBezTo>
                    <a:pt x="14817" y="4442"/>
                    <a:pt x="14792" y="4417"/>
                    <a:pt x="14767" y="4392"/>
                  </a:cubicBezTo>
                  <a:cubicBezTo>
                    <a:pt x="14716" y="4267"/>
                    <a:pt x="14641" y="4142"/>
                    <a:pt x="14541" y="3991"/>
                  </a:cubicBezTo>
                  <a:cubicBezTo>
                    <a:pt x="14165" y="3340"/>
                    <a:pt x="13538" y="2488"/>
                    <a:pt x="12636" y="1736"/>
                  </a:cubicBezTo>
                  <a:cubicBezTo>
                    <a:pt x="11584" y="833"/>
                    <a:pt x="10155" y="81"/>
                    <a:pt x="8250" y="6"/>
                  </a:cubicBezTo>
                  <a:cubicBezTo>
                    <a:pt x="8166" y="2"/>
                    <a:pt x="8082" y="1"/>
                    <a:pt x="7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7"/>
            <p:cNvSpPr/>
            <p:nvPr/>
          </p:nvSpPr>
          <p:spPr>
            <a:xfrm>
              <a:off x="2127950" y="1633875"/>
              <a:ext cx="219325" cy="175075"/>
            </a:xfrm>
            <a:custGeom>
              <a:avLst/>
              <a:gdLst/>
              <a:ahLst/>
              <a:cxnLst/>
              <a:rect l="l" t="t" r="r" b="b"/>
              <a:pathLst>
                <a:path w="8773" h="7003" extrusionOk="0">
                  <a:moveTo>
                    <a:pt x="5042" y="1"/>
                  </a:moveTo>
                  <a:cubicBezTo>
                    <a:pt x="4288" y="1"/>
                    <a:pt x="3506" y="249"/>
                    <a:pt x="2783" y="937"/>
                  </a:cubicBezTo>
                  <a:cubicBezTo>
                    <a:pt x="1" y="3544"/>
                    <a:pt x="5064" y="7002"/>
                    <a:pt x="5064" y="7002"/>
                  </a:cubicBezTo>
                  <a:lnTo>
                    <a:pt x="8773" y="1689"/>
                  </a:lnTo>
                  <a:cubicBezTo>
                    <a:pt x="8773" y="1689"/>
                    <a:pt x="7006" y="1"/>
                    <a:pt x="5042"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7"/>
            <p:cNvSpPr/>
            <p:nvPr/>
          </p:nvSpPr>
          <p:spPr>
            <a:xfrm>
              <a:off x="2137975" y="2317075"/>
              <a:ext cx="1144775" cy="641200"/>
            </a:xfrm>
            <a:custGeom>
              <a:avLst/>
              <a:gdLst/>
              <a:ahLst/>
              <a:cxnLst/>
              <a:rect l="l" t="t" r="r" b="b"/>
              <a:pathLst>
                <a:path w="45791" h="25648" extrusionOk="0">
                  <a:moveTo>
                    <a:pt x="42808" y="0"/>
                  </a:moveTo>
                  <a:cubicBezTo>
                    <a:pt x="42583" y="276"/>
                    <a:pt x="42382" y="527"/>
                    <a:pt x="42131" y="777"/>
                  </a:cubicBezTo>
                  <a:cubicBezTo>
                    <a:pt x="41179" y="1880"/>
                    <a:pt x="40177" y="2858"/>
                    <a:pt x="39174" y="3710"/>
                  </a:cubicBezTo>
                  <a:cubicBezTo>
                    <a:pt x="38698" y="4086"/>
                    <a:pt x="38222" y="4462"/>
                    <a:pt x="37771" y="4787"/>
                  </a:cubicBezTo>
                  <a:cubicBezTo>
                    <a:pt x="36793" y="5489"/>
                    <a:pt x="35816" y="6091"/>
                    <a:pt x="34813" y="6592"/>
                  </a:cubicBezTo>
                  <a:cubicBezTo>
                    <a:pt x="34287" y="6868"/>
                    <a:pt x="33786" y="7093"/>
                    <a:pt x="33259" y="7294"/>
                  </a:cubicBezTo>
                  <a:cubicBezTo>
                    <a:pt x="32257" y="7745"/>
                    <a:pt x="31229" y="8071"/>
                    <a:pt x="30177" y="8346"/>
                  </a:cubicBezTo>
                  <a:cubicBezTo>
                    <a:pt x="29650" y="8497"/>
                    <a:pt x="29099" y="8622"/>
                    <a:pt x="28573" y="8722"/>
                  </a:cubicBezTo>
                  <a:cubicBezTo>
                    <a:pt x="27495" y="8923"/>
                    <a:pt x="26442" y="9048"/>
                    <a:pt x="25364" y="9123"/>
                  </a:cubicBezTo>
                  <a:cubicBezTo>
                    <a:pt x="24838" y="9148"/>
                    <a:pt x="24287" y="9173"/>
                    <a:pt x="23735" y="9173"/>
                  </a:cubicBezTo>
                  <a:cubicBezTo>
                    <a:pt x="22783" y="9173"/>
                    <a:pt x="21831" y="9123"/>
                    <a:pt x="20903" y="9048"/>
                  </a:cubicBezTo>
                  <a:cubicBezTo>
                    <a:pt x="20352" y="8998"/>
                    <a:pt x="19801" y="8948"/>
                    <a:pt x="19249" y="8873"/>
                  </a:cubicBezTo>
                  <a:cubicBezTo>
                    <a:pt x="18973" y="8822"/>
                    <a:pt x="18673" y="8797"/>
                    <a:pt x="18397" y="8747"/>
                  </a:cubicBezTo>
                  <a:cubicBezTo>
                    <a:pt x="17796" y="8647"/>
                    <a:pt x="17169" y="8522"/>
                    <a:pt x="16567" y="8396"/>
                  </a:cubicBezTo>
                  <a:cubicBezTo>
                    <a:pt x="16066" y="8296"/>
                    <a:pt x="15590" y="8196"/>
                    <a:pt x="15114" y="8071"/>
                  </a:cubicBezTo>
                  <a:cubicBezTo>
                    <a:pt x="13986" y="7795"/>
                    <a:pt x="12908" y="7469"/>
                    <a:pt x="11881" y="7143"/>
                  </a:cubicBezTo>
                  <a:cubicBezTo>
                    <a:pt x="11354" y="6968"/>
                    <a:pt x="10828" y="6767"/>
                    <a:pt x="10327" y="6592"/>
                  </a:cubicBezTo>
                  <a:cubicBezTo>
                    <a:pt x="9901" y="6416"/>
                    <a:pt x="9475" y="6266"/>
                    <a:pt x="9049" y="6091"/>
                  </a:cubicBezTo>
                  <a:cubicBezTo>
                    <a:pt x="4011" y="4086"/>
                    <a:pt x="577" y="1805"/>
                    <a:pt x="327" y="1654"/>
                  </a:cubicBezTo>
                  <a:lnTo>
                    <a:pt x="1" y="4010"/>
                  </a:lnTo>
                  <a:lnTo>
                    <a:pt x="26" y="4637"/>
                  </a:lnTo>
                  <a:lnTo>
                    <a:pt x="151" y="6391"/>
                  </a:lnTo>
                  <a:lnTo>
                    <a:pt x="427" y="10827"/>
                  </a:lnTo>
                  <a:lnTo>
                    <a:pt x="527" y="12582"/>
                  </a:lnTo>
                  <a:lnTo>
                    <a:pt x="728" y="15640"/>
                  </a:lnTo>
                  <a:lnTo>
                    <a:pt x="828" y="17369"/>
                  </a:lnTo>
                  <a:lnTo>
                    <a:pt x="1003" y="20176"/>
                  </a:lnTo>
                  <a:lnTo>
                    <a:pt x="1054" y="20978"/>
                  </a:lnTo>
                  <a:cubicBezTo>
                    <a:pt x="2507" y="21554"/>
                    <a:pt x="3936" y="22081"/>
                    <a:pt x="5314" y="22532"/>
                  </a:cubicBezTo>
                  <a:cubicBezTo>
                    <a:pt x="5590" y="22632"/>
                    <a:pt x="5841" y="22707"/>
                    <a:pt x="6091" y="22782"/>
                  </a:cubicBezTo>
                  <a:cubicBezTo>
                    <a:pt x="6317" y="22858"/>
                    <a:pt x="6517" y="22933"/>
                    <a:pt x="6718" y="22983"/>
                  </a:cubicBezTo>
                  <a:cubicBezTo>
                    <a:pt x="7294" y="23158"/>
                    <a:pt x="7846" y="23334"/>
                    <a:pt x="8372" y="23484"/>
                  </a:cubicBezTo>
                  <a:cubicBezTo>
                    <a:pt x="9851" y="23885"/>
                    <a:pt x="11279" y="24236"/>
                    <a:pt x="12658" y="24537"/>
                  </a:cubicBezTo>
                  <a:cubicBezTo>
                    <a:pt x="13209" y="24637"/>
                    <a:pt x="13760" y="24737"/>
                    <a:pt x="14287" y="24838"/>
                  </a:cubicBezTo>
                  <a:cubicBezTo>
                    <a:pt x="15765" y="25113"/>
                    <a:pt x="17194" y="25289"/>
                    <a:pt x="18572" y="25414"/>
                  </a:cubicBezTo>
                  <a:cubicBezTo>
                    <a:pt x="18923" y="25464"/>
                    <a:pt x="19249" y="25489"/>
                    <a:pt x="19575" y="25514"/>
                  </a:cubicBezTo>
                  <a:cubicBezTo>
                    <a:pt x="19801" y="25539"/>
                    <a:pt x="20026" y="25539"/>
                    <a:pt x="20227" y="25564"/>
                  </a:cubicBezTo>
                  <a:cubicBezTo>
                    <a:pt x="21137" y="25623"/>
                    <a:pt x="22030" y="25647"/>
                    <a:pt x="22896" y="25647"/>
                  </a:cubicBezTo>
                  <a:cubicBezTo>
                    <a:pt x="23508" y="25647"/>
                    <a:pt x="24106" y="25635"/>
                    <a:pt x="24688" y="25615"/>
                  </a:cubicBezTo>
                  <a:cubicBezTo>
                    <a:pt x="25239" y="25615"/>
                    <a:pt x="25816" y="25564"/>
                    <a:pt x="26342" y="25539"/>
                  </a:cubicBezTo>
                  <a:cubicBezTo>
                    <a:pt x="27846" y="25414"/>
                    <a:pt x="29274" y="25239"/>
                    <a:pt x="30603" y="25013"/>
                  </a:cubicBezTo>
                  <a:cubicBezTo>
                    <a:pt x="31154" y="24913"/>
                    <a:pt x="31705" y="24787"/>
                    <a:pt x="32232" y="24687"/>
                  </a:cubicBezTo>
                  <a:cubicBezTo>
                    <a:pt x="33309" y="24437"/>
                    <a:pt x="34312" y="24161"/>
                    <a:pt x="35214" y="23885"/>
                  </a:cubicBezTo>
                  <a:cubicBezTo>
                    <a:pt x="35816" y="23685"/>
                    <a:pt x="36367" y="23509"/>
                    <a:pt x="36893" y="23309"/>
                  </a:cubicBezTo>
                  <a:cubicBezTo>
                    <a:pt x="37996" y="22908"/>
                    <a:pt x="38974" y="22457"/>
                    <a:pt x="39826" y="22056"/>
                  </a:cubicBezTo>
                  <a:cubicBezTo>
                    <a:pt x="40452" y="21730"/>
                    <a:pt x="41004" y="21429"/>
                    <a:pt x="41480" y="21153"/>
                  </a:cubicBezTo>
                  <a:cubicBezTo>
                    <a:pt x="43084" y="20251"/>
                    <a:pt x="43861" y="19549"/>
                    <a:pt x="43861" y="19549"/>
                  </a:cubicBezTo>
                  <a:cubicBezTo>
                    <a:pt x="43861" y="19549"/>
                    <a:pt x="44462" y="18572"/>
                    <a:pt x="44989" y="16667"/>
                  </a:cubicBezTo>
                  <a:cubicBezTo>
                    <a:pt x="45415" y="15063"/>
                    <a:pt x="45791" y="12807"/>
                    <a:pt x="45715" y="9900"/>
                  </a:cubicBezTo>
                  <a:cubicBezTo>
                    <a:pt x="45590" y="3509"/>
                    <a:pt x="42808" y="0"/>
                    <a:pt x="4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7"/>
            <p:cNvSpPr/>
            <p:nvPr/>
          </p:nvSpPr>
          <p:spPr>
            <a:xfrm>
              <a:off x="2969450" y="2481850"/>
              <a:ext cx="90875" cy="432375"/>
            </a:xfrm>
            <a:custGeom>
              <a:avLst/>
              <a:gdLst/>
              <a:ahLst/>
              <a:cxnLst/>
              <a:rect l="l" t="t" r="r" b="b"/>
              <a:pathLst>
                <a:path w="3635" h="17295" extrusionOk="0">
                  <a:moveTo>
                    <a:pt x="1554" y="1"/>
                  </a:moveTo>
                  <a:cubicBezTo>
                    <a:pt x="1028" y="277"/>
                    <a:pt x="527" y="502"/>
                    <a:pt x="0" y="728"/>
                  </a:cubicBezTo>
                  <a:cubicBezTo>
                    <a:pt x="1304" y="6141"/>
                    <a:pt x="1955" y="11680"/>
                    <a:pt x="1955" y="17294"/>
                  </a:cubicBezTo>
                  <a:cubicBezTo>
                    <a:pt x="2557" y="17094"/>
                    <a:pt x="3108" y="16918"/>
                    <a:pt x="3634" y="16718"/>
                  </a:cubicBezTo>
                  <a:cubicBezTo>
                    <a:pt x="3559" y="11054"/>
                    <a:pt x="2882" y="5490"/>
                    <a:pt x="1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7"/>
            <p:cNvSpPr/>
            <p:nvPr/>
          </p:nvSpPr>
          <p:spPr>
            <a:xfrm>
              <a:off x="3082225" y="2409800"/>
              <a:ext cx="92750" cy="458675"/>
            </a:xfrm>
            <a:custGeom>
              <a:avLst/>
              <a:gdLst/>
              <a:ahLst/>
              <a:cxnLst/>
              <a:rect l="l" t="t" r="r" b="b"/>
              <a:pathLst>
                <a:path w="3710" h="18347" extrusionOk="0">
                  <a:moveTo>
                    <a:pt x="1404" y="1"/>
                  </a:moveTo>
                  <a:cubicBezTo>
                    <a:pt x="928" y="377"/>
                    <a:pt x="452" y="753"/>
                    <a:pt x="1" y="1078"/>
                  </a:cubicBezTo>
                  <a:cubicBezTo>
                    <a:pt x="828" y="3685"/>
                    <a:pt x="1605" y="6342"/>
                    <a:pt x="1755" y="9023"/>
                  </a:cubicBezTo>
                  <a:cubicBezTo>
                    <a:pt x="1905" y="12131"/>
                    <a:pt x="1981" y="15239"/>
                    <a:pt x="2056" y="18347"/>
                  </a:cubicBezTo>
                  <a:cubicBezTo>
                    <a:pt x="2682" y="18021"/>
                    <a:pt x="3234" y="17720"/>
                    <a:pt x="3710" y="17444"/>
                  </a:cubicBezTo>
                  <a:cubicBezTo>
                    <a:pt x="3660" y="14362"/>
                    <a:pt x="3610" y="11254"/>
                    <a:pt x="3359" y="8196"/>
                  </a:cubicBezTo>
                  <a:cubicBezTo>
                    <a:pt x="3133" y="5414"/>
                    <a:pt x="2256" y="2682"/>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7"/>
            <p:cNvSpPr/>
            <p:nvPr/>
          </p:nvSpPr>
          <p:spPr>
            <a:xfrm>
              <a:off x="3191250" y="2317075"/>
              <a:ext cx="91500" cy="416700"/>
            </a:xfrm>
            <a:custGeom>
              <a:avLst/>
              <a:gdLst/>
              <a:ahLst/>
              <a:cxnLst/>
              <a:rect l="l" t="t" r="r" b="b"/>
              <a:pathLst>
                <a:path w="3660" h="16668" extrusionOk="0">
                  <a:moveTo>
                    <a:pt x="677" y="0"/>
                  </a:moveTo>
                  <a:cubicBezTo>
                    <a:pt x="452" y="276"/>
                    <a:pt x="251" y="527"/>
                    <a:pt x="0" y="777"/>
                  </a:cubicBezTo>
                  <a:cubicBezTo>
                    <a:pt x="2081" y="5840"/>
                    <a:pt x="3033" y="11228"/>
                    <a:pt x="2858" y="16667"/>
                  </a:cubicBezTo>
                  <a:cubicBezTo>
                    <a:pt x="3284" y="15063"/>
                    <a:pt x="3660" y="12807"/>
                    <a:pt x="3584" y="9900"/>
                  </a:cubicBezTo>
                  <a:cubicBezTo>
                    <a:pt x="3459" y="3509"/>
                    <a:pt x="677" y="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7"/>
            <p:cNvSpPr/>
            <p:nvPr/>
          </p:nvSpPr>
          <p:spPr>
            <a:xfrm>
              <a:off x="2852275" y="2525725"/>
              <a:ext cx="91500" cy="416700"/>
            </a:xfrm>
            <a:custGeom>
              <a:avLst/>
              <a:gdLst/>
              <a:ahLst/>
              <a:cxnLst/>
              <a:rect l="l" t="t" r="r" b="b"/>
              <a:pathLst>
                <a:path w="3660" h="16668" extrusionOk="0">
                  <a:moveTo>
                    <a:pt x="1605" y="0"/>
                  </a:moveTo>
                  <a:cubicBezTo>
                    <a:pt x="1078" y="151"/>
                    <a:pt x="527" y="276"/>
                    <a:pt x="1" y="376"/>
                  </a:cubicBezTo>
                  <a:cubicBezTo>
                    <a:pt x="878" y="5765"/>
                    <a:pt x="1554" y="11203"/>
                    <a:pt x="2031" y="16667"/>
                  </a:cubicBezTo>
                  <a:cubicBezTo>
                    <a:pt x="2582" y="16567"/>
                    <a:pt x="3133" y="16441"/>
                    <a:pt x="3660" y="16341"/>
                  </a:cubicBezTo>
                  <a:cubicBezTo>
                    <a:pt x="3184" y="10878"/>
                    <a:pt x="2507" y="5414"/>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7"/>
            <p:cNvSpPr/>
            <p:nvPr/>
          </p:nvSpPr>
          <p:spPr>
            <a:xfrm>
              <a:off x="2731350" y="2545150"/>
              <a:ext cx="65175" cy="412300"/>
            </a:xfrm>
            <a:custGeom>
              <a:avLst/>
              <a:gdLst/>
              <a:ahLst/>
              <a:cxnLst/>
              <a:rect l="l" t="t" r="r" b="b"/>
              <a:pathLst>
                <a:path w="2607" h="16492" extrusionOk="0">
                  <a:moveTo>
                    <a:pt x="1629" y="0"/>
                  </a:moveTo>
                  <a:cubicBezTo>
                    <a:pt x="1103" y="25"/>
                    <a:pt x="552" y="50"/>
                    <a:pt x="0" y="50"/>
                  </a:cubicBezTo>
                  <a:cubicBezTo>
                    <a:pt x="201" y="2782"/>
                    <a:pt x="226" y="5539"/>
                    <a:pt x="401" y="8146"/>
                  </a:cubicBezTo>
                  <a:cubicBezTo>
                    <a:pt x="627" y="10928"/>
                    <a:pt x="853" y="13710"/>
                    <a:pt x="953" y="16492"/>
                  </a:cubicBezTo>
                  <a:cubicBezTo>
                    <a:pt x="1504" y="16492"/>
                    <a:pt x="2081" y="16441"/>
                    <a:pt x="2607" y="16416"/>
                  </a:cubicBezTo>
                  <a:cubicBezTo>
                    <a:pt x="2532" y="13283"/>
                    <a:pt x="2231" y="10151"/>
                    <a:pt x="2005" y="7043"/>
                  </a:cubicBezTo>
                  <a:cubicBezTo>
                    <a:pt x="1830" y="4762"/>
                    <a:pt x="1780" y="2356"/>
                    <a:pt x="1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7"/>
            <p:cNvSpPr/>
            <p:nvPr/>
          </p:nvSpPr>
          <p:spPr>
            <a:xfrm>
              <a:off x="2602275" y="2538875"/>
              <a:ext cx="58300" cy="417325"/>
            </a:xfrm>
            <a:custGeom>
              <a:avLst/>
              <a:gdLst/>
              <a:ahLst/>
              <a:cxnLst/>
              <a:rect l="l" t="t" r="r" b="b"/>
              <a:pathLst>
                <a:path w="2332" h="16693" extrusionOk="0">
                  <a:moveTo>
                    <a:pt x="677" y="1"/>
                  </a:moveTo>
                  <a:cubicBezTo>
                    <a:pt x="652" y="752"/>
                    <a:pt x="602" y="1504"/>
                    <a:pt x="577" y="2281"/>
                  </a:cubicBezTo>
                  <a:cubicBezTo>
                    <a:pt x="577" y="2382"/>
                    <a:pt x="577" y="2482"/>
                    <a:pt x="577" y="2582"/>
                  </a:cubicBezTo>
                  <a:cubicBezTo>
                    <a:pt x="427" y="7244"/>
                    <a:pt x="502" y="11905"/>
                    <a:pt x="0" y="16542"/>
                  </a:cubicBezTo>
                  <a:cubicBezTo>
                    <a:pt x="351" y="16592"/>
                    <a:pt x="677" y="16617"/>
                    <a:pt x="1003" y="16642"/>
                  </a:cubicBezTo>
                  <a:cubicBezTo>
                    <a:pt x="1229" y="16667"/>
                    <a:pt x="1454" y="16667"/>
                    <a:pt x="1655" y="16692"/>
                  </a:cubicBezTo>
                  <a:cubicBezTo>
                    <a:pt x="2156" y="11930"/>
                    <a:pt x="2081" y="7143"/>
                    <a:pt x="2231" y="2356"/>
                  </a:cubicBezTo>
                  <a:cubicBezTo>
                    <a:pt x="2256" y="1630"/>
                    <a:pt x="2281" y="903"/>
                    <a:pt x="2331" y="176"/>
                  </a:cubicBezTo>
                  <a:cubicBezTo>
                    <a:pt x="1780" y="126"/>
                    <a:pt x="1229" y="76"/>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7"/>
            <p:cNvSpPr/>
            <p:nvPr/>
          </p:nvSpPr>
          <p:spPr>
            <a:xfrm>
              <a:off x="2454400" y="2518825"/>
              <a:ext cx="97775" cy="419200"/>
            </a:xfrm>
            <a:custGeom>
              <a:avLst/>
              <a:gdLst/>
              <a:ahLst/>
              <a:cxnLst/>
              <a:rect l="l" t="t" r="r" b="b"/>
              <a:pathLst>
                <a:path w="3911" h="16768" extrusionOk="0">
                  <a:moveTo>
                    <a:pt x="2457" y="1"/>
                  </a:moveTo>
                  <a:cubicBezTo>
                    <a:pt x="2231" y="803"/>
                    <a:pt x="2006" y="1630"/>
                    <a:pt x="1805" y="2432"/>
                  </a:cubicBezTo>
                  <a:cubicBezTo>
                    <a:pt x="1479" y="3685"/>
                    <a:pt x="1204" y="4938"/>
                    <a:pt x="1103" y="6241"/>
                  </a:cubicBezTo>
                  <a:cubicBezTo>
                    <a:pt x="828" y="9650"/>
                    <a:pt x="477" y="13058"/>
                    <a:pt x="1" y="16442"/>
                  </a:cubicBezTo>
                  <a:cubicBezTo>
                    <a:pt x="552" y="16567"/>
                    <a:pt x="1103" y="16667"/>
                    <a:pt x="1630" y="16768"/>
                  </a:cubicBezTo>
                  <a:cubicBezTo>
                    <a:pt x="2081" y="13635"/>
                    <a:pt x="2432" y="10477"/>
                    <a:pt x="2682" y="7294"/>
                  </a:cubicBezTo>
                  <a:cubicBezTo>
                    <a:pt x="2833" y="5740"/>
                    <a:pt x="2958" y="4211"/>
                    <a:pt x="3259" y="2707"/>
                  </a:cubicBezTo>
                  <a:cubicBezTo>
                    <a:pt x="3359" y="2256"/>
                    <a:pt x="3459" y="1830"/>
                    <a:pt x="3610" y="1379"/>
                  </a:cubicBezTo>
                  <a:cubicBezTo>
                    <a:pt x="3710" y="1028"/>
                    <a:pt x="3810" y="677"/>
                    <a:pt x="3910" y="326"/>
                  </a:cubicBezTo>
                  <a:cubicBezTo>
                    <a:pt x="3409" y="226"/>
                    <a:pt x="2933" y="126"/>
                    <a:pt x="24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7"/>
            <p:cNvSpPr/>
            <p:nvPr/>
          </p:nvSpPr>
          <p:spPr>
            <a:xfrm>
              <a:off x="2305900" y="2481850"/>
              <a:ext cx="129100" cy="422350"/>
            </a:xfrm>
            <a:custGeom>
              <a:avLst/>
              <a:gdLst/>
              <a:ahLst/>
              <a:cxnLst/>
              <a:rect l="l" t="t" r="r" b="b"/>
              <a:pathLst>
                <a:path w="5164" h="16894" extrusionOk="0">
                  <a:moveTo>
                    <a:pt x="3610" y="1"/>
                  </a:moveTo>
                  <a:cubicBezTo>
                    <a:pt x="3284" y="803"/>
                    <a:pt x="2983" y="1605"/>
                    <a:pt x="2682" y="2432"/>
                  </a:cubicBezTo>
                  <a:cubicBezTo>
                    <a:pt x="1855" y="4637"/>
                    <a:pt x="1179" y="6893"/>
                    <a:pt x="753" y="9249"/>
                  </a:cubicBezTo>
                  <a:cubicBezTo>
                    <a:pt x="327" y="11605"/>
                    <a:pt x="101" y="14011"/>
                    <a:pt x="1" y="16392"/>
                  </a:cubicBezTo>
                  <a:cubicBezTo>
                    <a:pt x="577" y="16567"/>
                    <a:pt x="1129" y="16743"/>
                    <a:pt x="1655" y="16893"/>
                  </a:cubicBezTo>
                  <a:cubicBezTo>
                    <a:pt x="1730" y="14462"/>
                    <a:pt x="1931" y="12056"/>
                    <a:pt x="2357" y="9675"/>
                  </a:cubicBezTo>
                  <a:cubicBezTo>
                    <a:pt x="2783" y="7394"/>
                    <a:pt x="3459" y="5164"/>
                    <a:pt x="4236" y="2983"/>
                  </a:cubicBezTo>
                  <a:cubicBezTo>
                    <a:pt x="4537" y="2181"/>
                    <a:pt x="4838" y="1354"/>
                    <a:pt x="5164" y="552"/>
                  </a:cubicBezTo>
                  <a:cubicBezTo>
                    <a:pt x="4637" y="377"/>
                    <a:pt x="4111" y="176"/>
                    <a:pt x="36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7"/>
            <p:cNvSpPr/>
            <p:nvPr/>
          </p:nvSpPr>
          <p:spPr>
            <a:xfrm>
              <a:off x="2054649" y="3102875"/>
              <a:ext cx="45700" cy="115100"/>
            </a:xfrm>
            <a:custGeom>
              <a:avLst/>
              <a:gdLst/>
              <a:ahLst/>
              <a:cxnLst/>
              <a:rect l="l" t="t" r="r" b="b"/>
              <a:pathLst>
                <a:path w="1828" h="4604" extrusionOk="0">
                  <a:moveTo>
                    <a:pt x="200" y="0"/>
                  </a:moveTo>
                  <a:cubicBezTo>
                    <a:pt x="96" y="0"/>
                    <a:pt x="1" y="63"/>
                    <a:pt x="13" y="198"/>
                  </a:cubicBezTo>
                  <a:cubicBezTo>
                    <a:pt x="63" y="699"/>
                    <a:pt x="163" y="1175"/>
                    <a:pt x="314" y="1676"/>
                  </a:cubicBezTo>
                  <a:cubicBezTo>
                    <a:pt x="614" y="2629"/>
                    <a:pt x="1041" y="3556"/>
                    <a:pt x="1366" y="4458"/>
                  </a:cubicBezTo>
                  <a:cubicBezTo>
                    <a:pt x="1407" y="4559"/>
                    <a:pt x="1496" y="4603"/>
                    <a:pt x="1582" y="4603"/>
                  </a:cubicBezTo>
                  <a:cubicBezTo>
                    <a:pt x="1709" y="4603"/>
                    <a:pt x="1827" y="4507"/>
                    <a:pt x="1767" y="4358"/>
                  </a:cubicBezTo>
                  <a:cubicBezTo>
                    <a:pt x="1467" y="3556"/>
                    <a:pt x="1091" y="2704"/>
                    <a:pt x="815" y="1852"/>
                  </a:cubicBezTo>
                  <a:cubicBezTo>
                    <a:pt x="640" y="1325"/>
                    <a:pt x="489" y="749"/>
                    <a:pt x="439" y="198"/>
                  </a:cubicBezTo>
                  <a:cubicBezTo>
                    <a:pt x="426" y="69"/>
                    <a:pt x="308"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7"/>
            <p:cNvSpPr/>
            <p:nvPr/>
          </p:nvSpPr>
          <p:spPr>
            <a:xfrm>
              <a:off x="2093899" y="3137600"/>
              <a:ext cx="42400" cy="94525"/>
            </a:xfrm>
            <a:custGeom>
              <a:avLst/>
              <a:gdLst/>
              <a:ahLst/>
              <a:cxnLst/>
              <a:rect l="l" t="t" r="r" b="b"/>
              <a:pathLst>
                <a:path w="1696" h="3781" extrusionOk="0">
                  <a:moveTo>
                    <a:pt x="264" y="0"/>
                  </a:moveTo>
                  <a:cubicBezTo>
                    <a:pt x="136" y="0"/>
                    <a:pt x="1" y="107"/>
                    <a:pt x="47" y="262"/>
                  </a:cubicBezTo>
                  <a:cubicBezTo>
                    <a:pt x="97" y="463"/>
                    <a:pt x="172" y="663"/>
                    <a:pt x="222" y="864"/>
                  </a:cubicBezTo>
                  <a:cubicBezTo>
                    <a:pt x="523" y="1816"/>
                    <a:pt x="874" y="2743"/>
                    <a:pt x="1275" y="3671"/>
                  </a:cubicBezTo>
                  <a:cubicBezTo>
                    <a:pt x="1306" y="3748"/>
                    <a:pt x="1361" y="3780"/>
                    <a:pt x="1419" y="3780"/>
                  </a:cubicBezTo>
                  <a:cubicBezTo>
                    <a:pt x="1549" y="3780"/>
                    <a:pt x="1695" y="3619"/>
                    <a:pt x="1626" y="3445"/>
                  </a:cubicBezTo>
                  <a:cubicBezTo>
                    <a:pt x="1300" y="2668"/>
                    <a:pt x="999" y="1866"/>
                    <a:pt x="724" y="1064"/>
                  </a:cubicBezTo>
                  <a:cubicBezTo>
                    <a:pt x="623" y="763"/>
                    <a:pt x="523" y="463"/>
                    <a:pt x="448" y="137"/>
                  </a:cubicBezTo>
                  <a:cubicBezTo>
                    <a:pt x="419" y="41"/>
                    <a:pt x="343" y="0"/>
                    <a:pt x="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7"/>
            <p:cNvSpPr/>
            <p:nvPr/>
          </p:nvSpPr>
          <p:spPr>
            <a:xfrm>
              <a:off x="2131899" y="3146200"/>
              <a:ext cx="28225" cy="82700"/>
            </a:xfrm>
            <a:custGeom>
              <a:avLst/>
              <a:gdLst/>
              <a:ahLst/>
              <a:cxnLst/>
              <a:rect l="l" t="t" r="r" b="b"/>
              <a:pathLst>
                <a:path w="1129" h="3308" extrusionOk="0">
                  <a:moveTo>
                    <a:pt x="257" y="0"/>
                  </a:moveTo>
                  <a:cubicBezTo>
                    <a:pt x="135" y="0"/>
                    <a:pt x="0" y="103"/>
                    <a:pt x="31" y="269"/>
                  </a:cubicBezTo>
                  <a:cubicBezTo>
                    <a:pt x="81" y="545"/>
                    <a:pt x="156" y="820"/>
                    <a:pt x="206" y="1121"/>
                  </a:cubicBezTo>
                  <a:cubicBezTo>
                    <a:pt x="357" y="1798"/>
                    <a:pt x="507" y="2475"/>
                    <a:pt x="682" y="3151"/>
                  </a:cubicBezTo>
                  <a:cubicBezTo>
                    <a:pt x="712" y="3261"/>
                    <a:pt x="794" y="3307"/>
                    <a:pt x="877" y="3307"/>
                  </a:cubicBezTo>
                  <a:cubicBezTo>
                    <a:pt x="1001" y="3307"/>
                    <a:pt x="1129" y="3202"/>
                    <a:pt x="1083" y="3051"/>
                  </a:cubicBezTo>
                  <a:cubicBezTo>
                    <a:pt x="933" y="2475"/>
                    <a:pt x="808" y="1873"/>
                    <a:pt x="682" y="1297"/>
                  </a:cubicBezTo>
                  <a:cubicBezTo>
                    <a:pt x="582" y="921"/>
                    <a:pt x="507" y="545"/>
                    <a:pt x="432" y="144"/>
                  </a:cubicBezTo>
                  <a:cubicBezTo>
                    <a:pt x="412" y="44"/>
                    <a:pt x="33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7"/>
            <p:cNvSpPr/>
            <p:nvPr/>
          </p:nvSpPr>
          <p:spPr>
            <a:xfrm>
              <a:off x="2158849" y="3144950"/>
              <a:ext cx="26600" cy="89575"/>
            </a:xfrm>
            <a:custGeom>
              <a:avLst/>
              <a:gdLst/>
              <a:ahLst/>
              <a:cxnLst/>
              <a:rect l="l" t="t" r="r" b="b"/>
              <a:pathLst>
                <a:path w="1064" h="3583" extrusionOk="0">
                  <a:moveTo>
                    <a:pt x="256" y="0"/>
                  </a:moveTo>
                  <a:cubicBezTo>
                    <a:pt x="134" y="0"/>
                    <a:pt x="0" y="103"/>
                    <a:pt x="30" y="269"/>
                  </a:cubicBezTo>
                  <a:cubicBezTo>
                    <a:pt x="106" y="695"/>
                    <a:pt x="206" y="1171"/>
                    <a:pt x="281" y="1622"/>
                  </a:cubicBezTo>
                  <a:cubicBezTo>
                    <a:pt x="406" y="2224"/>
                    <a:pt x="507" y="2825"/>
                    <a:pt x="632" y="3427"/>
                  </a:cubicBezTo>
                  <a:cubicBezTo>
                    <a:pt x="652" y="3537"/>
                    <a:pt x="728" y="3583"/>
                    <a:pt x="808" y="3583"/>
                  </a:cubicBezTo>
                  <a:cubicBezTo>
                    <a:pt x="930" y="3583"/>
                    <a:pt x="1063" y="3477"/>
                    <a:pt x="1033" y="3327"/>
                  </a:cubicBezTo>
                  <a:cubicBezTo>
                    <a:pt x="933" y="2825"/>
                    <a:pt x="832" y="2299"/>
                    <a:pt x="732" y="1798"/>
                  </a:cubicBezTo>
                  <a:cubicBezTo>
                    <a:pt x="632" y="1246"/>
                    <a:pt x="532" y="695"/>
                    <a:pt x="431" y="144"/>
                  </a:cubicBezTo>
                  <a:cubicBezTo>
                    <a:pt x="412" y="44"/>
                    <a:pt x="337" y="0"/>
                    <a:pt x="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7"/>
            <p:cNvSpPr/>
            <p:nvPr/>
          </p:nvSpPr>
          <p:spPr>
            <a:xfrm>
              <a:off x="2188799" y="3162450"/>
              <a:ext cx="20325" cy="64750"/>
            </a:xfrm>
            <a:custGeom>
              <a:avLst/>
              <a:gdLst/>
              <a:ahLst/>
              <a:cxnLst/>
              <a:rect l="l" t="t" r="r" b="b"/>
              <a:pathLst>
                <a:path w="813" h="2590" extrusionOk="0">
                  <a:moveTo>
                    <a:pt x="246" y="0"/>
                  </a:moveTo>
                  <a:cubicBezTo>
                    <a:pt x="119" y="0"/>
                    <a:pt x="1" y="96"/>
                    <a:pt x="61" y="246"/>
                  </a:cubicBezTo>
                  <a:cubicBezTo>
                    <a:pt x="186" y="622"/>
                    <a:pt x="261" y="1023"/>
                    <a:pt x="336" y="1399"/>
                  </a:cubicBezTo>
                  <a:cubicBezTo>
                    <a:pt x="386" y="1724"/>
                    <a:pt x="411" y="2050"/>
                    <a:pt x="411" y="2401"/>
                  </a:cubicBezTo>
                  <a:cubicBezTo>
                    <a:pt x="411" y="2526"/>
                    <a:pt x="512" y="2589"/>
                    <a:pt x="612" y="2589"/>
                  </a:cubicBezTo>
                  <a:cubicBezTo>
                    <a:pt x="712" y="2589"/>
                    <a:pt x="812" y="2526"/>
                    <a:pt x="812" y="2401"/>
                  </a:cubicBezTo>
                  <a:cubicBezTo>
                    <a:pt x="812" y="2125"/>
                    <a:pt x="812" y="1850"/>
                    <a:pt x="762" y="1574"/>
                  </a:cubicBezTo>
                  <a:cubicBezTo>
                    <a:pt x="712" y="1098"/>
                    <a:pt x="612" y="622"/>
                    <a:pt x="462" y="145"/>
                  </a:cubicBezTo>
                  <a:cubicBezTo>
                    <a:pt x="421" y="44"/>
                    <a:pt x="332"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7"/>
            <p:cNvSpPr/>
            <p:nvPr/>
          </p:nvSpPr>
          <p:spPr>
            <a:xfrm>
              <a:off x="2215474" y="3175025"/>
              <a:ext cx="22475" cy="78325"/>
            </a:xfrm>
            <a:custGeom>
              <a:avLst/>
              <a:gdLst/>
              <a:ahLst/>
              <a:cxnLst/>
              <a:rect l="l" t="t" r="r" b="b"/>
              <a:pathLst>
                <a:path w="899" h="3133" extrusionOk="0">
                  <a:moveTo>
                    <a:pt x="254" y="0"/>
                  </a:moveTo>
                  <a:cubicBezTo>
                    <a:pt x="129" y="0"/>
                    <a:pt x="1" y="103"/>
                    <a:pt x="46" y="269"/>
                  </a:cubicBezTo>
                  <a:cubicBezTo>
                    <a:pt x="171" y="620"/>
                    <a:pt x="272" y="971"/>
                    <a:pt x="322" y="1322"/>
                  </a:cubicBezTo>
                  <a:cubicBezTo>
                    <a:pt x="422" y="1848"/>
                    <a:pt x="472" y="2374"/>
                    <a:pt x="472" y="2926"/>
                  </a:cubicBezTo>
                  <a:cubicBezTo>
                    <a:pt x="472" y="3063"/>
                    <a:pt x="572" y="3132"/>
                    <a:pt x="673" y="3132"/>
                  </a:cubicBezTo>
                  <a:cubicBezTo>
                    <a:pt x="773" y="3132"/>
                    <a:pt x="873" y="3063"/>
                    <a:pt x="873" y="2926"/>
                  </a:cubicBezTo>
                  <a:cubicBezTo>
                    <a:pt x="898" y="2449"/>
                    <a:pt x="848" y="1973"/>
                    <a:pt x="773" y="1497"/>
                  </a:cubicBezTo>
                  <a:cubicBezTo>
                    <a:pt x="698" y="1046"/>
                    <a:pt x="598" y="595"/>
                    <a:pt x="447" y="144"/>
                  </a:cubicBezTo>
                  <a:cubicBezTo>
                    <a:pt x="417" y="44"/>
                    <a:pt x="336" y="0"/>
                    <a:pt x="2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7"/>
            <p:cNvSpPr/>
            <p:nvPr/>
          </p:nvSpPr>
          <p:spPr>
            <a:xfrm>
              <a:off x="2256724" y="3186600"/>
              <a:ext cx="12550" cy="79900"/>
            </a:xfrm>
            <a:custGeom>
              <a:avLst/>
              <a:gdLst/>
              <a:ahLst/>
              <a:cxnLst/>
              <a:rect l="l" t="t" r="r" b="b"/>
              <a:pathLst>
                <a:path w="502" h="3196" extrusionOk="0">
                  <a:moveTo>
                    <a:pt x="263" y="0"/>
                  </a:moveTo>
                  <a:cubicBezTo>
                    <a:pt x="157" y="0"/>
                    <a:pt x="50" y="69"/>
                    <a:pt x="50" y="207"/>
                  </a:cubicBezTo>
                  <a:cubicBezTo>
                    <a:pt x="75" y="608"/>
                    <a:pt x="75" y="1009"/>
                    <a:pt x="75" y="1410"/>
                  </a:cubicBezTo>
                  <a:cubicBezTo>
                    <a:pt x="75" y="1936"/>
                    <a:pt x="50" y="2463"/>
                    <a:pt x="0" y="2989"/>
                  </a:cubicBezTo>
                  <a:cubicBezTo>
                    <a:pt x="0" y="3127"/>
                    <a:pt x="100" y="3196"/>
                    <a:pt x="204" y="3196"/>
                  </a:cubicBezTo>
                  <a:cubicBezTo>
                    <a:pt x="307" y="3196"/>
                    <a:pt x="414" y="3127"/>
                    <a:pt x="426" y="2989"/>
                  </a:cubicBezTo>
                  <a:cubicBezTo>
                    <a:pt x="451" y="2513"/>
                    <a:pt x="476" y="2037"/>
                    <a:pt x="476" y="1585"/>
                  </a:cubicBezTo>
                  <a:cubicBezTo>
                    <a:pt x="501" y="1109"/>
                    <a:pt x="476" y="658"/>
                    <a:pt x="476" y="207"/>
                  </a:cubicBezTo>
                  <a:cubicBezTo>
                    <a:pt x="476" y="69"/>
                    <a:pt x="370"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7"/>
            <p:cNvSpPr/>
            <p:nvPr/>
          </p:nvSpPr>
          <p:spPr>
            <a:xfrm>
              <a:off x="2274574" y="3198500"/>
              <a:ext cx="18825" cy="89475"/>
            </a:xfrm>
            <a:custGeom>
              <a:avLst/>
              <a:gdLst/>
              <a:ahLst/>
              <a:cxnLst/>
              <a:rect l="l" t="t" r="r" b="b"/>
              <a:pathLst>
                <a:path w="753" h="3579" extrusionOk="0">
                  <a:moveTo>
                    <a:pt x="207" y="0"/>
                  </a:moveTo>
                  <a:cubicBezTo>
                    <a:pt x="101" y="0"/>
                    <a:pt x="0" y="69"/>
                    <a:pt x="13" y="207"/>
                  </a:cubicBezTo>
                  <a:cubicBezTo>
                    <a:pt x="38" y="533"/>
                    <a:pt x="88" y="884"/>
                    <a:pt x="113" y="1235"/>
                  </a:cubicBezTo>
                  <a:cubicBezTo>
                    <a:pt x="188" y="1962"/>
                    <a:pt x="239" y="2663"/>
                    <a:pt x="314" y="3390"/>
                  </a:cubicBezTo>
                  <a:cubicBezTo>
                    <a:pt x="326" y="3515"/>
                    <a:pt x="439" y="3578"/>
                    <a:pt x="546" y="3578"/>
                  </a:cubicBezTo>
                  <a:cubicBezTo>
                    <a:pt x="652" y="3578"/>
                    <a:pt x="752" y="3515"/>
                    <a:pt x="740" y="3390"/>
                  </a:cubicBezTo>
                  <a:cubicBezTo>
                    <a:pt x="665" y="2713"/>
                    <a:pt x="615" y="2062"/>
                    <a:pt x="539" y="1410"/>
                  </a:cubicBezTo>
                  <a:cubicBezTo>
                    <a:pt x="514" y="1009"/>
                    <a:pt x="464" y="608"/>
                    <a:pt x="439" y="207"/>
                  </a:cubicBezTo>
                  <a:cubicBezTo>
                    <a:pt x="427"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7"/>
            <p:cNvSpPr/>
            <p:nvPr/>
          </p:nvSpPr>
          <p:spPr>
            <a:xfrm>
              <a:off x="2298525" y="3205675"/>
              <a:ext cx="19300" cy="95300"/>
            </a:xfrm>
            <a:custGeom>
              <a:avLst/>
              <a:gdLst/>
              <a:ahLst/>
              <a:cxnLst/>
              <a:rect l="l" t="t" r="r" b="b"/>
              <a:pathLst>
                <a:path w="772" h="3812" extrusionOk="0">
                  <a:moveTo>
                    <a:pt x="249" y="1"/>
                  </a:moveTo>
                  <a:cubicBezTo>
                    <a:pt x="125" y="1"/>
                    <a:pt x="0" y="97"/>
                    <a:pt x="45" y="246"/>
                  </a:cubicBezTo>
                  <a:cubicBezTo>
                    <a:pt x="145" y="672"/>
                    <a:pt x="221" y="1073"/>
                    <a:pt x="271" y="1499"/>
                  </a:cubicBezTo>
                  <a:cubicBezTo>
                    <a:pt x="346" y="2201"/>
                    <a:pt x="371" y="2903"/>
                    <a:pt x="321" y="3604"/>
                  </a:cubicBezTo>
                  <a:cubicBezTo>
                    <a:pt x="308" y="3742"/>
                    <a:pt x="409" y="3811"/>
                    <a:pt x="512" y="3811"/>
                  </a:cubicBezTo>
                  <a:cubicBezTo>
                    <a:pt x="615" y="3811"/>
                    <a:pt x="722" y="3742"/>
                    <a:pt x="722" y="3604"/>
                  </a:cubicBezTo>
                  <a:cubicBezTo>
                    <a:pt x="772" y="2953"/>
                    <a:pt x="772" y="2301"/>
                    <a:pt x="697" y="1675"/>
                  </a:cubicBezTo>
                  <a:cubicBezTo>
                    <a:pt x="647" y="1173"/>
                    <a:pt x="571" y="647"/>
                    <a:pt x="446" y="146"/>
                  </a:cubicBezTo>
                  <a:cubicBezTo>
                    <a:pt x="416" y="45"/>
                    <a:pt x="332"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7"/>
            <p:cNvSpPr/>
            <p:nvPr/>
          </p:nvSpPr>
          <p:spPr>
            <a:xfrm>
              <a:off x="1993250" y="2275100"/>
              <a:ext cx="370950" cy="972450"/>
            </a:xfrm>
            <a:custGeom>
              <a:avLst/>
              <a:gdLst/>
              <a:ahLst/>
              <a:cxnLst/>
              <a:rect l="l" t="t" r="r" b="b"/>
              <a:pathLst>
                <a:path w="14838" h="38898" extrusionOk="0">
                  <a:moveTo>
                    <a:pt x="4838" y="0"/>
                  </a:moveTo>
                  <a:cubicBezTo>
                    <a:pt x="4161" y="0"/>
                    <a:pt x="3534" y="201"/>
                    <a:pt x="2958" y="652"/>
                  </a:cubicBezTo>
                  <a:cubicBezTo>
                    <a:pt x="2131" y="1303"/>
                    <a:pt x="1504" y="2782"/>
                    <a:pt x="1028" y="4812"/>
                  </a:cubicBezTo>
                  <a:cubicBezTo>
                    <a:pt x="903" y="5313"/>
                    <a:pt x="802" y="5865"/>
                    <a:pt x="702" y="6441"/>
                  </a:cubicBezTo>
                  <a:cubicBezTo>
                    <a:pt x="477" y="7719"/>
                    <a:pt x="326" y="9173"/>
                    <a:pt x="201" y="10702"/>
                  </a:cubicBezTo>
                  <a:cubicBezTo>
                    <a:pt x="176" y="11253"/>
                    <a:pt x="126" y="11830"/>
                    <a:pt x="101" y="12406"/>
                  </a:cubicBezTo>
                  <a:cubicBezTo>
                    <a:pt x="51" y="13509"/>
                    <a:pt x="0" y="14637"/>
                    <a:pt x="0" y="15790"/>
                  </a:cubicBezTo>
                  <a:cubicBezTo>
                    <a:pt x="0" y="16366"/>
                    <a:pt x="0" y="16943"/>
                    <a:pt x="0" y="17519"/>
                  </a:cubicBezTo>
                  <a:cubicBezTo>
                    <a:pt x="26" y="18597"/>
                    <a:pt x="51" y="19649"/>
                    <a:pt x="101" y="20727"/>
                  </a:cubicBezTo>
                  <a:cubicBezTo>
                    <a:pt x="126" y="21304"/>
                    <a:pt x="151" y="21855"/>
                    <a:pt x="176" y="22431"/>
                  </a:cubicBezTo>
                  <a:cubicBezTo>
                    <a:pt x="251" y="23584"/>
                    <a:pt x="351" y="24712"/>
                    <a:pt x="477" y="25790"/>
                  </a:cubicBezTo>
                  <a:cubicBezTo>
                    <a:pt x="527" y="26366"/>
                    <a:pt x="602" y="26918"/>
                    <a:pt x="677" y="27469"/>
                  </a:cubicBezTo>
                  <a:cubicBezTo>
                    <a:pt x="802" y="28446"/>
                    <a:pt x="953" y="29349"/>
                    <a:pt x="1103" y="30201"/>
                  </a:cubicBezTo>
                  <a:cubicBezTo>
                    <a:pt x="1203" y="30827"/>
                    <a:pt x="1329" y="31379"/>
                    <a:pt x="1454" y="31930"/>
                  </a:cubicBezTo>
                  <a:cubicBezTo>
                    <a:pt x="1730" y="33058"/>
                    <a:pt x="2031" y="33985"/>
                    <a:pt x="2381" y="34712"/>
                  </a:cubicBezTo>
                  <a:lnTo>
                    <a:pt x="2507" y="34787"/>
                  </a:lnTo>
                  <a:lnTo>
                    <a:pt x="3008" y="34963"/>
                  </a:lnTo>
                  <a:lnTo>
                    <a:pt x="3985" y="35364"/>
                  </a:lnTo>
                  <a:lnTo>
                    <a:pt x="4487" y="35564"/>
                  </a:lnTo>
                  <a:lnTo>
                    <a:pt x="5489" y="35965"/>
                  </a:lnTo>
                  <a:lnTo>
                    <a:pt x="5965" y="36141"/>
                  </a:lnTo>
                  <a:lnTo>
                    <a:pt x="6642" y="36416"/>
                  </a:lnTo>
                  <a:lnTo>
                    <a:pt x="7093" y="36592"/>
                  </a:lnTo>
                  <a:lnTo>
                    <a:pt x="7895" y="36893"/>
                  </a:lnTo>
                  <a:lnTo>
                    <a:pt x="8321" y="37068"/>
                  </a:lnTo>
                  <a:lnTo>
                    <a:pt x="8948" y="37319"/>
                  </a:lnTo>
                  <a:lnTo>
                    <a:pt x="9399" y="37494"/>
                  </a:lnTo>
                  <a:lnTo>
                    <a:pt x="10351" y="37870"/>
                  </a:lnTo>
                  <a:lnTo>
                    <a:pt x="10752" y="38045"/>
                  </a:lnTo>
                  <a:lnTo>
                    <a:pt x="11103" y="38171"/>
                  </a:lnTo>
                  <a:lnTo>
                    <a:pt x="11529" y="38346"/>
                  </a:lnTo>
                  <a:lnTo>
                    <a:pt x="12482" y="38722"/>
                  </a:lnTo>
                  <a:lnTo>
                    <a:pt x="12908" y="38898"/>
                  </a:lnTo>
                  <a:lnTo>
                    <a:pt x="12958" y="38898"/>
                  </a:lnTo>
                  <a:cubicBezTo>
                    <a:pt x="12958" y="38898"/>
                    <a:pt x="12707" y="36993"/>
                    <a:pt x="12457" y="34111"/>
                  </a:cubicBezTo>
                  <a:cubicBezTo>
                    <a:pt x="12407" y="33559"/>
                    <a:pt x="12356" y="32983"/>
                    <a:pt x="12306" y="32356"/>
                  </a:cubicBezTo>
                  <a:cubicBezTo>
                    <a:pt x="12206" y="31304"/>
                    <a:pt x="12131" y="30151"/>
                    <a:pt x="12081" y="28923"/>
                  </a:cubicBezTo>
                  <a:cubicBezTo>
                    <a:pt x="12031" y="28371"/>
                    <a:pt x="12006" y="27795"/>
                    <a:pt x="11980" y="27218"/>
                  </a:cubicBezTo>
                  <a:cubicBezTo>
                    <a:pt x="11930" y="26316"/>
                    <a:pt x="11905" y="25389"/>
                    <a:pt x="11880" y="24461"/>
                  </a:cubicBezTo>
                  <a:cubicBezTo>
                    <a:pt x="11880" y="24411"/>
                    <a:pt x="11880" y="24386"/>
                    <a:pt x="11880" y="24336"/>
                  </a:cubicBezTo>
                  <a:cubicBezTo>
                    <a:pt x="11880" y="23760"/>
                    <a:pt x="11855" y="23208"/>
                    <a:pt x="11855" y="22657"/>
                  </a:cubicBezTo>
                  <a:cubicBezTo>
                    <a:pt x="11855" y="21780"/>
                    <a:pt x="11855" y="20928"/>
                    <a:pt x="11880" y="20075"/>
                  </a:cubicBezTo>
                  <a:cubicBezTo>
                    <a:pt x="11880" y="19499"/>
                    <a:pt x="11905" y="18923"/>
                    <a:pt x="11930" y="18371"/>
                  </a:cubicBezTo>
                  <a:cubicBezTo>
                    <a:pt x="11980" y="17569"/>
                    <a:pt x="12031" y="16767"/>
                    <a:pt x="12106" y="15990"/>
                  </a:cubicBezTo>
                  <a:cubicBezTo>
                    <a:pt x="12156" y="15414"/>
                    <a:pt x="12206" y="14862"/>
                    <a:pt x="12281" y="14311"/>
                  </a:cubicBezTo>
                  <a:cubicBezTo>
                    <a:pt x="12507" y="12782"/>
                    <a:pt x="12782" y="11429"/>
                    <a:pt x="13209" y="10326"/>
                  </a:cubicBezTo>
                  <a:cubicBezTo>
                    <a:pt x="13259" y="10176"/>
                    <a:pt x="13309" y="10025"/>
                    <a:pt x="13359" y="9875"/>
                  </a:cubicBezTo>
                  <a:cubicBezTo>
                    <a:pt x="13534" y="9474"/>
                    <a:pt x="13735" y="9123"/>
                    <a:pt x="13935" y="8797"/>
                  </a:cubicBezTo>
                  <a:cubicBezTo>
                    <a:pt x="14186" y="8371"/>
                    <a:pt x="14487" y="8020"/>
                    <a:pt x="14838" y="7770"/>
                  </a:cubicBezTo>
                  <a:cubicBezTo>
                    <a:pt x="14662" y="7544"/>
                    <a:pt x="8998" y="25"/>
                    <a:pt x="4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7"/>
            <p:cNvSpPr/>
            <p:nvPr/>
          </p:nvSpPr>
          <p:spPr>
            <a:xfrm>
              <a:off x="2020825" y="3030100"/>
              <a:ext cx="283850" cy="97775"/>
            </a:xfrm>
            <a:custGeom>
              <a:avLst/>
              <a:gdLst/>
              <a:ahLst/>
              <a:cxnLst/>
              <a:rect l="l" t="t" r="r" b="b"/>
              <a:pathLst>
                <a:path w="11354" h="3911" extrusionOk="0">
                  <a:moveTo>
                    <a:pt x="0" y="1"/>
                  </a:moveTo>
                  <a:cubicBezTo>
                    <a:pt x="100" y="627"/>
                    <a:pt x="226" y="1179"/>
                    <a:pt x="351" y="1730"/>
                  </a:cubicBezTo>
                  <a:cubicBezTo>
                    <a:pt x="4060" y="2256"/>
                    <a:pt x="7720" y="3008"/>
                    <a:pt x="11354" y="3911"/>
                  </a:cubicBezTo>
                  <a:cubicBezTo>
                    <a:pt x="11304" y="3359"/>
                    <a:pt x="11253" y="2783"/>
                    <a:pt x="11203" y="2156"/>
                  </a:cubicBezTo>
                  <a:cubicBezTo>
                    <a:pt x="7519" y="1254"/>
                    <a:pt x="3785" y="527"/>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7"/>
            <p:cNvSpPr/>
            <p:nvPr/>
          </p:nvSpPr>
          <p:spPr>
            <a:xfrm>
              <a:off x="2005150" y="2919825"/>
              <a:ext cx="290125" cy="78350"/>
            </a:xfrm>
            <a:custGeom>
              <a:avLst/>
              <a:gdLst/>
              <a:ahLst/>
              <a:cxnLst/>
              <a:rect l="l" t="t" r="r" b="b"/>
              <a:pathLst>
                <a:path w="11605" h="3134" extrusionOk="0">
                  <a:moveTo>
                    <a:pt x="1" y="1"/>
                  </a:moveTo>
                  <a:lnTo>
                    <a:pt x="1" y="1"/>
                  </a:lnTo>
                  <a:cubicBezTo>
                    <a:pt x="51" y="577"/>
                    <a:pt x="126" y="1129"/>
                    <a:pt x="201" y="1680"/>
                  </a:cubicBezTo>
                  <a:cubicBezTo>
                    <a:pt x="4011" y="2006"/>
                    <a:pt x="7820" y="2482"/>
                    <a:pt x="11605" y="3134"/>
                  </a:cubicBezTo>
                  <a:cubicBezTo>
                    <a:pt x="11555" y="2582"/>
                    <a:pt x="11530" y="2006"/>
                    <a:pt x="11504" y="1429"/>
                  </a:cubicBezTo>
                  <a:cubicBezTo>
                    <a:pt x="7695" y="803"/>
                    <a:pt x="3860"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7"/>
            <p:cNvSpPr/>
            <p:nvPr/>
          </p:nvSpPr>
          <p:spPr>
            <a:xfrm>
              <a:off x="1995750" y="2793275"/>
              <a:ext cx="294525" cy="90250"/>
            </a:xfrm>
            <a:custGeom>
              <a:avLst/>
              <a:gdLst/>
              <a:ahLst/>
              <a:cxnLst/>
              <a:rect l="l" t="t" r="r" b="b"/>
              <a:pathLst>
                <a:path w="11781" h="3610" extrusionOk="0">
                  <a:moveTo>
                    <a:pt x="1" y="0"/>
                  </a:moveTo>
                  <a:lnTo>
                    <a:pt x="1" y="0"/>
                  </a:lnTo>
                  <a:cubicBezTo>
                    <a:pt x="26" y="577"/>
                    <a:pt x="51" y="1128"/>
                    <a:pt x="76" y="1704"/>
                  </a:cubicBezTo>
                  <a:cubicBezTo>
                    <a:pt x="3710" y="2331"/>
                    <a:pt x="7369" y="2932"/>
                    <a:pt x="11003" y="3484"/>
                  </a:cubicBezTo>
                  <a:cubicBezTo>
                    <a:pt x="11254" y="3534"/>
                    <a:pt x="11530" y="3559"/>
                    <a:pt x="11780" y="3609"/>
                  </a:cubicBezTo>
                  <a:cubicBezTo>
                    <a:pt x="11780" y="3033"/>
                    <a:pt x="11755" y="2481"/>
                    <a:pt x="11755" y="1930"/>
                  </a:cubicBezTo>
                  <a:cubicBezTo>
                    <a:pt x="10076" y="1679"/>
                    <a:pt x="8372" y="1404"/>
                    <a:pt x="6692" y="1128"/>
                  </a:cubicBezTo>
                  <a:cubicBezTo>
                    <a:pt x="4462" y="777"/>
                    <a:pt x="2231" y="40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7"/>
            <p:cNvSpPr/>
            <p:nvPr/>
          </p:nvSpPr>
          <p:spPr>
            <a:xfrm>
              <a:off x="1993250" y="2669825"/>
              <a:ext cx="298275" cy="107175"/>
            </a:xfrm>
            <a:custGeom>
              <a:avLst/>
              <a:gdLst/>
              <a:ahLst/>
              <a:cxnLst/>
              <a:rect l="l" t="t" r="r" b="b"/>
              <a:pathLst>
                <a:path w="11931" h="4287" extrusionOk="0">
                  <a:moveTo>
                    <a:pt x="0" y="1"/>
                  </a:moveTo>
                  <a:cubicBezTo>
                    <a:pt x="0" y="577"/>
                    <a:pt x="0" y="1154"/>
                    <a:pt x="0" y="1730"/>
                  </a:cubicBezTo>
                  <a:cubicBezTo>
                    <a:pt x="2206" y="2281"/>
                    <a:pt x="4411" y="2783"/>
                    <a:pt x="6617" y="3259"/>
                  </a:cubicBezTo>
                  <a:cubicBezTo>
                    <a:pt x="8371" y="3635"/>
                    <a:pt x="10126" y="3961"/>
                    <a:pt x="11880" y="4286"/>
                  </a:cubicBezTo>
                  <a:cubicBezTo>
                    <a:pt x="11880" y="3710"/>
                    <a:pt x="11905" y="3134"/>
                    <a:pt x="11930" y="2582"/>
                  </a:cubicBezTo>
                  <a:cubicBezTo>
                    <a:pt x="10126" y="2281"/>
                    <a:pt x="8321" y="1905"/>
                    <a:pt x="6517" y="1530"/>
                  </a:cubicBezTo>
                  <a:cubicBezTo>
                    <a:pt x="4336" y="1078"/>
                    <a:pt x="2156" y="5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7"/>
            <p:cNvSpPr/>
            <p:nvPr/>
          </p:nvSpPr>
          <p:spPr>
            <a:xfrm>
              <a:off x="1995750" y="2542625"/>
              <a:ext cx="304550" cy="132250"/>
            </a:xfrm>
            <a:custGeom>
              <a:avLst/>
              <a:gdLst/>
              <a:ahLst/>
              <a:cxnLst/>
              <a:rect l="l" t="t" r="r" b="b"/>
              <a:pathLst>
                <a:path w="12182" h="5290" extrusionOk="0">
                  <a:moveTo>
                    <a:pt x="101" y="1"/>
                  </a:moveTo>
                  <a:cubicBezTo>
                    <a:pt x="76" y="552"/>
                    <a:pt x="26" y="1129"/>
                    <a:pt x="1" y="1705"/>
                  </a:cubicBezTo>
                  <a:cubicBezTo>
                    <a:pt x="2081" y="2332"/>
                    <a:pt x="4136" y="2958"/>
                    <a:pt x="6216" y="3560"/>
                  </a:cubicBezTo>
                  <a:cubicBezTo>
                    <a:pt x="8146" y="4136"/>
                    <a:pt x="10076" y="4713"/>
                    <a:pt x="12006" y="5289"/>
                  </a:cubicBezTo>
                  <a:cubicBezTo>
                    <a:pt x="12056" y="4713"/>
                    <a:pt x="12106" y="4161"/>
                    <a:pt x="12181" y="3610"/>
                  </a:cubicBezTo>
                  <a:cubicBezTo>
                    <a:pt x="10151" y="3008"/>
                    <a:pt x="8121" y="2407"/>
                    <a:pt x="6116" y="1805"/>
                  </a:cubicBezTo>
                  <a:cubicBezTo>
                    <a:pt x="4111" y="1204"/>
                    <a:pt x="2106" y="602"/>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7"/>
            <p:cNvSpPr/>
            <p:nvPr/>
          </p:nvSpPr>
          <p:spPr>
            <a:xfrm>
              <a:off x="2010800" y="2395400"/>
              <a:ext cx="330850" cy="137225"/>
            </a:xfrm>
            <a:custGeom>
              <a:avLst/>
              <a:gdLst/>
              <a:ahLst/>
              <a:cxnLst/>
              <a:rect l="l" t="t" r="r" b="b"/>
              <a:pathLst>
                <a:path w="13234" h="5489" extrusionOk="0">
                  <a:moveTo>
                    <a:pt x="326" y="0"/>
                  </a:moveTo>
                  <a:cubicBezTo>
                    <a:pt x="201" y="501"/>
                    <a:pt x="100" y="1053"/>
                    <a:pt x="0" y="1629"/>
                  </a:cubicBezTo>
                  <a:cubicBezTo>
                    <a:pt x="1730" y="2181"/>
                    <a:pt x="3484" y="2732"/>
                    <a:pt x="5238" y="3258"/>
                  </a:cubicBezTo>
                  <a:cubicBezTo>
                    <a:pt x="7644" y="4010"/>
                    <a:pt x="10075" y="4762"/>
                    <a:pt x="12507" y="5489"/>
                  </a:cubicBezTo>
                  <a:cubicBezTo>
                    <a:pt x="12557" y="5364"/>
                    <a:pt x="12607" y="5213"/>
                    <a:pt x="12657" y="5063"/>
                  </a:cubicBezTo>
                  <a:cubicBezTo>
                    <a:pt x="12832" y="4662"/>
                    <a:pt x="13033" y="4311"/>
                    <a:pt x="13233" y="3985"/>
                  </a:cubicBezTo>
                  <a:cubicBezTo>
                    <a:pt x="11780" y="3534"/>
                    <a:pt x="10351" y="3108"/>
                    <a:pt x="8923" y="2657"/>
                  </a:cubicBezTo>
                  <a:cubicBezTo>
                    <a:pt x="7644" y="2281"/>
                    <a:pt x="6391" y="1880"/>
                    <a:pt x="5113" y="1504"/>
                  </a:cubicBezTo>
                  <a:cubicBezTo>
                    <a:pt x="3509" y="1003"/>
                    <a:pt x="1930" y="501"/>
                    <a:pt x="3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7"/>
            <p:cNvSpPr/>
            <p:nvPr/>
          </p:nvSpPr>
          <p:spPr>
            <a:xfrm>
              <a:off x="2768950" y="1114675"/>
              <a:ext cx="14425" cy="46400"/>
            </a:xfrm>
            <a:custGeom>
              <a:avLst/>
              <a:gdLst/>
              <a:ahLst/>
              <a:cxnLst/>
              <a:rect l="l" t="t" r="r" b="b"/>
              <a:pathLst>
                <a:path w="577" h="1856" extrusionOk="0">
                  <a:moveTo>
                    <a:pt x="0" y="1"/>
                  </a:moveTo>
                  <a:lnTo>
                    <a:pt x="0" y="1"/>
                  </a:lnTo>
                  <a:cubicBezTo>
                    <a:pt x="176" y="703"/>
                    <a:pt x="426" y="1404"/>
                    <a:pt x="577" y="1855"/>
                  </a:cubicBezTo>
                  <a:cubicBezTo>
                    <a:pt x="476" y="1179"/>
                    <a:pt x="301" y="552"/>
                    <a:pt x="0" y="1"/>
                  </a:cubicBezTo>
                  <a:close/>
                </a:path>
              </a:pathLst>
            </a:custGeom>
            <a:solidFill>
              <a:srgbClr val="28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7"/>
            <p:cNvSpPr/>
            <p:nvPr/>
          </p:nvSpPr>
          <p:spPr>
            <a:xfrm>
              <a:off x="2879225" y="1774300"/>
              <a:ext cx="10050" cy="36050"/>
            </a:xfrm>
            <a:custGeom>
              <a:avLst/>
              <a:gdLst/>
              <a:ahLst/>
              <a:cxnLst/>
              <a:rect l="l" t="t" r="r" b="b"/>
              <a:pathLst>
                <a:path w="402" h="1442" extrusionOk="0">
                  <a:moveTo>
                    <a:pt x="201" y="1"/>
                  </a:moveTo>
                  <a:cubicBezTo>
                    <a:pt x="100" y="1"/>
                    <a:pt x="0" y="70"/>
                    <a:pt x="0" y="207"/>
                  </a:cubicBezTo>
                  <a:lnTo>
                    <a:pt x="0" y="1235"/>
                  </a:lnTo>
                  <a:cubicBezTo>
                    <a:pt x="0" y="1373"/>
                    <a:pt x="100" y="1442"/>
                    <a:pt x="201" y="1442"/>
                  </a:cubicBezTo>
                  <a:cubicBezTo>
                    <a:pt x="301" y="1442"/>
                    <a:pt x="401" y="1373"/>
                    <a:pt x="401" y="1235"/>
                  </a:cubicBezTo>
                  <a:lnTo>
                    <a:pt x="401" y="207"/>
                  </a:lnTo>
                  <a:cubicBezTo>
                    <a:pt x="401" y="70"/>
                    <a:pt x="301"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7"/>
            <p:cNvSpPr/>
            <p:nvPr/>
          </p:nvSpPr>
          <p:spPr>
            <a:xfrm>
              <a:off x="2893750" y="1782500"/>
              <a:ext cx="19225" cy="37200"/>
            </a:xfrm>
            <a:custGeom>
              <a:avLst/>
              <a:gdLst/>
              <a:ahLst/>
              <a:cxnLst/>
              <a:rect l="l" t="t" r="r" b="b"/>
              <a:pathLst>
                <a:path w="769" h="1488" extrusionOk="0">
                  <a:moveTo>
                    <a:pt x="273" y="1"/>
                  </a:moveTo>
                  <a:cubicBezTo>
                    <a:pt x="140" y="1"/>
                    <a:pt x="0" y="113"/>
                    <a:pt x="46" y="280"/>
                  </a:cubicBezTo>
                  <a:cubicBezTo>
                    <a:pt x="121" y="631"/>
                    <a:pt x="221" y="982"/>
                    <a:pt x="296" y="1333"/>
                  </a:cubicBezTo>
                  <a:cubicBezTo>
                    <a:pt x="326" y="1441"/>
                    <a:pt x="409" y="1488"/>
                    <a:pt x="495" y="1488"/>
                  </a:cubicBezTo>
                  <a:cubicBezTo>
                    <a:pt x="628" y="1488"/>
                    <a:pt x="768" y="1376"/>
                    <a:pt x="722" y="1208"/>
                  </a:cubicBezTo>
                  <a:cubicBezTo>
                    <a:pt x="647" y="857"/>
                    <a:pt x="547" y="506"/>
                    <a:pt x="472" y="155"/>
                  </a:cubicBezTo>
                  <a:cubicBezTo>
                    <a:pt x="442" y="47"/>
                    <a:pt x="359"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7"/>
            <p:cNvSpPr/>
            <p:nvPr/>
          </p:nvSpPr>
          <p:spPr>
            <a:xfrm>
              <a:off x="2256400" y="2002375"/>
              <a:ext cx="10675" cy="36050"/>
            </a:xfrm>
            <a:custGeom>
              <a:avLst/>
              <a:gdLst/>
              <a:ahLst/>
              <a:cxnLst/>
              <a:rect l="l" t="t" r="r" b="b"/>
              <a:pathLst>
                <a:path w="427" h="1442" extrusionOk="0">
                  <a:moveTo>
                    <a:pt x="214" y="1"/>
                  </a:moveTo>
                  <a:cubicBezTo>
                    <a:pt x="107" y="1"/>
                    <a:pt x="1" y="69"/>
                    <a:pt x="1" y="207"/>
                  </a:cubicBezTo>
                  <a:lnTo>
                    <a:pt x="1" y="1235"/>
                  </a:lnTo>
                  <a:cubicBezTo>
                    <a:pt x="1" y="1373"/>
                    <a:pt x="107" y="1442"/>
                    <a:pt x="214" y="1442"/>
                  </a:cubicBezTo>
                  <a:cubicBezTo>
                    <a:pt x="320" y="1442"/>
                    <a:pt x="427" y="1373"/>
                    <a:pt x="427" y="1235"/>
                  </a:cubicBezTo>
                  <a:lnTo>
                    <a:pt x="427" y="207"/>
                  </a:lnTo>
                  <a:cubicBezTo>
                    <a:pt x="427" y="69"/>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7"/>
            <p:cNvSpPr/>
            <p:nvPr/>
          </p:nvSpPr>
          <p:spPr>
            <a:xfrm>
              <a:off x="2232700" y="2010575"/>
              <a:ext cx="19475" cy="37200"/>
            </a:xfrm>
            <a:custGeom>
              <a:avLst/>
              <a:gdLst/>
              <a:ahLst/>
              <a:cxnLst/>
              <a:rect l="l" t="t" r="r" b="b"/>
              <a:pathLst>
                <a:path w="779" h="1488" extrusionOk="0">
                  <a:moveTo>
                    <a:pt x="514" y="1"/>
                  </a:moveTo>
                  <a:cubicBezTo>
                    <a:pt x="431" y="1"/>
                    <a:pt x="352" y="47"/>
                    <a:pt x="322" y="155"/>
                  </a:cubicBezTo>
                  <a:cubicBezTo>
                    <a:pt x="222" y="506"/>
                    <a:pt x="147" y="857"/>
                    <a:pt x="47" y="1208"/>
                  </a:cubicBezTo>
                  <a:cubicBezTo>
                    <a:pt x="1" y="1375"/>
                    <a:pt x="141" y="1487"/>
                    <a:pt x="274" y="1487"/>
                  </a:cubicBezTo>
                  <a:cubicBezTo>
                    <a:pt x="360" y="1487"/>
                    <a:pt x="443" y="1441"/>
                    <a:pt x="473" y="1333"/>
                  </a:cubicBezTo>
                  <a:cubicBezTo>
                    <a:pt x="573" y="982"/>
                    <a:pt x="648" y="631"/>
                    <a:pt x="748" y="280"/>
                  </a:cubicBezTo>
                  <a:cubicBezTo>
                    <a:pt x="779" y="113"/>
                    <a:pt x="642" y="1"/>
                    <a:pt x="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7"/>
            <p:cNvSpPr/>
            <p:nvPr/>
          </p:nvSpPr>
          <p:spPr>
            <a:xfrm>
              <a:off x="2696250" y="2322550"/>
              <a:ext cx="10675" cy="33550"/>
            </a:xfrm>
            <a:custGeom>
              <a:avLst/>
              <a:gdLst/>
              <a:ahLst/>
              <a:cxnLst/>
              <a:rect l="l" t="t" r="r" b="b"/>
              <a:pathLst>
                <a:path w="427" h="1342" extrusionOk="0">
                  <a:moveTo>
                    <a:pt x="214" y="1"/>
                  </a:moveTo>
                  <a:cubicBezTo>
                    <a:pt x="107" y="1"/>
                    <a:pt x="1" y="70"/>
                    <a:pt x="1" y="207"/>
                  </a:cubicBezTo>
                  <a:lnTo>
                    <a:pt x="1" y="1135"/>
                  </a:lnTo>
                  <a:cubicBezTo>
                    <a:pt x="1" y="1273"/>
                    <a:pt x="107" y="1342"/>
                    <a:pt x="214" y="1342"/>
                  </a:cubicBezTo>
                  <a:cubicBezTo>
                    <a:pt x="320" y="1342"/>
                    <a:pt x="427" y="1273"/>
                    <a:pt x="427" y="1135"/>
                  </a:cubicBezTo>
                  <a:lnTo>
                    <a:pt x="427" y="207"/>
                  </a:lnTo>
                  <a:cubicBezTo>
                    <a:pt x="427" y="70"/>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7"/>
            <p:cNvSpPr/>
            <p:nvPr/>
          </p:nvSpPr>
          <p:spPr>
            <a:xfrm>
              <a:off x="2714350" y="2337775"/>
              <a:ext cx="18275" cy="30225"/>
            </a:xfrm>
            <a:custGeom>
              <a:avLst/>
              <a:gdLst/>
              <a:ahLst/>
              <a:cxnLst/>
              <a:rect l="l" t="t" r="r" b="b"/>
              <a:pathLst>
                <a:path w="731" h="1209" extrusionOk="0">
                  <a:moveTo>
                    <a:pt x="297" y="1"/>
                  </a:moveTo>
                  <a:cubicBezTo>
                    <a:pt x="147" y="1"/>
                    <a:pt x="0" y="145"/>
                    <a:pt x="104" y="300"/>
                  </a:cubicBezTo>
                  <a:cubicBezTo>
                    <a:pt x="229" y="501"/>
                    <a:pt x="304" y="726"/>
                    <a:pt x="279" y="952"/>
                  </a:cubicBezTo>
                  <a:cubicBezTo>
                    <a:pt x="249" y="1103"/>
                    <a:pt x="382" y="1208"/>
                    <a:pt x="504" y="1208"/>
                  </a:cubicBezTo>
                  <a:cubicBezTo>
                    <a:pt x="585" y="1208"/>
                    <a:pt x="660" y="1162"/>
                    <a:pt x="680" y="1052"/>
                  </a:cubicBezTo>
                  <a:cubicBezTo>
                    <a:pt x="731" y="726"/>
                    <a:pt x="655" y="400"/>
                    <a:pt x="480" y="100"/>
                  </a:cubicBezTo>
                  <a:cubicBezTo>
                    <a:pt x="433" y="30"/>
                    <a:pt x="365" y="1"/>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7"/>
            <p:cNvSpPr/>
            <p:nvPr/>
          </p:nvSpPr>
          <p:spPr>
            <a:xfrm>
              <a:off x="2716300" y="2288550"/>
              <a:ext cx="10675" cy="31200"/>
            </a:xfrm>
            <a:custGeom>
              <a:avLst/>
              <a:gdLst/>
              <a:ahLst/>
              <a:cxnLst/>
              <a:rect l="l" t="t" r="r" b="b"/>
              <a:pathLst>
                <a:path w="427" h="1248" extrusionOk="0">
                  <a:moveTo>
                    <a:pt x="214" y="1"/>
                  </a:moveTo>
                  <a:cubicBezTo>
                    <a:pt x="107" y="1"/>
                    <a:pt x="1" y="64"/>
                    <a:pt x="1" y="189"/>
                  </a:cubicBezTo>
                  <a:lnTo>
                    <a:pt x="1" y="1041"/>
                  </a:lnTo>
                  <a:cubicBezTo>
                    <a:pt x="1" y="1179"/>
                    <a:pt x="107" y="1248"/>
                    <a:pt x="214" y="1248"/>
                  </a:cubicBezTo>
                  <a:cubicBezTo>
                    <a:pt x="320" y="1248"/>
                    <a:pt x="427" y="1179"/>
                    <a:pt x="427" y="1041"/>
                  </a:cubicBezTo>
                  <a:lnTo>
                    <a:pt x="427" y="189"/>
                  </a:lnTo>
                  <a:cubicBezTo>
                    <a:pt x="427" y="64"/>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7"/>
            <p:cNvSpPr/>
            <p:nvPr/>
          </p:nvSpPr>
          <p:spPr>
            <a:xfrm>
              <a:off x="2307775" y="2282450"/>
              <a:ext cx="10050" cy="34175"/>
            </a:xfrm>
            <a:custGeom>
              <a:avLst/>
              <a:gdLst/>
              <a:ahLst/>
              <a:cxnLst/>
              <a:rect l="l" t="t" r="r" b="b"/>
              <a:pathLst>
                <a:path w="402" h="1367" extrusionOk="0">
                  <a:moveTo>
                    <a:pt x="201" y="1"/>
                  </a:moveTo>
                  <a:cubicBezTo>
                    <a:pt x="101" y="1"/>
                    <a:pt x="1" y="70"/>
                    <a:pt x="1" y="207"/>
                  </a:cubicBezTo>
                  <a:lnTo>
                    <a:pt x="1" y="1160"/>
                  </a:lnTo>
                  <a:cubicBezTo>
                    <a:pt x="1" y="1298"/>
                    <a:pt x="101" y="1367"/>
                    <a:pt x="201" y="1367"/>
                  </a:cubicBezTo>
                  <a:cubicBezTo>
                    <a:pt x="302" y="1367"/>
                    <a:pt x="402" y="1298"/>
                    <a:pt x="402" y="1160"/>
                  </a:cubicBezTo>
                  <a:lnTo>
                    <a:pt x="402" y="207"/>
                  </a:lnTo>
                  <a:cubicBezTo>
                    <a:pt x="402" y="70"/>
                    <a:pt x="302"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7"/>
            <p:cNvSpPr/>
            <p:nvPr/>
          </p:nvSpPr>
          <p:spPr>
            <a:xfrm>
              <a:off x="2282100" y="2297825"/>
              <a:ext cx="17725" cy="30375"/>
            </a:xfrm>
            <a:custGeom>
              <a:avLst/>
              <a:gdLst/>
              <a:ahLst/>
              <a:cxnLst/>
              <a:rect l="l" t="t" r="r" b="b"/>
              <a:pathLst>
                <a:path w="709" h="1215" extrusionOk="0">
                  <a:moveTo>
                    <a:pt x="417" y="0"/>
                  </a:moveTo>
                  <a:cubicBezTo>
                    <a:pt x="356" y="0"/>
                    <a:pt x="295" y="28"/>
                    <a:pt x="251" y="94"/>
                  </a:cubicBezTo>
                  <a:cubicBezTo>
                    <a:pt x="51" y="394"/>
                    <a:pt x="0" y="720"/>
                    <a:pt x="51" y="1071"/>
                  </a:cubicBezTo>
                  <a:cubicBezTo>
                    <a:pt x="60" y="1170"/>
                    <a:pt x="129" y="1215"/>
                    <a:pt x="208" y="1215"/>
                  </a:cubicBezTo>
                  <a:cubicBezTo>
                    <a:pt x="327" y="1215"/>
                    <a:pt x="467" y="1112"/>
                    <a:pt x="452" y="946"/>
                  </a:cubicBezTo>
                  <a:cubicBezTo>
                    <a:pt x="401" y="720"/>
                    <a:pt x="477" y="520"/>
                    <a:pt x="602" y="319"/>
                  </a:cubicBezTo>
                  <a:cubicBezTo>
                    <a:pt x="708" y="160"/>
                    <a:pt x="564"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7"/>
            <p:cNvSpPr/>
            <p:nvPr/>
          </p:nvSpPr>
          <p:spPr>
            <a:xfrm>
              <a:off x="2287725" y="2248625"/>
              <a:ext cx="10050" cy="31025"/>
            </a:xfrm>
            <a:custGeom>
              <a:avLst/>
              <a:gdLst/>
              <a:ahLst/>
              <a:cxnLst/>
              <a:rect l="l" t="t" r="r" b="b"/>
              <a:pathLst>
                <a:path w="402" h="1241" extrusionOk="0">
                  <a:moveTo>
                    <a:pt x="201" y="0"/>
                  </a:moveTo>
                  <a:cubicBezTo>
                    <a:pt x="101" y="0"/>
                    <a:pt x="1" y="69"/>
                    <a:pt x="1" y="207"/>
                  </a:cubicBezTo>
                  <a:lnTo>
                    <a:pt x="1" y="1034"/>
                  </a:lnTo>
                  <a:cubicBezTo>
                    <a:pt x="1" y="1172"/>
                    <a:pt x="101" y="1241"/>
                    <a:pt x="201" y="1241"/>
                  </a:cubicBezTo>
                  <a:cubicBezTo>
                    <a:pt x="302" y="1241"/>
                    <a:pt x="402" y="1172"/>
                    <a:pt x="402" y="1034"/>
                  </a:cubicBezTo>
                  <a:lnTo>
                    <a:pt x="402" y="207"/>
                  </a:lnTo>
                  <a:cubicBezTo>
                    <a:pt x="402" y="69"/>
                    <a:pt x="302"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7"/>
            <p:cNvSpPr/>
            <p:nvPr/>
          </p:nvSpPr>
          <p:spPr>
            <a:xfrm>
              <a:off x="3086300" y="2232950"/>
              <a:ext cx="12250" cy="36050"/>
            </a:xfrm>
            <a:custGeom>
              <a:avLst/>
              <a:gdLst/>
              <a:ahLst/>
              <a:cxnLst/>
              <a:rect l="l" t="t" r="r" b="b"/>
              <a:pathLst>
                <a:path w="490" h="1442" extrusionOk="0">
                  <a:moveTo>
                    <a:pt x="207" y="1"/>
                  </a:moveTo>
                  <a:cubicBezTo>
                    <a:pt x="101" y="1"/>
                    <a:pt x="0" y="70"/>
                    <a:pt x="13" y="207"/>
                  </a:cubicBezTo>
                  <a:cubicBezTo>
                    <a:pt x="38" y="558"/>
                    <a:pt x="38" y="884"/>
                    <a:pt x="63" y="1235"/>
                  </a:cubicBezTo>
                  <a:cubicBezTo>
                    <a:pt x="76" y="1373"/>
                    <a:pt x="182" y="1442"/>
                    <a:pt x="286" y="1442"/>
                  </a:cubicBezTo>
                  <a:cubicBezTo>
                    <a:pt x="389" y="1442"/>
                    <a:pt x="489" y="1373"/>
                    <a:pt x="489" y="1235"/>
                  </a:cubicBezTo>
                  <a:lnTo>
                    <a:pt x="439" y="207"/>
                  </a:lnTo>
                  <a:cubicBezTo>
                    <a:pt x="427" y="70"/>
                    <a:pt x="314"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7"/>
            <p:cNvSpPr/>
            <p:nvPr/>
          </p:nvSpPr>
          <p:spPr>
            <a:xfrm>
              <a:off x="3101750" y="2236600"/>
              <a:ext cx="18000" cy="28775"/>
            </a:xfrm>
            <a:custGeom>
              <a:avLst/>
              <a:gdLst/>
              <a:ahLst/>
              <a:cxnLst/>
              <a:rect l="l" t="t" r="r" b="b"/>
              <a:pathLst>
                <a:path w="720" h="1151" extrusionOk="0">
                  <a:moveTo>
                    <a:pt x="264" y="0"/>
                  </a:moveTo>
                  <a:cubicBezTo>
                    <a:pt x="136" y="0"/>
                    <a:pt x="0" y="107"/>
                    <a:pt x="47" y="262"/>
                  </a:cubicBezTo>
                  <a:cubicBezTo>
                    <a:pt x="122" y="513"/>
                    <a:pt x="197" y="763"/>
                    <a:pt x="272" y="1014"/>
                  </a:cubicBezTo>
                  <a:cubicBezTo>
                    <a:pt x="301" y="1110"/>
                    <a:pt x="377" y="1150"/>
                    <a:pt x="456" y="1150"/>
                  </a:cubicBezTo>
                  <a:cubicBezTo>
                    <a:pt x="584" y="1150"/>
                    <a:pt x="720" y="1043"/>
                    <a:pt x="673" y="889"/>
                  </a:cubicBezTo>
                  <a:cubicBezTo>
                    <a:pt x="598" y="638"/>
                    <a:pt x="523" y="387"/>
                    <a:pt x="448" y="137"/>
                  </a:cubicBezTo>
                  <a:cubicBezTo>
                    <a:pt x="419" y="41"/>
                    <a:pt x="343" y="0"/>
                    <a:pt x="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7"/>
            <p:cNvSpPr/>
            <p:nvPr/>
          </p:nvSpPr>
          <p:spPr>
            <a:xfrm>
              <a:off x="3109800" y="2184700"/>
              <a:ext cx="15350" cy="29925"/>
            </a:xfrm>
            <a:custGeom>
              <a:avLst/>
              <a:gdLst/>
              <a:ahLst/>
              <a:cxnLst/>
              <a:rect l="l" t="t" r="r" b="b"/>
              <a:pathLst>
                <a:path w="614" h="1197" extrusionOk="0">
                  <a:moveTo>
                    <a:pt x="235" y="1"/>
                  </a:moveTo>
                  <a:cubicBezTo>
                    <a:pt x="132" y="1"/>
                    <a:pt x="25" y="70"/>
                    <a:pt x="25" y="208"/>
                  </a:cubicBezTo>
                  <a:cubicBezTo>
                    <a:pt x="0" y="483"/>
                    <a:pt x="50" y="784"/>
                    <a:pt x="151" y="1060"/>
                  </a:cubicBezTo>
                  <a:cubicBezTo>
                    <a:pt x="189" y="1155"/>
                    <a:pt x="271" y="1196"/>
                    <a:pt x="353" y="1196"/>
                  </a:cubicBezTo>
                  <a:cubicBezTo>
                    <a:pt x="484" y="1196"/>
                    <a:pt x="614" y="1089"/>
                    <a:pt x="552" y="934"/>
                  </a:cubicBezTo>
                  <a:cubicBezTo>
                    <a:pt x="477" y="709"/>
                    <a:pt x="426" y="458"/>
                    <a:pt x="426" y="208"/>
                  </a:cubicBezTo>
                  <a:cubicBezTo>
                    <a:pt x="439" y="70"/>
                    <a:pt x="339" y="1"/>
                    <a:pt x="2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7"/>
            <p:cNvSpPr/>
            <p:nvPr/>
          </p:nvSpPr>
          <p:spPr>
            <a:xfrm>
              <a:off x="2919950" y="2572550"/>
              <a:ext cx="18625" cy="45050"/>
            </a:xfrm>
            <a:custGeom>
              <a:avLst/>
              <a:gdLst/>
              <a:ahLst/>
              <a:cxnLst/>
              <a:rect l="l" t="t" r="r" b="b"/>
              <a:pathLst>
                <a:path w="745" h="1802" extrusionOk="0">
                  <a:moveTo>
                    <a:pt x="292" y="1"/>
                  </a:moveTo>
                  <a:cubicBezTo>
                    <a:pt x="188" y="1"/>
                    <a:pt x="75" y="70"/>
                    <a:pt x="50" y="207"/>
                  </a:cubicBezTo>
                  <a:cubicBezTo>
                    <a:pt x="0" y="734"/>
                    <a:pt x="101" y="1210"/>
                    <a:pt x="301" y="1686"/>
                  </a:cubicBezTo>
                  <a:cubicBezTo>
                    <a:pt x="342" y="1768"/>
                    <a:pt x="406" y="1801"/>
                    <a:pt x="471" y="1801"/>
                  </a:cubicBezTo>
                  <a:cubicBezTo>
                    <a:pt x="607" y="1801"/>
                    <a:pt x="745" y="1655"/>
                    <a:pt x="677" y="1486"/>
                  </a:cubicBezTo>
                  <a:cubicBezTo>
                    <a:pt x="502" y="1085"/>
                    <a:pt x="426" y="634"/>
                    <a:pt x="477" y="207"/>
                  </a:cubicBezTo>
                  <a:cubicBezTo>
                    <a:pt x="489" y="70"/>
                    <a:pt x="395" y="1"/>
                    <a:pt x="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7"/>
            <p:cNvSpPr/>
            <p:nvPr/>
          </p:nvSpPr>
          <p:spPr>
            <a:xfrm>
              <a:off x="2941875" y="2595575"/>
              <a:ext cx="15350" cy="31950"/>
            </a:xfrm>
            <a:custGeom>
              <a:avLst/>
              <a:gdLst/>
              <a:ahLst/>
              <a:cxnLst/>
              <a:rect l="l" t="t" r="r" b="b"/>
              <a:pathLst>
                <a:path w="614" h="1278" extrusionOk="0">
                  <a:moveTo>
                    <a:pt x="237" y="0"/>
                  </a:moveTo>
                  <a:cubicBezTo>
                    <a:pt x="151" y="0"/>
                    <a:pt x="71" y="50"/>
                    <a:pt x="51" y="164"/>
                  </a:cubicBezTo>
                  <a:cubicBezTo>
                    <a:pt x="1" y="489"/>
                    <a:pt x="26" y="815"/>
                    <a:pt x="151" y="1141"/>
                  </a:cubicBezTo>
                  <a:cubicBezTo>
                    <a:pt x="189" y="1237"/>
                    <a:pt x="271" y="1278"/>
                    <a:pt x="353" y="1278"/>
                  </a:cubicBezTo>
                  <a:cubicBezTo>
                    <a:pt x="484" y="1278"/>
                    <a:pt x="614" y="1171"/>
                    <a:pt x="552" y="1016"/>
                  </a:cubicBezTo>
                  <a:cubicBezTo>
                    <a:pt x="452" y="765"/>
                    <a:pt x="427" y="540"/>
                    <a:pt x="477" y="264"/>
                  </a:cubicBezTo>
                  <a:cubicBezTo>
                    <a:pt x="491" y="102"/>
                    <a:pt x="359" y="0"/>
                    <a:pt x="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7"/>
            <p:cNvSpPr/>
            <p:nvPr/>
          </p:nvSpPr>
          <p:spPr>
            <a:xfrm>
              <a:off x="2948775" y="2559400"/>
              <a:ext cx="10675" cy="33550"/>
            </a:xfrm>
            <a:custGeom>
              <a:avLst/>
              <a:gdLst/>
              <a:ahLst/>
              <a:cxnLst/>
              <a:rect l="l" t="t" r="r" b="b"/>
              <a:pathLst>
                <a:path w="427" h="1342" extrusionOk="0">
                  <a:moveTo>
                    <a:pt x="213" y="0"/>
                  </a:moveTo>
                  <a:cubicBezTo>
                    <a:pt x="107" y="0"/>
                    <a:pt x="0" y="69"/>
                    <a:pt x="0" y="207"/>
                  </a:cubicBezTo>
                  <a:lnTo>
                    <a:pt x="0" y="1134"/>
                  </a:lnTo>
                  <a:cubicBezTo>
                    <a:pt x="0" y="1272"/>
                    <a:pt x="107" y="1341"/>
                    <a:pt x="213" y="1341"/>
                  </a:cubicBezTo>
                  <a:cubicBezTo>
                    <a:pt x="320" y="1341"/>
                    <a:pt x="426" y="1272"/>
                    <a:pt x="426" y="1134"/>
                  </a:cubicBezTo>
                  <a:lnTo>
                    <a:pt x="426" y="207"/>
                  </a:lnTo>
                  <a:cubicBezTo>
                    <a:pt x="426" y="69"/>
                    <a:pt x="320"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7"/>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7"/>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7"/>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7"/>
            <p:cNvSpPr/>
            <p:nvPr/>
          </p:nvSpPr>
          <p:spPr>
            <a:xfrm>
              <a:off x="2058224" y="2866425"/>
              <a:ext cx="13050" cy="26175"/>
            </a:xfrm>
            <a:custGeom>
              <a:avLst/>
              <a:gdLst/>
              <a:ahLst/>
              <a:cxnLst/>
              <a:rect l="l" t="t" r="r" b="b"/>
              <a:pathLst>
                <a:path w="522" h="1047" extrusionOk="0">
                  <a:moveTo>
                    <a:pt x="252" y="1"/>
                  </a:moveTo>
                  <a:cubicBezTo>
                    <a:pt x="127" y="1"/>
                    <a:pt x="0" y="106"/>
                    <a:pt x="45" y="257"/>
                  </a:cubicBezTo>
                  <a:cubicBezTo>
                    <a:pt x="96" y="458"/>
                    <a:pt x="96" y="658"/>
                    <a:pt x="70" y="859"/>
                  </a:cubicBezTo>
                  <a:cubicBezTo>
                    <a:pt x="58" y="984"/>
                    <a:pt x="152" y="1047"/>
                    <a:pt x="252" y="1047"/>
                  </a:cubicBezTo>
                  <a:cubicBezTo>
                    <a:pt x="352" y="1047"/>
                    <a:pt x="459" y="984"/>
                    <a:pt x="471" y="859"/>
                  </a:cubicBezTo>
                  <a:cubicBezTo>
                    <a:pt x="522" y="608"/>
                    <a:pt x="497" y="382"/>
                    <a:pt x="446" y="157"/>
                  </a:cubicBezTo>
                  <a:cubicBezTo>
                    <a:pt x="416" y="47"/>
                    <a:pt x="335"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7"/>
            <p:cNvSpPr/>
            <p:nvPr/>
          </p:nvSpPr>
          <p:spPr>
            <a:xfrm>
              <a:off x="2085149" y="2873950"/>
              <a:ext cx="13075" cy="27275"/>
            </a:xfrm>
            <a:custGeom>
              <a:avLst/>
              <a:gdLst/>
              <a:ahLst/>
              <a:cxnLst/>
              <a:rect l="l" t="t" r="r" b="b"/>
              <a:pathLst>
                <a:path w="523" h="1091" extrusionOk="0">
                  <a:moveTo>
                    <a:pt x="253" y="1"/>
                  </a:moveTo>
                  <a:cubicBezTo>
                    <a:pt x="128" y="1"/>
                    <a:pt x="1" y="106"/>
                    <a:pt x="46" y="257"/>
                  </a:cubicBezTo>
                  <a:cubicBezTo>
                    <a:pt x="96" y="457"/>
                    <a:pt x="96" y="683"/>
                    <a:pt x="96" y="883"/>
                  </a:cubicBezTo>
                  <a:cubicBezTo>
                    <a:pt x="84" y="1021"/>
                    <a:pt x="184" y="1090"/>
                    <a:pt x="287" y="1090"/>
                  </a:cubicBezTo>
                  <a:cubicBezTo>
                    <a:pt x="391" y="1090"/>
                    <a:pt x="497" y="1021"/>
                    <a:pt x="497" y="883"/>
                  </a:cubicBezTo>
                  <a:cubicBezTo>
                    <a:pt x="522" y="633"/>
                    <a:pt x="497" y="382"/>
                    <a:pt x="447" y="157"/>
                  </a:cubicBezTo>
                  <a:cubicBezTo>
                    <a:pt x="417" y="47"/>
                    <a:pt x="336" y="1"/>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7"/>
            <p:cNvSpPr/>
            <p:nvPr/>
          </p:nvSpPr>
          <p:spPr>
            <a:xfrm>
              <a:off x="2105400" y="2866875"/>
              <a:ext cx="10675" cy="27450"/>
            </a:xfrm>
            <a:custGeom>
              <a:avLst/>
              <a:gdLst/>
              <a:ahLst/>
              <a:cxnLst/>
              <a:rect l="l" t="t" r="r" b="b"/>
              <a:pathLst>
                <a:path w="427" h="1098" extrusionOk="0">
                  <a:moveTo>
                    <a:pt x="214" y="1"/>
                  </a:moveTo>
                  <a:cubicBezTo>
                    <a:pt x="107" y="1"/>
                    <a:pt x="1" y="64"/>
                    <a:pt x="1" y="189"/>
                  </a:cubicBezTo>
                  <a:lnTo>
                    <a:pt x="1" y="891"/>
                  </a:lnTo>
                  <a:cubicBezTo>
                    <a:pt x="1" y="1029"/>
                    <a:pt x="107" y="1097"/>
                    <a:pt x="214" y="1097"/>
                  </a:cubicBezTo>
                  <a:cubicBezTo>
                    <a:pt x="320" y="1097"/>
                    <a:pt x="427" y="1029"/>
                    <a:pt x="427" y="891"/>
                  </a:cubicBezTo>
                  <a:lnTo>
                    <a:pt x="427" y="189"/>
                  </a:lnTo>
                  <a:cubicBezTo>
                    <a:pt x="427" y="64"/>
                    <a:pt x="32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7"/>
            <p:cNvSpPr/>
            <p:nvPr/>
          </p:nvSpPr>
          <p:spPr>
            <a:xfrm>
              <a:off x="2397375" y="3078500"/>
              <a:ext cx="8800" cy="26050"/>
            </a:xfrm>
            <a:custGeom>
              <a:avLst/>
              <a:gdLst/>
              <a:ahLst/>
              <a:cxnLst/>
              <a:rect l="l" t="t" r="r" b="b"/>
              <a:pathLst>
                <a:path w="352" h="1042" extrusionOk="0">
                  <a:moveTo>
                    <a:pt x="176" y="1"/>
                  </a:moveTo>
                  <a:cubicBezTo>
                    <a:pt x="89" y="1"/>
                    <a:pt x="1" y="57"/>
                    <a:pt x="1" y="170"/>
                  </a:cubicBezTo>
                  <a:lnTo>
                    <a:pt x="1" y="872"/>
                  </a:lnTo>
                  <a:cubicBezTo>
                    <a:pt x="1" y="985"/>
                    <a:pt x="89" y="1041"/>
                    <a:pt x="176" y="1041"/>
                  </a:cubicBezTo>
                  <a:cubicBezTo>
                    <a:pt x="264" y="1041"/>
                    <a:pt x="352" y="985"/>
                    <a:pt x="352" y="872"/>
                  </a:cubicBezTo>
                  <a:lnTo>
                    <a:pt x="352" y="170"/>
                  </a:lnTo>
                  <a:cubicBezTo>
                    <a:pt x="352" y="57"/>
                    <a:pt x="264"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7"/>
            <p:cNvSpPr/>
            <p:nvPr/>
          </p:nvSpPr>
          <p:spPr>
            <a:xfrm>
              <a:off x="2421700" y="3090425"/>
              <a:ext cx="12675" cy="30250"/>
            </a:xfrm>
            <a:custGeom>
              <a:avLst/>
              <a:gdLst/>
              <a:ahLst/>
              <a:cxnLst/>
              <a:rect l="l" t="t" r="r" b="b"/>
              <a:pathLst>
                <a:path w="507" h="1210" extrusionOk="0">
                  <a:moveTo>
                    <a:pt x="256" y="1"/>
                  </a:moveTo>
                  <a:cubicBezTo>
                    <a:pt x="134" y="1"/>
                    <a:pt x="0" y="103"/>
                    <a:pt x="30" y="270"/>
                  </a:cubicBezTo>
                  <a:cubicBezTo>
                    <a:pt x="81" y="520"/>
                    <a:pt x="106" y="771"/>
                    <a:pt x="81" y="1021"/>
                  </a:cubicBezTo>
                  <a:cubicBezTo>
                    <a:pt x="81" y="1147"/>
                    <a:pt x="181" y="1209"/>
                    <a:pt x="284" y="1209"/>
                  </a:cubicBezTo>
                  <a:cubicBezTo>
                    <a:pt x="388" y="1209"/>
                    <a:pt x="494" y="1147"/>
                    <a:pt x="507" y="1021"/>
                  </a:cubicBezTo>
                  <a:cubicBezTo>
                    <a:pt x="507" y="721"/>
                    <a:pt x="482" y="445"/>
                    <a:pt x="431" y="144"/>
                  </a:cubicBezTo>
                  <a:cubicBezTo>
                    <a:pt x="412" y="45"/>
                    <a:pt x="337"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7"/>
            <p:cNvSpPr/>
            <p:nvPr/>
          </p:nvSpPr>
          <p:spPr>
            <a:xfrm>
              <a:off x="2427775" y="3037325"/>
              <a:ext cx="12250" cy="25700"/>
            </a:xfrm>
            <a:custGeom>
              <a:avLst/>
              <a:gdLst/>
              <a:ahLst/>
              <a:cxnLst/>
              <a:rect l="l" t="t" r="r" b="b"/>
              <a:pathLst>
                <a:path w="490" h="1028" extrusionOk="0">
                  <a:moveTo>
                    <a:pt x="195" y="0"/>
                  </a:moveTo>
                  <a:cubicBezTo>
                    <a:pt x="94" y="0"/>
                    <a:pt x="0" y="63"/>
                    <a:pt x="13" y="188"/>
                  </a:cubicBezTo>
                  <a:cubicBezTo>
                    <a:pt x="13" y="414"/>
                    <a:pt x="38" y="614"/>
                    <a:pt x="63" y="840"/>
                  </a:cubicBezTo>
                  <a:cubicBezTo>
                    <a:pt x="76" y="965"/>
                    <a:pt x="182" y="1028"/>
                    <a:pt x="286" y="1028"/>
                  </a:cubicBezTo>
                  <a:cubicBezTo>
                    <a:pt x="389" y="1028"/>
                    <a:pt x="489" y="965"/>
                    <a:pt x="489" y="840"/>
                  </a:cubicBezTo>
                  <a:cubicBezTo>
                    <a:pt x="464" y="614"/>
                    <a:pt x="439" y="414"/>
                    <a:pt x="414" y="188"/>
                  </a:cubicBezTo>
                  <a:cubicBezTo>
                    <a:pt x="401" y="63"/>
                    <a:pt x="295" y="0"/>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7"/>
            <p:cNvSpPr/>
            <p:nvPr/>
          </p:nvSpPr>
          <p:spPr>
            <a:xfrm>
              <a:off x="3216950" y="3267900"/>
              <a:ext cx="10050" cy="29925"/>
            </a:xfrm>
            <a:custGeom>
              <a:avLst/>
              <a:gdLst/>
              <a:ahLst/>
              <a:cxnLst/>
              <a:rect l="l" t="t" r="r" b="b"/>
              <a:pathLst>
                <a:path w="402" h="1197" extrusionOk="0">
                  <a:moveTo>
                    <a:pt x="201" y="0"/>
                  </a:moveTo>
                  <a:cubicBezTo>
                    <a:pt x="100" y="0"/>
                    <a:pt x="0" y="63"/>
                    <a:pt x="0" y="188"/>
                  </a:cubicBezTo>
                  <a:lnTo>
                    <a:pt x="0" y="990"/>
                  </a:lnTo>
                  <a:cubicBezTo>
                    <a:pt x="0" y="1128"/>
                    <a:pt x="100" y="1197"/>
                    <a:pt x="201" y="1197"/>
                  </a:cubicBezTo>
                  <a:cubicBezTo>
                    <a:pt x="301" y="1197"/>
                    <a:pt x="401" y="1128"/>
                    <a:pt x="401" y="990"/>
                  </a:cubicBezTo>
                  <a:lnTo>
                    <a:pt x="401" y="188"/>
                  </a:lnTo>
                  <a:cubicBezTo>
                    <a:pt x="401" y="63"/>
                    <a:pt x="301" y="0"/>
                    <a:pt x="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7"/>
            <p:cNvSpPr/>
            <p:nvPr/>
          </p:nvSpPr>
          <p:spPr>
            <a:xfrm>
              <a:off x="3237475" y="3277775"/>
              <a:ext cx="13325" cy="30250"/>
            </a:xfrm>
            <a:custGeom>
              <a:avLst/>
              <a:gdLst/>
              <a:ahLst/>
              <a:cxnLst/>
              <a:rect l="l" t="t" r="r" b="b"/>
              <a:pathLst>
                <a:path w="533" h="1210" extrusionOk="0">
                  <a:moveTo>
                    <a:pt x="257" y="0"/>
                  </a:moveTo>
                  <a:cubicBezTo>
                    <a:pt x="135" y="0"/>
                    <a:pt x="1" y="103"/>
                    <a:pt x="31" y="269"/>
                  </a:cubicBezTo>
                  <a:cubicBezTo>
                    <a:pt x="81" y="520"/>
                    <a:pt x="106" y="745"/>
                    <a:pt x="106" y="1021"/>
                  </a:cubicBezTo>
                  <a:cubicBezTo>
                    <a:pt x="94" y="1146"/>
                    <a:pt x="194" y="1209"/>
                    <a:pt x="297" y="1209"/>
                  </a:cubicBezTo>
                  <a:cubicBezTo>
                    <a:pt x="401" y="1209"/>
                    <a:pt x="507" y="1146"/>
                    <a:pt x="507" y="1021"/>
                  </a:cubicBezTo>
                  <a:cubicBezTo>
                    <a:pt x="532" y="720"/>
                    <a:pt x="507" y="445"/>
                    <a:pt x="432" y="144"/>
                  </a:cubicBezTo>
                  <a:cubicBezTo>
                    <a:pt x="412" y="45"/>
                    <a:pt x="337" y="0"/>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7"/>
            <p:cNvSpPr/>
            <p:nvPr/>
          </p:nvSpPr>
          <p:spPr>
            <a:xfrm>
              <a:off x="3243575" y="3224650"/>
              <a:ext cx="12550" cy="25725"/>
            </a:xfrm>
            <a:custGeom>
              <a:avLst/>
              <a:gdLst/>
              <a:ahLst/>
              <a:cxnLst/>
              <a:rect l="l" t="t" r="r" b="b"/>
              <a:pathLst>
                <a:path w="502" h="1029" extrusionOk="0">
                  <a:moveTo>
                    <a:pt x="207" y="1"/>
                  </a:moveTo>
                  <a:cubicBezTo>
                    <a:pt x="100" y="1"/>
                    <a:pt x="0" y="63"/>
                    <a:pt x="13" y="189"/>
                  </a:cubicBezTo>
                  <a:cubicBezTo>
                    <a:pt x="38" y="414"/>
                    <a:pt x="63" y="615"/>
                    <a:pt x="63" y="840"/>
                  </a:cubicBezTo>
                  <a:cubicBezTo>
                    <a:pt x="75" y="966"/>
                    <a:pt x="188" y="1028"/>
                    <a:pt x="295" y="1028"/>
                  </a:cubicBezTo>
                  <a:cubicBezTo>
                    <a:pt x="401" y="1028"/>
                    <a:pt x="501" y="966"/>
                    <a:pt x="489" y="840"/>
                  </a:cubicBezTo>
                  <a:cubicBezTo>
                    <a:pt x="464" y="615"/>
                    <a:pt x="439" y="414"/>
                    <a:pt x="439" y="189"/>
                  </a:cubicBezTo>
                  <a:cubicBezTo>
                    <a:pt x="426" y="63"/>
                    <a:pt x="314" y="1"/>
                    <a:pt x="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7"/>
            <p:cNvSpPr/>
            <p:nvPr/>
          </p:nvSpPr>
          <p:spPr>
            <a:xfrm>
              <a:off x="2050900" y="3462750"/>
              <a:ext cx="10675" cy="30100"/>
            </a:xfrm>
            <a:custGeom>
              <a:avLst/>
              <a:gdLst/>
              <a:ahLst/>
              <a:cxnLst/>
              <a:rect l="l" t="t" r="r" b="b"/>
              <a:pathLst>
                <a:path w="427" h="1204" extrusionOk="0">
                  <a:moveTo>
                    <a:pt x="213" y="1"/>
                  </a:moveTo>
                  <a:cubicBezTo>
                    <a:pt x="107" y="1"/>
                    <a:pt x="0" y="63"/>
                    <a:pt x="0" y="189"/>
                  </a:cubicBezTo>
                  <a:lnTo>
                    <a:pt x="0" y="1016"/>
                  </a:lnTo>
                  <a:cubicBezTo>
                    <a:pt x="0" y="1141"/>
                    <a:pt x="107" y="1204"/>
                    <a:pt x="213" y="1204"/>
                  </a:cubicBezTo>
                  <a:cubicBezTo>
                    <a:pt x="320" y="1204"/>
                    <a:pt x="426" y="1141"/>
                    <a:pt x="426" y="1016"/>
                  </a:cubicBezTo>
                  <a:lnTo>
                    <a:pt x="426" y="189"/>
                  </a:lnTo>
                  <a:cubicBezTo>
                    <a:pt x="426" y="63"/>
                    <a:pt x="320"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7"/>
            <p:cNvSpPr/>
            <p:nvPr/>
          </p:nvSpPr>
          <p:spPr>
            <a:xfrm>
              <a:off x="2072075" y="3472625"/>
              <a:ext cx="12675" cy="30250"/>
            </a:xfrm>
            <a:custGeom>
              <a:avLst/>
              <a:gdLst/>
              <a:ahLst/>
              <a:cxnLst/>
              <a:rect l="l" t="t" r="r" b="b"/>
              <a:pathLst>
                <a:path w="507" h="1210" extrusionOk="0">
                  <a:moveTo>
                    <a:pt x="256" y="1"/>
                  </a:moveTo>
                  <a:cubicBezTo>
                    <a:pt x="134" y="1"/>
                    <a:pt x="0" y="103"/>
                    <a:pt x="30" y="270"/>
                  </a:cubicBezTo>
                  <a:cubicBezTo>
                    <a:pt x="81" y="520"/>
                    <a:pt x="106" y="771"/>
                    <a:pt x="81" y="1022"/>
                  </a:cubicBezTo>
                  <a:cubicBezTo>
                    <a:pt x="81" y="1147"/>
                    <a:pt x="181" y="1210"/>
                    <a:pt x="284" y="1210"/>
                  </a:cubicBezTo>
                  <a:cubicBezTo>
                    <a:pt x="388" y="1210"/>
                    <a:pt x="494" y="1147"/>
                    <a:pt x="507" y="1022"/>
                  </a:cubicBezTo>
                  <a:cubicBezTo>
                    <a:pt x="507" y="721"/>
                    <a:pt x="482" y="445"/>
                    <a:pt x="431" y="145"/>
                  </a:cubicBezTo>
                  <a:cubicBezTo>
                    <a:pt x="412" y="45"/>
                    <a:pt x="337"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7"/>
            <p:cNvSpPr/>
            <p:nvPr/>
          </p:nvSpPr>
          <p:spPr>
            <a:xfrm>
              <a:off x="2109475" y="3474825"/>
              <a:ext cx="12550" cy="26025"/>
            </a:xfrm>
            <a:custGeom>
              <a:avLst/>
              <a:gdLst/>
              <a:ahLst/>
              <a:cxnLst/>
              <a:rect l="l" t="t" r="r" b="b"/>
              <a:pathLst>
                <a:path w="502" h="1041" extrusionOk="0">
                  <a:moveTo>
                    <a:pt x="207" y="0"/>
                  </a:moveTo>
                  <a:cubicBezTo>
                    <a:pt x="101" y="0"/>
                    <a:pt x="1" y="69"/>
                    <a:pt x="13" y="207"/>
                  </a:cubicBezTo>
                  <a:cubicBezTo>
                    <a:pt x="38" y="407"/>
                    <a:pt x="63" y="633"/>
                    <a:pt x="63" y="833"/>
                  </a:cubicBezTo>
                  <a:cubicBezTo>
                    <a:pt x="76" y="971"/>
                    <a:pt x="189" y="1040"/>
                    <a:pt x="295" y="1040"/>
                  </a:cubicBezTo>
                  <a:cubicBezTo>
                    <a:pt x="402" y="1040"/>
                    <a:pt x="502" y="971"/>
                    <a:pt x="489" y="833"/>
                  </a:cubicBezTo>
                  <a:cubicBezTo>
                    <a:pt x="464" y="633"/>
                    <a:pt x="439" y="407"/>
                    <a:pt x="439" y="207"/>
                  </a:cubicBezTo>
                  <a:cubicBezTo>
                    <a:pt x="427" y="69"/>
                    <a:pt x="314" y="0"/>
                    <a:pt x="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7"/>
            <p:cNvSpPr/>
            <p:nvPr/>
          </p:nvSpPr>
          <p:spPr>
            <a:xfrm>
              <a:off x="3242625" y="2938950"/>
              <a:ext cx="10675" cy="30100"/>
            </a:xfrm>
            <a:custGeom>
              <a:avLst/>
              <a:gdLst/>
              <a:ahLst/>
              <a:cxnLst/>
              <a:rect l="l" t="t" r="r" b="b"/>
              <a:pathLst>
                <a:path w="427" h="1204" extrusionOk="0">
                  <a:moveTo>
                    <a:pt x="214" y="0"/>
                  </a:moveTo>
                  <a:cubicBezTo>
                    <a:pt x="107" y="0"/>
                    <a:pt x="1" y="63"/>
                    <a:pt x="1" y="188"/>
                  </a:cubicBezTo>
                  <a:lnTo>
                    <a:pt x="1" y="1015"/>
                  </a:lnTo>
                  <a:cubicBezTo>
                    <a:pt x="1" y="1141"/>
                    <a:pt x="107" y="1203"/>
                    <a:pt x="214" y="1203"/>
                  </a:cubicBezTo>
                  <a:cubicBezTo>
                    <a:pt x="320" y="1203"/>
                    <a:pt x="427" y="1141"/>
                    <a:pt x="427" y="1015"/>
                  </a:cubicBezTo>
                  <a:lnTo>
                    <a:pt x="427" y="188"/>
                  </a:lnTo>
                  <a:cubicBezTo>
                    <a:pt x="427" y="63"/>
                    <a:pt x="320"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7"/>
            <p:cNvSpPr/>
            <p:nvPr/>
          </p:nvSpPr>
          <p:spPr>
            <a:xfrm>
              <a:off x="3219450" y="2948825"/>
              <a:ext cx="13300" cy="30250"/>
            </a:xfrm>
            <a:custGeom>
              <a:avLst/>
              <a:gdLst/>
              <a:ahLst/>
              <a:cxnLst/>
              <a:rect l="l" t="t" r="r" b="b"/>
              <a:pathLst>
                <a:path w="532" h="1210" extrusionOk="0">
                  <a:moveTo>
                    <a:pt x="276" y="0"/>
                  </a:moveTo>
                  <a:cubicBezTo>
                    <a:pt x="195" y="0"/>
                    <a:pt x="120" y="45"/>
                    <a:pt x="101" y="144"/>
                  </a:cubicBezTo>
                  <a:cubicBezTo>
                    <a:pt x="25" y="445"/>
                    <a:pt x="0" y="720"/>
                    <a:pt x="25" y="1021"/>
                  </a:cubicBezTo>
                  <a:cubicBezTo>
                    <a:pt x="25" y="1147"/>
                    <a:pt x="132" y="1209"/>
                    <a:pt x="235" y="1209"/>
                  </a:cubicBezTo>
                  <a:cubicBezTo>
                    <a:pt x="339" y="1209"/>
                    <a:pt x="439" y="1147"/>
                    <a:pt x="426" y="1021"/>
                  </a:cubicBezTo>
                  <a:cubicBezTo>
                    <a:pt x="426" y="746"/>
                    <a:pt x="426" y="520"/>
                    <a:pt x="502" y="269"/>
                  </a:cubicBezTo>
                  <a:cubicBezTo>
                    <a:pt x="532" y="103"/>
                    <a:pt x="398" y="0"/>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7"/>
            <p:cNvSpPr/>
            <p:nvPr/>
          </p:nvSpPr>
          <p:spPr>
            <a:xfrm>
              <a:off x="3182475" y="2951000"/>
              <a:ext cx="12250" cy="26025"/>
            </a:xfrm>
            <a:custGeom>
              <a:avLst/>
              <a:gdLst/>
              <a:ahLst/>
              <a:cxnLst/>
              <a:rect l="l" t="t" r="r" b="b"/>
              <a:pathLst>
                <a:path w="490" h="1041" extrusionOk="0">
                  <a:moveTo>
                    <a:pt x="295" y="1"/>
                  </a:moveTo>
                  <a:cubicBezTo>
                    <a:pt x="195" y="1"/>
                    <a:pt x="88" y="70"/>
                    <a:pt x="76" y="207"/>
                  </a:cubicBezTo>
                  <a:cubicBezTo>
                    <a:pt x="51" y="408"/>
                    <a:pt x="26" y="633"/>
                    <a:pt x="1" y="834"/>
                  </a:cubicBezTo>
                  <a:cubicBezTo>
                    <a:pt x="1" y="972"/>
                    <a:pt x="101" y="1041"/>
                    <a:pt x="204" y="1041"/>
                  </a:cubicBezTo>
                  <a:cubicBezTo>
                    <a:pt x="308" y="1041"/>
                    <a:pt x="414" y="972"/>
                    <a:pt x="427" y="834"/>
                  </a:cubicBezTo>
                  <a:cubicBezTo>
                    <a:pt x="452" y="633"/>
                    <a:pt x="477" y="408"/>
                    <a:pt x="477" y="207"/>
                  </a:cubicBezTo>
                  <a:cubicBezTo>
                    <a:pt x="489" y="70"/>
                    <a:pt x="395"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7"/>
            <p:cNvSpPr/>
            <p:nvPr/>
          </p:nvSpPr>
          <p:spPr>
            <a:xfrm>
              <a:off x="3483175" y="2888250"/>
              <a:ext cx="34975" cy="14725"/>
            </a:xfrm>
            <a:custGeom>
              <a:avLst/>
              <a:gdLst/>
              <a:ahLst/>
              <a:cxnLst/>
              <a:rect l="l" t="t" r="r" b="b"/>
              <a:pathLst>
                <a:path w="1399" h="589" extrusionOk="0">
                  <a:moveTo>
                    <a:pt x="338" y="1"/>
                  </a:moveTo>
                  <a:cubicBezTo>
                    <a:pt x="125" y="1"/>
                    <a:pt x="0" y="318"/>
                    <a:pt x="228" y="387"/>
                  </a:cubicBezTo>
                  <a:cubicBezTo>
                    <a:pt x="504" y="487"/>
                    <a:pt x="780" y="562"/>
                    <a:pt x="1080" y="587"/>
                  </a:cubicBezTo>
                  <a:cubicBezTo>
                    <a:pt x="1088" y="588"/>
                    <a:pt x="1096" y="588"/>
                    <a:pt x="1104" y="588"/>
                  </a:cubicBezTo>
                  <a:cubicBezTo>
                    <a:pt x="1359" y="588"/>
                    <a:pt x="1398" y="185"/>
                    <a:pt x="1131" y="161"/>
                  </a:cubicBezTo>
                  <a:cubicBezTo>
                    <a:pt x="880" y="136"/>
                    <a:pt x="629" y="111"/>
                    <a:pt x="404" y="11"/>
                  </a:cubicBezTo>
                  <a:cubicBezTo>
                    <a:pt x="381" y="4"/>
                    <a:pt x="359"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7"/>
            <p:cNvSpPr/>
            <p:nvPr/>
          </p:nvSpPr>
          <p:spPr>
            <a:xfrm>
              <a:off x="3481725" y="2925350"/>
              <a:ext cx="29325" cy="14050"/>
            </a:xfrm>
            <a:custGeom>
              <a:avLst/>
              <a:gdLst/>
              <a:ahLst/>
              <a:cxnLst/>
              <a:rect l="l" t="t" r="r" b="b"/>
              <a:pathLst>
                <a:path w="1173" h="562" extrusionOk="0">
                  <a:moveTo>
                    <a:pt x="244" y="1"/>
                  </a:moveTo>
                  <a:cubicBezTo>
                    <a:pt x="31" y="1"/>
                    <a:pt x="0" y="361"/>
                    <a:pt x="236" y="431"/>
                  </a:cubicBezTo>
                  <a:cubicBezTo>
                    <a:pt x="437" y="456"/>
                    <a:pt x="662" y="507"/>
                    <a:pt x="863" y="557"/>
                  </a:cubicBezTo>
                  <a:cubicBezTo>
                    <a:pt x="879" y="560"/>
                    <a:pt x="894" y="561"/>
                    <a:pt x="909" y="561"/>
                  </a:cubicBezTo>
                  <a:cubicBezTo>
                    <a:pt x="1143" y="561"/>
                    <a:pt x="1172" y="201"/>
                    <a:pt x="913" y="131"/>
                  </a:cubicBezTo>
                  <a:cubicBezTo>
                    <a:pt x="712" y="106"/>
                    <a:pt x="512" y="55"/>
                    <a:pt x="286" y="5"/>
                  </a:cubicBezTo>
                  <a:cubicBezTo>
                    <a:pt x="272" y="2"/>
                    <a:pt x="258"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7"/>
            <p:cNvSpPr/>
            <p:nvPr/>
          </p:nvSpPr>
          <p:spPr>
            <a:xfrm>
              <a:off x="3004525" y="3726550"/>
              <a:ext cx="10050" cy="27750"/>
            </a:xfrm>
            <a:custGeom>
              <a:avLst/>
              <a:gdLst/>
              <a:ahLst/>
              <a:cxnLst/>
              <a:rect l="l" t="t" r="r" b="b"/>
              <a:pathLst>
                <a:path w="402" h="1110" extrusionOk="0">
                  <a:moveTo>
                    <a:pt x="201" y="0"/>
                  </a:moveTo>
                  <a:cubicBezTo>
                    <a:pt x="101" y="0"/>
                    <a:pt x="1" y="63"/>
                    <a:pt x="1" y="188"/>
                  </a:cubicBezTo>
                  <a:lnTo>
                    <a:pt x="1" y="940"/>
                  </a:lnTo>
                  <a:cubicBezTo>
                    <a:pt x="1" y="1053"/>
                    <a:pt x="101" y="1109"/>
                    <a:pt x="201" y="1109"/>
                  </a:cubicBezTo>
                  <a:cubicBezTo>
                    <a:pt x="302" y="1109"/>
                    <a:pt x="402" y="1053"/>
                    <a:pt x="402" y="940"/>
                  </a:cubicBezTo>
                  <a:lnTo>
                    <a:pt x="402" y="188"/>
                  </a:lnTo>
                  <a:cubicBezTo>
                    <a:pt x="402" y="63"/>
                    <a:pt x="30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7"/>
            <p:cNvSpPr/>
            <p:nvPr/>
          </p:nvSpPr>
          <p:spPr>
            <a:xfrm>
              <a:off x="2983225" y="3736425"/>
              <a:ext cx="13075" cy="30250"/>
            </a:xfrm>
            <a:custGeom>
              <a:avLst/>
              <a:gdLst/>
              <a:ahLst/>
              <a:cxnLst/>
              <a:rect l="l" t="t" r="r" b="b"/>
              <a:pathLst>
                <a:path w="523" h="1210" extrusionOk="0">
                  <a:moveTo>
                    <a:pt x="269" y="0"/>
                  </a:moveTo>
                  <a:cubicBezTo>
                    <a:pt x="187" y="0"/>
                    <a:pt x="106" y="45"/>
                    <a:pt x="76" y="144"/>
                  </a:cubicBezTo>
                  <a:cubicBezTo>
                    <a:pt x="26" y="445"/>
                    <a:pt x="1" y="720"/>
                    <a:pt x="1" y="1021"/>
                  </a:cubicBezTo>
                  <a:cubicBezTo>
                    <a:pt x="13" y="1146"/>
                    <a:pt x="126" y="1209"/>
                    <a:pt x="232" y="1209"/>
                  </a:cubicBezTo>
                  <a:cubicBezTo>
                    <a:pt x="339" y="1209"/>
                    <a:pt x="439" y="1146"/>
                    <a:pt x="427" y="1021"/>
                  </a:cubicBezTo>
                  <a:cubicBezTo>
                    <a:pt x="427" y="745"/>
                    <a:pt x="427" y="520"/>
                    <a:pt x="477" y="269"/>
                  </a:cubicBezTo>
                  <a:cubicBezTo>
                    <a:pt x="522" y="103"/>
                    <a:pt x="394"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7"/>
            <p:cNvSpPr/>
            <p:nvPr/>
          </p:nvSpPr>
          <p:spPr>
            <a:xfrm>
              <a:off x="2949075" y="3737825"/>
              <a:ext cx="11300" cy="23825"/>
            </a:xfrm>
            <a:custGeom>
              <a:avLst/>
              <a:gdLst/>
              <a:ahLst/>
              <a:cxnLst/>
              <a:rect l="l" t="t" r="r" b="b"/>
              <a:pathLst>
                <a:path w="452" h="953" extrusionOk="0">
                  <a:moveTo>
                    <a:pt x="261" y="0"/>
                  </a:moveTo>
                  <a:cubicBezTo>
                    <a:pt x="164" y="0"/>
                    <a:pt x="63" y="63"/>
                    <a:pt x="63" y="188"/>
                  </a:cubicBezTo>
                  <a:cubicBezTo>
                    <a:pt x="38" y="389"/>
                    <a:pt x="13" y="564"/>
                    <a:pt x="13" y="765"/>
                  </a:cubicBezTo>
                  <a:cubicBezTo>
                    <a:pt x="1" y="890"/>
                    <a:pt x="88" y="953"/>
                    <a:pt x="182" y="953"/>
                  </a:cubicBezTo>
                  <a:cubicBezTo>
                    <a:pt x="276" y="953"/>
                    <a:pt x="377" y="890"/>
                    <a:pt x="389" y="765"/>
                  </a:cubicBezTo>
                  <a:cubicBezTo>
                    <a:pt x="414" y="564"/>
                    <a:pt x="414" y="389"/>
                    <a:pt x="439" y="188"/>
                  </a:cubicBezTo>
                  <a:cubicBezTo>
                    <a:pt x="452" y="63"/>
                    <a:pt x="358"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7"/>
            <p:cNvSpPr/>
            <p:nvPr/>
          </p:nvSpPr>
          <p:spPr>
            <a:xfrm>
              <a:off x="3082850" y="3922025"/>
              <a:ext cx="10050" cy="28225"/>
            </a:xfrm>
            <a:custGeom>
              <a:avLst/>
              <a:gdLst/>
              <a:ahLst/>
              <a:cxnLst/>
              <a:rect l="l" t="t" r="r" b="b"/>
              <a:pathLst>
                <a:path w="402" h="1129" extrusionOk="0">
                  <a:moveTo>
                    <a:pt x="201" y="1"/>
                  </a:moveTo>
                  <a:cubicBezTo>
                    <a:pt x="101" y="1"/>
                    <a:pt x="1" y="63"/>
                    <a:pt x="1" y="189"/>
                  </a:cubicBezTo>
                  <a:lnTo>
                    <a:pt x="1" y="941"/>
                  </a:lnTo>
                  <a:cubicBezTo>
                    <a:pt x="1" y="1066"/>
                    <a:pt x="101" y="1129"/>
                    <a:pt x="201" y="1129"/>
                  </a:cubicBezTo>
                  <a:cubicBezTo>
                    <a:pt x="301" y="1129"/>
                    <a:pt x="402" y="1066"/>
                    <a:pt x="402" y="941"/>
                  </a:cubicBezTo>
                  <a:lnTo>
                    <a:pt x="402" y="189"/>
                  </a:lnTo>
                  <a:cubicBezTo>
                    <a:pt x="402" y="63"/>
                    <a:pt x="301"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7"/>
            <p:cNvSpPr/>
            <p:nvPr/>
          </p:nvSpPr>
          <p:spPr>
            <a:xfrm>
              <a:off x="3061550" y="3932225"/>
              <a:ext cx="13300" cy="30400"/>
            </a:xfrm>
            <a:custGeom>
              <a:avLst/>
              <a:gdLst/>
              <a:ahLst/>
              <a:cxnLst/>
              <a:rect l="l" t="t" r="r" b="b"/>
              <a:pathLst>
                <a:path w="532" h="1216" extrusionOk="0">
                  <a:moveTo>
                    <a:pt x="277" y="1"/>
                  </a:moveTo>
                  <a:cubicBezTo>
                    <a:pt x="196" y="1"/>
                    <a:pt x="121" y="47"/>
                    <a:pt x="101" y="157"/>
                  </a:cubicBezTo>
                  <a:cubicBezTo>
                    <a:pt x="26" y="432"/>
                    <a:pt x="0" y="708"/>
                    <a:pt x="26" y="1009"/>
                  </a:cubicBezTo>
                  <a:cubicBezTo>
                    <a:pt x="26" y="1147"/>
                    <a:pt x="132" y="1216"/>
                    <a:pt x="235" y="1216"/>
                  </a:cubicBezTo>
                  <a:cubicBezTo>
                    <a:pt x="339" y="1216"/>
                    <a:pt x="439" y="1147"/>
                    <a:pt x="427" y="1009"/>
                  </a:cubicBezTo>
                  <a:cubicBezTo>
                    <a:pt x="427" y="758"/>
                    <a:pt x="427" y="507"/>
                    <a:pt x="502" y="257"/>
                  </a:cubicBezTo>
                  <a:cubicBezTo>
                    <a:pt x="532" y="106"/>
                    <a:pt x="399"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7"/>
            <p:cNvSpPr/>
            <p:nvPr/>
          </p:nvSpPr>
          <p:spPr>
            <a:xfrm>
              <a:off x="3027400" y="3933300"/>
              <a:ext cx="11300" cy="24225"/>
            </a:xfrm>
            <a:custGeom>
              <a:avLst/>
              <a:gdLst/>
              <a:ahLst/>
              <a:cxnLst/>
              <a:rect l="l" t="t" r="r" b="b"/>
              <a:pathLst>
                <a:path w="452" h="969" extrusionOk="0">
                  <a:moveTo>
                    <a:pt x="261" y="1"/>
                  </a:moveTo>
                  <a:cubicBezTo>
                    <a:pt x="163" y="1"/>
                    <a:pt x="63" y="63"/>
                    <a:pt x="63" y="189"/>
                  </a:cubicBezTo>
                  <a:cubicBezTo>
                    <a:pt x="38" y="389"/>
                    <a:pt x="13" y="590"/>
                    <a:pt x="13" y="790"/>
                  </a:cubicBezTo>
                  <a:cubicBezTo>
                    <a:pt x="1" y="912"/>
                    <a:pt x="84" y="969"/>
                    <a:pt x="175" y="969"/>
                  </a:cubicBezTo>
                  <a:cubicBezTo>
                    <a:pt x="271" y="969"/>
                    <a:pt x="376" y="906"/>
                    <a:pt x="389" y="790"/>
                  </a:cubicBezTo>
                  <a:cubicBezTo>
                    <a:pt x="414" y="590"/>
                    <a:pt x="414" y="389"/>
                    <a:pt x="439" y="189"/>
                  </a:cubicBezTo>
                  <a:cubicBezTo>
                    <a:pt x="452" y="63"/>
                    <a:pt x="358" y="1"/>
                    <a:pt x="2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7"/>
            <p:cNvSpPr/>
            <p:nvPr/>
          </p:nvSpPr>
          <p:spPr>
            <a:xfrm>
              <a:off x="2825325" y="3243600"/>
              <a:ext cx="10050" cy="36075"/>
            </a:xfrm>
            <a:custGeom>
              <a:avLst/>
              <a:gdLst/>
              <a:ahLst/>
              <a:cxnLst/>
              <a:rect l="l" t="t" r="r" b="b"/>
              <a:pathLst>
                <a:path w="402" h="1443" extrusionOk="0">
                  <a:moveTo>
                    <a:pt x="201" y="1"/>
                  </a:moveTo>
                  <a:cubicBezTo>
                    <a:pt x="101" y="1"/>
                    <a:pt x="1" y="70"/>
                    <a:pt x="1" y="208"/>
                  </a:cubicBezTo>
                  <a:lnTo>
                    <a:pt x="1" y="1235"/>
                  </a:lnTo>
                  <a:cubicBezTo>
                    <a:pt x="1" y="1373"/>
                    <a:pt x="101" y="1442"/>
                    <a:pt x="201" y="1442"/>
                  </a:cubicBezTo>
                  <a:cubicBezTo>
                    <a:pt x="302" y="1442"/>
                    <a:pt x="402" y="1373"/>
                    <a:pt x="402" y="1235"/>
                  </a:cubicBezTo>
                  <a:lnTo>
                    <a:pt x="402" y="208"/>
                  </a:lnTo>
                  <a:cubicBezTo>
                    <a:pt x="402" y="70"/>
                    <a:pt x="302"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7"/>
            <p:cNvSpPr/>
            <p:nvPr/>
          </p:nvSpPr>
          <p:spPr>
            <a:xfrm>
              <a:off x="2841125" y="3253975"/>
              <a:ext cx="18575" cy="35075"/>
            </a:xfrm>
            <a:custGeom>
              <a:avLst/>
              <a:gdLst/>
              <a:ahLst/>
              <a:cxnLst/>
              <a:rect l="l" t="t" r="r" b="b"/>
              <a:pathLst>
                <a:path w="743" h="1403" extrusionOk="0">
                  <a:moveTo>
                    <a:pt x="253" y="0"/>
                  </a:moveTo>
                  <a:cubicBezTo>
                    <a:pt x="128" y="0"/>
                    <a:pt x="0" y="103"/>
                    <a:pt x="46" y="269"/>
                  </a:cubicBezTo>
                  <a:cubicBezTo>
                    <a:pt x="121" y="595"/>
                    <a:pt x="221" y="921"/>
                    <a:pt x="296" y="1246"/>
                  </a:cubicBezTo>
                  <a:cubicBezTo>
                    <a:pt x="326" y="1356"/>
                    <a:pt x="408" y="1402"/>
                    <a:pt x="490" y="1402"/>
                  </a:cubicBezTo>
                  <a:cubicBezTo>
                    <a:pt x="615" y="1402"/>
                    <a:pt x="742" y="1297"/>
                    <a:pt x="697" y="1146"/>
                  </a:cubicBezTo>
                  <a:cubicBezTo>
                    <a:pt x="622" y="820"/>
                    <a:pt x="522" y="469"/>
                    <a:pt x="447" y="144"/>
                  </a:cubicBezTo>
                  <a:cubicBezTo>
                    <a:pt x="417" y="44"/>
                    <a:pt x="336"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7"/>
            <p:cNvSpPr/>
            <p:nvPr/>
          </p:nvSpPr>
          <p:spPr>
            <a:xfrm>
              <a:off x="1787725" y="3151375"/>
              <a:ext cx="17250" cy="45250"/>
            </a:xfrm>
            <a:custGeom>
              <a:avLst/>
              <a:gdLst/>
              <a:ahLst/>
              <a:cxnLst/>
              <a:rect l="l" t="t" r="r" b="b"/>
              <a:pathLst>
                <a:path w="690" h="1810" extrusionOk="0">
                  <a:moveTo>
                    <a:pt x="428" y="1"/>
                  </a:moveTo>
                  <a:cubicBezTo>
                    <a:pt x="347" y="1"/>
                    <a:pt x="265" y="42"/>
                    <a:pt x="226" y="137"/>
                  </a:cubicBezTo>
                  <a:cubicBezTo>
                    <a:pt x="51" y="639"/>
                    <a:pt x="1" y="1140"/>
                    <a:pt x="101" y="1666"/>
                  </a:cubicBezTo>
                  <a:cubicBezTo>
                    <a:pt x="111" y="1765"/>
                    <a:pt x="180" y="1810"/>
                    <a:pt x="258" y="1810"/>
                  </a:cubicBezTo>
                  <a:cubicBezTo>
                    <a:pt x="377" y="1810"/>
                    <a:pt x="517" y="1707"/>
                    <a:pt x="502" y="1541"/>
                  </a:cubicBezTo>
                  <a:cubicBezTo>
                    <a:pt x="427" y="1090"/>
                    <a:pt x="477" y="664"/>
                    <a:pt x="627" y="263"/>
                  </a:cubicBezTo>
                  <a:cubicBezTo>
                    <a:pt x="689" y="108"/>
                    <a:pt x="560"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7"/>
            <p:cNvSpPr/>
            <p:nvPr/>
          </p:nvSpPr>
          <p:spPr>
            <a:xfrm>
              <a:off x="1804025" y="3178850"/>
              <a:ext cx="16125" cy="31975"/>
            </a:xfrm>
            <a:custGeom>
              <a:avLst/>
              <a:gdLst/>
              <a:ahLst/>
              <a:cxnLst/>
              <a:rect l="l" t="t" r="r" b="b"/>
              <a:pathLst>
                <a:path w="645" h="1279" extrusionOk="0">
                  <a:moveTo>
                    <a:pt x="371" y="1"/>
                  </a:moveTo>
                  <a:cubicBezTo>
                    <a:pt x="306" y="1"/>
                    <a:pt x="242" y="35"/>
                    <a:pt x="201" y="116"/>
                  </a:cubicBezTo>
                  <a:cubicBezTo>
                    <a:pt x="76" y="417"/>
                    <a:pt x="0" y="743"/>
                    <a:pt x="51" y="1093"/>
                  </a:cubicBezTo>
                  <a:cubicBezTo>
                    <a:pt x="63" y="1216"/>
                    <a:pt x="171" y="1278"/>
                    <a:pt x="272" y="1278"/>
                  </a:cubicBezTo>
                  <a:cubicBezTo>
                    <a:pt x="378" y="1278"/>
                    <a:pt x="477" y="1210"/>
                    <a:pt x="452" y="1068"/>
                  </a:cubicBezTo>
                  <a:cubicBezTo>
                    <a:pt x="427" y="818"/>
                    <a:pt x="452" y="567"/>
                    <a:pt x="577" y="317"/>
                  </a:cubicBezTo>
                  <a:cubicBezTo>
                    <a:pt x="645" y="147"/>
                    <a:pt x="50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7"/>
            <p:cNvSpPr/>
            <p:nvPr/>
          </p:nvSpPr>
          <p:spPr>
            <a:xfrm>
              <a:off x="1816050" y="3145575"/>
              <a:ext cx="18200" cy="32575"/>
            </a:xfrm>
            <a:custGeom>
              <a:avLst/>
              <a:gdLst/>
              <a:ahLst/>
              <a:cxnLst/>
              <a:rect l="l" t="t" r="r" b="b"/>
              <a:pathLst>
                <a:path w="728" h="1303" extrusionOk="0">
                  <a:moveTo>
                    <a:pt x="466" y="0"/>
                  </a:moveTo>
                  <a:cubicBezTo>
                    <a:pt x="382" y="0"/>
                    <a:pt x="301" y="44"/>
                    <a:pt x="271" y="144"/>
                  </a:cubicBezTo>
                  <a:lnTo>
                    <a:pt x="46" y="1046"/>
                  </a:lnTo>
                  <a:cubicBezTo>
                    <a:pt x="1" y="1197"/>
                    <a:pt x="137" y="1302"/>
                    <a:pt x="263" y="1302"/>
                  </a:cubicBezTo>
                  <a:cubicBezTo>
                    <a:pt x="347" y="1302"/>
                    <a:pt x="427" y="1256"/>
                    <a:pt x="447" y="1146"/>
                  </a:cubicBezTo>
                  <a:lnTo>
                    <a:pt x="697" y="269"/>
                  </a:lnTo>
                  <a:cubicBezTo>
                    <a:pt x="728" y="103"/>
                    <a:pt x="59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7"/>
            <p:cNvSpPr/>
            <p:nvPr/>
          </p:nvSpPr>
          <p:spPr>
            <a:xfrm>
              <a:off x="2440000" y="4007400"/>
              <a:ext cx="10050" cy="33550"/>
            </a:xfrm>
            <a:custGeom>
              <a:avLst/>
              <a:gdLst/>
              <a:ahLst/>
              <a:cxnLst/>
              <a:rect l="l" t="t" r="r" b="b"/>
              <a:pathLst>
                <a:path w="402" h="1342" extrusionOk="0">
                  <a:moveTo>
                    <a:pt x="201" y="0"/>
                  </a:moveTo>
                  <a:cubicBezTo>
                    <a:pt x="100" y="0"/>
                    <a:pt x="0" y="69"/>
                    <a:pt x="0" y="207"/>
                  </a:cubicBezTo>
                  <a:lnTo>
                    <a:pt x="0" y="1135"/>
                  </a:lnTo>
                  <a:cubicBezTo>
                    <a:pt x="0" y="1272"/>
                    <a:pt x="100" y="1341"/>
                    <a:pt x="201" y="1341"/>
                  </a:cubicBezTo>
                  <a:cubicBezTo>
                    <a:pt x="301" y="1341"/>
                    <a:pt x="401" y="1272"/>
                    <a:pt x="401" y="1135"/>
                  </a:cubicBezTo>
                  <a:lnTo>
                    <a:pt x="401" y="207"/>
                  </a:lnTo>
                  <a:cubicBezTo>
                    <a:pt x="401" y="69"/>
                    <a:pt x="301"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7"/>
            <p:cNvSpPr/>
            <p:nvPr/>
          </p:nvSpPr>
          <p:spPr>
            <a:xfrm>
              <a:off x="2458075" y="4022625"/>
              <a:ext cx="17650" cy="30200"/>
            </a:xfrm>
            <a:custGeom>
              <a:avLst/>
              <a:gdLst/>
              <a:ahLst/>
              <a:cxnLst/>
              <a:rect l="l" t="t" r="r" b="b"/>
              <a:pathLst>
                <a:path w="706" h="1208" extrusionOk="0">
                  <a:moveTo>
                    <a:pt x="278" y="1"/>
                  </a:moveTo>
                  <a:cubicBezTo>
                    <a:pt x="135" y="1"/>
                    <a:pt x="1" y="144"/>
                    <a:pt x="104" y="300"/>
                  </a:cubicBezTo>
                  <a:cubicBezTo>
                    <a:pt x="230" y="501"/>
                    <a:pt x="305" y="726"/>
                    <a:pt x="255" y="952"/>
                  </a:cubicBezTo>
                  <a:cubicBezTo>
                    <a:pt x="240" y="1102"/>
                    <a:pt x="379" y="1208"/>
                    <a:pt x="497" y="1208"/>
                  </a:cubicBezTo>
                  <a:cubicBezTo>
                    <a:pt x="576" y="1208"/>
                    <a:pt x="646" y="1162"/>
                    <a:pt x="656" y="1052"/>
                  </a:cubicBezTo>
                  <a:cubicBezTo>
                    <a:pt x="706" y="726"/>
                    <a:pt x="656" y="400"/>
                    <a:pt x="455" y="100"/>
                  </a:cubicBezTo>
                  <a:cubicBezTo>
                    <a:pt x="409" y="30"/>
                    <a:pt x="343"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7"/>
            <p:cNvSpPr/>
            <p:nvPr/>
          </p:nvSpPr>
          <p:spPr>
            <a:xfrm>
              <a:off x="2460050" y="3972950"/>
              <a:ext cx="10050" cy="31650"/>
            </a:xfrm>
            <a:custGeom>
              <a:avLst/>
              <a:gdLst/>
              <a:ahLst/>
              <a:cxnLst/>
              <a:rect l="l" t="t" r="r" b="b"/>
              <a:pathLst>
                <a:path w="402" h="1266" extrusionOk="0">
                  <a:moveTo>
                    <a:pt x="201" y="0"/>
                  </a:moveTo>
                  <a:cubicBezTo>
                    <a:pt x="100" y="0"/>
                    <a:pt x="0" y="69"/>
                    <a:pt x="0" y="207"/>
                  </a:cubicBezTo>
                  <a:lnTo>
                    <a:pt x="0" y="1059"/>
                  </a:lnTo>
                  <a:cubicBezTo>
                    <a:pt x="0" y="1197"/>
                    <a:pt x="100" y="1266"/>
                    <a:pt x="201" y="1266"/>
                  </a:cubicBezTo>
                  <a:cubicBezTo>
                    <a:pt x="301" y="1266"/>
                    <a:pt x="401" y="1197"/>
                    <a:pt x="401" y="1059"/>
                  </a:cubicBezTo>
                  <a:lnTo>
                    <a:pt x="401" y="207"/>
                  </a:lnTo>
                  <a:cubicBezTo>
                    <a:pt x="401" y="69"/>
                    <a:pt x="301"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37"/>
          <p:cNvGrpSpPr/>
          <p:nvPr/>
        </p:nvGrpSpPr>
        <p:grpSpPr>
          <a:xfrm flipH="1">
            <a:off x="7875526" y="1047111"/>
            <a:ext cx="832920" cy="745490"/>
            <a:chOff x="277366" y="299012"/>
            <a:chExt cx="703301" cy="629424"/>
          </a:xfrm>
        </p:grpSpPr>
        <p:sp>
          <p:nvSpPr>
            <p:cNvPr id="4710" name="Google Shape;4710;p37"/>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7"/>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7"/>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7"/>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7"/>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7"/>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7"/>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7"/>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7"/>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7"/>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7"/>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7"/>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7"/>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7"/>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7"/>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7"/>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7"/>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7"/>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7"/>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7"/>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30" name="Google Shape;4730;p37">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731" name="Google Shape;4731;p37">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732" name="Google Shape;4732;p37">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4733" name="Google Shape;4733;p37">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4734" name="Google Shape;4734;p37">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4735" name="Google Shape;4735;p37">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4736" name="Google Shape;4736;p37">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40"/>
        <p:cNvGrpSpPr/>
        <p:nvPr/>
      </p:nvGrpSpPr>
      <p:grpSpPr>
        <a:xfrm>
          <a:off x="0" y="0"/>
          <a:ext cx="0" cy="0"/>
          <a:chOff x="0" y="0"/>
          <a:chExt cx="0" cy="0"/>
        </a:xfrm>
      </p:grpSpPr>
      <p:sp>
        <p:nvSpPr>
          <p:cNvPr id="4741" name="Google Shape;4741;p38"/>
          <p:cNvSpPr/>
          <p:nvPr/>
        </p:nvSpPr>
        <p:spPr>
          <a:xfrm>
            <a:off x="1055250" y="1360550"/>
            <a:ext cx="5249700" cy="3330600"/>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TO-DO LIST</a:t>
            </a:r>
            <a:endParaRPr/>
          </a:p>
        </p:txBody>
      </p:sp>
      <p:sp>
        <p:nvSpPr>
          <p:cNvPr id="4743" name="Google Shape;4743;p38"/>
          <p:cNvSpPr txBox="1">
            <a:spLocks noGrp="1"/>
          </p:cNvSpPr>
          <p:nvPr>
            <p:ph type="subTitle" idx="1"/>
          </p:nvPr>
        </p:nvSpPr>
        <p:spPr>
          <a:xfrm>
            <a:off x="1563425" y="1871552"/>
            <a:ext cx="4172700" cy="23433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solidFill>
                  <a:schemeClr val="lt1"/>
                </a:solidFill>
              </a:rPr>
              <a:t>Do you know what helps you make your point clear? Lists like this one:</a:t>
            </a:r>
            <a:endParaRPr>
              <a:solidFill>
                <a:schemeClr val="lt1"/>
              </a:solidFill>
            </a:endParaRPr>
          </a:p>
          <a:p>
            <a:pPr marL="0" lvl="0" indent="0" algn="l" rtl="0">
              <a:spcBef>
                <a:spcPts val="0"/>
              </a:spcBef>
              <a:spcAft>
                <a:spcPts val="0"/>
              </a:spcAft>
              <a:buClr>
                <a:schemeClr val="dk1"/>
              </a:buClr>
              <a:buSzPts val="1100"/>
              <a:buFont typeface="Arial"/>
              <a:buNone/>
            </a:pPr>
            <a:endParaRPr>
              <a:solidFill>
                <a:schemeClr val="lt1"/>
              </a:solidFill>
            </a:endParaRPr>
          </a:p>
          <a:p>
            <a:pPr marL="457200" lvl="0" indent="-330200" algn="l" rtl="0">
              <a:spcBef>
                <a:spcPts val="0"/>
              </a:spcBef>
              <a:spcAft>
                <a:spcPts val="0"/>
              </a:spcAft>
              <a:buClr>
                <a:schemeClr val="accent1"/>
              </a:buClr>
              <a:buSzPts val="1600"/>
              <a:buChar char="●"/>
            </a:pPr>
            <a:r>
              <a:rPr lang="en"/>
              <a:t>T</a:t>
            </a:r>
            <a:r>
              <a:rPr lang="en">
                <a:solidFill>
                  <a:schemeClr val="lt1"/>
                </a:solidFill>
              </a:rPr>
              <a:t>hey’re simple</a:t>
            </a:r>
            <a:endParaRPr>
              <a:solidFill>
                <a:schemeClr val="lt1"/>
              </a:solidFill>
            </a:endParaRPr>
          </a:p>
          <a:p>
            <a:pPr marL="457200" lvl="0" indent="-330200" algn="l" rtl="0">
              <a:spcBef>
                <a:spcPts val="0"/>
              </a:spcBef>
              <a:spcAft>
                <a:spcPts val="0"/>
              </a:spcAft>
              <a:buClr>
                <a:schemeClr val="accent1"/>
              </a:buClr>
              <a:buSzPts val="1600"/>
              <a:buChar char="●"/>
            </a:pPr>
            <a:r>
              <a:rPr lang="en">
                <a:solidFill>
                  <a:schemeClr val="lt1"/>
                </a:solidFill>
              </a:rPr>
              <a:t>You can organize your ideas clearly</a:t>
            </a:r>
            <a:endParaRPr>
              <a:solidFill>
                <a:schemeClr val="lt1"/>
              </a:solidFill>
            </a:endParaRPr>
          </a:p>
          <a:p>
            <a:pPr marL="457200" lvl="0" indent="-330200" algn="l" rtl="0">
              <a:spcBef>
                <a:spcPts val="0"/>
              </a:spcBef>
              <a:spcAft>
                <a:spcPts val="0"/>
              </a:spcAft>
              <a:buClr>
                <a:schemeClr val="accent1"/>
              </a:buClr>
              <a:buSzPts val="1600"/>
              <a:buChar char="●"/>
            </a:pPr>
            <a:r>
              <a:rPr lang="en"/>
              <a:t>Y</a:t>
            </a:r>
            <a:r>
              <a:rPr lang="en">
                <a:solidFill>
                  <a:schemeClr val="lt1"/>
                </a:solidFill>
              </a:rPr>
              <a:t>ou’ll never forget to buy milk!</a:t>
            </a:r>
            <a:endParaRPr>
              <a:solidFill>
                <a:schemeClr val="lt1"/>
              </a:solidFill>
            </a:endParaRPr>
          </a:p>
          <a:p>
            <a:pPr marL="0" lvl="0" indent="0" algn="l" rtl="0">
              <a:spcBef>
                <a:spcPts val="0"/>
              </a:spcBef>
              <a:spcAft>
                <a:spcPts val="0"/>
              </a:spcAft>
              <a:buClr>
                <a:schemeClr val="dk1"/>
              </a:buClr>
              <a:buSzPts val="1100"/>
              <a:buFont typeface="Arial"/>
              <a:buNone/>
            </a:pPr>
            <a:endParaRPr>
              <a:solidFill>
                <a:schemeClr val="lt1"/>
              </a:solidFill>
            </a:endParaRPr>
          </a:p>
          <a:p>
            <a:pPr marL="0" lvl="0" indent="0" algn="l" rtl="0">
              <a:spcBef>
                <a:spcPts val="0"/>
              </a:spcBef>
              <a:spcAft>
                <a:spcPts val="0"/>
              </a:spcAft>
              <a:buNone/>
            </a:pPr>
            <a:r>
              <a:rPr lang="en">
                <a:solidFill>
                  <a:schemeClr val="lt1"/>
                </a:solidFill>
              </a:rPr>
              <a:t>And the most important thing: the audience won’t miss the point of your presentation</a:t>
            </a:r>
            <a:endParaRPr>
              <a:solidFill>
                <a:schemeClr val="lt1"/>
              </a:solidFill>
            </a:endParaRPr>
          </a:p>
        </p:txBody>
      </p:sp>
      <p:grpSp>
        <p:nvGrpSpPr>
          <p:cNvPr id="4744" name="Google Shape;4744;p38"/>
          <p:cNvGrpSpPr/>
          <p:nvPr/>
        </p:nvGrpSpPr>
        <p:grpSpPr>
          <a:xfrm>
            <a:off x="7269463" y="2125657"/>
            <a:ext cx="1356784" cy="3005240"/>
            <a:chOff x="6443764" y="2125577"/>
            <a:chExt cx="1338712" cy="2965209"/>
          </a:xfrm>
        </p:grpSpPr>
        <p:grpSp>
          <p:nvGrpSpPr>
            <p:cNvPr id="4745" name="Google Shape;4745;p38"/>
            <p:cNvGrpSpPr/>
            <p:nvPr/>
          </p:nvGrpSpPr>
          <p:grpSpPr>
            <a:xfrm>
              <a:off x="6443764" y="2125577"/>
              <a:ext cx="1338712" cy="2965209"/>
              <a:chOff x="4618575" y="506100"/>
              <a:chExt cx="988125" cy="2188669"/>
            </a:xfrm>
          </p:grpSpPr>
          <p:sp>
            <p:nvSpPr>
              <p:cNvPr id="4746" name="Google Shape;4746;p38"/>
              <p:cNvSpPr/>
              <p:nvPr/>
            </p:nvSpPr>
            <p:spPr>
              <a:xfrm>
                <a:off x="4618575" y="2430969"/>
                <a:ext cx="988125" cy="263800"/>
              </a:xfrm>
              <a:custGeom>
                <a:avLst/>
                <a:gdLst/>
                <a:ahLst/>
                <a:cxnLst/>
                <a:rect l="l" t="t" r="r" b="b"/>
                <a:pathLst>
                  <a:path w="39525" h="10552" extrusionOk="0">
                    <a:moveTo>
                      <a:pt x="19775" y="0"/>
                    </a:moveTo>
                    <a:cubicBezTo>
                      <a:pt x="8848" y="0"/>
                      <a:pt x="1" y="2356"/>
                      <a:pt x="1" y="5288"/>
                    </a:cubicBezTo>
                    <a:cubicBezTo>
                      <a:pt x="1" y="8196"/>
                      <a:pt x="8848" y="10552"/>
                      <a:pt x="19775" y="10552"/>
                    </a:cubicBezTo>
                    <a:cubicBezTo>
                      <a:pt x="30677" y="10552"/>
                      <a:pt x="39525" y="8196"/>
                      <a:pt x="39525" y="5288"/>
                    </a:cubicBezTo>
                    <a:cubicBezTo>
                      <a:pt x="39525" y="2356"/>
                      <a:pt x="30677" y="0"/>
                      <a:pt x="19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5175600" y="2467450"/>
                <a:ext cx="146650" cy="42000"/>
              </a:xfrm>
              <a:custGeom>
                <a:avLst/>
                <a:gdLst/>
                <a:ahLst/>
                <a:cxnLst/>
                <a:rect l="l" t="t" r="r" b="b"/>
                <a:pathLst>
                  <a:path w="5866" h="1680" extrusionOk="0">
                    <a:moveTo>
                      <a:pt x="3008" y="0"/>
                    </a:moveTo>
                    <a:lnTo>
                      <a:pt x="25" y="301"/>
                    </a:lnTo>
                    <a:lnTo>
                      <a:pt x="0" y="1680"/>
                    </a:lnTo>
                    <a:lnTo>
                      <a:pt x="5614" y="1504"/>
                    </a:lnTo>
                    <a:cubicBezTo>
                      <a:pt x="5865" y="0"/>
                      <a:pt x="3008"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4866700" y="2490625"/>
                <a:ext cx="146450" cy="42000"/>
              </a:xfrm>
              <a:custGeom>
                <a:avLst/>
                <a:gdLst/>
                <a:ahLst/>
                <a:cxnLst/>
                <a:rect l="l" t="t" r="r" b="b"/>
                <a:pathLst>
                  <a:path w="5858" h="1680" extrusionOk="0">
                    <a:moveTo>
                      <a:pt x="3016" y="1"/>
                    </a:moveTo>
                    <a:cubicBezTo>
                      <a:pt x="3011" y="1"/>
                      <a:pt x="3008" y="1"/>
                      <a:pt x="3008" y="1"/>
                    </a:cubicBezTo>
                    <a:lnTo>
                      <a:pt x="25" y="301"/>
                    </a:lnTo>
                    <a:lnTo>
                      <a:pt x="0" y="1680"/>
                    </a:lnTo>
                    <a:lnTo>
                      <a:pt x="0" y="1680"/>
                    </a:lnTo>
                    <a:lnTo>
                      <a:pt x="5614" y="1505"/>
                    </a:lnTo>
                    <a:cubicBezTo>
                      <a:pt x="5857" y="24"/>
                      <a:pt x="3186" y="1"/>
                      <a:pt x="3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4864200" y="2314575"/>
                <a:ext cx="151025" cy="47000"/>
              </a:xfrm>
              <a:custGeom>
                <a:avLst/>
                <a:gdLst/>
                <a:ahLst/>
                <a:cxnLst/>
                <a:rect l="l" t="t" r="r" b="b"/>
                <a:pathLst>
                  <a:path w="6041" h="1880" extrusionOk="0">
                    <a:moveTo>
                      <a:pt x="0" y="0"/>
                    </a:moveTo>
                    <a:lnTo>
                      <a:pt x="25" y="1579"/>
                    </a:lnTo>
                    <a:lnTo>
                      <a:pt x="5664" y="1880"/>
                    </a:lnTo>
                    <a:lnTo>
                      <a:pt x="6040" y="30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5154925" y="2323975"/>
                <a:ext cx="135975" cy="47000"/>
              </a:xfrm>
              <a:custGeom>
                <a:avLst/>
                <a:gdLst/>
                <a:ahLst/>
                <a:cxnLst/>
                <a:rect l="l" t="t" r="r" b="b"/>
                <a:pathLst>
                  <a:path w="5439" h="1880" extrusionOk="0">
                    <a:moveTo>
                      <a:pt x="5439" y="0"/>
                    </a:moveTo>
                    <a:lnTo>
                      <a:pt x="0" y="326"/>
                    </a:lnTo>
                    <a:lnTo>
                      <a:pt x="226" y="1880"/>
                    </a:lnTo>
                    <a:lnTo>
                      <a:pt x="5138" y="1604"/>
                    </a:lnTo>
                    <a:cubicBezTo>
                      <a:pt x="5238" y="1078"/>
                      <a:pt x="5339" y="551"/>
                      <a:pt x="5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4862950" y="2263175"/>
                <a:ext cx="164175" cy="47650"/>
              </a:xfrm>
              <a:custGeom>
                <a:avLst/>
                <a:gdLst/>
                <a:ahLst/>
                <a:cxnLst/>
                <a:rect l="l" t="t" r="r" b="b"/>
                <a:pathLst>
                  <a:path w="6567" h="1906" extrusionOk="0">
                    <a:moveTo>
                      <a:pt x="0" y="1"/>
                    </a:moveTo>
                    <a:lnTo>
                      <a:pt x="25" y="1580"/>
                    </a:lnTo>
                    <a:lnTo>
                      <a:pt x="6191" y="1906"/>
                    </a:lnTo>
                    <a:lnTo>
                      <a:pt x="6566" y="35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4864825" y="2365950"/>
                <a:ext cx="138500" cy="45750"/>
              </a:xfrm>
              <a:custGeom>
                <a:avLst/>
                <a:gdLst/>
                <a:ahLst/>
                <a:cxnLst/>
                <a:rect l="l" t="t" r="r" b="b"/>
                <a:pathLst>
                  <a:path w="5540" h="1830" extrusionOk="0">
                    <a:moveTo>
                      <a:pt x="0" y="0"/>
                    </a:moveTo>
                    <a:lnTo>
                      <a:pt x="25" y="1579"/>
                    </a:lnTo>
                    <a:lnTo>
                      <a:pt x="5163" y="1830"/>
                    </a:lnTo>
                    <a:lnTo>
                      <a:pt x="5539" y="27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5114825" y="2065200"/>
                <a:ext cx="213050" cy="51400"/>
              </a:xfrm>
              <a:custGeom>
                <a:avLst/>
                <a:gdLst/>
                <a:ahLst/>
                <a:cxnLst/>
                <a:rect l="l" t="t" r="r" b="b"/>
                <a:pathLst>
                  <a:path w="8522" h="2056" extrusionOk="0">
                    <a:moveTo>
                      <a:pt x="8522" y="0"/>
                    </a:moveTo>
                    <a:lnTo>
                      <a:pt x="0" y="501"/>
                    </a:lnTo>
                    <a:lnTo>
                      <a:pt x="251" y="2055"/>
                    </a:lnTo>
                    <a:lnTo>
                      <a:pt x="8321" y="1579"/>
                    </a:lnTo>
                    <a:cubicBezTo>
                      <a:pt x="8396" y="1053"/>
                      <a:pt x="8471" y="526"/>
                      <a:pt x="8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4857300" y="1948025"/>
                <a:ext cx="483725" cy="60175"/>
              </a:xfrm>
              <a:custGeom>
                <a:avLst/>
                <a:gdLst/>
                <a:ahLst/>
                <a:cxnLst/>
                <a:rect l="l" t="t" r="r" b="b"/>
                <a:pathLst>
                  <a:path w="19349" h="2407" extrusionOk="0">
                    <a:moveTo>
                      <a:pt x="19349" y="0"/>
                    </a:moveTo>
                    <a:lnTo>
                      <a:pt x="0" y="677"/>
                    </a:lnTo>
                    <a:lnTo>
                      <a:pt x="26" y="1855"/>
                    </a:lnTo>
                    <a:lnTo>
                      <a:pt x="9274" y="2331"/>
                    </a:lnTo>
                    <a:lnTo>
                      <a:pt x="9625" y="852"/>
                    </a:lnTo>
                    <a:lnTo>
                      <a:pt x="9875" y="2381"/>
                    </a:lnTo>
                    <a:lnTo>
                      <a:pt x="9975" y="2381"/>
                    </a:lnTo>
                    <a:lnTo>
                      <a:pt x="9975" y="2406"/>
                    </a:lnTo>
                    <a:lnTo>
                      <a:pt x="19148" y="1855"/>
                    </a:lnTo>
                    <a:cubicBezTo>
                      <a:pt x="19224" y="1203"/>
                      <a:pt x="19274" y="577"/>
                      <a:pt x="19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4858550" y="2006300"/>
                <a:ext cx="228100" cy="50775"/>
              </a:xfrm>
              <a:custGeom>
                <a:avLst/>
                <a:gdLst/>
                <a:ahLst/>
                <a:cxnLst/>
                <a:rect l="l" t="t" r="r" b="b"/>
                <a:pathLst>
                  <a:path w="9124" h="2031" extrusionOk="0">
                    <a:moveTo>
                      <a:pt x="1" y="0"/>
                    </a:moveTo>
                    <a:lnTo>
                      <a:pt x="26" y="1579"/>
                    </a:lnTo>
                    <a:lnTo>
                      <a:pt x="8748" y="2030"/>
                    </a:lnTo>
                    <a:lnTo>
                      <a:pt x="9123" y="47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5106050" y="2006925"/>
                <a:ext cx="228725" cy="58925"/>
              </a:xfrm>
              <a:custGeom>
                <a:avLst/>
                <a:gdLst/>
                <a:ahLst/>
                <a:cxnLst/>
                <a:rect l="l" t="t" r="r" b="b"/>
                <a:pathLst>
                  <a:path w="9149" h="2357" extrusionOk="0">
                    <a:moveTo>
                      <a:pt x="9148" y="0"/>
                    </a:moveTo>
                    <a:lnTo>
                      <a:pt x="0" y="527"/>
                    </a:lnTo>
                    <a:lnTo>
                      <a:pt x="276" y="2356"/>
                    </a:lnTo>
                    <a:lnTo>
                      <a:pt x="8923" y="1855"/>
                    </a:lnTo>
                    <a:cubicBezTo>
                      <a:pt x="8998" y="1203"/>
                      <a:pt x="9073" y="602"/>
                      <a:pt x="9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4860425" y="2109050"/>
                <a:ext cx="202425" cy="49525"/>
              </a:xfrm>
              <a:custGeom>
                <a:avLst/>
                <a:gdLst/>
                <a:ahLst/>
                <a:cxnLst/>
                <a:rect l="l" t="t" r="r" b="b"/>
                <a:pathLst>
                  <a:path w="8097" h="1981" extrusionOk="0">
                    <a:moveTo>
                      <a:pt x="1" y="0"/>
                    </a:moveTo>
                    <a:lnTo>
                      <a:pt x="26" y="1579"/>
                    </a:lnTo>
                    <a:lnTo>
                      <a:pt x="7720" y="1980"/>
                    </a:lnTo>
                    <a:lnTo>
                      <a:pt x="8096" y="4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4859175" y="2057675"/>
                <a:ext cx="215575" cy="50150"/>
              </a:xfrm>
              <a:custGeom>
                <a:avLst/>
                <a:gdLst/>
                <a:ahLst/>
                <a:cxnLst/>
                <a:rect l="l" t="t" r="r" b="b"/>
                <a:pathLst>
                  <a:path w="8623" h="2006" extrusionOk="0">
                    <a:moveTo>
                      <a:pt x="1" y="0"/>
                    </a:moveTo>
                    <a:lnTo>
                      <a:pt x="26" y="1579"/>
                    </a:lnTo>
                    <a:lnTo>
                      <a:pt x="8246" y="2005"/>
                    </a:lnTo>
                    <a:lnTo>
                      <a:pt x="8622" y="45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4861050" y="2160425"/>
                <a:ext cx="189875" cy="48900"/>
              </a:xfrm>
              <a:custGeom>
                <a:avLst/>
                <a:gdLst/>
                <a:ahLst/>
                <a:cxnLst/>
                <a:rect l="l" t="t" r="r" b="b"/>
                <a:pathLst>
                  <a:path w="7595" h="1956" extrusionOk="0">
                    <a:moveTo>
                      <a:pt x="1" y="1"/>
                    </a:moveTo>
                    <a:lnTo>
                      <a:pt x="26" y="1580"/>
                    </a:lnTo>
                    <a:lnTo>
                      <a:pt x="7219" y="1956"/>
                    </a:lnTo>
                    <a:lnTo>
                      <a:pt x="7595" y="40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4856675" y="1839625"/>
                <a:ext cx="494375" cy="113425"/>
              </a:xfrm>
              <a:custGeom>
                <a:avLst/>
                <a:gdLst/>
                <a:ahLst/>
                <a:cxnLst/>
                <a:rect l="l" t="t" r="r" b="b"/>
                <a:pathLst>
                  <a:path w="19775" h="4537" extrusionOk="0">
                    <a:moveTo>
                      <a:pt x="19775" y="0"/>
                    </a:moveTo>
                    <a:lnTo>
                      <a:pt x="0" y="3234"/>
                    </a:lnTo>
                    <a:lnTo>
                      <a:pt x="25" y="4537"/>
                    </a:lnTo>
                    <a:lnTo>
                      <a:pt x="19424" y="3860"/>
                    </a:lnTo>
                    <a:cubicBezTo>
                      <a:pt x="19650" y="1529"/>
                      <a:pt x="19775" y="1"/>
                      <a:pt x="19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4862300" y="2211800"/>
                <a:ext cx="176725" cy="48275"/>
              </a:xfrm>
              <a:custGeom>
                <a:avLst/>
                <a:gdLst/>
                <a:ahLst/>
                <a:cxnLst/>
                <a:rect l="l" t="t" r="r" b="b"/>
                <a:pathLst>
                  <a:path w="7069" h="1931" extrusionOk="0">
                    <a:moveTo>
                      <a:pt x="1" y="1"/>
                    </a:moveTo>
                    <a:lnTo>
                      <a:pt x="26" y="1580"/>
                    </a:lnTo>
                    <a:lnTo>
                      <a:pt x="6693" y="1931"/>
                    </a:lnTo>
                    <a:lnTo>
                      <a:pt x="7069" y="37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5122975" y="2116575"/>
                <a:ext cx="198625" cy="50775"/>
              </a:xfrm>
              <a:custGeom>
                <a:avLst/>
                <a:gdLst/>
                <a:ahLst/>
                <a:cxnLst/>
                <a:rect l="l" t="t" r="r" b="b"/>
                <a:pathLst>
                  <a:path w="7945" h="2031" extrusionOk="0">
                    <a:moveTo>
                      <a:pt x="7945" y="0"/>
                    </a:moveTo>
                    <a:lnTo>
                      <a:pt x="0" y="476"/>
                    </a:lnTo>
                    <a:lnTo>
                      <a:pt x="251" y="2030"/>
                    </a:lnTo>
                    <a:lnTo>
                      <a:pt x="7744" y="1604"/>
                    </a:lnTo>
                    <a:cubicBezTo>
                      <a:pt x="7820" y="1078"/>
                      <a:pt x="7870" y="527"/>
                      <a:pt x="7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4866700" y="2468700"/>
                <a:ext cx="112800" cy="32600"/>
              </a:xfrm>
              <a:custGeom>
                <a:avLst/>
                <a:gdLst/>
                <a:ahLst/>
                <a:cxnLst/>
                <a:rect l="l" t="t" r="r" b="b"/>
                <a:pathLst>
                  <a:path w="4512" h="1304" extrusionOk="0">
                    <a:moveTo>
                      <a:pt x="0" y="1"/>
                    </a:moveTo>
                    <a:lnTo>
                      <a:pt x="25" y="1304"/>
                    </a:lnTo>
                    <a:lnTo>
                      <a:pt x="4236" y="1304"/>
                    </a:lnTo>
                    <a:lnTo>
                      <a:pt x="4512" y="22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5138625" y="2220575"/>
                <a:ext cx="169200" cy="48900"/>
              </a:xfrm>
              <a:custGeom>
                <a:avLst/>
                <a:gdLst/>
                <a:ahLst/>
                <a:cxnLst/>
                <a:rect l="l" t="t" r="r" b="b"/>
                <a:pathLst>
                  <a:path w="6768" h="1956" extrusionOk="0">
                    <a:moveTo>
                      <a:pt x="6768" y="1"/>
                    </a:moveTo>
                    <a:lnTo>
                      <a:pt x="1" y="377"/>
                    </a:lnTo>
                    <a:lnTo>
                      <a:pt x="251" y="1956"/>
                    </a:lnTo>
                    <a:lnTo>
                      <a:pt x="6517" y="1580"/>
                    </a:lnTo>
                    <a:cubicBezTo>
                      <a:pt x="6592" y="1053"/>
                      <a:pt x="6692" y="527"/>
                      <a:pt x="6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5162450" y="2375975"/>
                <a:ext cx="117800" cy="45750"/>
              </a:xfrm>
              <a:custGeom>
                <a:avLst/>
                <a:gdLst/>
                <a:ahLst/>
                <a:cxnLst/>
                <a:rect l="l" t="t" r="r" b="b"/>
                <a:pathLst>
                  <a:path w="4712" h="1830" extrusionOk="0">
                    <a:moveTo>
                      <a:pt x="4712" y="0"/>
                    </a:moveTo>
                    <a:lnTo>
                      <a:pt x="0" y="276"/>
                    </a:lnTo>
                    <a:lnTo>
                      <a:pt x="251" y="1830"/>
                    </a:lnTo>
                    <a:lnTo>
                      <a:pt x="4361" y="1604"/>
                    </a:lnTo>
                    <a:cubicBezTo>
                      <a:pt x="4486" y="1103"/>
                      <a:pt x="4612" y="577"/>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5146775" y="2271950"/>
                <a:ext cx="152900" cy="48275"/>
              </a:xfrm>
              <a:custGeom>
                <a:avLst/>
                <a:gdLst/>
                <a:ahLst/>
                <a:cxnLst/>
                <a:rect l="l" t="t" r="r" b="b"/>
                <a:pathLst>
                  <a:path w="6116" h="1931" extrusionOk="0">
                    <a:moveTo>
                      <a:pt x="6116" y="1"/>
                    </a:moveTo>
                    <a:lnTo>
                      <a:pt x="0" y="377"/>
                    </a:lnTo>
                    <a:lnTo>
                      <a:pt x="251" y="1931"/>
                    </a:lnTo>
                    <a:lnTo>
                      <a:pt x="5840" y="1605"/>
                    </a:lnTo>
                    <a:cubicBezTo>
                      <a:pt x="5940" y="1079"/>
                      <a:pt x="6016" y="552"/>
                      <a:pt x="6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4866075" y="2417325"/>
                <a:ext cx="125325" cy="45125"/>
              </a:xfrm>
              <a:custGeom>
                <a:avLst/>
                <a:gdLst/>
                <a:ahLst/>
                <a:cxnLst/>
                <a:rect l="l" t="t" r="r" b="b"/>
                <a:pathLst>
                  <a:path w="5013" h="1805" extrusionOk="0">
                    <a:moveTo>
                      <a:pt x="0" y="0"/>
                    </a:moveTo>
                    <a:lnTo>
                      <a:pt x="25" y="1554"/>
                    </a:lnTo>
                    <a:lnTo>
                      <a:pt x="4637" y="1805"/>
                    </a:lnTo>
                    <a:lnTo>
                      <a:pt x="5013" y="25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5131100" y="2168575"/>
                <a:ext cx="183625" cy="50150"/>
              </a:xfrm>
              <a:custGeom>
                <a:avLst/>
                <a:gdLst/>
                <a:ahLst/>
                <a:cxnLst/>
                <a:rect l="l" t="t" r="r" b="b"/>
                <a:pathLst>
                  <a:path w="7345" h="2006" extrusionOk="0">
                    <a:moveTo>
                      <a:pt x="7344" y="0"/>
                    </a:moveTo>
                    <a:lnTo>
                      <a:pt x="1" y="427"/>
                    </a:lnTo>
                    <a:lnTo>
                      <a:pt x="226" y="2005"/>
                    </a:lnTo>
                    <a:lnTo>
                      <a:pt x="7119" y="1579"/>
                    </a:lnTo>
                    <a:cubicBezTo>
                      <a:pt x="7194" y="1053"/>
                      <a:pt x="7269" y="527"/>
                      <a:pt x="7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5170575" y="2427975"/>
                <a:ext cx="97775" cy="53275"/>
              </a:xfrm>
              <a:custGeom>
                <a:avLst/>
                <a:gdLst/>
                <a:ahLst/>
                <a:cxnLst/>
                <a:rect l="l" t="t" r="r" b="b"/>
                <a:pathLst>
                  <a:path w="3911" h="2131" extrusionOk="0">
                    <a:moveTo>
                      <a:pt x="3911" y="0"/>
                    </a:moveTo>
                    <a:lnTo>
                      <a:pt x="1" y="226"/>
                    </a:lnTo>
                    <a:lnTo>
                      <a:pt x="302" y="2131"/>
                    </a:lnTo>
                    <a:lnTo>
                      <a:pt x="3359" y="1655"/>
                    </a:lnTo>
                    <a:cubicBezTo>
                      <a:pt x="3560" y="1178"/>
                      <a:pt x="3735" y="627"/>
                      <a:pt x="3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4866700" y="2456175"/>
                <a:ext cx="115300" cy="18200"/>
              </a:xfrm>
              <a:custGeom>
                <a:avLst/>
                <a:gdLst/>
                <a:ahLst/>
                <a:cxnLst/>
                <a:rect l="l" t="t" r="r" b="b"/>
                <a:pathLst>
                  <a:path w="4612" h="728" extrusionOk="0">
                    <a:moveTo>
                      <a:pt x="0" y="0"/>
                    </a:moveTo>
                    <a:lnTo>
                      <a:pt x="0" y="502"/>
                    </a:lnTo>
                    <a:lnTo>
                      <a:pt x="4512" y="727"/>
                    </a:lnTo>
                    <a:lnTo>
                      <a:pt x="4612"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4865450" y="2405425"/>
                <a:ext cx="128475" cy="18200"/>
              </a:xfrm>
              <a:custGeom>
                <a:avLst/>
                <a:gdLst/>
                <a:ahLst/>
                <a:cxnLst/>
                <a:rect l="l" t="t" r="r" b="b"/>
                <a:pathLst>
                  <a:path w="5139" h="728" extrusionOk="0">
                    <a:moveTo>
                      <a:pt x="0" y="0"/>
                    </a:moveTo>
                    <a:lnTo>
                      <a:pt x="25" y="476"/>
                    </a:lnTo>
                    <a:lnTo>
                      <a:pt x="5038" y="727"/>
                    </a:lnTo>
                    <a:lnTo>
                      <a:pt x="5138"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4864825" y="2354050"/>
                <a:ext cx="141000" cy="18800"/>
              </a:xfrm>
              <a:custGeom>
                <a:avLst/>
                <a:gdLst/>
                <a:ahLst/>
                <a:cxnLst/>
                <a:rect l="l" t="t" r="r" b="b"/>
                <a:pathLst>
                  <a:path w="5640" h="752" extrusionOk="0">
                    <a:moveTo>
                      <a:pt x="0" y="0"/>
                    </a:moveTo>
                    <a:lnTo>
                      <a:pt x="0" y="476"/>
                    </a:lnTo>
                    <a:lnTo>
                      <a:pt x="5539" y="752"/>
                    </a:lnTo>
                    <a:lnTo>
                      <a:pt x="5639" y="30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4863575" y="2302650"/>
                <a:ext cx="154150" cy="19450"/>
              </a:xfrm>
              <a:custGeom>
                <a:avLst/>
                <a:gdLst/>
                <a:ahLst/>
                <a:cxnLst/>
                <a:rect l="l" t="t" r="r" b="b"/>
                <a:pathLst>
                  <a:path w="6166" h="778" extrusionOk="0">
                    <a:moveTo>
                      <a:pt x="0" y="1"/>
                    </a:moveTo>
                    <a:lnTo>
                      <a:pt x="25" y="477"/>
                    </a:lnTo>
                    <a:lnTo>
                      <a:pt x="6065" y="778"/>
                    </a:lnTo>
                    <a:lnTo>
                      <a:pt x="6166" y="32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4862950" y="2251275"/>
                <a:ext cx="166675" cy="20700"/>
              </a:xfrm>
              <a:custGeom>
                <a:avLst/>
                <a:gdLst/>
                <a:ahLst/>
                <a:cxnLst/>
                <a:rect l="l" t="t" r="r" b="b"/>
                <a:pathLst>
                  <a:path w="6667" h="828" extrusionOk="0">
                    <a:moveTo>
                      <a:pt x="0" y="1"/>
                    </a:moveTo>
                    <a:lnTo>
                      <a:pt x="0" y="477"/>
                    </a:lnTo>
                    <a:lnTo>
                      <a:pt x="6566" y="828"/>
                    </a:lnTo>
                    <a:lnTo>
                      <a:pt x="6667" y="35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4861675" y="2199900"/>
                <a:ext cx="179850" cy="21325"/>
              </a:xfrm>
              <a:custGeom>
                <a:avLst/>
                <a:gdLst/>
                <a:ahLst/>
                <a:cxnLst/>
                <a:rect l="l" t="t" r="r" b="b"/>
                <a:pathLst>
                  <a:path w="7194" h="853" extrusionOk="0">
                    <a:moveTo>
                      <a:pt x="1" y="1"/>
                    </a:moveTo>
                    <a:lnTo>
                      <a:pt x="26" y="477"/>
                    </a:lnTo>
                    <a:lnTo>
                      <a:pt x="7094" y="853"/>
                    </a:lnTo>
                    <a:lnTo>
                      <a:pt x="7194" y="37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4861050" y="2148525"/>
                <a:ext cx="192400" cy="21950"/>
              </a:xfrm>
              <a:custGeom>
                <a:avLst/>
                <a:gdLst/>
                <a:ahLst/>
                <a:cxnLst/>
                <a:rect l="l" t="t" r="r" b="b"/>
                <a:pathLst>
                  <a:path w="7696" h="878" extrusionOk="0">
                    <a:moveTo>
                      <a:pt x="1" y="0"/>
                    </a:moveTo>
                    <a:lnTo>
                      <a:pt x="1" y="477"/>
                    </a:lnTo>
                    <a:lnTo>
                      <a:pt x="7595" y="878"/>
                    </a:lnTo>
                    <a:lnTo>
                      <a:pt x="7695" y="4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4859800" y="2097150"/>
                <a:ext cx="205550" cy="22575"/>
              </a:xfrm>
              <a:custGeom>
                <a:avLst/>
                <a:gdLst/>
                <a:ahLst/>
                <a:cxnLst/>
                <a:rect l="l" t="t" r="r" b="b"/>
                <a:pathLst>
                  <a:path w="8222" h="903" extrusionOk="0">
                    <a:moveTo>
                      <a:pt x="1" y="0"/>
                    </a:moveTo>
                    <a:lnTo>
                      <a:pt x="26" y="476"/>
                    </a:lnTo>
                    <a:lnTo>
                      <a:pt x="8121" y="903"/>
                    </a:lnTo>
                    <a:lnTo>
                      <a:pt x="8221" y="42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4859175" y="2045775"/>
                <a:ext cx="218075" cy="23200"/>
              </a:xfrm>
              <a:custGeom>
                <a:avLst/>
                <a:gdLst/>
                <a:ahLst/>
                <a:cxnLst/>
                <a:rect l="l" t="t" r="r" b="b"/>
                <a:pathLst>
                  <a:path w="8723" h="928" extrusionOk="0">
                    <a:moveTo>
                      <a:pt x="1" y="0"/>
                    </a:moveTo>
                    <a:lnTo>
                      <a:pt x="1" y="476"/>
                    </a:lnTo>
                    <a:lnTo>
                      <a:pt x="8622" y="927"/>
                    </a:lnTo>
                    <a:lnTo>
                      <a:pt x="8723" y="45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5104175" y="2007550"/>
                <a:ext cx="2525" cy="650"/>
              </a:xfrm>
              <a:custGeom>
                <a:avLst/>
                <a:gdLst/>
                <a:ahLst/>
                <a:cxnLst/>
                <a:rect l="l" t="t" r="r" b="b"/>
                <a:pathLst>
                  <a:path w="101" h="26" extrusionOk="0">
                    <a:moveTo>
                      <a:pt x="0" y="0"/>
                    </a:moveTo>
                    <a:lnTo>
                      <a:pt x="0" y="25"/>
                    </a:lnTo>
                    <a:lnTo>
                      <a:pt x="100" y="25"/>
                    </a:lnTo>
                    <a:lnTo>
                      <a:pt x="100" y="0"/>
                    </a:lnTo>
                    <a:close/>
                  </a:path>
                </a:pathLst>
              </a:custGeom>
              <a:solidFill>
                <a:srgbClr val="F9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4857925" y="1994400"/>
                <a:ext cx="231225" cy="23825"/>
              </a:xfrm>
              <a:custGeom>
                <a:avLst/>
                <a:gdLst/>
                <a:ahLst/>
                <a:cxnLst/>
                <a:rect l="l" t="t" r="r" b="b"/>
                <a:pathLst>
                  <a:path w="9249" h="953" extrusionOk="0">
                    <a:moveTo>
                      <a:pt x="1" y="0"/>
                    </a:moveTo>
                    <a:lnTo>
                      <a:pt x="26" y="476"/>
                    </a:lnTo>
                    <a:lnTo>
                      <a:pt x="9148" y="952"/>
                    </a:lnTo>
                    <a:lnTo>
                      <a:pt x="9249" y="47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5168700" y="2416075"/>
                <a:ext cx="102775" cy="17575"/>
              </a:xfrm>
              <a:custGeom>
                <a:avLst/>
                <a:gdLst/>
                <a:ahLst/>
                <a:cxnLst/>
                <a:rect l="l" t="t" r="r" b="b"/>
                <a:pathLst>
                  <a:path w="4111" h="703" extrusionOk="0">
                    <a:moveTo>
                      <a:pt x="4111" y="0"/>
                    </a:moveTo>
                    <a:lnTo>
                      <a:pt x="1" y="226"/>
                    </a:lnTo>
                    <a:lnTo>
                      <a:pt x="76" y="702"/>
                    </a:lnTo>
                    <a:lnTo>
                      <a:pt x="3986" y="476"/>
                    </a:lnTo>
                    <a:cubicBezTo>
                      <a:pt x="4011" y="326"/>
                      <a:pt x="4061" y="151"/>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5160550" y="2364075"/>
                <a:ext cx="122850" cy="18800"/>
              </a:xfrm>
              <a:custGeom>
                <a:avLst/>
                <a:gdLst/>
                <a:ahLst/>
                <a:cxnLst/>
                <a:rect l="l" t="t" r="r" b="b"/>
                <a:pathLst>
                  <a:path w="4914" h="752" extrusionOk="0">
                    <a:moveTo>
                      <a:pt x="4913" y="0"/>
                    </a:moveTo>
                    <a:lnTo>
                      <a:pt x="1" y="276"/>
                    </a:lnTo>
                    <a:lnTo>
                      <a:pt x="76" y="752"/>
                    </a:lnTo>
                    <a:lnTo>
                      <a:pt x="4788" y="476"/>
                    </a:lnTo>
                    <a:cubicBezTo>
                      <a:pt x="4838" y="326"/>
                      <a:pt x="4863" y="150"/>
                      <a:pt x="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5153050" y="2312050"/>
                <a:ext cx="139750" cy="20075"/>
              </a:xfrm>
              <a:custGeom>
                <a:avLst/>
                <a:gdLst/>
                <a:ahLst/>
                <a:cxnLst/>
                <a:rect l="l" t="t" r="r" b="b"/>
                <a:pathLst>
                  <a:path w="5590" h="803" extrusionOk="0">
                    <a:moveTo>
                      <a:pt x="5589" y="1"/>
                    </a:moveTo>
                    <a:lnTo>
                      <a:pt x="0" y="327"/>
                    </a:lnTo>
                    <a:lnTo>
                      <a:pt x="75" y="803"/>
                    </a:lnTo>
                    <a:lnTo>
                      <a:pt x="5514" y="477"/>
                    </a:lnTo>
                    <a:cubicBezTo>
                      <a:pt x="5539" y="327"/>
                      <a:pt x="5564" y="151"/>
                      <a:pt x="5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5144900" y="2260050"/>
                <a:ext cx="156650" cy="21325"/>
              </a:xfrm>
              <a:custGeom>
                <a:avLst/>
                <a:gdLst/>
                <a:ahLst/>
                <a:cxnLst/>
                <a:rect l="l" t="t" r="r" b="b"/>
                <a:pathLst>
                  <a:path w="6266" h="853" extrusionOk="0">
                    <a:moveTo>
                      <a:pt x="6266" y="1"/>
                    </a:moveTo>
                    <a:lnTo>
                      <a:pt x="0" y="377"/>
                    </a:lnTo>
                    <a:lnTo>
                      <a:pt x="75" y="853"/>
                    </a:lnTo>
                    <a:lnTo>
                      <a:pt x="6191" y="477"/>
                    </a:lnTo>
                    <a:cubicBezTo>
                      <a:pt x="6216" y="326"/>
                      <a:pt x="6241" y="151"/>
                      <a:pt x="6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5136750" y="2208050"/>
                <a:ext cx="172325" cy="21950"/>
              </a:xfrm>
              <a:custGeom>
                <a:avLst/>
                <a:gdLst/>
                <a:ahLst/>
                <a:cxnLst/>
                <a:rect l="l" t="t" r="r" b="b"/>
                <a:pathLst>
                  <a:path w="6893" h="878" extrusionOk="0">
                    <a:moveTo>
                      <a:pt x="6893" y="0"/>
                    </a:moveTo>
                    <a:lnTo>
                      <a:pt x="0" y="426"/>
                    </a:lnTo>
                    <a:lnTo>
                      <a:pt x="76" y="878"/>
                    </a:lnTo>
                    <a:lnTo>
                      <a:pt x="6843" y="502"/>
                    </a:lnTo>
                    <a:cubicBezTo>
                      <a:pt x="6868" y="326"/>
                      <a:pt x="6893" y="176"/>
                      <a:pt x="6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5129225" y="2156675"/>
                <a:ext cx="187375" cy="22575"/>
              </a:xfrm>
              <a:custGeom>
                <a:avLst/>
                <a:gdLst/>
                <a:ahLst/>
                <a:cxnLst/>
                <a:rect l="l" t="t" r="r" b="b"/>
                <a:pathLst>
                  <a:path w="7495" h="903" extrusionOk="0">
                    <a:moveTo>
                      <a:pt x="7494" y="0"/>
                    </a:moveTo>
                    <a:lnTo>
                      <a:pt x="1" y="426"/>
                    </a:lnTo>
                    <a:lnTo>
                      <a:pt x="76" y="903"/>
                    </a:lnTo>
                    <a:lnTo>
                      <a:pt x="7419" y="476"/>
                    </a:lnTo>
                    <a:cubicBezTo>
                      <a:pt x="7444" y="326"/>
                      <a:pt x="7469" y="151"/>
                      <a:pt x="7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5121075" y="2104675"/>
                <a:ext cx="201800" cy="23825"/>
              </a:xfrm>
              <a:custGeom>
                <a:avLst/>
                <a:gdLst/>
                <a:ahLst/>
                <a:cxnLst/>
                <a:rect l="l" t="t" r="r" b="b"/>
                <a:pathLst>
                  <a:path w="8072" h="953" extrusionOk="0">
                    <a:moveTo>
                      <a:pt x="8071" y="0"/>
                    </a:moveTo>
                    <a:lnTo>
                      <a:pt x="1" y="476"/>
                    </a:lnTo>
                    <a:lnTo>
                      <a:pt x="76" y="952"/>
                    </a:lnTo>
                    <a:lnTo>
                      <a:pt x="8021" y="476"/>
                    </a:lnTo>
                    <a:cubicBezTo>
                      <a:pt x="8046" y="326"/>
                      <a:pt x="8071" y="175"/>
                      <a:pt x="8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5112950" y="2053275"/>
                <a:ext cx="216175" cy="24475"/>
              </a:xfrm>
              <a:custGeom>
                <a:avLst/>
                <a:gdLst/>
                <a:ahLst/>
                <a:cxnLst/>
                <a:rect l="l" t="t" r="r" b="b"/>
                <a:pathLst>
                  <a:path w="8647" h="979" extrusionOk="0">
                    <a:moveTo>
                      <a:pt x="8647" y="1"/>
                    </a:moveTo>
                    <a:lnTo>
                      <a:pt x="0" y="502"/>
                    </a:lnTo>
                    <a:lnTo>
                      <a:pt x="75" y="978"/>
                    </a:lnTo>
                    <a:lnTo>
                      <a:pt x="8597" y="477"/>
                    </a:lnTo>
                    <a:cubicBezTo>
                      <a:pt x="8622" y="327"/>
                      <a:pt x="8647" y="151"/>
                      <a:pt x="8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5104175" y="1994400"/>
                <a:ext cx="231850" cy="25700"/>
              </a:xfrm>
              <a:custGeom>
                <a:avLst/>
                <a:gdLst/>
                <a:ahLst/>
                <a:cxnLst/>
                <a:rect l="l" t="t" r="r" b="b"/>
                <a:pathLst>
                  <a:path w="9274" h="1028" extrusionOk="0">
                    <a:moveTo>
                      <a:pt x="9273" y="0"/>
                    </a:moveTo>
                    <a:lnTo>
                      <a:pt x="100" y="551"/>
                    </a:lnTo>
                    <a:lnTo>
                      <a:pt x="0" y="551"/>
                    </a:lnTo>
                    <a:lnTo>
                      <a:pt x="75" y="1028"/>
                    </a:lnTo>
                    <a:lnTo>
                      <a:pt x="9223" y="501"/>
                    </a:lnTo>
                    <a:cubicBezTo>
                      <a:pt x="9223" y="326"/>
                      <a:pt x="9248" y="175"/>
                      <a:pt x="9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4857300" y="1936125"/>
                <a:ext cx="485000" cy="28850"/>
              </a:xfrm>
              <a:custGeom>
                <a:avLst/>
                <a:gdLst/>
                <a:ahLst/>
                <a:cxnLst/>
                <a:rect l="l" t="t" r="r" b="b"/>
                <a:pathLst>
                  <a:path w="19400" h="1154" extrusionOk="0">
                    <a:moveTo>
                      <a:pt x="19399" y="0"/>
                    </a:moveTo>
                    <a:lnTo>
                      <a:pt x="0" y="677"/>
                    </a:lnTo>
                    <a:lnTo>
                      <a:pt x="0" y="1153"/>
                    </a:lnTo>
                    <a:lnTo>
                      <a:pt x="19349" y="476"/>
                    </a:lnTo>
                    <a:cubicBezTo>
                      <a:pt x="19349" y="301"/>
                      <a:pt x="19374" y="151"/>
                      <a:pt x="19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4805300" y="1158550"/>
                <a:ext cx="586500" cy="773200"/>
              </a:xfrm>
              <a:custGeom>
                <a:avLst/>
                <a:gdLst/>
                <a:ahLst/>
                <a:cxnLst/>
                <a:rect l="l" t="t" r="r" b="b"/>
                <a:pathLst>
                  <a:path w="23460" h="30928" extrusionOk="0">
                    <a:moveTo>
                      <a:pt x="5539" y="0"/>
                    </a:moveTo>
                    <a:cubicBezTo>
                      <a:pt x="5539" y="0"/>
                      <a:pt x="0" y="15514"/>
                      <a:pt x="476" y="30928"/>
                    </a:cubicBezTo>
                    <a:lnTo>
                      <a:pt x="23459" y="29725"/>
                    </a:lnTo>
                    <a:cubicBezTo>
                      <a:pt x="23459" y="29725"/>
                      <a:pt x="21780" y="4361"/>
                      <a:pt x="18772" y="126"/>
                    </a:cubicBezTo>
                    <a:lnTo>
                      <a:pt x="5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4927475" y="1379100"/>
                <a:ext cx="84600" cy="88375"/>
              </a:xfrm>
              <a:custGeom>
                <a:avLst/>
                <a:gdLst/>
                <a:ahLst/>
                <a:cxnLst/>
                <a:rect l="l" t="t" r="r" b="b"/>
                <a:pathLst>
                  <a:path w="3384" h="3535" extrusionOk="0">
                    <a:moveTo>
                      <a:pt x="1955" y="777"/>
                    </a:moveTo>
                    <a:cubicBezTo>
                      <a:pt x="1955" y="802"/>
                      <a:pt x="1980" y="827"/>
                      <a:pt x="1980" y="852"/>
                    </a:cubicBezTo>
                    <a:cubicBezTo>
                      <a:pt x="1980" y="903"/>
                      <a:pt x="2006" y="953"/>
                      <a:pt x="2006" y="1003"/>
                    </a:cubicBezTo>
                    <a:cubicBezTo>
                      <a:pt x="2031" y="1053"/>
                      <a:pt x="2031" y="1103"/>
                      <a:pt x="2056" y="1153"/>
                    </a:cubicBezTo>
                    <a:cubicBezTo>
                      <a:pt x="2056" y="1178"/>
                      <a:pt x="2056" y="1203"/>
                      <a:pt x="2056" y="1228"/>
                    </a:cubicBezTo>
                    <a:cubicBezTo>
                      <a:pt x="2031" y="1253"/>
                      <a:pt x="2006" y="1279"/>
                      <a:pt x="1980" y="1304"/>
                    </a:cubicBezTo>
                    <a:cubicBezTo>
                      <a:pt x="1930" y="1329"/>
                      <a:pt x="1880" y="1379"/>
                      <a:pt x="1830" y="1404"/>
                    </a:cubicBezTo>
                    <a:cubicBezTo>
                      <a:pt x="1780" y="1454"/>
                      <a:pt x="1730" y="1479"/>
                      <a:pt x="1680" y="1529"/>
                    </a:cubicBezTo>
                    <a:cubicBezTo>
                      <a:pt x="1655" y="1554"/>
                      <a:pt x="1630" y="1579"/>
                      <a:pt x="1579" y="1604"/>
                    </a:cubicBezTo>
                    <a:cubicBezTo>
                      <a:pt x="1554" y="1479"/>
                      <a:pt x="1529" y="1354"/>
                      <a:pt x="1504" y="1228"/>
                    </a:cubicBezTo>
                    <a:cubicBezTo>
                      <a:pt x="1479" y="1203"/>
                      <a:pt x="1479" y="1178"/>
                      <a:pt x="1479" y="1178"/>
                    </a:cubicBezTo>
                    <a:cubicBezTo>
                      <a:pt x="1479" y="1178"/>
                      <a:pt x="1504" y="1153"/>
                      <a:pt x="1504" y="1153"/>
                    </a:cubicBezTo>
                    <a:cubicBezTo>
                      <a:pt x="1529" y="1153"/>
                      <a:pt x="1554" y="1128"/>
                      <a:pt x="1579" y="1103"/>
                    </a:cubicBezTo>
                    <a:cubicBezTo>
                      <a:pt x="1630" y="1078"/>
                      <a:pt x="1655" y="1053"/>
                      <a:pt x="1680" y="1028"/>
                    </a:cubicBezTo>
                    <a:cubicBezTo>
                      <a:pt x="1705" y="1003"/>
                      <a:pt x="1730" y="978"/>
                      <a:pt x="1755" y="953"/>
                    </a:cubicBezTo>
                    <a:cubicBezTo>
                      <a:pt x="1780" y="953"/>
                      <a:pt x="1805" y="928"/>
                      <a:pt x="1830" y="903"/>
                    </a:cubicBezTo>
                    <a:cubicBezTo>
                      <a:pt x="1855" y="852"/>
                      <a:pt x="1905" y="827"/>
                      <a:pt x="1955" y="802"/>
                    </a:cubicBezTo>
                    <a:cubicBezTo>
                      <a:pt x="1955" y="802"/>
                      <a:pt x="1955" y="802"/>
                      <a:pt x="1955" y="777"/>
                    </a:cubicBezTo>
                    <a:close/>
                    <a:moveTo>
                      <a:pt x="878" y="1003"/>
                    </a:moveTo>
                    <a:cubicBezTo>
                      <a:pt x="903" y="1003"/>
                      <a:pt x="928" y="1003"/>
                      <a:pt x="953" y="1028"/>
                    </a:cubicBezTo>
                    <a:cubicBezTo>
                      <a:pt x="1003" y="1028"/>
                      <a:pt x="1028" y="1028"/>
                      <a:pt x="1053" y="1053"/>
                    </a:cubicBezTo>
                    <a:cubicBezTo>
                      <a:pt x="1078" y="1053"/>
                      <a:pt x="1103" y="1053"/>
                      <a:pt x="1153" y="1078"/>
                    </a:cubicBezTo>
                    <a:cubicBezTo>
                      <a:pt x="1204" y="1103"/>
                      <a:pt x="1254" y="1103"/>
                      <a:pt x="1329" y="1128"/>
                    </a:cubicBezTo>
                    <a:lnTo>
                      <a:pt x="1354" y="1128"/>
                    </a:lnTo>
                    <a:cubicBezTo>
                      <a:pt x="1379" y="1153"/>
                      <a:pt x="1379" y="1203"/>
                      <a:pt x="1379" y="1228"/>
                    </a:cubicBezTo>
                    <a:cubicBezTo>
                      <a:pt x="1429" y="1354"/>
                      <a:pt x="1454" y="1479"/>
                      <a:pt x="1479" y="1604"/>
                    </a:cubicBezTo>
                    <a:cubicBezTo>
                      <a:pt x="1479" y="1629"/>
                      <a:pt x="1504" y="1654"/>
                      <a:pt x="1504" y="1654"/>
                    </a:cubicBezTo>
                    <a:cubicBezTo>
                      <a:pt x="1454" y="1654"/>
                      <a:pt x="1429" y="1654"/>
                      <a:pt x="1404" y="1629"/>
                    </a:cubicBezTo>
                    <a:cubicBezTo>
                      <a:pt x="1304" y="1604"/>
                      <a:pt x="1204" y="1554"/>
                      <a:pt x="1078" y="1529"/>
                    </a:cubicBezTo>
                    <a:cubicBezTo>
                      <a:pt x="1078" y="1504"/>
                      <a:pt x="1078" y="1504"/>
                      <a:pt x="1078" y="1479"/>
                    </a:cubicBezTo>
                    <a:cubicBezTo>
                      <a:pt x="1053" y="1479"/>
                      <a:pt x="1053" y="1454"/>
                      <a:pt x="1053" y="1429"/>
                    </a:cubicBezTo>
                    <a:cubicBezTo>
                      <a:pt x="1028" y="1379"/>
                      <a:pt x="1003" y="1329"/>
                      <a:pt x="978" y="1279"/>
                    </a:cubicBezTo>
                    <a:cubicBezTo>
                      <a:pt x="953" y="1228"/>
                      <a:pt x="953" y="1178"/>
                      <a:pt x="928" y="1128"/>
                    </a:cubicBezTo>
                    <a:cubicBezTo>
                      <a:pt x="928" y="1078"/>
                      <a:pt x="903" y="1053"/>
                      <a:pt x="878" y="1003"/>
                    </a:cubicBezTo>
                    <a:close/>
                    <a:moveTo>
                      <a:pt x="2081" y="1304"/>
                    </a:moveTo>
                    <a:cubicBezTo>
                      <a:pt x="2131" y="1329"/>
                      <a:pt x="2156" y="1354"/>
                      <a:pt x="2206" y="1354"/>
                    </a:cubicBezTo>
                    <a:cubicBezTo>
                      <a:pt x="2256" y="1404"/>
                      <a:pt x="2331" y="1429"/>
                      <a:pt x="2381" y="1454"/>
                    </a:cubicBezTo>
                    <a:cubicBezTo>
                      <a:pt x="2482" y="1504"/>
                      <a:pt x="2582" y="1529"/>
                      <a:pt x="2682" y="1579"/>
                    </a:cubicBezTo>
                    <a:cubicBezTo>
                      <a:pt x="2657" y="1579"/>
                      <a:pt x="2657" y="1604"/>
                      <a:pt x="2632" y="1604"/>
                    </a:cubicBezTo>
                    <a:cubicBezTo>
                      <a:pt x="2607" y="1629"/>
                      <a:pt x="2557" y="1654"/>
                      <a:pt x="2507" y="1680"/>
                    </a:cubicBezTo>
                    <a:cubicBezTo>
                      <a:pt x="2457" y="1705"/>
                      <a:pt x="2407" y="1730"/>
                      <a:pt x="2381" y="1755"/>
                    </a:cubicBezTo>
                    <a:cubicBezTo>
                      <a:pt x="2331" y="1780"/>
                      <a:pt x="2281" y="1805"/>
                      <a:pt x="2256" y="1805"/>
                    </a:cubicBezTo>
                    <a:cubicBezTo>
                      <a:pt x="2231" y="1830"/>
                      <a:pt x="2231" y="1830"/>
                      <a:pt x="2206" y="1830"/>
                    </a:cubicBezTo>
                    <a:cubicBezTo>
                      <a:pt x="2206" y="1855"/>
                      <a:pt x="2181" y="1855"/>
                      <a:pt x="2181" y="1855"/>
                    </a:cubicBezTo>
                    <a:lnTo>
                      <a:pt x="2156" y="1855"/>
                    </a:lnTo>
                    <a:cubicBezTo>
                      <a:pt x="2081" y="1830"/>
                      <a:pt x="2006" y="1805"/>
                      <a:pt x="1955" y="1805"/>
                    </a:cubicBezTo>
                    <a:cubicBezTo>
                      <a:pt x="1880" y="1780"/>
                      <a:pt x="1830" y="1755"/>
                      <a:pt x="1755" y="1730"/>
                    </a:cubicBezTo>
                    <a:cubicBezTo>
                      <a:pt x="1705" y="1730"/>
                      <a:pt x="1680" y="1705"/>
                      <a:pt x="1630" y="1705"/>
                    </a:cubicBezTo>
                    <a:cubicBezTo>
                      <a:pt x="1655" y="1654"/>
                      <a:pt x="1705" y="1629"/>
                      <a:pt x="1730" y="1604"/>
                    </a:cubicBezTo>
                    <a:cubicBezTo>
                      <a:pt x="1780" y="1554"/>
                      <a:pt x="1830" y="1504"/>
                      <a:pt x="1880" y="1454"/>
                    </a:cubicBezTo>
                    <a:cubicBezTo>
                      <a:pt x="1930" y="1429"/>
                      <a:pt x="1980" y="1379"/>
                      <a:pt x="2006" y="1354"/>
                    </a:cubicBezTo>
                    <a:cubicBezTo>
                      <a:pt x="2031" y="1329"/>
                      <a:pt x="2056" y="1329"/>
                      <a:pt x="2081" y="1304"/>
                    </a:cubicBezTo>
                    <a:close/>
                    <a:moveTo>
                      <a:pt x="1053" y="1629"/>
                    </a:moveTo>
                    <a:cubicBezTo>
                      <a:pt x="1103" y="1654"/>
                      <a:pt x="1153" y="1680"/>
                      <a:pt x="1229" y="1705"/>
                    </a:cubicBezTo>
                    <a:cubicBezTo>
                      <a:pt x="1279" y="1730"/>
                      <a:pt x="1329" y="1755"/>
                      <a:pt x="1404" y="1780"/>
                    </a:cubicBezTo>
                    <a:lnTo>
                      <a:pt x="1379" y="1780"/>
                    </a:lnTo>
                    <a:cubicBezTo>
                      <a:pt x="1354" y="1830"/>
                      <a:pt x="1304" y="1855"/>
                      <a:pt x="1254" y="1905"/>
                    </a:cubicBezTo>
                    <a:cubicBezTo>
                      <a:pt x="1204" y="1955"/>
                      <a:pt x="1153" y="1980"/>
                      <a:pt x="1103" y="2030"/>
                    </a:cubicBezTo>
                    <a:cubicBezTo>
                      <a:pt x="1103" y="2030"/>
                      <a:pt x="1078" y="2055"/>
                      <a:pt x="1078" y="2055"/>
                    </a:cubicBezTo>
                    <a:lnTo>
                      <a:pt x="1003" y="2055"/>
                    </a:lnTo>
                    <a:cubicBezTo>
                      <a:pt x="928" y="2030"/>
                      <a:pt x="878" y="2005"/>
                      <a:pt x="828" y="2005"/>
                    </a:cubicBezTo>
                    <a:cubicBezTo>
                      <a:pt x="777" y="1980"/>
                      <a:pt x="727" y="1955"/>
                      <a:pt x="677" y="1955"/>
                    </a:cubicBezTo>
                    <a:cubicBezTo>
                      <a:pt x="652" y="1955"/>
                      <a:pt x="652" y="1930"/>
                      <a:pt x="627" y="1930"/>
                    </a:cubicBezTo>
                    <a:cubicBezTo>
                      <a:pt x="652" y="1930"/>
                      <a:pt x="677" y="1905"/>
                      <a:pt x="677" y="1905"/>
                    </a:cubicBezTo>
                    <a:cubicBezTo>
                      <a:pt x="702" y="1880"/>
                      <a:pt x="727" y="1855"/>
                      <a:pt x="727" y="1855"/>
                    </a:cubicBezTo>
                    <a:cubicBezTo>
                      <a:pt x="752" y="1830"/>
                      <a:pt x="777" y="1805"/>
                      <a:pt x="803" y="1805"/>
                    </a:cubicBezTo>
                    <a:cubicBezTo>
                      <a:pt x="853" y="1755"/>
                      <a:pt x="903" y="1730"/>
                      <a:pt x="953" y="1705"/>
                    </a:cubicBezTo>
                    <a:cubicBezTo>
                      <a:pt x="953" y="1705"/>
                      <a:pt x="978" y="1680"/>
                      <a:pt x="1003" y="1680"/>
                    </a:cubicBezTo>
                    <a:cubicBezTo>
                      <a:pt x="1003" y="1680"/>
                      <a:pt x="1028" y="1654"/>
                      <a:pt x="1053" y="1629"/>
                    </a:cubicBezTo>
                    <a:close/>
                    <a:moveTo>
                      <a:pt x="1655" y="1855"/>
                    </a:moveTo>
                    <a:lnTo>
                      <a:pt x="1655" y="1855"/>
                    </a:lnTo>
                    <a:cubicBezTo>
                      <a:pt x="1805" y="1905"/>
                      <a:pt x="1980" y="1955"/>
                      <a:pt x="2131" y="2030"/>
                    </a:cubicBezTo>
                    <a:lnTo>
                      <a:pt x="2156" y="2030"/>
                    </a:lnTo>
                    <a:cubicBezTo>
                      <a:pt x="2156" y="2055"/>
                      <a:pt x="2156" y="2081"/>
                      <a:pt x="2181" y="2081"/>
                    </a:cubicBezTo>
                    <a:cubicBezTo>
                      <a:pt x="2181" y="2131"/>
                      <a:pt x="2181" y="2181"/>
                      <a:pt x="2206" y="2231"/>
                    </a:cubicBezTo>
                    <a:cubicBezTo>
                      <a:pt x="2206" y="2281"/>
                      <a:pt x="2231" y="2356"/>
                      <a:pt x="2256" y="2406"/>
                    </a:cubicBezTo>
                    <a:cubicBezTo>
                      <a:pt x="2256" y="2456"/>
                      <a:pt x="2256" y="2482"/>
                      <a:pt x="2281" y="2507"/>
                    </a:cubicBezTo>
                    <a:lnTo>
                      <a:pt x="2231" y="2507"/>
                    </a:lnTo>
                    <a:cubicBezTo>
                      <a:pt x="2206" y="2507"/>
                      <a:pt x="2181" y="2482"/>
                      <a:pt x="2131" y="2482"/>
                    </a:cubicBezTo>
                    <a:cubicBezTo>
                      <a:pt x="2106" y="2482"/>
                      <a:pt x="2081" y="2482"/>
                      <a:pt x="2031" y="2456"/>
                    </a:cubicBezTo>
                    <a:lnTo>
                      <a:pt x="1980" y="2456"/>
                    </a:lnTo>
                    <a:cubicBezTo>
                      <a:pt x="1955" y="2456"/>
                      <a:pt x="1930" y="2431"/>
                      <a:pt x="1930" y="2431"/>
                    </a:cubicBezTo>
                    <a:cubicBezTo>
                      <a:pt x="1880" y="2431"/>
                      <a:pt x="1855" y="2431"/>
                      <a:pt x="1830" y="2406"/>
                    </a:cubicBezTo>
                    <a:lnTo>
                      <a:pt x="1755" y="2406"/>
                    </a:lnTo>
                    <a:cubicBezTo>
                      <a:pt x="1755" y="2381"/>
                      <a:pt x="1755" y="2356"/>
                      <a:pt x="1755" y="2356"/>
                    </a:cubicBezTo>
                    <a:cubicBezTo>
                      <a:pt x="1730" y="2231"/>
                      <a:pt x="1705" y="2106"/>
                      <a:pt x="1680" y="1980"/>
                    </a:cubicBezTo>
                    <a:cubicBezTo>
                      <a:pt x="1655" y="1930"/>
                      <a:pt x="1655" y="1905"/>
                      <a:pt x="1655" y="1855"/>
                    </a:cubicBezTo>
                    <a:close/>
                    <a:moveTo>
                      <a:pt x="1529" y="1805"/>
                    </a:moveTo>
                    <a:cubicBezTo>
                      <a:pt x="1554" y="1880"/>
                      <a:pt x="1554" y="1930"/>
                      <a:pt x="1579" y="1980"/>
                    </a:cubicBezTo>
                    <a:cubicBezTo>
                      <a:pt x="1605" y="2106"/>
                      <a:pt x="1630" y="2231"/>
                      <a:pt x="1655" y="2356"/>
                    </a:cubicBezTo>
                    <a:cubicBezTo>
                      <a:pt x="1630" y="2356"/>
                      <a:pt x="1630" y="2381"/>
                      <a:pt x="1605" y="2381"/>
                    </a:cubicBezTo>
                    <a:cubicBezTo>
                      <a:pt x="1605" y="2406"/>
                      <a:pt x="1579" y="2431"/>
                      <a:pt x="1554" y="2431"/>
                    </a:cubicBezTo>
                    <a:cubicBezTo>
                      <a:pt x="1554" y="2456"/>
                      <a:pt x="1554" y="2456"/>
                      <a:pt x="1529" y="2456"/>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32"/>
                    </a:cubicBezTo>
                    <a:cubicBezTo>
                      <a:pt x="1304" y="2632"/>
                      <a:pt x="1304" y="2607"/>
                      <a:pt x="1304" y="2607"/>
                    </a:cubicBezTo>
                    <a:cubicBezTo>
                      <a:pt x="1304" y="2582"/>
                      <a:pt x="1279" y="2557"/>
                      <a:pt x="1279" y="2532"/>
                    </a:cubicBezTo>
                    <a:cubicBezTo>
                      <a:pt x="1279" y="2507"/>
                      <a:pt x="1279" y="2482"/>
                      <a:pt x="1254" y="2456"/>
                    </a:cubicBezTo>
                    <a:cubicBezTo>
                      <a:pt x="1254" y="2431"/>
                      <a:pt x="1254" y="2406"/>
                      <a:pt x="1229" y="2381"/>
                    </a:cubicBezTo>
                    <a:cubicBezTo>
                      <a:pt x="1229" y="2356"/>
                      <a:pt x="1229" y="2331"/>
                      <a:pt x="1204" y="2306"/>
                    </a:cubicBezTo>
                    <a:cubicBezTo>
                      <a:pt x="1204" y="2281"/>
                      <a:pt x="1204" y="2256"/>
                      <a:pt x="1178" y="2231"/>
                    </a:cubicBezTo>
                    <a:cubicBezTo>
                      <a:pt x="1178" y="2206"/>
                      <a:pt x="1153" y="2156"/>
                      <a:pt x="1153" y="2131"/>
                    </a:cubicBezTo>
                    <a:cubicBezTo>
                      <a:pt x="1153" y="2106"/>
                      <a:pt x="1153" y="2106"/>
                      <a:pt x="1153" y="2106"/>
                    </a:cubicBezTo>
                    <a:cubicBezTo>
                      <a:pt x="1153" y="2106"/>
                      <a:pt x="1153" y="2106"/>
                      <a:pt x="1178" y="2081"/>
                    </a:cubicBezTo>
                    <a:cubicBezTo>
                      <a:pt x="1229" y="2055"/>
                      <a:pt x="1279" y="2005"/>
                      <a:pt x="1329" y="1980"/>
                    </a:cubicBezTo>
                    <a:cubicBezTo>
                      <a:pt x="1354" y="1930"/>
                      <a:pt x="1404" y="1905"/>
                      <a:pt x="1454" y="1855"/>
                    </a:cubicBezTo>
                    <a:cubicBezTo>
                      <a:pt x="1479" y="1830"/>
                      <a:pt x="1479" y="1830"/>
                      <a:pt x="1504" y="1805"/>
                    </a:cubicBezTo>
                    <a:close/>
                    <a:moveTo>
                      <a:pt x="1630" y="0"/>
                    </a:moveTo>
                    <a:cubicBezTo>
                      <a:pt x="1605" y="25"/>
                      <a:pt x="1605" y="25"/>
                      <a:pt x="1605" y="50"/>
                    </a:cubicBezTo>
                    <a:cubicBezTo>
                      <a:pt x="1529" y="176"/>
                      <a:pt x="1479" y="301"/>
                      <a:pt x="1429" y="451"/>
                    </a:cubicBezTo>
                    <a:cubicBezTo>
                      <a:pt x="1404" y="477"/>
                      <a:pt x="1379" y="527"/>
                      <a:pt x="1379" y="552"/>
                    </a:cubicBezTo>
                    <a:cubicBezTo>
                      <a:pt x="1354" y="527"/>
                      <a:pt x="1354" y="502"/>
                      <a:pt x="1354" y="477"/>
                    </a:cubicBezTo>
                    <a:cubicBezTo>
                      <a:pt x="1354" y="426"/>
                      <a:pt x="1329" y="376"/>
                      <a:pt x="1329" y="301"/>
                    </a:cubicBezTo>
                    <a:cubicBezTo>
                      <a:pt x="1304" y="251"/>
                      <a:pt x="1279" y="176"/>
                      <a:pt x="1279" y="126"/>
                    </a:cubicBezTo>
                    <a:cubicBezTo>
                      <a:pt x="1279" y="76"/>
                      <a:pt x="1254" y="76"/>
                      <a:pt x="1229" y="76"/>
                    </a:cubicBezTo>
                    <a:lnTo>
                      <a:pt x="1204" y="76"/>
                    </a:lnTo>
                    <a:cubicBezTo>
                      <a:pt x="1178" y="76"/>
                      <a:pt x="1153" y="101"/>
                      <a:pt x="1153" y="151"/>
                    </a:cubicBezTo>
                    <a:cubicBezTo>
                      <a:pt x="1178" y="201"/>
                      <a:pt x="1178" y="251"/>
                      <a:pt x="1204" y="326"/>
                    </a:cubicBezTo>
                    <a:cubicBezTo>
                      <a:pt x="1204" y="376"/>
                      <a:pt x="1229" y="426"/>
                      <a:pt x="1229" y="502"/>
                    </a:cubicBezTo>
                    <a:cubicBezTo>
                      <a:pt x="1254" y="527"/>
                      <a:pt x="1254" y="552"/>
                      <a:pt x="1254" y="577"/>
                    </a:cubicBezTo>
                    <a:cubicBezTo>
                      <a:pt x="1229" y="552"/>
                      <a:pt x="1178" y="552"/>
                      <a:pt x="1153" y="527"/>
                    </a:cubicBezTo>
                    <a:cubicBezTo>
                      <a:pt x="1103" y="502"/>
                      <a:pt x="1078" y="477"/>
                      <a:pt x="1028" y="477"/>
                    </a:cubicBezTo>
                    <a:cubicBezTo>
                      <a:pt x="978" y="451"/>
                      <a:pt x="928" y="426"/>
                      <a:pt x="903" y="401"/>
                    </a:cubicBezTo>
                    <a:cubicBezTo>
                      <a:pt x="878" y="376"/>
                      <a:pt x="878" y="376"/>
                      <a:pt x="853" y="376"/>
                    </a:cubicBezTo>
                    <a:cubicBezTo>
                      <a:pt x="853" y="376"/>
                      <a:pt x="828" y="401"/>
                      <a:pt x="803" y="401"/>
                    </a:cubicBezTo>
                    <a:cubicBezTo>
                      <a:pt x="777" y="426"/>
                      <a:pt x="803" y="477"/>
                      <a:pt x="828" y="502"/>
                    </a:cubicBezTo>
                    <a:cubicBezTo>
                      <a:pt x="878" y="527"/>
                      <a:pt x="903" y="552"/>
                      <a:pt x="953" y="577"/>
                    </a:cubicBezTo>
                    <a:cubicBezTo>
                      <a:pt x="1003" y="602"/>
                      <a:pt x="1028" y="627"/>
                      <a:pt x="1078" y="652"/>
                    </a:cubicBezTo>
                    <a:cubicBezTo>
                      <a:pt x="1103" y="652"/>
                      <a:pt x="1153" y="677"/>
                      <a:pt x="1178" y="702"/>
                    </a:cubicBezTo>
                    <a:cubicBezTo>
                      <a:pt x="1229" y="702"/>
                      <a:pt x="1254" y="727"/>
                      <a:pt x="1279" y="752"/>
                    </a:cubicBezTo>
                    <a:cubicBezTo>
                      <a:pt x="1279" y="777"/>
                      <a:pt x="1304" y="827"/>
                      <a:pt x="1304" y="852"/>
                    </a:cubicBezTo>
                    <a:cubicBezTo>
                      <a:pt x="1304" y="903"/>
                      <a:pt x="1329" y="978"/>
                      <a:pt x="1329" y="1028"/>
                    </a:cubicBezTo>
                    <a:cubicBezTo>
                      <a:pt x="1354" y="1053"/>
                      <a:pt x="1354" y="1053"/>
                      <a:pt x="1354" y="1053"/>
                    </a:cubicBezTo>
                    <a:cubicBezTo>
                      <a:pt x="1279" y="1053"/>
                      <a:pt x="1229" y="1028"/>
                      <a:pt x="1178" y="1003"/>
                    </a:cubicBezTo>
                    <a:cubicBezTo>
                      <a:pt x="1128" y="1003"/>
                      <a:pt x="1103" y="1003"/>
                      <a:pt x="1078" y="978"/>
                    </a:cubicBezTo>
                    <a:cubicBezTo>
                      <a:pt x="1053" y="978"/>
                      <a:pt x="1028" y="978"/>
                      <a:pt x="978" y="953"/>
                    </a:cubicBezTo>
                    <a:cubicBezTo>
                      <a:pt x="928" y="953"/>
                      <a:pt x="903" y="928"/>
                      <a:pt x="853" y="928"/>
                    </a:cubicBezTo>
                    <a:cubicBezTo>
                      <a:pt x="828" y="928"/>
                      <a:pt x="828" y="903"/>
                      <a:pt x="803" y="903"/>
                    </a:cubicBezTo>
                    <a:cubicBezTo>
                      <a:pt x="777" y="928"/>
                      <a:pt x="752" y="953"/>
                      <a:pt x="752" y="978"/>
                    </a:cubicBezTo>
                    <a:cubicBezTo>
                      <a:pt x="752" y="1003"/>
                      <a:pt x="752" y="1028"/>
                      <a:pt x="777" y="1053"/>
                    </a:cubicBezTo>
                    <a:cubicBezTo>
                      <a:pt x="777" y="1078"/>
                      <a:pt x="777" y="1103"/>
                      <a:pt x="803" y="1103"/>
                    </a:cubicBezTo>
                    <a:cubicBezTo>
                      <a:pt x="828" y="1153"/>
                      <a:pt x="853" y="1203"/>
                      <a:pt x="878" y="1253"/>
                    </a:cubicBezTo>
                    <a:cubicBezTo>
                      <a:pt x="903" y="1329"/>
                      <a:pt x="928" y="1379"/>
                      <a:pt x="953" y="1429"/>
                    </a:cubicBezTo>
                    <a:cubicBezTo>
                      <a:pt x="978" y="1454"/>
                      <a:pt x="978" y="1479"/>
                      <a:pt x="1003" y="1504"/>
                    </a:cubicBezTo>
                    <a:cubicBezTo>
                      <a:pt x="953" y="1479"/>
                      <a:pt x="903" y="1454"/>
                      <a:pt x="853" y="1454"/>
                    </a:cubicBezTo>
                    <a:cubicBezTo>
                      <a:pt x="803" y="1429"/>
                      <a:pt x="727" y="1404"/>
                      <a:pt x="677" y="1379"/>
                    </a:cubicBezTo>
                    <a:lnTo>
                      <a:pt x="652" y="1379"/>
                    </a:lnTo>
                    <a:cubicBezTo>
                      <a:pt x="652" y="1379"/>
                      <a:pt x="652" y="1354"/>
                      <a:pt x="652" y="1354"/>
                    </a:cubicBezTo>
                    <a:lnTo>
                      <a:pt x="627" y="1354"/>
                    </a:lnTo>
                    <a:cubicBezTo>
                      <a:pt x="602" y="1304"/>
                      <a:pt x="577" y="1253"/>
                      <a:pt x="527" y="1178"/>
                    </a:cubicBezTo>
                    <a:cubicBezTo>
                      <a:pt x="527" y="1153"/>
                      <a:pt x="502" y="1128"/>
                      <a:pt x="477" y="1103"/>
                    </a:cubicBezTo>
                    <a:cubicBezTo>
                      <a:pt x="452" y="1053"/>
                      <a:pt x="427" y="1003"/>
                      <a:pt x="402" y="978"/>
                    </a:cubicBezTo>
                    <a:cubicBezTo>
                      <a:pt x="402" y="953"/>
                      <a:pt x="376" y="953"/>
                      <a:pt x="351" y="928"/>
                    </a:cubicBezTo>
                    <a:cubicBezTo>
                      <a:pt x="351" y="928"/>
                      <a:pt x="351" y="953"/>
                      <a:pt x="326" y="953"/>
                    </a:cubicBezTo>
                    <a:cubicBezTo>
                      <a:pt x="326" y="953"/>
                      <a:pt x="301" y="978"/>
                      <a:pt x="301" y="978"/>
                    </a:cubicBezTo>
                    <a:cubicBezTo>
                      <a:pt x="301" y="1003"/>
                      <a:pt x="301" y="1003"/>
                      <a:pt x="301" y="1028"/>
                    </a:cubicBezTo>
                    <a:cubicBezTo>
                      <a:pt x="351" y="1103"/>
                      <a:pt x="376" y="1178"/>
                      <a:pt x="402" y="1253"/>
                    </a:cubicBezTo>
                    <a:cubicBezTo>
                      <a:pt x="427" y="1279"/>
                      <a:pt x="427" y="1304"/>
                      <a:pt x="452" y="1304"/>
                    </a:cubicBezTo>
                    <a:cubicBezTo>
                      <a:pt x="402" y="1304"/>
                      <a:pt x="376" y="1279"/>
                      <a:pt x="326" y="1279"/>
                    </a:cubicBezTo>
                    <a:cubicBezTo>
                      <a:pt x="276" y="1253"/>
                      <a:pt x="201" y="1253"/>
                      <a:pt x="151" y="1228"/>
                    </a:cubicBezTo>
                    <a:cubicBezTo>
                      <a:pt x="126" y="1203"/>
                      <a:pt x="101" y="1203"/>
                      <a:pt x="76" y="1178"/>
                    </a:cubicBezTo>
                    <a:lnTo>
                      <a:pt x="51" y="1178"/>
                    </a:lnTo>
                    <a:cubicBezTo>
                      <a:pt x="26" y="1178"/>
                      <a:pt x="26" y="1178"/>
                      <a:pt x="0" y="1203"/>
                    </a:cubicBezTo>
                    <a:cubicBezTo>
                      <a:pt x="0" y="1228"/>
                      <a:pt x="0" y="1253"/>
                      <a:pt x="26" y="1253"/>
                    </a:cubicBezTo>
                    <a:cubicBezTo>
                      <a:pt x="76" y="1279"/>
                      <a:pt x="101" y="1304"/>
                      <a:pt x="151" y="1329"/>
                    </a:cubicBezTo>
                    <a:cubicBezTo>
                      <a:pt x="176" y="1329"/>
                      <a:pt x="201" y="1354"/>
                      <a:pt x="226" y="1354"/>
                    </a:cubicBezTo>
                    <a:cubicBezTo>
                      <a:pt x="276" y="1379"/>
                      <a:pt x="301" y="1379"/>
                      <a:pt x="326" y="1404"/>
                    </a:cubicBezTo>
                    <a:cubicBezTo>
                      <a:pt x="351" y="1404"/>
                      <a:pt x="402" y="1404"/>
                      <a:pt x="427" y="1429"/>
                    </a:cubicBezTo>
                    <a:cubicBezTo>
                      <a:pt x="402" y="1429"/>
                      <a:pt x="376" y="1454"/>
                      <a:pt x="376" y="1479"/>
                    </a:cubicBezTo>
                    <a:cubicBezTo>
                      <a:pt x="301" y="1529"/>
                      <a:pt x="251" y="1554"/>
                      <a:pt x="176" y="1604"/>
                    </a:cubicBezTo>
                    <a:cubicBezTo>
                      <a:pt x="151" y="1629"/>
                      <a:pt x="151" y="1680"/>
                      <a:pt x="176" y="1705"/>
                    </a:cubicBezTo>
                    <a:cubicBezTo>
                      <a:pt x="176" y="1705"/>
                      <a:pt x="201" y="1730"/>
                      <a:pt x="201" y="1730"/>
                    </a:cubicBezTo>
                    <a:lnTo>
                      <a:pt x="276" y="1730"/>
                    </a:lnTo>
                    <a:cubicBezTo>
                      <a:pt x="351" y="1680"/>
                      <a:pt x="427" y="1629"/>
                      <a:pt x="502" y="1554"/>
                    </a:cubicBezTo>
                    <a:cubicBezTo>
                      <a:pt x="527" y="1529"/>
                      <a:pt x="552" y="1529"/>
                      <a:pt x="602" y="1504"/>
                    </a:cubicBezTo>
                    <a:cubicBezTo>
                      <a:pt x="602" y="1504"/>
                      <a:pt x="602" y="1504"/>
                      <a:pt x="602" y="1479"/>
                    </a:cubicBezTo>
                    <a:cubicBezTo>
                      <a:pt x="627" y="1504"/>
                      <a:pt x="652" y="1504"/>
                      <a:pt x="677" y="1504"/>
                    </a:cubicBezTo>
                    <a:cubicBezTo>
                      <a:pt x="727" y="1529"/>
                      <a:pt x="803" y="1554"/>
                      <a:pt x="853" y="1579"/>
                    </a:cubicBezTo>
                    <a:cubicBezTo>
                      <a:pt x="878" y="1579"/>
                      <a:pt x="928" y="1579"/>
                      <a:pt x="953" y="1604"/>
                    </a:cubicBezTo>
                    <a:cubicBezTo>
                      <a:pt x="928" y="1629"/>
                      <a:pt x="903" y="1629"/>
                      <a:pt x="878" y="1654"/>
                    </a:cubicBezTo>
                    <a:cubicBezTo>
                      <a:pt x="853" y="1680"/>
                      <a:pt x="828" y="1705"/>
                      <a:pt x="803" y="1705"/>
                    </a:cubicBezTo>
                    <a:cubicBezTo>
                      <a:pt x="777" y="1730"/>
                      <a:pt x="752" y="1755"/>
                      <a:pt x="727" y="1780"/>
                    </a:cubicBezTo>
                    <a:cubicBezTo>
                      <a:pt x="677" y="1830"/>
                      <a:pt x="627" y="1855"/>
                      <a:pt x="552" y="1905"/>
                    </a:cubicBezTo>
                    <a:cubicBezTo>
                      <a:pt x="527" y="1930"/>
                      <a:pt x="527" y="1930"/>
                      <a:pt x="527" y="1955"/>
                    </a:cubicBezTo>
                    <a:cubicBezTo>
                      <a:pt x="502" y="1955"/>
                      <a:pt x="527" y="1980"/>
                      <a:pt x="552" y="1980"/>
                    </a:cubicBezTo>
                    <a:cubicBezTo>
                      <a:pt x="552" y="2005"/>
                      <a:pt x="577" y="2005"/>
                      <a:pt x="602" y="2005"/>
                    </a:cubicBezTo>
                    <a:cubicBezTo>
                      <a:pt x="602" y="2005"/>
                      <a:pt x="627" y="2030"/>
                      <a:pt x="652" y="2030"/>
                    </a:cubicBezTo>
                    <a:cubicBezTo>
                      <a:pt x="702" y="2030"/>
                      <a:pt x="752" y="2055"/>
                      <a:pt x="828" y="2055"/>
                    </a:cubicBezTo>
                    <a:cubicBezTo>
                      <a:pt x="878" y="2081"/>
                      <a:pt x="928" y="2106"/>
                      <a:pt x="978" y="2106"/>
                    </a:cubicBezTo>
                    <a:cubicBezTo>
                      <a:pt x="1003" y="2106"/>
                      <a:pt x="1003" y="2106"/>
                      <a:pt x="1003" y="2131"/>
                    </a:cubicBezTo>
                    <a:cubicBezTo>
                      <a:pt x="1003" y="2131"/>
                      <a:pt x="978" y="2131"/>
                      <a:pt x="978" y="2156"/>
                    </a:cubicBezTo>
                    <a:cubicBezTo>
                      <a:pt x="928" y="2181"/>
                      <a:pt x="878" y="2231"/>
                      <a:pt x="828" y="2281"/>
                    </a:cubicBezTo>
                    <a:cubicBezTo>
                      <a:pt x="828" y="2306"/>
                      <a:pt x="803" y="2331"/>
                      <a:pt x="777" y="2331"/>
                    </a:cubicBezTo>
                    <a:lnTo>
                      <a:pt x="752" y="2331"/>
                    </a:lnTo>
                    <a:cubicBezTo>
                      <a:pt x="677" y="2306"/>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6"/>
                      <a:pt x="326" y="2406"/>
                      <a:pt x="376" y="2431"/>
                    </a:cubicBezTo>
                    <a:cubicBezTo>
                      <a:pt x="427" y="2431"/>
                      <a:pt x="477" y="2431"/>
                      <a:pt x="502" y="2456"/>
                    </a:cubicBezTo>
                    <a:cubicBezTo>
                      <a:pt x="552" y="2456"/>
                      <a:pt x="602" y="2456"/>
                      <a:pt x="627" y="2482"/>
                    </a:cubicBezTo>
                    <a:cubicBezTo>
                      <a:pt x="602" y="2507"/>
                      <a:pt x="577" y="2532"/>
                      <a:pt x="552" y="2532"/>
                    </a:cubicBezTo>
                    <a:cubicBezTo>
                      <a:pt x="527" y="2582"/>
                      <a:pt x="477" y="2632"/>
                      <a:pt x="427" y="2657"/>
                    </a:cubicBezTo>
                    <a:cubicBezTo>
                      <a:pt x="376" y="2707"/>
                      <a:pt x="351" y="2732"/>
                      <a:pt x="301" y="2782"/>
                    </a:cubicBezTo>
                    <a:cubicBezTo>
                      <a:pt x="301" y="2782"/>
                      <a:pt x="301" y="2807"/>
                      <a:pt x="301" y="2807"/>
                    </a:cubicBezTo>
                    <a:cubicBezTo>
                      <a:pt x="326" y="2832"/>
                      <a:pt x="326" y="2832"/>
                      <a:pt x="351" y="2832"/>
                    </a:cubicBezTo>
                    <a:cubicBezTo>
                      <a:pt x="402" y="2782"/>
                      <a:pt x="427" y="2732"/>
                      <a:pt x="477" y="2707"/>
                    </a:cubicBezTo>
                    <a:cubicBezTo>
                      <a:pt x="527" y="2657"/>
                      <a:pt x="552" y="2632"/>
                      <a:pt x="602" y="2582"/>
                    </a:cubicBezTo>
                    <a:cubicBezTo>
                      <a:pt x="627" y="2557"/>
                      <a:pt x="677" y="2532"/>
                      <a:pt x="702" y="2507"/>
                    </a:cubicBezTo>
                    <a:cubicBezTo>
                      <a:pt x="702" y="2557"/>
                      <a:pt x="702" y="2632"/>
                      <a:pt x="702" y="2682"/>
                    </a:cubicBezTo>
                    <a:cubicBezTo>
                      <a:pt x="702" y="2757"/>
                      <a:pt x="677" y="2858"/>
                      <a:pt x="677" y="2958"/>
                    </a:cubicBezTo>
                    <a:cubicBezTo>
                      <a:pt x="677" y="2983"/>
                      <a:pt x="702" y="3008"/>
                      <a:pt x="727" y="3008"/>
                    </a:cubicBezTo>
                    <a:cubicBezTo>
                      <a:pt x="752" y="3008"/>
                      <a:pt x="777" y="2983"/>
                      <a:pt x="777" y="2958"/>
                    </a:cubicBezTo>
                    <a:cubicBezTo>
                      <a:pt x="777" y="2807"/>
                      <a:pt x="803" y="2632"/>
                      <a:pt x="777" y="2456"/>
                    </a:cubicBezTo>
                    <a:cubicBezTo>
                      <a:pt x="803" y="2456"/>
                      <a:pt x="803" y="2456"/>
                      <a:pt x="803" y="2431"/>
                    </a:cubicBezTo>
                    <a:cubicBezTo>
                      <a:pt x="803" y="2431"/>
                      <a:pt x="803" y="2406"/>
                      <a:pt x="803" y="2406"/>
                    </a:cubicBezTo>
                    <a:cubicBezTo>
                      <a:pt x="828" y="2381"/>
                      <a:pt x="853" y="2356"/>
                      <a:pt x="903" y="2331"/>
                    </a:cubicBezTo>
                    <a:cubicBezTo>
                      <a:pt x="928" y="2281"/>
                      <a:pt x="978" y="2256"/>
                      <a:pt x="1028" y="2206"/>
                    </a:cubicBezTo>
                    <a:lnTo>
                      <a:pt x="1053" y="2206"/>
                    </a:lnTo>
                    <a:cubicBezTo>
                      <a:pt x="1053" y="2231"/>
                      <a:pt x="1053" y="2256"/>
                      <a:pt x="1078" y="2281"/>
                    </a:cubicBezTo>
                    <a:cubicBezTo>
                      <a:pt x="1078" y="2306"/>
                      <a:pt x="1078" y="2331"/>
                      <a:pt x="1103" y="2356"/>
                    </a:cubicBezTo>
                    <a:cubicBezTo>
                      <a:pt x="1103" y="2381"/>
                      <a:pt x="1128" y="2406"/>
                      <a:pt x="1128" y="2431"/>
                    </a:cubicBezTo>
                    <a:cubicBezTo>
                      <a:pt x="1153" y="2456"/>
                      <a:pt x="1153" y="2482"/>
                      <a:pt x="1153" y="2507"/>
                    </a:cubicBezTo>
                    <a:cubicBezTo>
                      <a:pt x="1178" y="2532"/>
                      <a:pt x="1178" y="2557"/>
                      <a:pt x="1204" y="2582"/>
                    </a:cubicBezTo>
                    <a:cubicBezTo>
                      <a:pt x="1204" y="2582"/>
                      <a:pt x="1204" y="2607"/>
                      <a:pt x="1229" y="2632"/>
                    </a:cubicBezTo>
                    <a:cubicBezTo>
                      <a:pt x="1229" y="2657"/>
                      <a:pt x="1229" y="2682"/>
                      <a:pt x="1254" y="2682"/>
                    </a:cubicBezTo>
                    <a:cubicBezTo>
                      <a:pt x="1254" y="2682"/>
                      <a:pt x="1254" y="2682"/>
                      <a:pt x="1254" y="2707"/>
                    </a:cubicBezTo>
                    <a:cubicBezTo>
                      <a:pt x="1254" y="2707"/>
                      <a:pt x="1254" y="2732"/>
                      <a:pt x="1254" y="2732"/>
                    </a:cubicBezTo>
                    <a:lnTo>
                      <a:pt x="1304" y="2732"/>
                    </a:lnTo>
                    <a:cubicBezTo>
                      <a:pt x="1329" y="2732"/>
                      <a:pt x="1329" y="2707"/>
                      <a:pt x="1354" y="2707"/>
                    </a:cubicBezTo>
                    <a:cubicBezTo>
                      <a:pt x="1354" y="2682"/>
                      <a:pt x="1379" y="2682"/>
                      <a:pt x="1404" y="2657"/>
                    </a:cubicBezTo>
                    <a:cubicBezTo>
                      <a:pt x="1404" y="2657"/>
                      <a:pt x="1429" y="2632"/>
                      <a:pt x="1454" y="2607"/>
                    </a:cubicBezTo>
                    <a:cubicBezTo>
                      <a:pt x="1479" y="2607"/>
                      <a:pt x="1479" y="2582"/>
                      <a:pt x="1504" y="2582"/>
                    </a:cubicBezTo>
                    <a:cubicBezTo>
                      <a:pt x="1529" y="2557"/>
                      <a:pt x="1529" y="2557"/>
                      <a:pt x="1554" y="2532"/>
                    </a:cubicBezTo>
                    <a:cubicBezTo>
                      <a:pt x="1579" y="2532"/>
                      <a:pt x="1579" y="2507"/>
                      <a:pt x="1605" y="2482"/>
                    </a:cubicBezTo>
                    <a:cubicBezTo>
                      <a:pt x="1630" y="2482"/>
                      <a:pt x="1655" y="2456"/>
                      <a:pt x="1655" y="2431"/>
                    </a:cubicBezTo>
                    <a:lnTo>
                      <a:pt x="1655" y="2456"/>
                    </a:lnTo>
                    <a:cubicBezTo>
                      <a:pt x="1680" y="2482"/>
                      <a:pt x="1680" y="2507"/>
                      <a:pt x="1680" y="2557"/>
                    </a:cubicBezTo>
                    <a:cubicBezTo>
                      <a:pt x="1705" y="2607"/>
                      <a:pt x="1730" y="2682"/>
                      <a:pt x="1730" y="2732"/>
                    </a:cubicBezTo>
                    <a:cubicBezTo>
                      <a:pt x="1730" y="2757"/>
                      <a:pt x="1730" y="2757"/>
                      <a:pt x="1755" y="2757"/>
                    </a:cubicBezTo>
                    <a:cubicBezTo>
                      <a:pt x="1730" y="2782"/>
                      <a:pt x="1730" y="2782"/>
                      <a:pt x="1730" y="2782"/>
                    </a:cubicBezTo>
                    <a:cubicBezTo>
                      <a:pt x="1705" y="2807"/>
                      <a:pt x="1705" y="2832"/>
                      <a:pt x="1680" y="2858"/>
                    </a:cubicBezTo>
                    <a:cubicBezTo>
                      <a:pt x="1655" y="2908"/>
                      <a:pt x="1630" y="2933"/>
                      <a:pt x="1630" y="2983"/>
                    </a:cubicBezTo>
                    <a:cubicBezTo>
                      <a:pt x="1605" y="3033"/>
                      <a:pt x="1579" y="3058"/>
                      <a:pt x="1554" y="3083"/>
                    </a:cubicBezTo>
                    <a:cubicBezTo>
                      <a:pt x="1529" y="3133"/>
                      <a:pt x="1529" y="3183"/>
                      <a:pt x="1504" y="3208"/>
                    </a:cubicBezTo>
                    <a:cubicBezTo>
                      <a:pt x="1479" y="3233"/>
                      <a:pt x="1479" y="3259"/>
                      <a:pt x="1479" y="3259"/>
                    </a:cubicBezTo>
                    <a:cubicBezTo>
                      <a:pt x="1479" y="3284"/>
                      <a:pt x="1504" y="3309"/>
                      <a:pt x="1504" y="3309"/>
                    </a:cubicBezTo>
                    <a:cubicBezTo>
                      <a:pt x="1519" y="3316"/>
                      <a:pt x="1531" y="3319"/>
                      <a:pt x="1542" y="3319"/>
                    </a:cubicBezTo>
                    <a:cubicBezTo>
                      <a:pt x="1569" y="3319"/>
                      <a:pt x="1587" y="3301"/>
                      <a:pt x="1605" y="3284"/>
                    </a:cubicBezTo>
                    <a:cubicBezTo>
                      <a:pt x="1630" y="3259"/>
                      <a:pt x="1655" y="3233"/>
                      <a:pt x="1655" y="3183"/>
                    </a:cubicBezTo>
                    <a:cubicBezTo>
                      <a:pt x="1680" y="3158"/>
                      <a:pt x="1705" y="3133"/>
                      <a:pt x="1705" y="3108"/>
                    </a:cubicBezTo>
                    <a:cubicBezTo>
                      <a:pt x="1730" y="3058"/>
                      <a:pt x="1755" y="3008"/>
                      <a:pt x="1780" y="2958"/>
                    </a:cubicBezTo>
                    <a:cubicBezTo>
                      <a:pt x="1805" y="3008"/>
                      <a:pt x="1805" y="3058"/>
                      <a:pt x="1830" y="3133"/>
                    </a:cubicBezTo>
                    <a:cubicBezTo>
                      <a:pt x="1830" y="3208"/>
                      <a:pt x="1855" y="3259"/>
                      <a:pt x="1855" y="3334"/>
                    </a:cubicBezTo>
                    <a:cubicBezTo>
                      <a:pt x="1880" y="3359"/>
                      <a:pt x="1880" y="3384"/>
                      <a:pt x="1880" y="3409"/>
                    </a:cubicBezTo>
                    <a:cubicBezTo>
                      <a:pt x="1880" y="3434"/>
                      <a:pt x="1905" y="3484"/>
                      <a:pt x="1905" y="3509"/>
                    </a:cubicBezTo>
                    <a:cubicBezTo>
                      <a:pt x="1905" y="3534"/>
                      <a:pt x="1930" y="3534"/>
                      <a:pt x="1955" y="3534"/>
                    </a:cubicBezTo>
                    <a:cubicBezTo>
                      <a:pt x="1980" y="3534"/>
                      <a:pt x="2006" y="3509"/>
                      <a:pt x="2006" y="3484"/>
                    </a:cubicBezTo>
                    <a:cubicBezTo>
                      <a:pt x="2006" y="3434"/>
                      <a:pt x="1980" y="3384"/>
                      <a:pt x="1980" y="3309"/>
                    </a:cubicBezTo>
                    <a:cubicBezTo>
                      <a:pt x="1955" y="3259"/>
                      <a:pt x="1955" y="3183"/>
                      <a:pt x="1930" y="3133"/>
                    </a:cubicBezTo>
                    <a:cubicBezTo>
                      <a:pt x="1930" y="3058"/>
                      <a:pt x="1905" y="2983"/>
                      <a:pt x="1880" y="2908"/>
                    </a:cubicBezTo>
                    <a:lnTo>
                      <a:pt x="1880" y="2908"/>
                    </a:lnTo>
                    <a:cubicBezTo>
                      <a:pt x="1930" y="2933"/>
                      <a:pt x="2006" y="2958"/>
                      <a:pt x="2056" y="3008"/>
                    </a:cubicBezTo>
                    <a:cubicBezTo>
                      <a:pt x="2131" y="3058"/>
                      <a:pt x="2206" y="3083"/>
                      <a:pt x="2306" y="3133"/>
                    </a:cubicBezTo>
                    <a:cubicBezTo>
                      <a:pt x="2319" y="3146"/>
                      <a:pt x="2331" y="3152"/>
                      <a:pt x="2344" y="3152"/>
                    </a:cubicBezTo>
                    <a:cubicBezTo>
                      <a:pt x="2356" y="3152"/>
                      <a:pt x="2369" y="3146"/>
                      <a:pt x="2381" y="3133"/>
                    </a:cubicBezTo>
                    <a:cubicBezTo>
                      <a:pt x="2381" y="3108"/>
                      <a:pt x="2381" y="3058"/>
                      <a:pt x="2356" y="3058"/>
                    </a:cubicBezTo>
                    <a:cubicBezTo>
                      <a:pt x="2281" y="2983"/>
                      <a:pt x="2181" y="2933"/>
                      <a:pt x="2106" y="2883"/>
                    </a:cubicBezTo>
                    <a:cubicBezTo>
                      <a:pt x="2031" y="2832"/>
                      <a:pt x="1930" y="2782"/>
                      <a:pt x="1855" y="2757"/>
                    </a:cubicBezTo>
                    <a:cubicBezTo>
                      <a:pt x="1855" y="2732"/>
                      <a:pt x="1855" y="2732"/>
                      <a:pt x="1855" y="2732"/>
                    </a:cubicBezTo>
                    <a:cubicBezTo>
                      <a:pt x="1830" y="2657"/>
                      <a:pt x="1805" y="2557"/>
                      <a:pt x="1780" y="2482"/>
                    </a:cubicBezTo>
                    <a:lnTo>
                      <a:pt x="1855" y="2482"/>
                    </a:lnTo>
                    <a:cubicBezTo>
                      <a:pt x="1905" y="2507"/>
                      <a:pt x="1955" y="2507"/>
                      <a:pt x="2006" y="2532"/>
                    </a:cubicBezTo>
                    <a:cubicBezTo>
                      <a:pt x="2031" y="2532"/>
                      <a:pt x="2081" y="2557"/>
                      <a:pt x="2106" y="2557"/>
                    </a:cubicBezTo>
                    <a:lnTo>
                      <a:pt x="2156" y="2582"/>
                    </a:lnTo>
                    <a:cubicBezTo>
                      <a:pt x="2181" y="2582"/>
                      <a:pt x="2206" y="2582"/>
                      <a:pt x="2231" y="2607"/>
                    </a:cubicBezTo>
                    <a:lnTo>
                      <a:pt x="2331" y="2607"/>
                    </a:lnTo>
                    <a:cubicBezTo>
                      <a:pt x="2356" y="2607"/>
                      <a:pt x="2356" y="2582"/>
                      <a:pt x="2356" y="2557"/>
                    </a:cubicBezTo>
                    <a:cubicBezTo>
                      <a:pt x="2356" y="2557"/>
                      <a:pt x="2356" y="2557"/>
                      <a:pt x="2356" y="2532"/>
                    </a:cubicBezTo>
                    <a:cubicBezTo>
                      <a:pt x="2331" y="2431"/>
                      <a:pt x="2331" y="2331"/>
                      <a:pt x="2281" y="2231"/>
                    </a:cubicBezTo>
                    <a:cubicBezTo>
                      <a:pt x="2281" y="2181"/>
                      <a:pt x="2281" y="2131"/>
                      <a:pt x="2256" y="2106"/>
                    </a:cubicBezTo>
                    <a:cubicBezTo>
                      <a:pt x="2256" y="2081"/>
                      <a:pt x="2256" y="2081"/>
                      <a:pt x="2256" y="2055"/>
                    </a:cubicBezTo>
                    <a:cubicBezTo>
                      <a:pt x="2331" y="2081"/>
                      <a:pt x="2432" y="2106"/>
                      <a:pt x="2507" y="2131"/>
                    </a:cubicBezTo>
                    <a:cubicBezTo>
                      <a:pt x="2557" y="2156"/>
                      <a:pt x="2582" y="2156"/>
                      <a:pt x="2607" y="2181"/>
                    </a:cubicBezTo>
                    <a:lnTo>
                      <a:pt x="2632" y="2181"/>
                    </a:lnTo>
                    <a:cubicBezTo>
                      <a:pt x="2657" y="2281"/>
                      <a:pt x="2707" y="2356"/>
                      <a:pt x="2757" y="2431"/>
                    </a:cubicBezTo>
                    <a:cubicBezTo>
                      <a:pt x="2782" y="2482"/>
                      <a:pt x="2808" y="2507"/>
                      <a:pt x="2833" y="2557"/>
                    </a:cubicBezTo>
                    <a:cubicBezTo>
                      <a:pt x="2858" y="2607"/>
                      <a:pt x="2883" y="2657"/>
                      <a:pt x="2933" y="2707"/>
                    </a:cubicBezTo>
                    <a:cubicBezTo>
                      <a:pt x="2933" y="2707"/>
                      <a:pt x="2944" y="2718"/>
                      <a:pt x="2951" y="2718"/>
                    </a:cubicBezTo>
                    <a:cubicBezTo>
                      <a:pt x="2955" y="2718"/>
                      <a:pt x="2958" y="2715"/>
                      <a:pt x="2958" y="2707"/>
                    </a:cubicBezTo>
                    <a:cubicBezTo>
                      <a:pt x="2983" y="2707"/>
                      <a:pt x="2983" y="2682"/>
                      <a:pt x="2983" y="2657"/>
                    </a:cubicBezTo>
                    <a:cubicBezTo>
                      <a:pt x="2933" y="2582"/>
                      <a:pt x="2883" y="2482"/>
                      <a:pt x="2833" y="2406"/>
                    </a:cubicBezTo>
                    <a:cubicBezTo>
                      <a:pt x="2808" y="2331"/>
                      <a:pt x="2757" y="2281"/>
                      <a:pt x="2732" y="2206"/>
                    </a:cubicBezTo>
                    <a:lnTo>
                      <a:pt x="2732" y="2206"/>
                    </a:lnTo>
                    <a:cubicBezTo>
                      <a:pt x="2782" y="2231"/>
                      <a:pt x="2833" y="2231"/>
                      <a:pt x="2883" y="2256"/>
                    </a:cubicBezTo>
                    <a:cubicBezTo>
                      <a:pt x="2933" y="2281"/>
                      <a:pt x="3008" y="2281"/>
                      <a:pt x="3058" y="2306"/>
                    </a:cubicBezTo>
                    <a:cubicBezTo>
                      <a:pt x="3108" y="2331"/>
                      <a:pt x="3158" y="2331"/>
                      <a:pt x="3209" y="2356"/>
                    </a:cubicBezTo>
                    <a:cubicBezTo>
                      <a:pt x="3234" y="2356"/>
                      <a:pt x="3284" y="2356"/>
                      <a:pt x="3284" y="2331"/>
                    </a:cubicBezTo>
                    <a:cubicBezTo>
                      <a:pt x="3309" y="2306"/>
                      <a:pt x="3309" y="2256"/>
                      <a:pt x="3284" y="2231"/>
                    </a:cubicBezTo>
                    <a:cubicBezTo>
                      <a:pt x="3209" y="2206"/>
                      <a:pt x="3158" y="2181"/>
                      <a:pt x="3083" y="2156"/>
                    </a:cubicBezTo>
                    <a:cubicBezTo>
                      <a:pt x="3033" y="2131"/>
                      <a:pt x="2958" y="2106"/>
                      <a:pt x="2908" y="2106"/>
                    </a:cubicBezTo>
                    <a:cubicBezTo>
                      <a:pt x="2883" y="2081"/>
                      <a:pt x="2883" y="2081"/>
                      <a:pt x="2858" y="2081"/>
                    </a:cubicBezTo>
                    <a:cubicBezTo>
                      <a:pt x="2908" y="2055"/>
                      <a:pt x="2958" y="2055"/>
                      <a:pt x="3008" y="2030"/>
                    </a:cubicBezTo>
                    <a:cubicBezTo>
                      <a:pt x="3133" y="1980"/>
                      <a:pt x="3234" y="1955"/>
                      <a:pt x="3359" y="1905"/>
                    </a:cubicBezTo>
                    <a:cubicBezTo>
                      <a:pt x="3384" y="1880"/>
                      <a:pt x="3384" y="1830"/>
                      <a:pt x="3384" y="1805"/>
                    </a:cubicBezTo>
                    <a:cubicBezTo>
                      <a:pt x="3384" y="1780"/>
                      <a:pt x="3384" y="1780"/>
                      <a:pt x="3359" y="1755"/>
                    </a:cubicBezTo>
                    <a:lnTo>
                      <a:pt x="3284" y="1755"/>
                    </a:lnTo>
                    <a:cubicBezTo>
                      <a:pt x="3183" y="1780"/>
                      <a:pt x="3083" y="1830"/>
                      <a:pt x="2958" y="1855"/>
                    </a:cubicBezTo>
                    <a:cubicBezTo>
                      <a:pt x="2858" y="1905"/>
                      <a:pt x="2757" y="1955"/>
                      <a:pt x="2632" y="1980"/>
                    </a:cubicBezTo>
                    <a:cubicBezTo>
                      <a:pt x="2632" y="1980"/>
                      <a:pt x="2632" y="1980"/>
                      <a:pt x="2607" y="2005"/>
                    </a:cubicBezTo>
                    <a:cubicBezTo>
                      <a:pt x="2582" y="1980"/>
                      <a:pt x="2557" y="1980"/>
                      <a:pt x="2532" y="1980"/>
                    </a:cubicBezTo>
                    <a:cubicBezTo>
                      <a:pt x="2457" y="1955"/>
                      <a:pt x="2381" y="1930"/>
                      <a:pt x="2306" y="1905"/>
                    </a:cubicBezTo>
                    <a:cubicBezTo>
                      <a:pt x="2331" y="1880"/>
                      <a:pt x="2356" y="1880"/>
                      <a:pt x="2381" y="1855"/>
                    </a:cubicBezTo>
                    <a:cubicBezTo>
                      <a:pt x="2432" y="1830"/>
                      <a:pt x="2457" y="1805"/>
                      <a:pt x="2507" y="1805"/>
                    </a:cubicBezTo>
                    <a:cubicBezTo>
                      <a:pt x="2557" y="1780"/>
                      <a:pt x="2607" y="1755"/>
                      <a:pt x="2632" y="1730"/>
                    </a:cubicBezTo>
                    <a:cubicBezTo>
                      <a:pt x="2682" y="1705"/>
                      <a:pt x="2707" y="1680"/>
                      <a:pt x="2757" y="1654"/>
                    </a:cubicBezTo>
                    <a:cubicBezTo>
                      <a:pt x="2757" y="1654"/>
                      <a:pt x="2782" y="1629"/>
                      <a:pt x="2782" y="1629"/>
                    </a:cubicBezTo>
                    <a:cubicBezTo>
                      <a:pt x="2808" y="1604"/>
                      <a:pt x="2833" y="1579"/>
                      <a:pt x="2808" y="1554"/>
                    </a:cubicBezTo>
                    <a:cubicBezTo>
                      <a:pt x="2782" y="1529"/>
                      <a:pt x="2757" y="1504"/>
                      <a:pt x="2732" y="1504"/>
                    </a:cubicBezTo>
                    <a:cubicBezTo>
                      <a:pt x="2707" y="1479"/>
                      <a:pt x="2657" y="1454"/>
                      <a:pt x="2607" y="1429"/>
                    </a:cubicBezTo>
                    <a:cubicBezTo>
                      <a:pt x="2557" y="1429"/>
                      <a:pt x="2507" y="1404"/>
                      <a:pt x="2457" y="1404"/>
                    </a:cubicBezTo>
                    <a:cubicBezTo>
                      <a:pt x="2432" y="1379"/>
                      <a:pt x="2381" y="1354"/>
                      <a:pt x="2331" y="1329"/>
                    </a:cubicBezTo>
                    <a:lnTo>
                      <a:pt x="2356" y="1329"/>
                    </a:lnTo>
                    <a:cubicBezTo>
                      <a:pt x="2306" y="1329"/>
                      <a:pt x="2256" y="1304"/>
                      <a:pt x="2231" y="1279"/>
                    </a:cubicBezTo>
                    <a:cubicBezTo>
                      <a:pt x="2206" y="1279"/>
                      <a:pt x="2181" y="1253"/>
                      <a:pt x="2131" y="1253"/>
                    </a:cubicBezTo>
                    <a:cubicBezTo>
                      <a:pt x="2156" y="1228"/>
                      <a:pt x="2156" y="1228"/>
                      <a:pt x="2181" y="1228"/>
                    </a:cubicBezTo>
                    <a:cubicBezTo>
                      <a:pt x="2206" y="1178"/>
                      <a:pt x="2256" y="1153"/>
                      <a:pt x="2306" y="1103"/>
                    </a:cubicBezTo>
                    <a:cubicBezTo>
                      <a:pt x="2331" y="1078"/>
                      <a:pt x="2381" y="1053"/>
                      <a:pt x="2407" y="1028"/>
                    </a:cubicBezTo>
                    <a:cubicBezTo>
                      <a:pt x="2407" y="1028"/>
                      <a:pt x="2432" y="1053"/>
                      <a:pt x="2432" y="1053"/>
                    </a:cubicBezTo>
                    <a:cubicBezTo>
                      <a:pt x="2507" y="1078"/>
                      <a:pt x="2607" y="1103"/>
                      <a:pt x="2682" y="1128"/>
                    </a:cubicBezTo>
                    <a:cubicBezTo>
                      <a:pt x="2757" y="1153"/>
                      <a:pt x="2858" y="1178"/>
                      <a:pt x="2933" y="1178"/>
                    </a:cubicBezTo>
                    <a:cubicBezTo>
                      <a:pt x="2948" y="1186"/>
                      <a:pt x="2960" y="1189"/>
                      <a:pt x="2971" y="1189"/>
                    </a:cubicBezTo>
                    <a:cubicBezTo>
                      <a:pt x="2998" y="1189"/>
                      <a:pt x="3015" y="1171"/>
                      <a:pt x="3033" y="1153"/>
                    </a:cubicBezTo>
                    <a:cubicBezTo>
                      <a:pt x="3033" y="1103"/>
                      <a:pt x="3008" y="1078"/>
                      <a:pt x="2983" y="1053"/>
                    </a:cubicBezTo>
                    <a:cubicBezTo>
                      <a:pt x="2908" y="1028"/>
                      <a:pt x="2808" y="1003"/>
                      <a:pt x="2732" y="978"/>
                    </a:cubicBezTo>
                    <a:cubicBezTo>
                      <a:pt x="2657" y="953"/>
                      <a:pt x="2582" y="953"/>
                      <a:pt x="2532" y="928"/>
                    </a:cubicBezTo>
                    <a:cubicBezTo>
                      <a:pt x="2557" y="903"/>
                      <a:pt x="2582" y="903"/>
                      <a:pt x="2582" y="878"/>
                    </a:cubicBezTo>
                    <a:cubicBezTo>
                      <a:pt x="2607" y="852"/>
                      <a:pt x="2632" y="827"/>
                      <a:pt x="2657" y="827"/>
                    </a:cubicBezTo>
                    <a:cubicBezTo>
                      <a:pt x="2682" y="802"/>
                      <a:pt x="2707" y="777"/>
                      <a:pt x="2732" y="752"/>
                    </a:cubicBezTo>
                    <a:cubicBezTo>
                      <a:pt x="2782" y="727"/>
                      <a:pt x="2808" y="702"/>
                      <a:pt x="2858" y="652"/>
                    </a:cubicBezTo>
                    <a:cubicBezTo>
                      <a:pt x="2883" y="652"/>
                      <a:pt x="2883" y="627"/>
                      <a:pt x="2858" y="602"/>
                    </a:cubicBezTo>
                    <a:cubicBezTo>
                      <a:pt x="2858" y="602"/>
                      <a:pt x="2833" y="577"/>
                      <a:pt x="2833" y="577"/>
                    </a:cubicBezTo>
                    <a:cubicBezTo>
                      <a:pt x="2808" y="577"/>
                      <a:pt x="2808" y="602"/>
                      <a:pt x="2808" y="602"/>
                    </a:cubicBezTo>
                    <a:cubicBezTo>
                      <a:pt x="2757" y="627"/>
                      <a:pt x="2707" y="677"/>
                      <a:pt x="2682" y="702"/>
                    </a:cubicBezTo>
                    <a:cubicBezTo>
                      <a:pt x="2632" y="752"/>
                      <a:pt x="2582" y="777"/>
                      <a:pt x="2532" y="827"/>
                    </a:cubicBezTo>
                    <a:cubicBezTo>
                      <a:pt x="2532" y="827"/>
                      <a:pt x="2532" y="827"/>
                      <a:pt x="2507" y="852"/>
                    </a:cubicBezTo>
                    <a:cubicBezTo>
                      <a:pt x="2507" y="802"/>
                      <a:pt x="2507" y="777"/>
                      <a:pt x="2507" y="727"/>
                    </a:cubicBezTo>
                    <a:cubicBezTo>
                      <a:pt x="2507" y="627"/>
                      <a:pt x="2507" y="552"/>
                      <a:pt x="2507" y="451"/>
                    </a:cubicBezTo>
                    <a:cubicBezTo>
                      <a:pt x="2507" y="401"/>
                      <a:pt x="2482" y="376"/>
                      <a:pt x="2457" y="376"/>
                    </a:cubicBezTo>
                    <a:cubicBezTo>
                      <a:pt x="2407" y="376"/>
                      <a:pt x="2381" y="401"/>
                      <a:pt x="2381" y="451"/>
                    </a:cubicBezTo>
                    <a:cubicBezTo>
                      <a:pt x="2381" y="527"/>
                      <a:pt x="2381" y="627"/>
                      <a:pt x="2381" y="702"/>
                    </a:cubicBezTo>
                    <a:cubicBezTo>
                      <a:pt x="2381" y="802"/>
                      <a:pt x="2356" y="878"/>
                      <a:pt x="2356" y="953"/>
                    </a:cubicBezTo>
                    <a:cubicBezTo>
                      <a:pt x="2356" y="953"/>
                      <a:pt x="2356" y="953"/>
                      <a:pt x="2381" y="978"/>
                    </a:cubicBezTo>
                    <a:cubicBezTo>
                      <a:pt x="2331" y="1003"/>
                      <a:pt x="2306" y="1028"/>
                      <a:pt x="2256" y="1053"/>
                    </a:cubicBezTo>
                    <a:cubicBezTo>
                      <a:pt x="2231" y="1103"/>
                      <a:pt x="2181" y="1128"/>
                      <a:pt x="2131" y="1178"/>
                    </a:cubicBezTo>
                    <a:cubicBezTo>
                      <a:pt x="2131" y="1153"/>
                      <a:pt x="2131" y="1153"/>
                      <a:pt x="2131" y="1128"/>
                    </a:cubicBezTo>
                    <a:cubicBezTo>
                      <a:pt x="2106" y="1078"/>
                      <a:pt x="2106" y="1028"/>
                      <a:pt x="2106" y="978"/>
                    </a:cubicBezTo>
                    <a:cubicBezTo>
                      <a:pt x="2081" y="928"/>
                      <a:pt x="2081" y="878"/>
                      <a:pt x="2056" y="827"/>
                    </a:cubicBezTo>
                    <a:cubicBezTo>
                      <a:pt x="2056" y="802"/>
                      <a:pt x="2056" y="777"/>
                      <a:pt x="2056" y="752"/>
                    </a:cubicBezTo>
                    <a:cubicBezTo>
                      <a:pt x="2056" y="752"/>
                      <a:pt x="2056" y="727"/>
                      <a:pt x="2031" y="702"/>
                    </a:cubicBezTo>
                    <a:cubicBezTo>
                      <a:pt x="2031" y="702"/>
                      <a:pt x="2031" y="702"/>
                      <a:pt x="2031" y="677"/>
                    </a:cubicBezTo>
                    <a:cubicBezTo>
                      <a:pt x="2031" y="677"/>
                      <a:pt x="2006" y="652"/>
                      <a:pt x="1980" y="652"/>
                    </a:cubicBezTo>
                    <a:lnTo>
                      <a:pt x="1955" y="652"/>
                    </a:lnTo>
                    <a:cubicBezTo>
                      <a:pt x="1930" y="677"/>
                      <a:pt x="1905" y="702"/>
                      <a:pt x="1880" y="702"/>
                    </a:cubicBezTo>
                    <a:cubicBezTo>
                      <a:pt x="1855" y="727"/>
                      <a:pt x="1830" y="752"/>
                      <a:pt x="1805" y="777"/>
                    </a:cubicBezTo>
                    <a:cubicBezTo>
                      <a:pt x="1780" y="802"/>
                      <a:pt x="1755" y="827"/>
                      <a:pt x="1730" y="827"/>
                    </a:cubicBezTo>
                    <a:cubicBezTo>
                      <a:pt x="1705" y="852"/>
                      <a:pt x="1680" y="878"/>
                      <a:pt x="1655" y="903"/>
                    </a:cubicBezTo>
                    <a:cubicBezTo>
                      <a:pt x="1630" y="928"/>
                      <a:pt x="1605" y="953"/>
                      <a:pt x="1605" y="978"/>
                    </a:cubicBezTo>
                    <a:cubicBezTo>
                      <a:pt x="1579" y="978"/>
                      <a:pt x="1554" y="1003"/>
                      <a:pt x="1554" y="1028"/>
                    </a:cubicBezTo>
                    <a:cubicBezTo>
                      <a:pt x="1529" y="1053"/>
                      <a:pt x="1479" y="1078"/>
                      <a:pt x="1454" y="1103"/>
                    </a:cubicBezTo>
                    <a:cubicBezTo>
                      <a:pt x="1454" y="1078"/>
                      <a:pt x="1454" y="1053"/>
                      <a:pt x="1454" y="1028"/>
                    </a:cubicBezTo>
                    <a:cubicBezTo>
                      <a:pt x="1429" y="978"/>
                      <a:pt x="1429" y="903"/>
                      <a:pt x="1404" y="852"/>
                    </a:cubicBezTo>
                    <a:cubicBezTo>
                      <a:pt x="1404" y="827"/>
                      <a:pt x="1404" y="802"/>
                      <a:pt x="1404" y="777"/>
                    </a:cubicBezTo>
                    <a:cubicBezTo>
                      <a:pt x="1404" y="752"/>
                      <a:pt x="1404" y="752"/>
                      <a:pt x="1429" y="752"/>
                    </a:cubicBezTo>
                    <a:cubicBezTo>
                      <a:pt x="1454" y="702"/>
                      <a:pt x="1479" y="652"/>
                      <a:pt x="1504" y="602"/>
                    </a:cubicBezTo>
                    <a:cubicBezTo>
                      <a:pt x="1529" y="552"/>
                      <a:pt x="1554" y="477"/>
                      <a:pt x="1579" y="426"/>
                    </a:cubicBezTo>
                    <a:cubicBezTo>
                      <a:pt x="1605" y="376"/>
                      <a:pt x="1605" y="326"/>
                      <a:pt x="1630" y="251"/>
                    </a:cubicBezTo>
                    <a:cubicBezTo>
                      <a:pt x="1655" y="201"/>
                      <a:pt x="1680" y="126"/>
                      <a:pt x="1705" y="76"/>
                    </a:cubicBezTo>
                    <a:cubicBezTo>
                      <a:pt x="1705" y="50"/>
                      <a:pt x="1705" y="25"/>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5048400" y="1250650"/>
                <a:ext cx="84625" cy="88375"/>
              </a:xfrm>
              <a:custGeom>
                <a:avLst/>
                <a:gdLst/>
                <a:ahLst/>
                <a:cxnLst/>
                <a:rect l="l" t="t" r="r" b="b"/>
                <a:pathLst>
                  <a:path w="3385" h="3535" extrusionOk="0">
                    <a:moveTo>
                      <a:pt x="2331" y="1329"/>
                    </a:moveTo>
                    <a:lnTo>
                      <a:pt x="2331" y="1329"/>
                    </a:lnTo>
                    <a:cubicBezTo>
                      <a:pt x="2339" y="1332"/>
                      <a:pt x="2346" y="1336"/>
                      <a:pt x="2353" y="1339"/>
                    </a:cubicBezTo>
                    <a:lnTo>
                      <a:pt x="2353" y="1339"/>
                    </a:lnTo>
                    <a:cubicBezTo>
                      <a:pt x="2346" y="1329"/>
                      <a:pt x="2331" y="1329"/>
                      <a:pt x="2331" y="1329"/>
                    </a:cubicBezTo>
                    <a:close/>
                    <a:moveTo>
                      <a:pt x="1956" y="802"/>
                    </a:moveTo>
                    <a:cubicBezTo>
                      <a:pt x="1956" y="802"/>
                      <a:pt x="1981" y="828"/>
                      <a:pt x="1981" y="853"/>
                    </a:cubicBezTo>
                    <a:cubicBezTo>
                      <a:pt x="1981" y="903"/>
                      <a:pt x="2006" y="953"/>
                      <a:pt x="2006" y="1003"/>
                    </a:cubicBezTo>
                    <a:cubicBezTo>
                      <a:pt x="2031" y="1053"/>
                      <a:pt x="2031" y="1103"/>
                      <a:pt x="2056" y="1153"/>
                    </a:cubicBezTo>
                    <a:cubicBezTo>
                      <a:pt x="2056" y="1178"/>
                      <a:pt x="2056" y="1203"/>
                      <a:pt x="2056" y="1229"/>
                    </a:cubicBezTo>
                    <a:cubicBezTo>
                      <a:pt x="2031" y="1254"/>
                      <a:pt x="2006" y="1279"/>
                      <a:pt x="1956" y="1304"/>
                    </a:cubicBezTo>
                    <a:cubicBezTo>
                      <a:pt x="1930" y="1329"/>
                      <a:pt x="1880" y="1379"/>
                      <a:pt x="1830" y="1404"/>
                    </a:cubicBezTo>
                    <a:cubicBezTo>
                      <a:pt x="1780" y="1454"/>
                      <a:pt x="1730" y="1504"/>
                      <a:pt x="1680" y="1529"/>
                    </a:cubicBezTo>
                    <a:cubicBezTo>
                      <a:pt x="1655" y="1554"/>
                      <a:pt x="1630" y="1579"/>
                      <a:pt x="1580" y="1604"/>
                    </a:cubicBezTo>
                    <a:cubicBezTo>
                      <a:pt x="1555" y="1479"/>
                      <a:pt x="1529" y="1354"/>
                      <a:pt x="1504" y="1229"/>
                    </a:cubicBezTo>
                    <a:cubicBezTo>
                      <a:pt x="1479" y="1203"/>
                      <a:pt x="1479" y="1178"/>
                      <a:pt x="1479" y="1178"/>
                    </a:cubicBezTo>
                    <a:cubicBezTo>
                      <a:pt x="1479" y="1178"/>
                      <a:pt x="1479" y="1178"/>
                      <a:pt x="1504" y="1153"/>
                    </a:cubicBezTo>
                    <a:cubicBezTo>
                      <a:pt x="1529" y="1153"/>
                      <a:pt x="1555" y="1128"/>
                      <a:pt x="1580" y="1103"/>
                    </a:cubicBezTo>
                    <a:cubicBezTo>
                      <a:pt x="1630" y="1078"/>
                      <a:pt x="1655" y="1053"/>
                      <a:pt x="1680" y="1028"/>
                    </a:cubicBezTo>
                    <a:cubicBezTo>
                      <a:pt x="1705" y="1003"/>
                      <a:pt x="1730" y="978"/>
                      <a:pt x="1755" y="978"/>
                    </a:cubicBezTo>
                    <a:cubicBezTo>
                      <a:pt x="1780" y="953"/>
                      <a:pt x="1805" y="928"/>
                      <a:pt x="1830" y="903"/>
                    </a:cubicBezTo>
                    <a:cubicBezTo>
                      <a:pt x="1855" y="878"/>
                      <a:pt x="1905" y="828"/>
                      <a:pt x="1956" y="802"/>
                    </a:cubicBezTo>
                    <a:close/>
                    <a:moveTo>
                      <a:pt x="878" y="1003"/>
                    </a:moveTo>
                    <a:cubicBezTo>
                      <a:pt x="903" y="1003"/>
                      <a:pt x="928" y="1028"/>
                      <a:pt x="953" y="1028"/>
                    </a:cubicBezTo>
                    <a:cubicBezTo>
                      <a:pt x="978" y="1028"/>
                      <a:pt x="1028" y="1028"/>
                      <a:pt x="1053" y="1053"/>
                    </a:cubicBezTo>
                    <a:cubicBezTo>
                      <a:pt x="1078" y="1053"/>
                      <a:pt x="1103" y="1053"/>
                      <a:pt x="1154" y="1078"/>
                    </a:cubicBezTo>
                    <a:cubicBezTo>
                      <a:pt x="1204" y="1103"/>
                      <a:pt x="1254" y="1103"/>
                      <a:pt x="1329" y="1128"/>
                    </a:cubicBezTo>
                    <a:lnTo>
                      <a:pt x="1354" y="1128"/>
                    </a:lnTo>
                    <a:lnTo>
                      <a:pt x="1379" y="1229"/>
                    </a:lnTo>
                    <a:cubicBezTo>
                      <a:pt x="1429" y="1354"/>
                      <a:pt x="1454" y="1479"/>
                      <a:pt x="1479" y="1604"/>
                    </a:cubicBezTo>
                    <a:cubicBezTo>
                      <a:pt x="1479" y="1630"/>
                      <a:pt x="1479" y="1655"/>
                      <a:pt x="1504" y="1655"/>
                    </a:cubicBezTo>
                    <a:cubicBezTo>
                      <a:pt x="1454" y="1655"/>
                      <a:pt x="1429" y="1655"/>
                      <a:pt x="1404" y="1630"/>
                    </a:cubicBezTo>
                    <a:cubicBezTo>
                      <a:pt x="1304" y="1604"/>
                      <a:pt x="1204" y="1579"/>
                      <a:pt x="1078" y="1529"/>
                    </a:cubicBezTo>
                    <a:cubicBezTo>
                      <a:pt x="1078" y="1529"/>
                      <a:pt x="1078" y="1504"/>
                      <a:pt x="1078" y="1504"/>
                    </a:cubicBezTo>
                    <a:cubicBezTo>
                      <a:pt x="1053" y="1479"/>
                      <a:pt x="1053" y="1454"/>
                      <a:pt x="1053" y="1429"/>
                    </a:cubicBezTo>
                    <a:cubicBezTo>
                      <a:pt x="1028" y="1379"/>
                      <a:pt x="1003" y="1329"/>
                      <a:pt x="978" y="1279"/>
                    </a:cubicBezTo>
                    <a:cubicBezTo>
                      <a:pt x="953" y="1229"/>
                      <a:pt x="953" y="1178"/>
                      <a:pt x="928" y="1128"/>
                    </a:cubicBezTo>
                    <a:cubicBezTo>
                      <a:pt x="928" y="1078"/>
                      <a:pt x="903" y="1053"/>
                      <a:pt x="878" y="1003"/>
                    </a:cubicBezTo>
                    <a:close/>
                    <a:moveTo>
                      <a:pt x="2081" y="1304"/>
                    </a:moveTo>
                    <a:cubicBezTo>
                      <a:pt x="2106" y="1329"/>
                      <a:pt x="2156" y="1354"/>
                      <a:pt x="2206" y="1379"/>
                    </a:cubicBezTo>
                    <a:cubicBezTo>
                      <a:pt x="2256" y="1404"/>
                      <a:pt x="2331" y="1429"/>
                      <a:pt x="2382" y="1454"/>
                    </a:cubicBezTo>
                    <a:cubicBezTo>
                      <a:pt x="2482" y="1504"/>
                      <a:pt x="2582" y="1529"/>
                      <a:pt x="2682" y="1579"/>
                    </a:cubicBezTo>
                    <a:cubicBezTo>
                      <a:pt x="2657" y="1579"/>
                      <a:pt x="2657" y="1604"/>
                      <a:pt x="2632" y="1604"/>
                    </a:cubicBezTo>
                    <a:cubicBezTo>
                      <a:pt x="2607" y="1630"/>
                      <a:pt x="2557" y="1655"/>
                      <a:pt x="2507" y="1680"/>
                    </a:cubicBezTo>
                    <a:cubicBezTo>
                      <a:pt x="2457" y="1705"/>
                      <a:pt x="2407" y="1730"/>
                      <a:pt x="2357" y="1755"/>
                    </a:cubicBezTo>
                    <a:cubicBezTo>
                      <a:pt x="2331" y="1780"/>
                      <a:pt x="2281" y="1805"/>
                      <a:pt x="2256" y="1830"/>
                    </a:cubicBezTo>
                    <a:cubicBezTo>
                      <a:pt x="2231" y="1830"/>
                      <a:pt x="2231" y="1830"/>
                      <a:pt x="2206" y="1855"/>
                    </a:cubicBezTo>
                    <a:lnTo>
                      <a:pt x="2156" y="1855"/>
                    </a:lnTo>
                    <a:cubicBezTo>
                      <a:pt x="2081" y="1830"/>
                      <a:pt x="2006" y="1830"/>
                      <a:pt x="1956" y="1805"/>
                    </a:cubicBezTo>
                    <a:cubicBezTo>
                      <a:pt x="1880" y="1780"/>
                      <a:pt x="1830" y="1755"/>
                      <a:pt x="1755" y="1730"/>
                    </a:cubicBezTo>
                    <a:cubicBezTo>
                      <a:pt x="1705" y="1730"/>
                      <a:pt x="1680" y="1705"/>
                      <a:pt x="1630" y="1705"/>
                    </a:cubicBezTo>
                    <a:cubicBezTo>
                      <a:pt x="1655" y="1680"/>
                      <a:pt x="1705" y="1630"/>
                      <a:pt x="1730" y="1604"/>
                    </a:cubicBezTo>
                    <a:cubicBezTo>
                      <a:pt x="1780" y="1554"/>
                      <a:pt x="1830" y="1504"/>
                      <a:pt x="1880" y="1479"/>
                    </a:cubicBezTo>
                    <a:cubicBezTo>
                      <a:pt x="1930" y="1429"/>
                      <a:pt x="1981" y="1404"/>
                      <a:pt x="2006" y="1354"/>
                    </a:cubicBezTo>
                    <a:cubicBezTo>
                      <a:pt x="2031" y="1329"/>
                      <a:pt x="2056" y="1329"/>
                      <a:pt x="2081" y="1304"/>
                    </a:cubicBezTo>
                    <a:close/>
                    <a:moveTo>
                      <a:pt x="1053" y="1655"/>
                    </a:moveTo>
                    <a:cubicBezTo>
                      <a:pt x="1103" y="1655"/>
                      <a:pt x="1154" y="1680"/>
                      <a:pt x="1229" y="1705"/>
                    </a:cubicBezTo>
                    <a:cubicBezTo>
                      <a:pt x="1279" y="1730"/>
                      <a:pt x="1329" y="1755"/>
                      <a:pt x="1404" y="1780"/>
                    </a:cubicBezTo>
                    <a:lnTo>
                      <a:pt x="1379" y="1780"/>
                    </a:lnTo>
                    <a:cubicBezTo>
                      <a:pt x="1354" y="1830"/>
                      <a:pt x="1304" y="1855"/>
                      <a:pt x="1254" y="1905"/>
                    </a:cubicBezTo>
                    <a:cubicBezTo>
                      <a:pt x="1204" y="1955"/>
                      <a:pt x="1154" y="1980"/>
                      <a:pt x="1103" y="2031"/>
                    </a:cubicBezTo>
                    <a:cubicBezTo>
                      <a:pt x="1103" y="2031"/>
                      <a:pt x="1078" y="2056"/>
                      <a:pt x="1078" y="2081"/>
                    </a:cubicBezTo>
                    <a:cubicBezTo>
                      <a:pt x="1053" y="2056"/>
                      <a:pt x="1028" y="2056"/>
                      <a:pt x="1003" y="2056"/>
                    </a:cubicBezTo>
                    <a:cubicBezTo>
                      <a:pt x="928" y="2031"/>
                      <a:pt x="878" y="2005"/>
                      <a:pt x="828" y="2005"/>
                    </a:cubicBezTo>
                    <a:cubicBezTo>
                      <a:pt x="778" y="1980"/>
                      <a:pt x="727" y="1955"/>
                      <a:pt x="677" y="1955"/>
                    </a:cubicBezTo>
                    <a:cubicBezTo>
                      <a:pt x="652" y="1955"/>
                      <a:pt x="652" y="1930"/>
                      <a:pt x="627" y="1930"/>
                    </a:cubicBezTo>
                    <a:cubicBezTo>
                      <a:pt x="652" y="1930"/>
                      <a:pt x="652" y="1905"/>
                      <a:pt x="677" y="1905"/>
                    </a:cubicBezTo>
                    <a:cubicBezTo>
                      <a:pt x="702" y="1880"/>
                      <a:pt x="727" y="1880"/>
                      <a:pt x="727" y="1855"/>
                    </a:cubicBezTo>
                    <a:cubicBezTo>
                      <a:pt x="752" y="1830"/>
                      <a:pt x="778" y="1805"/>
                      <a:pt x="803" y="1805"/>
                    </a:cubicBezTo>
                    <a:cubicBezTo>
                      <a:pt x="853" y="1780"/>
                      <a:pt x="903" y="1730"/>
                      <a:pt x="928" y="1705"/>
                    </a:cubicBezTo>
                    <a:cubicBezTo>
                      <a:pt x="953" y="1705"/>
                      <a:pt x="978" y="1705"/>
                      <a:pt x="1003" y="1680"/>
                    </a:cubicBezTo>
                    <a:cubicBezTo>
                      <a:pt x="1003" y="1680"/>
                      <a:pt x="1028" y="1655"/>
                      <a:pt x="1053" y="1655"/>
                    </a:cubicBezTo>
                    <a:close/>
                    <a:moveTo>
                      <a:pt x="1655" y="1855"/>
                    </a:moveTo>
                    <a:lnTo>
                      <a:pt x="1655" y="1855"/>
                    </a:lnTo>
                    <a:cubicBezTo>
                      <a:pt x="1805" y="1905"/>
                      <a:pt x="1981" y="1980"/>
                      <a:pt x="2131" y="2031"/>
                    </a:cubicBezTo>
                    <a:lnTo>
                      <a:pt x="2156" y="2031"/>
                    </a:lnTo>
                    <a:cubicBezTo>
                      <a:pt x="2156" y="2056"/>
                      <a:pt x="2156" y="2081"/>
                      <a:pt x="2181" y="2106"/>
                    </a:cubicBezTo>
                    <a:cubicBezTo>
                      <a:pt x="2181" y="2131"/>
                      <a:pt x="2181" y="2181"/>
                      <a:pt x="2206" y="2231"/>
                    </a:cubicBezTo>
                    <a:cubicBezTo>
                      <a:pt x="2206" y="2281"/>
                      <a:pt x="2231" y="2356"/>
                      <a:pt x="2256" y="2407"/>
                    </a:cubicBezTo>
                    <a:cubicBezTo>
                      <a:pt x="2256" y="2457"/>
                      <a:pt x="2256" y="2482"/>
                      <a:pt x="2281" y="2507"/>
                    </a:cubicBezTo>
                    <a:lnTo>
                      <a:pt x="2231" y="2507"/>
                    </a:lnTo>
                    <a:cubicBezTo>
                      <a:pt x="2206" y="2507"/>
                      <a:pt x="2156" y="2507"/>
                      <a:pt x="2131" y="2482"/>
                    </a:cubicBezTo>
                    <a:lnTo>
                      <a:pt x="2031" y="2482"/>
                    </a:lnTo>
                    <a:cubicBezTo>
                      <a:pt x="2006" y="2457"/>
                      <a:pt x="2006" y="2457"/>
                      <a:pt x="1981" y="2457"/>
                    </a:cubicBezTo>
                    <a:cubicBezTo>
                      <a:pt x="1956" y="2457"/>
                      <a:pt x="1930" y="2457"/>
                      <a:pt x="1930" y="2432"/>
                    </a:cubicBezTo>
                    <a:cubicBezTo>
                      <a:pt x="1880" y="2432"/>
                      <a:pt x="1855" y="2432"/>
                      <a:pt x="1830" y="2407"/>
                    </a:cubicBezTo>
                    <a:lnTo>
                      <a:pt x="1755" y="2407"/>
                    </a:lnTo>
                    <a:cubicBezTo>
                      <a:pt x="1755" y="2381"/>
                      <a:pt x="1755" y="2356"/>
                      <a:pt x="1755" y="2356"/>
                    </a:cubicBezTo>
                    <a:cubicBezTo>
                      <a:pt x="1730" y="2231"/>
                      <a:pt x="1705" y="2106"/>
                      <a:pt x="1680" y="1980"/>
                    </a:cubicBezTo>
                    <a:cubicBezTo>
                      <a:pt x="1655" y="1930"/>
                      <a:pt x="1655" y="1905"/>
                      <a:pt x="1655" y="1855"/>
                    </a:cubicBezTo>
                    <a:close/>
                    <a:moveTo>
                      <a:pt x="1504" y="1805"/>
                    </a:moveTo>
                    <a:cubicBezTo>
                      <a:pt x="1504" y="1805"/>
                      <a:pt x="1529" y="1805"/>
                      <a:pt x="1529" y="1830"/>
                    </a:cubicBezTo>
                    <a:cubicBezTo>
                      <a:pt x="1555" y="1880"/>
                      <a:pt x="1555" y="1930"/>
                      <a:pt x="1580" y="1980"/>
                    </a:cubicBezTo>
                    <a:cubicBezTo>
                      <a:pt x="1605" y="2106"/>
                      <a:pt x="1630" y="2231"/>
                      <a:pt x="1655" y="2356"/>
                    </a:cubicBezTo>
                    <a:cubicBezTo>
                      <a:pt x="1630" y="2356"/>
                      <a:pt x="1630" y="2381"/>
                      <a:pt x="1605" y="2381"/>
                    </a:cubicBezTo>
                    <a:cubicBezTo>
                      <a:pt x="1605" y="2407"/>
                      <a:pt x="1580" y="2432"/>
                      <a:pt x="1555" y="2432"/>
                    </a:cubicBezTo>
                    <a:cubicBezTo>
                      <a:pt x="1555" y="2457"/>
                      <a:pt x="1555" y="2457"/>
                      <a:pt x="1529" y="2457"/>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57"/>
                    </a:cubicBezTo>
                    <a:cubicBezTo>
                      <a:pt x="1304" y="2632"/>
                      <a:pt x="1304" y="2632"/>
                      <a:pt x="1304" y="2607"/>
                    </a:cubicBezTo>
                    <a:cubicBezTo>
                      <a:pt x="1304" y="2582"/>
                      <a:pt x="1279" y="2557"/>
                      <a:pt x="1279" y="2532"/>
                    </a:cubicBezTo>
                    <a:cubicBezTo>
                      <a:pt x="1279" y="2507"/>
                      <a:pt x="1279" y="2482"/>
                      <a:pt x="1254" y="2482"/>
                    </a:cubicBezTo>
                    <a:cubicBezTo>
                      <a:pt x="1254" y="2432"/>
                      <a:pt x="1254" y="2407"/>
                      <a:pt x="1229" y="2381"/>
                    </a:cubicBezTo>
                    <a:cubicBezTo>
                      <a:pt x="1229" y="2356"/>
                      <a:pt x="1229" y="2331"/>
                      <a:pt x="1204" y="2306"/>
                    </a:cubicBezTo>
                    <a:cubicBezTo>
                      <a:pt x="1204" y="2281"/>
                      <a:pt x="1204" y="2256"/>
                      <a:pt x="1179" y="2231"/>
                    </a:cubicBezTo>
                    <a:cubicBezTo>
                      <a:pt x="1179" y="2206"/>
                      <a:pt x="1154" y="2156"/>
                      <a:pt x="1154" y="2131"/>
                    </a:cubicBezTo>
                    <a:cubicBezTo>
                      <a:pt x="1154" y="2131"/>
                      <a:pt x="1154" y="2106"/>
                      <a:pt x="1154" y="2106"/>
                    </a:cubicBezTo>
                    <a:lnTo>
                      <a:pt x="1179" y="2106"/>
                    </a:lnTo>
                    <a:cubicBezTo>
                      <a:pt x="1229" y="2056"/>
                      <a:pt x="1279" y="2005"/>
                      <a:pt x="1329" y="1980"/>
                    </a:cubicBezTo>
                    <a:cubicBezTo>
                      <a:pt x="1354" y="1930"/>
                      <a:pt x="1404" y="1905"/>
                      <a:pt x="1454" y="1855"/>
                    </a:cubicBezTo>
                    <a:cubicBezTo>
                      <a:pt x="1479" y="1830"/>
                      <a:pt x="1479" y="1830"/>
                      <a:pt x="1504" y="1805"/>
                    </a:cubicBezTo>
                    <a:close/>
                    <a:moveTo>
                      <a:pt x="1655" y="0"/>
                    </a:moveTo>
                    <a:cubicBezTo>
                      <a:pt x="1630" y="0"/>
                      <a:pt x="1630" y="0"/>
                      <a:pt x="1630" y="26"/>
                    </a:cubicBezTo>
                    <a:cubicBezTo>
                      <a:pt x="1605" y="26"/>
                      <a:pt x="1605" y="26"/>
                      <a:pt x="1605" y="51"/>
                    </a:cubicBezTo>
                    <a:cubicBezTo>
                      <a:pt x="1529" y="176"/>
                      <a:pt x="1479" y="326"/>
                      <a:pt x="1429" y="452"/>
                    </a:cubicBezTo>
                    <a:cubicBezTo>
                      <a:pt x="1404" y="477"/>
                      <a:pt x="1379" y="527"/>
                      <a:pt x="1379" y="552"/>
                    </a:cubicBezTo>
                    <a:cubicBezTo>
                      <a:pt x="1354" y="527"/>
                      <a:pt x="1354" y="502"/>
                      <a:pt x="1354" y="477"/>
                    </a:cubicBezTo>
                    <a:cubicBezTo>
                      <a:pt x="1354" y="427"/>
                      <a:pt x="1329" y="376"/>
                      <a:pt x="1329" y="301"/>
                    </a:cubicBezTo>
                    <a:cubicBezTo>
                      <a:pt x="1304" y="251"/>
                      <a:pt x="1279" y="176"/>
                      <a:pt x="1279" y="126"/>
                    </a:cubicBezTo>
                    <a:cubicBezTo>
                      <a:pt x="1279" y="101"/>
                      <a:pt x="1254" y="76"/>
                      <a:pt x="1229" y="76"/>
                    </a:cubicBezTo>
                    <a:lnTo>
                      <a:pt x="1204" y="76"/>
                    </a:lnTo>
                    <a:cubicBezTo>
                      <a:pt x="1179" y="76"/>
                      <a:pt x="1154" y="101"/>
                      <a:pt x="1154" y="151"/>
                    </a:cubicBezTo>
                    <a:cubicBezTo>
                      <a:pt x="1179" y="201"/>
                      <a:pt x="1179" y="251"/>
                      <a:pt x="1204" y="326"/>
                    </a:cubicBezTo>
                    <a:cubicBezTo>
                      <a:pt x="1204" y="376"/>
                      <a:pt x="1229" y="427"/>
                      <a:pt x="1229" y="502"/>
                    </a:cubicBezTo>
                    <a:cubicBezTo>
                      <a:pt x="1254" y="527"/>
                      <a:pt x="1254" y="552"/>
                      <a:pt x="1254" y="577"/>
                    </a:cubicBezTo>
                    <a:cubicBezTo>
                      <a:pt x="1229" y="552"/>
                      <a:pt x="1179" y="552"/>
                      <a:pt x="1154" y="527"/>
                    </a:cubicBezTo>
                    <a:cubicBezTo>
                      <a:pt x="1103" y="502"/>
                      <a:pt x="1078" y="477"/>
                      <a:pt x="1028" y="477"/>
                    </a:cubicBezTo>
                    <a:cubicBezTo>
                      <a:pt x="978" y="452"/>
                      <a:pt x="928" y="427"/>
                      <a:pt x="903" y="401"/>
                    </a:cubicBezTo>
                    <a:cubicBezTo>
                      <a:pt x="878" y="376"/>
                      <a:pt x="878" y="376"/>
                      <a:pt x="853" y="376"/>
                    </a:cubicBezTo>
                    <a:cubicBezTo>
                      <a:pt x="828" y="376"/>
                      <a:pt x="828" y="401"/>
                      <a:pt x="803" y="401"/>
                    </a:cubicBezTo>
                    <a:cubicBezTo>
                      <a:pt x="778" y="452"/>
                      <a:pt x="803" y="477"/>
                      <a:pt x="828" y="502"/>
                    </a:cubicBezTo>
                    <a:cubicBezTo>
                      <a:pt x="878" y="527"/>
                      <a:pt x="903" y="552"/>
                      <a:pt x="953" y="577"/>
                    </a:cubicBezTo>
                    <a:cubicBezTo>
                      <a:pt x="1003" y="602"/>
                      <a:pt x="1028" y="627"/>
                      <a:pt x="1078" y="652"/>
                    </a:cubicBezTo>
                    <a:cubicBezTo>
                      <a:pt x="1103" y="652"/>
                      <a:pt x="1154" y="677"/>
                      <a:pt x="1179" y="702"/>
                    </a:cubicBezTo>
                    <a:cubicBezTo>
                      <a:pt x="1229" y="727"/>
                      <a:pt x="1254" y="727"/>
                      <a:pt x="1279" y="752"/>
                    </a:cubicBezTo>
                    <a:cubicBezTo>
                      <a:pt x="1279" y="777"/>
                      <a:pt x="1304" y="828"/>
                      <a:pt x="1304" y="853"/>
                    </a:cubicBezTo>
                    <a:cubicBezTo>
                      <a:pt x="1304" y="928"/>
                      <a:pt x="1329" y="978"/>
                      <a:pt x="1329" y="1028"/>
                    </a:cubicBezTo>
                    <a:cubicBezTo>
                      <a:pt x="1329" y="1053"/>
                      <a:pt x="1354" y="1053"/>
                      <a:pt x="1354" y="1053"/>
                    </a:cubicBezTo>
                    <a:cubicBezTo>
                      <a:pt x="1279" y="1053"/>
                      <a:pt x="1229" y="1028"/>
                      <a:pt x="1154" y="1003"/>
                    </a:cubicBezTo>
                    <a:cubicBezTo>
                      <a:pt x="1128" y="1003"/>
                      <a:pt x="1103" y="1003"/>
                      <a:pt x="1078" y="978"/>
                    </a:cubicBezTo>
                    <a:cubicBezTo>
                      <a:pt x="1053" y="978"/>
                      <a:pt x="1003" y="978"/>
                      <a:pt x="978" y="953"/>
                    </a:cubicBezTo>
                    <a:cubicBezTo>
                      <a:pt x="928" y="953"/>
                      <a:pt x="903" y="953"/>
                      <a:pt x="853" y="928"/>
                    </a:cubicBezTo>
                    <a:cubicBezTo>
                      <a:pt x="828" y="928"/>
                      <a:pt x="828" y="903"/>
                      <a:pt x="803" y="903"/>
                    </a:cubicBezTo>
                    <a:cubicBezTo>
                      <a:pt x="778" y="928"/>
                      <a:pt x="752" y="953"/>
                      <a:pt x="752" y="978"/>
                    </a:cubicBezTo>
                    <a:cubicBezTo>
                      <a:pt x="752" y="1003"/>
                      <a:pt x="752" y="1028"/>
                      <a:pt x="778" y="1053"/>
                    </a:cubicBezTo>
                    <a:cubicBezTo>
                      <a:pt x="778" y="1078"/>
                      <a:pt x="778" y="1103"/>
                      <a:pt x="803" y="1103"/>
                    </a:cubicBezTo>
                    <a:cubicBezTo>
                      <a:pt x="828" y="1178"/>
                      <a:pt x="853" y="1229"/>
                      <a:pt x="878" y="1279"/>
                    </a:cubicBezTo>
                    <a:cubicBezTo>
                      <a:pt x="903" y="1329"/>
                      <a:pt x="928" y="1379"/>
                      <a:pt x="953" y="1429"/>
                    </a:cubicBezTo>
                    <a:cubicBezTo>
                      <a:pt x="978" y="1454"/>
                      <a:pt x="978" y="1479"/>
                      <a:pt x="1003" y="1504"/>
                    </a:cubicBezTo>
                    <a:cubicBezTo>
                      <a:pt x="953" y="1479"/>
                      <a:pt x="903" y="1454"/>
                      <a:pt x="853" y="1454"/>
                    </a:cubicBezTo>
                    <a:cubicBezTo>
                      <a:pt x="778" y="1429"/>
                      <a:pt x="727" y="1404"/>
                      <a:pt x="652" y="1379"/>
                    </a:cubicBezTo>
                    <a:cubicBezTo>
                      <a:pt x="652" y="1379"/>
                      <a:pt x="652" y="1379"/>
                      <a:pt x="652" y="1354"/>
                    </a:cubicBezTo>
                    <a:lnTo>
                      <a:pt x="627" y="1354"/>
                    </a:lnTo>
                    <a:cubicBezTo>
                      <a:pt x="602" y="1304"/>
                      <a:pt x="577" y="1254"/>
                      <a:pt x="527" y="1203"/>
                    </a:cubicBezTo>
                    <a:cubicBezTo>
                      <a:pt x="527" y="1153"/>
                      <a:pt x="502" y="1128"/>
                      <a:pt x="477" y="1103"/>
                    </a:cubicBezTo>
                    <a:cubicBezTo>
                      <a:pt x="452" y="1053"/>
                      <a:pt x="427" y="1028"/>
                      <a:pt x="402" y="978"/>
                    </a:cubicBezTo>
                    <a:cubicBezTo>
                      <a:pt x="402" y="953"/>
                      <a:pt x="377" y="953"/>
                      <a:pt x="351" y="953"/>
                    </a:cubicBezTo>
                    <a:lnTo>
                      <a:pt x="326" y="953"/>
                    </a:lnTo>
                    <a:cubicBezTo>
                      <a:pt x="326" y="953"/>
                      <a:pt x="301" y="978"/>
                      <a:pt x="301" y="978"/>
                    </a:cubicBezTo>
                    <a:cubicBezTo>
                      <a:pt x="301" y="1003"/>
                      <a:pt x="301" y="1003"/>
                      <a:pt x="301" y="1028"/>
                    </a:cubicBezTo>
                    <a:cubicBezTo>
                      <a:pt x="351" y="1103"/>
                      <a:pt x="377" y="1178"/>
                      <a:pt x="402" y="1254"/>
                    </a:cubicBezTo>
                    <a:cubicBezTo>
                      <a:pt x="427" y="1279"/>
                      <a:pt x="427" y="1304"/>
                      <a:pt x="452" y="1329"/>
                    </a:cubicBezTo>
                    <a:cubicBezTo>
                      <a:pt x="402" y="1304"/>
                      <a:pt x="377" y="1304"/>
                      <a:pt x="326" y="1279"/>
                    </a:cubicBezTo>
                    <a:cubicBezTo>
                      <a:pt x="276" y="1254"/>
                      <a:pt x="201" y="1254"/>
                      <a:pt x="151" y="1229"/>
                    </a:cubicBezTo>
                    <a:cubicBezTo>
                      <a:pt x="126" y="1203"/>
                      <a:pt x="101" y="1203"/>
                      <a:pt x="76" y="1178"/>
                    </a:cubicBezTo>
                    <a:lnTo>
                      <a:pt x="51" y="1178"/>
                    </a:lnTo>
                    <a:cubicBezTo>
                      <a:pt x="26" y="1178"/>
                      <a:pt x="26" y="1178"/>
                      <a:pt x="1" y="1203"/>
                    </a:cubicBezTo>
                    <a:cubicBezTo>
                      <a:pt x="1" y="1229"/>
                      <a:pt x="1" y="1254"/>
                      <a:pt x="26" y="1254"/>
                    </a:cubicBezTo>
                    <a:cubicBezTo>
                      <a:pt x="76" y="1279"/>
                      <a:pt x="101" y="1304"/>
                      <a:pt x="151" y="1329"/>
                    </a:cubicBezTo>
                    <a:cubicBezTo>
                      <a:pt x="176" y="1354"/>
                      <a:pt x="201" y="1354"/>
                      <a:pt x="226" y="1354"/>
                    </a:cubicBezTo>
                    <a:cubicBezTo>
                      <a:pt x="276" y="1379"/>
                      <a:pt x="301" y="1379"/>
                      <a:pt x="326" y="1404"/>
                    </a:cubicBezTo>
                    <a:cubicBezTo>
                      <a:pt x="351" y="1404"/>
                      <a:pt x="402" y="1429"/>
                      <a:pt x="427" y="1429"/>
                    </a:cubicBezTo>
                    <a:cubicBezTo>
                      <a:pt x="402" y="1454"/>
                      <a:pt x="377" y="1454"/>
                      <a:pt x="377" y="1479"/>
                    </a:cubicBezTo>
                    <a:cubicBezTo>
                      <a:pt x="301" y="1529"/>
                      <a:pt x="251" y="1579"/>
                      <a:pt x="176" y="1604"/>
                    </a:cubicBezTo>
                    <a:cubicBezTo>
                      <a:pt x="151" y="1630"/>
                      <a:pt x="151" y="1680"/>
                      <a:pt x="176" y="1705"/>
                    </a:cubicBezTo>
                    <a:cubicBezTo>
                      <a:pt x="176" y="1705"/>
                      <a:pt x="201" y="1730"/>
                      <a:pt x="201" y="1730"/>
                    </a:cubicBezTo>
                    <a:lnTo>
                      <a:pt x="276" y="1730"/>
                    </a:lnTo>
                    <a:cubicBezTo>
                      <a:pt x="351" y="1680"/>
                      <a:pt x="427" y="1630"/>
                      <a:pt x="502" y="1554"/>
                    </a:cubicBezTo>
                    <a:cubicBezTo>
                      <a:pt x="527" y="1554"/>
                      <a:pt x="552" y="1529"/>
                      <a:pt x="602" y="1504"/>
                    </a:cubicBezTo>
                    <a:lnTo>
                      <a:pt x="677" y="1504"/>
                    </a:lnTo>
                    <a:cubicBezTo>
                      <a:pt x="727" y="1529"/>
                      <a:pt x="803" y="1554"/>
                      <a:pt x="853" y="1579"/>
                    </a:cubicBezTo>
                    <a:cubicBezTo>
                      <a:pt x="878" y="1579"/>
                      <a:pt x="903" y="1604"/>
                      <a:pt x="953" y="1604"/>
                    </a:cubicBezTo>
                    <a:cubicBezTo>
                      <a:pt x="928" y="1630"/>
                      <a:pt x="903" y="1630"/>
                      <a:pt x="878" y="1655"/>
                    </a:cubicBezTo>
                    <a:cubicBezTo>
                      <a:pt x="853" y="1680"/>
                      <a:pt x="828" y="1705"/>
                      <a:pt x="803" y="1705"/>
                    </a:cubicBezTo>
                    <a:cubicBezTo>
                      <a:pt x="778" y="1730"/>
                      <a:pt x="752" y="1755"/>
                      <a:pt x="727" y="1780"/>
                    </a:cubicBezTo>
                    <a:cubicBezTo>
                      <a:pt x="677" y="1830"/>
                      <a:pt x="602" y="1855"/>
                      <a:pt x="552" y="1905"/>
                    </a:cubicBezTo>
                    <a:cubicBezTo>
                      <a:pt x="552" y="1905"/>
                      <a:pt x="552" y="1905"/>
                      <a:pt x="552" y="1930"/>
                    </a:cubicBezTo>
                    <a:cubicBezTo>
                      <a:pt x="527" y="1930"/>
                      <a:pt x="527" y="1930"/>
                      <a:pt x="527" y="1955"/>
                    </a:cubicBezTo>
                    <a:cubicBezTo>
                      <a:pt x="502" y="1955"/>
                      <a:pt x="527" y="1980"/>
                      <a:pt x="552" y="2005"/>
                    </a:cubicBezTo>
                    <a:lnTo>
                      <a:pt x="602" y="2005"/>
                    </a:lnTo>
                    <a:cubicBezTo>
                      <a:pt x="602" y="2005"/>
                      <a:pt x="627" y="2031"/>
                      <a:pt x="652" y="2031"/>
                    </a:cubicBezTo>
                    <a:cubicBezTo>
                      <a:pt x="702" y="2031"/>
                      <a:pt x="752" y="2056"/>
                      <a:pt x="828" y="2056"/>
                    </a:cubicBezTo>
                    <a:cubicBezTo>
                      <a:pt x="878" y="2081"/>
                      <a:pt x="928" y="2106"/>
                      <a:pt x="978" y="2106"/>
                    </a:cubicBezTo>
                    <a:cubicBezTo>
                      <a:pt x="1003" y="2106"/>
                      <a:pt x="1003" y="2131"/>
                      <a:pt x="1003" y="2131"/>
                    </a:cubicBezTo>
                    <a:cubicBezTo>
                      <a:pt x="1003" y="2131"/>
                      <a:pt x="978" y="2131"/>
                      <a:pt x="978" y="2156"/>
                    </a:cubicBezTo>
                    <a:cubicBezTo>
                      <a:pt x="928" y="2181"/>
                      <a:pt x="878" y="2231"/>
                      <a:pt x="828" y="2281"/>
                    </a:cubicBezTo>
                    <a:cubicBezTo>
                      <a:pt x="828" y="2306"/>
                      <a:pt x="803" y="2331"/>
                      <a:pt x="778" y="2356"/>
                    </a:cubicBezTo>
                    <a:cubicBezTo>
                      <a:pt x="752" y="2331"/>
                      <a:pt x="752" y="2331"/>
                      <a:pt x="752" y="2331"/>
                    </a:cubicBezTo>
                    <a:cubicBezTo>
                      <a:pt x="677" y="2331"/>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7"/>
                      <a:pt x="326" y="2407"/>
                      <a:pt x="377" y="2432"/>
                    </a:cubicBezTo>
                    <a:cubicBezTo>
                      <a:pt x="427" y="2432"/>
                      <a:pt x="477" y="2432"/>
                      <a:pt x="502" y="2457"/>
                    </a:cubicBezTo>
                    <a:cubicBezTo>
                      <a:pt x="552" y="2457"/>
                      <a:pt x="602" y="2457"/>
                      <a:pt x="627" y="2482"/>
                    </a:cubicBezTo>
                    <a:cubicBezTo>
                      <a:pt x="602" y="2507"/>
                      <a:pt x="577" y="2532"/>
                      <a:pt x="552" y="2557"/>
                    </a:cubicBezTo>
                    <a:cubicBezTo>
                      <a:pt x="527" y="2582"/>
                      <a:pt x="477" y="2632"/>
                      <a:pt x="427" y="2657"/>
                    </a:cubicBezTo>
                    <a:cubicBezTo>
                      <a:pt x="377" y="2707"/>
                      <a:pt x="351" y="2732"/>
                      <a:pt x="301" y="2782"/>
                    </a:cubicBezTo>
                    <a:cubicBezTo>
                      <a:pt x="301" y="2782"/>
                      <a:pt x="301" y="2808"/>
                      <a:pt x="301" y="2833"/>
                    </a:cubicBezTo>
                    <a:lnTo>
                      <a:pt x="351" y="2833"/>
                    </a:lnTo>
                    <a:cubicBezTo>
                      <a:pt x="402" y="2782"/>
                      <a:pt x="427" y="2757"/>
                      <a:pt x="477" y="2707"/>
                    </a:cubicBezTo>
                    <a:cubicBezTo>
                      <a:pt x="527" y="2682"/>
                      <a:pt x="552" y="2632"/>
                      <a:pt x="602" y="2582"/>
                    </a:cubicBezTo>
                    <a:cubicBezTo>
                      <a:pt x="627" y="2557"/>
                      <a:pt x="652" y="2532"/>
                      <a:pt x="702" y="2507"/>
                    </a:cubicBezTo>
                    <a:cubicBezTo>
                      <a:pt x="702" y="2557"/>
                      <a:pt x="702" y="2632"/>
                      <a:pt x="702" y="2682"/>
                    </a:cubicBezTo>
                    <a:cubicBezTo>
                      <a:pt x="677" y="2782"/>
                      <a:pt x="677" y="2858"/>
                      <a:pt x="677" y="2958"/>
                    </a:cubicBezTo>
                    <a:cubicBezTo>
                      <a:pt x="677" y="2983"/>
                      <a:pt x="702" y="3008"/>
                      <a:pt x="727" y="3008"/>
                    </a:cubicBezTo>
                    <a:cubicBezTo>
                      <a:pt x="752" y="3008"/>
                      <a:pt x="778" y="2983"/>
                      <a:pt x="778" y="2958"/>
                    </a:cubicBezTo>
                    <a:cubicBezTo>
                      <a:pt x="778" y="2808"/>
                      <a:pt x="778" y="2632"/>
                      <a:pt x="778" y="2482"/>
                    </a:cubicBezTo>
                    <a:cubicBezTo>
                      <a:pt x="803" y="2457"/>
                      <a:pt x="803" y="2457"/>
                      <a:pt x="803" y="2432"/>
                    </a:cubicBezTo>
                    <a:cubicBezTo>
                      <a:pt x="803" y="2432"/>
                      <a:pt x="803" y="2432"/>
                      <a:pt x="803" y="2407"/>
                    </a:cubicBezTo>
                    <a:cubicBezTo>
                      <a:pt x="828" y="2381"/>
                      <a:pt x="853" y="2356"/>
                      <a:pt x="903" y="2331"/>
                    </a:cubicBezTo>
                    <a:cubicBezTo>
                      <a:pt x="928" y="2306"/>
                      <a:pt x="978" y="2256"/>
                      <a:pt x="1028" y="2206"/>
                    </a:cubicBezTo>
                    <a:cubicBezTo>
                      <a:pt x="1053" y="2231"/>
                      <a:pt x="1053" y="2256"/>
                      <a:pt x="1078" y="2281"/>
                    </a:cubicBezTo>
                    <a:cubicBezTo>
                      <a:pt x="1078" y="2306"/>
                      <a:pt x="1078" y="2331"/>
                      <a:pt x="1103" y="2356"/>
                    </a:cubicBezTo>
                    <a:cubicBezTo>
                      <a:pt x="1103" y="2381"/>
                      <a:pt x="1128" y="2407"/>
                      <a:pt x="1128" y="2432"/>
                    </a:cubicBezTo>
                    <a:cubicBezTo>
                      <a:pt x="1154" y="2457"/>
                      <a:pt x="1154" y="2482"/>
                      <a:pt x="1154" y="2507"/>
                    </a:cubicBezTo>
                    <a:cubicBezTo>
                      <a:pt x="1179" y="2532"/>
                      <a:pt x="1179" y="2557"/>
                      <a:pt x="1204" y="2582"/>
                    </a:cubicBezTo>
                    <a:cubicBezTo>
                      <a:pt x="1204" y="2607"/>
                      <a:pt x="1204" y="2607"/>
                      <a:pt x="1229" y="2632"/>
                    </a:cubicBezTo>
                    <a:cubicBezTo>
                      <a:pt x="1229" y="2657"/>
                      <a:pt x="1229" y="2682"/>
                      <a:pt x="1254" y="2682"/>
                    </a:cubicBezTo>
                    <a:cubicBezTo>
                      <a:pt x="1254" y="2707"/>
                      <a:pt x="1254" y="2707"/>
                      <a:pt x="1254" y="2707"/>
                    </a:cubicBezTo>
                    <a:cubicBezTo>
                      <a:pt x="1254" y="2707"/>
                      <a:pt x="1254" y="2732"/>
                      <a:pt x="1254" y="2732"/>
                    </a:cubicBezTo>
                    <a:cubicBezTo>
                      <a:pt x="1266" y="2745"/>
                      <a:pt x="1279" y="2751"/>
                      <a:pt x="1288" y="2751"/>
                    </a:cubicBezTo>
                    <a:cubicBezTo>
                      <a:pt x="1298" y="2751"/>
                      <a:pt x="1304" y="2745"/>
                      <a:pt x="1304" y="2732"/>
                    </a:cubicBezTo>
                    <a:cubicBezTo>
                      <a:pt x="1329" y="2732"/>
                      <a:pt x="1329" y="2707"/>
                      <a:pt x="1354" y="2707"/>
                    </a:cubicBezTo>
                    <a:cubicBezTo>
                      <a:pt x="1354" y="2682"/>
                      <a:pt x="1379" y="2682"/>
                      <a:pt x="1404" y="2657"/>
                    </a:cubicBezTo>
                    <a:cubicBezTo>
                      <a:pt x="1404" y="2657"/>
                      <a:pt x="1429" y="2632"/>
                      <a:pt x="1454" y="2632"/>
                    </a:cubicBezTo>
                    <a:cubicBezTo>
                      <a:pt x="1454" y="2607"/>
                      <a:pt x="1479" y="2582"/>
                      <a:pt x="1504" y="2582"/>
                    </a:cubicBezTo>
                    <a:cubicBezTo>
                      <a:pt x="1529" y="2557"/>
                      <a:pt x="1529" y="2557"/>
                      <a:pt x="1555" y="2532"/>
                    </a:cubicBezTo>
                    <a:cubicBezTo>
                      <a:pt x="1580" y="2532"/>
                      <a:pt x="1580" y="2507"/>
                      <a:pt x="1605" y="2482"/>
                    </a:cubicBezTo>
                    <a:cubicBezTo>
                      <a:pt x="1630" y="2482"/>
                      <a:pt x="1655" y="2457"/>
                      <a:pt x="1655" y="2457"/>
                    </a:cubicBezTo>
                    <a:cubicBezTo>
                      <a:pt x="1680" y="2482"/>
                      <a:pt x="1680" y="2507"/>
                      <a:pt x="1680" y="2557"/>
                    </a:cubicBezTo>
                    <a:cubicBezTo>
                      <a:pt x="1705" y="2607"/>
                      <a:pt x="1730" y="2682"/>
                      <a:pt x="1730" y="2757"/>
                    </a:cubicBezTo>
                    <a:lnTo>
                      <a:pt x="1730" y="2782"/>
                    </a:lnTo>
                    <a:cubicBezTo>
                      <a:pt x="1705" y="2808"/>
                      <a:pt x="1705" y="2833"/>
                      <a:pt x="1680" y="2858"/>
                    </a:cubicBezTo>
                    <a:cubicBezTo>
                      <a:pt x="1655" y="2908"/>
                      <a:pt x="1630" y="2958"/>
                      <a:pt x="1630" y="2983"/>
                    </a:cubicBezTo>
                    <a:cubicBezTo>
                      <a:pt x="1605" y="3033"/>
                      <a:pt x="1580" y="3058"/>
                      <a:pt x="1555" y="3083"/>
                    </a:cubicBezTo>
                    <a:cubicBezTo>
                      <a:pt x="1529" y="3133"/>
                      <a:pt x="1504" y="3183"/>
                      <a:pt x="1504" y="3234"/>
                    </a:cubicBezTo>
                    <a:cubicBezTo>
                      <a:pt x="1479" y="3234"/>
                      <a:pt x="1479" y="3259"/>
                      <a:pt x="1479" y="3259"/>
                    </a:cubicBezTo>
                    <a:cubicBezTo>
                      <a:pt x="1479" y="3284"/>
                      <a:pt x="1504" y="3309"/>
                      <a:pt x="1504" y="3309"/>
                    </a:cubicBezTo>
                    <a:cubicBezTo>
                      <a:pt x="1519" y="3316"/>
                      <a:pt x="1532" y="3319"/>
                      <a:pt x="1543" y="3319"/>
                    </a:cubicBezTo>
                    <a:cubicBezTo>
                      <a:pt x="1569" y="3319"/>
                      <a:pt x="1587" y="3301"/>
                      <a:pt x="1605" y="3284"/>
                    </a:cubicBezTo>
                    <a:cubicBezTo>
                      <a:pt x="1630" y="3259"/>
                      <a:pt x="1655" y="3234"/>
                      <a:pt x="1655" y="3209"/>
                    </a:cubicBezTo>
                    <a:cubicBezTo>
                      <a:pt x="1680" y="3158"/>
                      <a:pt x="1705" y="3133"/>
                      <a:pt x="1705" y="3108"/>
                    </a:cubicBezTo>
                    <a:cubicBezTo>
                      <a:pt x="1730" y="3058"/>
                      <a:pt x="1755" y="3008"/>
                      <a:pt x="1780" y="2958"/>
                    </a:cubicBezTo>
                    <a:cubicBezTo>
                      <a:pt x="1805" y="3008"/>
                      <a:pt x="1805" y="3083"/>
                      <a:pt x="1830" y="3133"/>
                    </a:cubicBezTo>
                    <a:cubicBezTo>
                      <a:pt x="1830" y="3209"/>
                      <a:pt x="1855" y="3259"/>
                      <a:pt x="1855" y="3334"/>
                    </a:cubicBezTo>
                    <a:cubicBezTo>
                      <a:pt x="1880" y="3359"/>
                      <a:pt x="1880" y="3384"/>
                      <a:pt x="1880" y="3409"/>
                    </a:cubicBezTo>
                    <a:cubicBezTo>
                      <a:pt x="1880" y="3459"/>
                      <a:pt x="1905" y="3484"/>
                      <a:pt x="1905" y="3509"/>
                    </a:cubicBezTo>
                    <a:cubicBezTo>
                      <a:pt x="1905" y="3534"/>
                      <a:pt x="1930" y="3534"/>
                      <a:pt x="1956" y="3534"/>
                    </a:cubicBezTo>
                    <a:cubicBezTo>
                      <a:pt x="1981" y="3534"/>
                      <a:pt x="2006" y="3509"/>
                      <a:pt x="2006" y="3484"/>
                    </a:cubicBezTo>
                    <a:cubicBezTo>
                      <a:pt x="1981" y="3434"/>
                      <a:pt x="1981" y="3384"/>
                      <a:pt x="1981" y="3309"/>
                    </a:cubicBezTo>
                    <a:cubicBezTo>
                      <a:pt x="1956" y="3259"/>
                      <a:pt x="1956" y="3183"/>
                      <a:pt x="1930" y="3133"/>
                    </a:cubicBezTo>
                    <a:cubicBezTo>
                      <a:pt x="1930" y="3058"/>
                      <a:pt x="1905" y="2983"/>
                      <a:pt x="1880" y="2908"/>
                    </a:cubicBezTo>
                    <a:lnTo>
                      <a:pt x="1880" y="2908"/>
                    </a:lnTo>
                    <a:cubicBezTo>
                      <a:pt x="1930" y="2933"/>
                      <a:pt x="2006" y="2958"/>
                      <a:pt x="2056" y="3008"/>
                    </a:cubicBezTo>
                    <a:cubicBezTo>
                      <a:pt x="2131" y="3058"/>
                      <a:pt x="2206" y="3108"/>
                      <a:pt x="2306" y="3133"/>
                    </a:cubicBezTo>
                    <a:cubicBezTo>
                      <a:pt x="2319" y="3146"/>
                      <a:pt x="2331" y="3152"/>
                      <a:pt x="2344" y="3152"/>
                    </a:cubicBezTo>
                    <a:cubicBezTo>
                      <a:pt x="2357" y="3152"/>
                      <a:pt x="2369" y="3146"/>
                      <a:pt x="2382" y="3133"/>
                    </a:cubicBezTo>
                    <a:cubicBezTo>
                      <a:pt x="2382" y="3108"/>
                      <a:pt x="2382" y="3058"/>
                      <a:pt x="2357" y="3058"/>
                    </a:cubicBezTo>
                    <a:cubicBezTo>
                      <a:pt x="2281" y="3008"/>
                      <a:pt x="2181" y="2933"/>
                      <a:pt x="2081" y="2883"/>
                    </a:cubicBezTo>
                    <a:cubicBezTo>
                      <a:pt x="2006" y="2833"/>
                      <a:pt x="1930" y="2782"/>
                      <a:pt x="1855" y="2757"/>
                    </a:cubicBezTo>
                    <a:cubicBezTo>
                      <a:pt x="1855" y="2757"/>
                      <a:pt x="1855" y="2732"/>
                      <a:pt x="1855" y="2732"/>
                    </a:cubicBezTo>
                    <a:cubicBezTo>
                      <a:pt x="1830" y="2657"/>
                      <a:pt x="1805" y="2557"/>
                      <a:pt x="1780" y="2482"/>
                    </a:cubicBezTo>
                    <a:lnTo>
                      <a:pt x="1855" y="2482"/>
                    </a:lnTo>
                    <a:cubicBezTo>
                      <a:pt x="1905" y="2507"/>
                      <a:pt x="1956" y="2507"/>
                      <a:pt x="2006" y="2532"/>
                    </a:cubicBezTo>
                    <a:cubicBezTo>
                      <a:pt x="2031" y="2532"/>
                      <a:pt x="2081" y="2557"/>
                      <a:pt x="2106" y="2557"/>
                    </a:cubicBezTo>
                    <a:cubicBezTo>
                      <a:pt x="2131" y="2557"/>
                      <a:pt x="2131" y="2582"/>
                      <a:pt x="2156" y="2582"/>
                    </a:cubicBezTo>
                    <a:cubicBezTo>
                      <a:pt x="2181" y="2582"/>
                      <a:pt x="2206" y="2582"/>
                      <a:pt x="2231" y="2607"/>
                    </a:cubicBezTo>
                    <a:lnTo>
                      <a:pt x="2331" y="2607"/>
                    </a:lnTo>
                    <a:cubicBezTo>
                      <a:pt x="2357" y="2607"/>
                      <a:pt x="2357" y="2582"/>
                      <a:pt x="2357" y="2557"/>
                    </a:cubicBezTo>
                    <a:cubicBezTo>
                      <a:pt x="2357" y="2557"/>
                      <a:pt x="2357" y="2557"/>
                      <a:pt x="2357" y="2532"/>
                    </a:cubicBezTo>
                    <a:cubicBezTo>
                      <a:pt x="2331" y="2432"/>
                      <a:pt x="2306" y="2331"/>
                      <a:pt x="2281" y="2231"/>
                    </a:cubicBezTo>
                    <a:cubicBezTo>
                      <a:pt x="2281" y="2181"/>
                      <a:pt x="2281" y="2131"/>
                      <a:pt x="2256" y="2106"/>
                    </a:cubicBezTo>
                    <a:cubicBezTo>
                      <a:pt x="2256" y="2081"/>
                      <a:pt x="2256" y="2081"/>
                      <a:pt x="2256" y="2056"/>
                    </a:cubicBezTo>
                    <a:cubicBezTo>
                      <a:pt x="2331" y="2081"/>
                      <a:pt x="2432" y="2106"/>
                      <a:pt x="2507" y="2131"/>
                    </a:cubicBezTo>
                    <a:cubicBezTo>
                      <a:pt x="2557" y="2156"/>
                      <a:pt x="2582" y="2156"/>
                      <a:pt x="2607" y="2181"/>
                    </a:cubicBezTo>
                    <a:lnTo>
                      <a:pt x="2632" y="2181"/>
                    </a:lnTo>
                    <a:cubicBezTo>
                      <a:pt x="2657" y="2281"/>
                      <a:pt x="2707" y="2356"/>
                      <a:pt x="2758" y="2457"/>
                    </a:cubicBezTo>
                    <a:cubicBezTo>
                      <a:pt x="2783" y="2482"/>
                      <a:pt x="2808" y="2532"/>
                      <a:pt x="2833" y="2557"/>
                    </a:cubicBezTo>
                    <a:cubicBezTo>
                      <a:pt x="2858" y="2607"/>
                      <a:pt x="2883" y="2657"/>
                      <a:pt x="2908" y="2707"/>
                    </a:cubicBezTo>
                    <a:cubicBezTo>
                      <a:pt x="2925" y="2707"/>
                      <a:pt x="2941" y="2718"/>
                      <a:pt x="2951" y="2718"/>
                    </a:cubicBezTo>
                    <a:cubicBezTo>
                      <a:pt x="2955" y="2718"/>
                      <a:pt x="2958" y="2716"/>
                      <a:pt x="2958" y="2707"/>
                    </a:cubicBezTo>
                    <a:cubicBezTo>
                      <a:pt x="2983" y="2707"/>
                      <a:pt x="2983" y="2682"/>
                      <a:pt x="2983" y="2657"/>
                    </a:cubicBezTo>
                    <a:cubicBezTo>
                      <a:pt x="2933" y="2582"/>
                      <a:pt x="2883" y="2482"/>
                      <a:pt x="2833" y="2407"/>
                    </a:cubicBezTo>
                    <a:cubicBezTo>
                      <a:pt x="2808" y="2331"/>
                      <a:pt x="2758" y="2281"/>
                      <a:pt x="2732" y="2206"/>
                    </a:cubicBezTo>
                    <a:lnTo>
                      <a:pt x="2732" y="2206"/>
                    </a:lnTo>
                    <a:cubicBezTo>
                      <a:pt x="2783" y="2231"/>
                      <a:pt x="2833" y="2231"/>
                      <a:pt x="2883" y="2256"/>
                    </a:cubicBezTo>
                    <a:cubicBezTo>
                      <a:pt x="2933" y="2281"/>
                      <a:pt x="3008" y="2306"/>
                      <a:pt x="3058" y="2306"/>
                    </a:cubicBezTo>
                    <a:cubicBezTo>
                      <a:pt x="3108" y="2331"/>
                      <a:pt x="3159" y="2356"/>
                      <a:pt x="3209" y="2356"/>
                    </a:cubicBezTo>
                    <a:cubicBezTo>
                      <a:pt x="3234" y="2356"/>
                      <a:pt x="3284" y="2356"/>
                      <a:pt x="3284" y="2331"/>
                    </a:cubicBezTo>
                    <a:cubicBezTo>
                      <a:pt x="3309" y="2306"/>
                      <a:pt x="3309" y="2256"/>
                      <a:pt x="3284" y="2231"/>
                    </a:cubicBezTo>
                    <a:cubicBezTo>
                      <a:pt x="3209" y="2206"/>
                      <a:pt x="3159" y="2181"/>
                      <a:pt x="3083" y="2156"/>
                    </a:cubicBezTo>
                    <a:cubicBezTo>
                      <a:pt x="3033" y="2131"/>
                      <a:pt x="2958" y="2106"/>
                      <a:pt x="2908" y="2106"/>
                    </a:cubicBezTo>
                    <a:cubicBezTo>
                      <a:pt x="2883" y="2081"/>
                      <a:pt x="2883" y="2081"/>
                      <a:pt x="2858" y="2081"/>
                    </a:cubicBezTo>
                    <a:cubicBezTo>
                      <a:pt x="2908" y="2056"/>
                      <a:pt x="2958" y="2056"/>
                      <a:pt x="3008" y="2031"/>
                    </a:cubicBezTo>
                    <a:cubicBezTo>
                      <a:pt x="3108" y="1980"/>
                      <a:pt x="3234" y="1955"/>
                      <a:pt x="3359" y="1905"/>
                    </a:cubicBezTo>
                    <a:cubicBezTo>
                      <a:pt x="3384" y="1880"/>
                      <a:pt x="3384" y="1855"/>
                      <a:pt x="3384" y="1805"/>
                    </a:cubicBezTo>
                    <a:cubicBezTo>
                      <a:pt x="3384" y="1780"/>
                      <a:pt x="3359" y="1780"/>
                      <a:pt x="3359" y="1755"/>
                    </a:cubicBezTo>
                    <a:lnTo>
                      <a:pt x="3284" y="1755"/>
                    </a:lnTo>
                    <a:cubicBezTo>
                      <a:pt x="3184" y="1780"/>
                      <a:pt x="3083" y="1830"/>
                      <a:pt x="2958" y="1880"/>
                    </a:cubicBezTo>
                    <a:cubicBezTo>
                      <a:pt x="2858" y="1905"/>
                      <a:pt x="2758" y="1955"/>
                      <a:pt x="2632" y="1980"/>
                    </a:cubicBezTo>
                    <a:cubicBezTo>
                      <a:pt x="2632" y="1980"/>
                      <a:pt x="2607" y="2005"/>
                      <a:pt x="2607" y="2005"/>
                    </a:cubicBezTo>
                    <a:cubicBezTo>
                      <a:pt x="2582" y="1980"/>
                      <a:pt x="2557" y="1980"/>
                      <a:pt x="2532" y="1980"/>
                    </a:cubicBezTo>
                    <a:cubicBezTo>
                      <a:pt x="2457" y="1955"/>
                      <a:pt x="2382" y="1930"/>
                      <a:pt x="2306" y="1905"/>
                    </a:cubicBezTo>
                    <a:cubicBezTo>
                      <a:pt x="2331" y="1880"/>
                      <a:pt x="2357" y="1880"/>
                      <a:pt x="2382" y="1855"/>
                    </a:cubicBezTo>
                    <a:cubicBezTo>
                      <a:pt x="2432" y="1830"/>
                      <a:pt x="2457" y="1830"/>
                      <a:pt x="2507" y="1805"/>
                    </a:cubicBezTo>
                    <a:cubicBezTo>
                      <a:pt x="2557" y="1780"/>
                      <a:pt x="2607" y="1755"/>
                      <a:pt x="2632" y="1730"/>
                    </a:cubicBezTo>
                    <a:cubicBezTo>
                      <a:pt x="2682" y="1705"/>
                      <a:pt x="2707" y="1680"/>
                      <a:pt x="2758" y="1655"/>
                    </a:cubicBezTo>
                    <a:cubicBezTo>
                      <a:pt x="2758" y="1655"/>
                      <a:pt x="2783" y="1630"/>
                      <a:pt x="2783" y="1630"/>
                    </a:cubicBezTo>
                    <a:cubicBezTo>
                      <a:pt x="2808" y="1604"/>
                      <a:pt x="2833" y="1579"/>
                      <a:pt x="2808" y="1554"/>
                    </a:cubicBezTo>
                    <a:cubicBezTo>
                      <a:pt x="2783" y="1529"/>
                      <a:pt x="2758" y="1504"/>
                      <a:pt x="2732" y="1504"/>
                    </a:cubicBezTo>
                    <a:cubicBezTo>
                      <a:pt x="2707" y="1479"/>
                      <a:pt x="2657" y="1454"/>
                      <a:pt x="2607" y="1429"/>
                    </a:cubicBezTo>
                    <a:cubicBezTo>
                      <a:pt x="2557" y="1429"/>
                      <a:pt x="2507" y="1404"/>
                      <a:pt x="2457" y="1404"/>
                    </a:cubicBezTo>
                    <a:cubicBezTo>
                      <a:pt x="2435" y="1382"/>
                      <a:pt x="2395" y="1361"/>
                      <a:pt x="2353" y="1339"/>
                    </a:cubicBezTo>
                    <a:lnTo>
                      <a:pt x="2353" y="1339"/>
                    </a:lnTo>
                    <a:cubicBezTo>
                      <a:pt x="2355" y="1343"/>
                      <a:pt x="2357" y="1348"/>
                      <a:pt x="2357" y="1354"/>
                    </a:cubicBezTo>
                    <a:cubicBezTo>
                      <a:pt x="2306" y="1329"/>
                      <a:pt x="2256" y="1304"/>
                      <a:pt x="2231" y="1279"/>
                    </a:cubicBezTo>
                    <a:cubicBezTo>
                      <a:pt x="2206" y="1279"/>
                      <a:pt x="2181" y="1254"/>
                      <a:pt x="2131" y="1254"/>
                    </a:cubicBezTo>
                    <a:lnTo>
                      <a:pt x="2181" y="1229"/>
                    </a:lnTo>
                    <a:cubicBezTo>
                      <a:pt x="2206" y="1178"/>
                      <a:pt x="2256" y="1153"/>
                      <a:pt x="2306" y="1103"/>
                    </a:cubicBezTo>
                    <a:cubicBezTo>
                      <a:pt x="2331" y="1078"/>
                      <a:pt x="2382" y="1053"/>
                      <a:pt x="2407" y="1028"/>
                    </a:cubicBezTo>
                    <a:cubicBezTo>
                      <a:pt x="2407" y="1053"/>
                      <a:pt x="2432" y="1053"/>
                      <a:pt x="2432" y="1053"/>
                    </a:cubicBezTo>
                    <a:cubicBezTo>
                      <a:pt x="2507" y="1078"/>
                      <a:pt x="2582" y="1103"/>
                      <a:pt x="2682" y="1128"/>
                    </a:cubicBezTo>
                    <a:cubicBezTo>
                      <a:pt x="2758" y="1153"/>
                      <a:pt x="2858" y="1178"/>
                      <a:pt x="2933" y="1203"/>
                    </a:cubicBezTo>
                    <a:cubicBezTo>
                      <a:pt x="2983" y="1203"/>
                      <a:pt x="3008" y="1178"/>
                      <a:pt x="3033" y="1153"/>
                    </a:cubicBezTo>
                    <a:cubicBezTo>
                      <a:pt x="3033" y="1103"/>
                      <a:pt x="3008" y="1078"/>
                      <a:pt x="2983" y="1078"/>
                    </a:cubicBezTo>
                    <a:cubicBezTo>
                      <a:pt x="2908" y="1028"/>
                      <a:pt x="2808" y="1003"/>
                      <a:pt x="2707" y="978"/>
                    </a:cubicBezTo>
                    <a:cubicBezTo>
                      <a:pt x="2657" y="978"/>
                      <a:pt x="2582" y="953"/>
                      <a:pt x="2532" y="928"/>
                    </a:cubicBezTo>
                    <a:cubicBezTo>
                      <a:pt x="2557" y="903"/>
                      <a:pt x="2582" y="903"/>
                      <a:pt x="2582" y="878"/>
                    </a:cubicBezTo>
                    <a:cubicBezTo>
                      <a:pt x="2607" y="853"/>
                      <a:pt x="2632" y="853"/>
                      <a:pt x="2657" y="828"/>
                    </a:cubicBezTo>
                    <a:cubicBezTo>
                      <a:pt x="2682" y="802"/>
                      <a:pt x="2707" y="777"/>
                      <a:pt x="2732" y="777"/>
                    </a:cubicBezTo>
                    <a:cubicBezTo>
                      <a:pt x="2783" y="727"/>
                      <a:pt x="2808" y="702"/>
                      <a:pt x="2858" y="652"/>
                    </a:cubicBezTo>
                    <a:cubicBezTo>
                      <a:pt x="2883" y="652"/>
                      <a:pt x="2883" y="627"/>
                      <a:pt x="2858" y="602"/>
                    </a:cubicBezTo>
                    <a:lnTo>
                      <a:pt x="2808" y="602"/>
                    </a:lnTo>
                    <a:cubicBezTo>
                      <a:pt x="2758" y="627"/>
                      <a:pt x="2707" y="677"/>
                      <a:pt x="2682" y="702"/>
                    </a:cubicBezTo>
                    <a:cubicBezTo>
                      <a:pt x="2632" y="752"/>
                      <a:pt x="2582" y="777"/>
                      <a:pt x="2532" y="828"/>
                    </a:cubicBezTo>
                    <a:cubicBezTo>
                      <a:pt x="2532" y="828"/>
                      <a:pt x="2532" y="853"/>
                      <a:pt x="2507" y="853"/>
                    </a:cubicBezTo>
                    <a:cubicBezTo>
                      <a:pt x="2507" y="802"/>
                      <a:pt x="2507" y="777"/>
                      <a:pt x="2507" y="727"/>
                    </a:cubicBezTo>
                    <a:cubicBezTo>
                      <a:pt x="2507" y="627"/>
                      <a:pt x="2507" y="552"/>
                      <a:pt x="2507" y="452"/>
                    </a:cubicBezTo>
                    <a:cubicBezTo>
                      <a:pt x="2507" y="427"/>
                      <a:pt x="2482" y="376"/>
                      <a:pt x="2457" y="376"/>
                    </a:cubicBezTo>
                    <a:cubicBezTo>
                      <a:pt x="2407" y="376"/>
                      <a:pt x="2382" y="401"/>
                      <a:pt x="2382" y="452"/>
                    </a:cubicBezTo>
                    <a:cubicBezTo>
                      <a:pt x="2382" y="527"/>
                      <a:pt x="2382" y="627"/>
                      <a:pt x="2382" y="702"/>
                    </a:cubicBezTo>
                    <a:cubicBezTo>
                      <a:pt x="2382" y="802"/>
                      <a:pt x="2357" y="878"/>
                      <a:pt x="2357" y="953"/>
                    </a:cubicBezTo>
                    <a:cubicBezTo>
                      <a:pt x="2357" y="953"/>
                      <a:pt x="2357" y="978"/>
                      <a:pt x="2357" y="978"/>
                    </a:cubicBezTo>
                    <a:cubicBezTo>
                      <a:pt x="2331" y="1003"/>
                      <a:pt x="2306" y="1028"/>
                      <a:pt x="2256" y="1053"/>
                    </a:cubicBezTo>
                    <a:cubicBezTo>
                      <a:pt x="2206" y="1103"/>
                      <a:pt x="2181" y="1128"/>
                      <a:pt x="2131" y="1178"/>
                    </a:cubicBezTo>
                    <a:cubicBezTo>
                      <a:pt x="2131" y="1153"/>
                      <a:pt x="2131" y="1153"/>
                      <a:pt x="2131" y="1153"/>
                    </a:cubicBezTo>
                    <a:cubicBezTo>
                      <a:pt x="2106" y="1078"/>
                      <a:pt x="2106" y="1028"/>
                      <a:pt x="2106" y="978"/>
                    </a:cubicBezTo>
                    <a:cubicBezTo>
                      <a:pt x="2081" y="928"/>
                      <a:pt x="2081" y="878"/>
                      <a:pt x="2056" y="828"/>
                    </a:cubicBezTo>
                    <a:cubicBezTo>
                      <a:pt x="2056" y="802"/>
                      <a:pt x="2056" y="777"/>
                      <a:pt x="2056" y="777"/>
                    </a:cubicBezTo>
                    <a:cubicBezTo>
                      <a:pt x="2056" y="752"/>
                      <a:pt x="2031" y="727"/>
                      <a:pt x="2031" y="702"/>
                    </a:cubicBezTo>
                    <a:cubicBezTo>
                      <a:pt x="2031" y="677"/>
                      <a:pt x="2031" y="677"/>
                      <a:pt x="2031" y="677"/>
                    </a:cubicBezTo>
                    <a:cubicBezTo>
                      <a:pt x="2031" y="677"/>
                      <a:pt x="2006" y="652"/>
                      <a:pt x="1981" y="652"/>
                    </a:cubicBezTo>
                    <a:lnTo>
                      <a:pt x="1956" y="652"/>
                    </a:lnTo>
                    <a:cubicBezTo>
                      <a:pt x="1930" y="677"/>
                      <a:pt x="1905" y="702"/>
                      <a:pt x="1880" y="702"/>
                    </a:cubicBezTo>
                    <a:cubicBezTo>
                      <a:pt x="1855" y="727"/>
                      <a:pt x="1830" y="752"/>
                      <a:pt x="1805" y="777"/>
                    </a:cubicBezTo>
                    <a:cubicBezTo>
                      <a:pt x="1780" y="802"/>
                      <a:pt x="1755" y="828"/>
                      <a:pt x="1730" y="853"/>
                    </a:cubicBezTo>
                    <a:cubicBezTo>
                      <a:pt x="1705" y="878"/>
                      <a:pt x="1680" y="878"/>
                      <a:pt x="1655" y="903"/>
                    </a:cubicBezTo>
                    <a:cubicBezTo>
                      <a:pt x="1630" y="928"/>
                      <a:pt x="1605" y="953"/>
                      <a:pt x="1605" y="978"/>
                    </a:cubicBezTo>
                    <a:cubicBezTo>
                      <a:pt x="1580" y="978"/>
                      <a:pt x="1555" y="1003"/>
                      <a:pt x="1555" y="1028"/>
                    </a:cubicBezTo>
                    <a:cubicBezTo>
                      <a:pt x="1504" y="1053"/>
                      <a:pt x="1479" y="1078"/>
                      <a:pt x="1454" y="1103"/>
                    </a:cubicBezTo>
                    <a:cubicBezTo>
                      <a:pt x="1454" y="1078"/>
                      <a:pt x="1454" y="1053"/>
                      <a:pt x="1454" y="1028"/>
                    </a:cubicBezTo>
                    <a:cubicBezTo>
                      <a:pt x="1429" y="978"/>
                      <a:pt x="1429" y="903"/>
                      <a:pt x="1404" y="853"/>
                    </a:cubicBezTo>
                    <a:cubicBezTo>
                      <a:pt x="1404" y="828"/>
                      <a:pt x="1404" y="802"/>
                      <a:pt x="1404" y="777"/>
                    </a:cubicBezTo>
                    <a:cubicBezTo>
                      <a:pt x="1404" y="777"/>
                      <a:pt x="1404" y="752"/>
                      <a:pt x="1429" y="752"/>
                    </a:cubicBezTo>
                    <a:cubicBezTo>
                      <a:pt x="1454" y="702"/>
                      <a:pt x="1479" y="652"/>
                      <a:pt x="1504" y="602"/>
                    </a:cubicBezTo>
                    <a:cubicBezTo>
                      <a:pt x="1529" y="552"/>
                      <a:pt x="1555" y="477"/>
                      <a:pt x="1580" y="427"/>
                    </a:cubicBezTo>
                    <a:cubicBezTo>
                      <a:pt x="1605" y="376"/>
                      <a:pt x="1605" y="326"/>
                      <a:pt x="1630" y="276"/>
                    </a:cubicBezTo>
                    <a:cubicBezTo>
                      <a:pt x="1655" y="201"/>
                      <a:pt x="1680" y="151"/>
                      <a:pt x="1705" y="76"/>
                    </a:cubicBezTo>
                    <a:cubicBezTo>
                      <a:pt x="1705" y="51"/>
                      <a:pt x="1680" y="26"/>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5190000" y="1161050"/>
                <a:ext cx="9425" cy="5025"/>
              </a:xfrm>
              <a:custGeom>
                <a:avLst/>
                <a:gdLst/>
                <a:ahLst/>
                <a:cxnLst/>
                <a:rect l="l" t="t" r="r" b="b"/>
                <a:pathLst>
                  <a:path w="377" h="201" extrusionOk="0">
                    <a:moveTo>
                      <a:pt x="126" y="0"/>
                    </a:moveTo>
                    <a:cubicBezTo>
                      <a:pt x="101" y="26"/>
                      <a:pt x="51" y="51"/>
                      <a:pt x="26" y="76"/>
                    </a:cubicBezTo>
                    <a:cubicBezTo>
                      <a:pt x="1" y="76"/>
                      <a:pt x="1" y="126"/>
                      <a:pt x="1" y="151"/>
                    </a:cubicBezTo>
                    <a:cubicBezTo>
                      <a:pt x="26" y="176"/>
                      <a:pt x="26" y="176"/>
                      <a:pt x="51" y="201"/>
                    </a:cubicBezTo>
                    <a:cubicBezTo>
                      <a:pt x="51" y="201"/>
                      <a:pt x="76" y="201"/>
                      <a:pt x="101" y="176"/>
                    </a:cubicBezTo>
                    <a:cubicBezTo>
                      <a:pt x="176" y="126"/>
                      <a:pt x="251" y="76"/>
                      <a:pt x="327" y="26"/>
                    </a:cubicBezTo>
                    <a:cubicBezTo>
                      <a:pt x="352" y="0"/>
                      <a:pt x="352" y="0"/>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5190000" y="1161050"/>
                <a:ext cx="80850" cy="50150"/>
              </a:xfrm>
              <a:custGeom>
                <a:avLst/>
                <a:gdLst/>
                <a:ahLst/>
                <a:cxnLst/>
                <a:rect l="l" t="t" r="r" b="b"/>
                <a:pathLst>
                  <a:path w="3234" h="2006" extrusionOk="0">
                    <a:moveTo>
                      <a:pt x="878" y="101"/>
                    </a:moveTo>
                    <a:cubicBezTo>
                      <a:pt x="953" y="126"/>
                      <a:pt x="1003" y="151"/>
                      <a:pt x="1053" y="176"/>
                    </a:cubicBezTo>
                    <a:cubicBezTo>
                      <a:pt x="1104" y="176"/>
                      <a:pt x="1179" y="201"/>
                      <a:pt x="1229" y="226"/>
                    </a:cubicBezTo>
                    <a:cubicBezTo>
                      <a:pt x="1229" y="226"/>
                      <a:pt x="1229" y="226"/>
                      <a:pt x="1229" y="251"/>
                    </a:cubicBezTo>
                    <a:cubicBezTo>
                      <a:pt x="1179" y="276"/>
                      <a:pt x="1129" y="326"/>
                      <a:pt x="1079" y="351"/>
                    </a:cubicBezTo>
                    <a:cubicBezTo>
                      <a:pt x="1053" y="401"/>
                      <a:pt x="1003" y="452"/>
                      <a:pt x="953" y="477"/>
                    </a:cubicBezTo>
                    <a:cubicBezTo>
                      <a:pt x="928" y="502"/>
                      <a:pt x="928" y="502"/>
                      <a:pt x="903" y="527"/>
                    </a:cubicBezTo>
                    <a:cubicBezTo>
                      <a:pt x="878" y="527"/>
                      <a:pt x="853" y="502"/>
                      <a:pt x="828" y="502"/>
                    </a:cubicBezTo>
                    <a:cubicBezTo>
                      <a:pt x="778" y="477"/>
                      <a:pt x="728" y="477"/>
                      <a:pt x="678" y="452"/>
                    </a:cubicBezTo>
                    <a:cubicBezTo>
                      <a:pt x="602" y="427"/>
                      <a:pt x="552" y="427"/>
                      <a:pt x="502" y="401"/>
                    </a:cubicBezTo>
                    <a:lnTo>
                      <a:pt x="477" y="401"/>
                    </a:lnTo>
                    <a:cubicBezTo>
                      <a:pt x="477" y="376"/>
                      <a:pt x="502" y="376"/>
                      <a:pt x="527" y="351"/>
                    </a:cubicBezTo>
                    <a:cubicBezTo>
                      <a:pt x="527" y="326"/>
                      <a:pt x="552" y="326"/>
                      <a:pt x="577" y="301"/>
                    </a:cubicBezTo>
                    <a:cubicBezTo>
                      <a:pt x="602" y="301"/>
                      <a:pt x="627" y="276"/>
                      <a:pt x="652" y="251"/>
                    </a:cubicBezTo>
                    <a:cubicBezTo>
                      <a:pt x="678" y="226"/>
                      <a:pt x="728" y="201"/>
                      <a:pt x="778" y="176"/>
                    </a:cubicBezTo>
                    <a:cubicBezTo>
                      <a:pt x="803" y="151"/>
                      <a:pt x="803" y="151"/>
                      <a:pt x="828" y="126"/>
                    </a:cubicBezTo>
                    <a:cubicBezTo>
                      <a:pt x="853" y="126"/>
                      <a:pt x="878" y="101"/>
                      <a:pt x="878" y="101"/>
                    </a:cubicBezTo>
                    <a:close/>
                    <a:moveTo>
                      <a:pt x="1480" y="301"/>
                    </a:moveTo>
                    <a:lnTo>
                      <a:pt x="1480" y="301"/>
                    </a:lnTo>
                    <a:cubicBezTo>
                      <a:pt x="1655" y="376"/>
                      <a:pt x="1805" y="427"/>
                      <a:pt x="1981" y="477"/>
                    </a:cubicBezTo>
                    <a:lnTo>
                      <a:pt x="2006" y="477"/>
                    </a:lnTo>
                    <a:cubicBezTo>
                      <a:pt x="2006" y="502"/>
                      <a:pt x="2006" y="527"/>
                      <a:pt x="2006" y="552"/>
                    </a:cubicBezTo>
                    <a:cubicBezTo>
                      <a:pt x="2006" y="602"/>
                      <a:pt x="2031" y="627"/>
                      <a:pt x="2031" y="677"/>
                    </a:cubicBezTo>
                    <a:cubicBezTo>
                      <a:pt x="2056" y="752"/>
                      <a:pt x="2056" y="803"/>
                      <a:pt x="2081" y="878"/>
                    </a:cubicBezTo>
                    <a:cubicBezTo>
                      <a:pt x="2081" y="903"/>
                      <a:pt x="2106" y="928"/>
                      <a:pt x="2106" y="953"/>
                    </a:cubicBezTo>
                    <a:lnTo>
                      <a:pt x="1981" y="953"/>
                    </a:lnTo>
                    <a:cubicBezTo>
                      <a:pt x="1931" y="928"/>
                      <a:pt x="1906" y="928"/>
                      <a:pt x="1881" y="928"/>
                    </a:cubicBezTo>
                    <a:cubicBezTo>
                      <a:pt x="1855" y="928"/>
                      <a:pt x="1830" y="928"/>
                      <a:pt x="1805" y="903"/>
                    </a:cubicBezTo>
                    <a:lnTo>
                      <a:pt x="1755" y="903"/>
                    </a:lnTo>
                    <a:cubicBezTo>
                      <a:pt x="1730" y="878"/>
                      <a:pt x="1705" y="878"/>
                      <a:pt x="1680" y="878"/>
                    </a:cubicBezTo>
                    <a:cubicBezTo>
                      <a:pt x="1655" y="878"/>
                      <a:pt x="1655" y="878"/>
                      <a:pt x="1630" y="853"/>
                    </a:cubicBezTo>
                    <a:lnTo>
                      <a:pt x="1605" y="853"/>
                    </a:lnTo>
                    <a:cubicBezTo>
                      <a:pt x="1605" y="828"/>
                      <a:pt x="1605" y="828"/>
                      <a:pt x="1580" y="803"/>
                    </a:cubicBezTo>
                    <a:cubicBezTo>
                      <a:pt x="1555" y="677"/>
                      <a:pt x="1530" y="552"/>
                      <a:pt x="1505" y="452"/>
                    </a:cubicBezTo>
                    <a:cubicBezTo>
                      <a:pt x="1505" y="401"/>
                      <a:pt x="1480" y="351"/>
                      <a:pt x="1480" y="301"/>
                    </a:cubicBezTo>
                    <a:close/>
                    <a:moveTo>
                      <a:pt x="1379" y="276"/>
                    </a:moveTo>
                    <a:cubicBezTo>
                      <a:pt x="1379" y="326"/>
                      <a:pt x="1404" y="376"/>
                      <a:pt x="1404" y="427"/>
                    </a:cubicBezTo>
                    <a:cubicBezTo>
                      <a:pt x="1429" y="552"/>
                      <a:pt x="1454" y="677"/>
                      <a:pt x="1480" y="803"/>
                    </a:cubicBezTo>
                    <a:cubicBezTo>
                      <a:pt x="1480" y="828"/>
                      <a:pt x="1454" y="828"/>
                      <a:pt x="1454" y="853"/>
                    </a:cubicBezTo>
                    <a:cubicBezTo>
                      <a:pt x="1429" y="853"/>
                      <a:pt x="1429" y="878"/>
                      <a:pt x="1404" y="903"/>
                    </a:cubicBezTo>
                    <a:cubicBezTo>
                      <a:pt x="1404" y="903"/>
                      <a:pt x="1379" y="903"/>
                      <a:pt x="1379" y="928"/>
                    </a:cubicBezTo>
                    <a:cubicBezTo>
                      <a:pt x="1379" y="928"/>
                      <a:pt x="1354" y="928"/>
                      <a:pt x="1354" y="953"/>
                    </a:cubicBezTo>
                    <a:cubicBezTo>
                      <a:pt x="1329" y="953"/>
                      <a:pt x="1304" y="978"/>
                      <a:pt x="1304" y="978"/>
                    </a:cubicBezTo>
                    <a:cubicBezTo>
                      <a:pt x="1279" y="1003"/>
                      <a:pt x="1254" y="1003"/>
                      <a:pt x="1229" y="1028"/>
                    </a:cubicBezTo>
                    <a:cubicBezTo>
                      <a:pt x="1229" y="1028"/>
                      <a:pt x="1204" y="1053"/>
                      <a:pt x="1179" y="1078"/>
                    </a:cubicBezTo>
                    <a:cubicBezTo>
                      <a:pt x="1179" y="1078"/>
                      <a:pt x="1154" y="1078"/>
                      <a:pt x="1154" y="1103"/>
                    </a:cubicBezTo>
                    <a:cubicBezTo>
                      <a:pt x="1154" y="1078"/>
                      <a:pt x="1129" y="1078"/>
                      <a:pt x="1129" y="1053"/>
                    </a:cubicBezTo>
                    <a:cubicBezTo>
                      <a:pt x="1129" y="1028"/>
                      <a:pt x="1129" y="1028"/>
                      <a:pt x="1129" y="1003"/>
                    </a:cubicBezTo>
                    <a:cubicBezTo>
                      <a:pt x="1104" y="978"/>
                      <a:pt x="1104" y="953"/>
                      <a:pt x="1104" y="928"/>
                    </a:cubicBezTo>
                    <a:cubicBezTo>
                      <a:pt x="1079" y="903"/>
                      <a:pt x="1079" y="878"/>
                      <a:pt x="1079" y="853"/>
                    </a:cubicBezTo>
                    <a:cubicBezTo>
                      <a:pt x="1053" y="828"/>
                      <a:pt x="1053" y="803"/>
                      <a:pt x="1053" y="777"/>
                    </a:cubicBezTo>
                    <a:cubicBezTo>
                      <a:pt x="1028" y="752"/>
                      <a:pt x="1028" y="727"/>
                      <a:pt x="1028" y="702"/>
                    </a:cubicBezTo>
                    <a:cubicBezTo>
                      <a:pt x="1003" y="652"/>
                      <a:pt x="1003" y="602"/>
                      <a:pt x="978" y="577"/>
                    </a:cubicBezTo>
                    <a:cubicBezTo>
                      <a:pt x="978" y="552"/>
                      <a:pt x="1003" y="552"/>
                      <a:pt x="1003" y="552"/>
                    </a:cubicBezTo>
                    <a:cubicBezTo>
                      <a:pt x="1053" y="502"/>
                      <a:pt x="1104" y="477"/>
                      <a:pt x="1154" y="427"/>
                    </a:cubicBezTo>
                    <a:cubicBezTo>
                      <a:pt x="1204" y="401"/>
                      <a:pt x="1254" y="351"/>
                      <a:pt x="1304" y="301"/>
                    </a:cubicBezTo>
                    <a:cubicBezTo>
                      <a:pt x="1304" y="301"/>
                      <a:pt x="1329" y="276"/>
                      <a:pt x="1354" y="276"/>
                    </a:cubicBezTo>
                    <a:close/>
                    <a:moveTo>
                      <a:pt x="577" y="0"/>
                    </a:moveTo>
                    <a:cubicBezTo>
                      <a:pt x="627" y="0"/>
                      <a:pt x="652" y="26"/>
                      <a:pt x="703" y="26"/>
                    </a:cubicBezTo>
                    <a:cubicBezTo>
                      <a:pt x="728" y="26"/>
                      <a:pt x="753" y="51"/>
                      <a:pt x="778" y="51"/>
                    </a:cubicBezTo>
                    <a:cubicBezTo>
                      <a:pt x="753" y="76"/>
                      <a:pt x="728" y="101"/>
                      <a:pt x="703" y="101"/>
                    </a:cubicBezTo>
                    <a:cubicBezTo>
                      <a:pt x="678" y="126"/>
                      <a:pt x="652" y="151"/>
                      <a:pt x="627" y="176"/>
                    </a:cubicBezTo>
                    <a:cubicBezTo>
                      <a:pt x="627" y="201"/>
                      <a:pt x="602" y="201"/>
                      <a:pt x="577" y="226"/>
                    </a:cubicBezTo>
                    <a:cubicBezTo>
                      <a:pt x="502" y="276"/>
                      <a:pt x="452" y="326"/>
                      <a:pt x="402" y="376"/>
                    </a:cubicBezTo>
                    <a:cubicBezTo>
                      <a:pt x="377" y="376"/>
                      <a:pt x="352" y="376"/>
                      <a:pt x="352" y="401"/>
                    </a:cubicBezTo>
                    <a:cubicBezTo>
                      <a:pt x="352" y="427"/>
                      <a:pt x="352" y="452"/>
                      <a:pt x="377" y="452"/>
                    </a:cubicBezTo>
                    <a:cubicBezTo>
                      <a:pt x="402" y="452"/>
                      <a:pt x="402" y="452"/>
                      <a:pt x="427" y="477"/>
                    </a:cubicBezTo>
                    <a:lnTo>
                      <a:pt x="477" y="477"/>
                    </a:lnTo>
                    <a:cubicBezTo>
                      <a:pt x="552" y="502"/>
                      <a:pt x="602" y="502"/>
                      <a:pt x="652" y="527"/>
                    </a:cubicBezTo>
                    <a:cubicBezTo>
                      <a:pt x="703" y="527"/>
                      <a:pt x="778" y="552"/>
                      <a:pt x="828" y="577"/>
                    </a:cubicBezTo>
                    <a:lnTo>
                      <a:pt x="853" y="577"/>
                    </a:lnTo>
                    <a:cubicBezTo>
                      <a:pt x="828" y="577"/>
                      <a:pt x="828" y="602"/>
                      <a:pt x="803" y="602"/>
                    </a:cubicBezTo>
                    <a:cubicBezTo>
                      <a:pt x="778" y="652"/>
                      <a:pt x="728" y="702"/>
                      <a:pt x="678" y="727"/>
                    </a:cubicBezTo>
                    <a:lnTo>
                      <a:pt x="602" y="803"/>
                    </a:lnTo>
                    <a:lnTo>
                      <a:pt x="577" y="803"/>
                    </a:lnTo>
                    <a:cubicBezTo>
                      <a:pt x="527" y="777"/>
                      <a:pt x="452" y="752"/>
                      <a:pt x="402" y="752"/>
                    </a:cubicBezTo>
                    <a:cubicBezTo>
                      <a:pt x="327" y="727"/>
                      <a:pt x="251" y="727"/>
                      <a:pt x="176" y="727"/>
                    </a:cubicBezTo>
                    <a:cubicBezTo>
                      <a:pt x="151" y="727"/>
                      <a:pt x="126" y="702"/>
                      <a:pt x="101" y="702"/>
                    </a:cubicBezTo>
                    <a:lnTo>
                      <a:pt x="51" y="702"/>
                    </a:lnTo>
                    <a:cubicBezTo>
                      <a:pt x="26" y="727"/>
                      <a:pt x="26" y="727"/>
                      <a:pt x="26" y="752"/>
                    </a:cubicBezTo>
                    <a:cubicBezTo>
                      <a:pt x="1" y="777"/>
                      <a:pt x="26" y="828"/>
                      <a:pt x="76" y="853"/>
                    </a:cubicBezTo>
                    <a:cubicBezTo>
                      <a:pt x="126" y="853"/>
                      <a:pt x="176" y="878"/>
                      <a:pt x="226" y="878"/>
                    </a:cubicBezTo>
                    <a:cubicBezTo>
                      <a:pt x="251" y="903"/>
                      <a:pt x="302" y="903"/>
                      <a:pt x="352" y="903"/>
                    </a:cubicBezTo>
                    <a:cubicBezTo>
                      <a:pt x="377" y="903"/>
                      <a:pt x="427" y="928"/>
                      <a:pt x="477" y="928"/>
                    </a:cubicBezTo>
                    <a:cubicBezTo>
                      <a:pt x="452" y="953"/>
                      <a:pt x="427" y="978"/>
                      <a:pt x="402" y="1003"/>
                    </a:cubicBezTo>
                    <a:cubicBezTo>
                      <a:pt x="352" y="1053"/>
                      <a:pt x="302" y="1078"/>
                      <a:pt x="276" y="1128"/>
                    </a:cubicBezTo>
                    <a:cubicBezTo>
                      <a:pt x="226" y="1153"/>
                      <a:pt x="176" y="1204"/>
                      <a:pt x="151" y="1229"/>
                    </a:cubicBezTo>
                    <a:cubicBezTo>
                      <a:pt x="126" y="1254"/>
                      <a:pt x="126" y="1254"/>
                      <a:pt x="151" y="1279"/>
                    </a:cubicBezTo>
                    <a:lnTo>
                      <a:pt x="176" y="1279"/>
                    </a:lnTo>
                    <a:cubicBezTo>
                      <a:pt x="226" y="1229"/>
                      <a:pt x="276" y="1204"/>
                      <a:pt x="302" y="1153"/>
                    </a:cubicBezTo>
                    <a:cubicBezTo>
                      <a:pt x="352" y="1128"/>
                      <a:pt x="402" y="1078"/>
                      <a:pt x="452" y="1053"/>
                    </a:cubicBezTo>
                    <a:cubicBezTo>
                      <a:pt x="477" y="1028"/>
                      <a:pt x="502" y="1003"/>
                      <a:pt x="527" y="978"/>
                    </a:cubicBezTo>
                    <a:cubicBezTo>
                      <a:pt x="527" y="1028"/>
                      <a:pt x="527" y="1078"/>
                      <a:pt x="527" y="1128"/>
                    </a:cubicBezTo>
                    <a:cubicBezTo>
                      <a:pt x="527" y="1229"/>
                      <a:pt x="527" y="1329"/>
                      <a:pt x="527" y="1404"/>
                    </a:cubicBezTo>
                    <a:cubicBezTo>
                      <a:pt x="527" y="1429"/>
                      <a:pt x="552" y="1454"/>
                      <a:pt x="552" y="1454"/>
                    </a:cubicBezTo>
                    <a:cubicBezTo>
                      <a:pt x="577" y="1454"/>
                      <a:pt x="602" y="1429"/>
                      <a:pt x="602" y="1429"/>
                    </a:cubicBezTo>
                    <a:cubicBezTo>
                      <a:pt x="627" y="1254"/>
                      <a:pt x="627" y="1078"/>
                      <a:pt x="627" y="928"/>
                    </a:cubicBezTo>
                    <a:cubicBezTo>
                      <a:pt x="627" y="903"/>
                      <a:pt x="627" y="903"/>
                      <a:pt x="652" y="903"/>
                    </a:cubicBezTo>
                    <a:cubicBezTo>
                      <a:pt x="652" y="878"/>
                      <a:pt x="652" y="878"/>
                      <a:pt x="652" y="878"/>
                    </a:cubicBezTo>
                    <a:cubicBezTo>
                      <a:pt x="678" y="853"/>
                      <a:pt x="703" y="828"/>
                      <a:pt x="728" y="803"/>
                    </a:cubicBezTo>
                    <a:cubicBezTo>
                      <a:pt x="778" y="752"/>
                      <a:pt x="828" y="702"/>
                      <a:pt x="878" y="677"/>
                    </a:cubicBezTo>
                    <a:cubicBezTo>
                      <a:pt x="878" y="677"/>
                      <a:pt x="878" y="652"/>
                      <a:pt x="878" y="652"/>
                    </a:cubicBezTo>
                    <a:cubicBezTo>
                      <a:pt x="878" y="677"/>
                      <a:pt x="903" y="702"/>
                      <a:pt x="903" y="727"/>
                    </a:cubicBezTo>
                    <a:cubicBezTo>
                      <a:pt x="903" y="752"/>
                      <a:pt x="928" y="777"/>
                      <a:pt x="928" y="803"/>
                    </a:cubicBezTo>
                    <a:cubicBezTo>
                      <a:pt x="953" y="828"/>
                      <a:pt x="953" y="853"/>
                      <a:pt x="978" y="878"/>
                    </a:cubicBezTo>
                    <a:cubicBezTo>
                      <a:pt x="978" y="903"/>
                      <a:pt x="978" y="928"/>
                      <a:pt x="1003" y="953"/>
                    </a:cubicBezTo>
                    <a:cubicBezTo>
                      <a:pt x="1003" y="978"/>
                      <a:pt x="1028" y="1003"/>
                      <a:pt x="1028" y="1028"/>
                    </a:cubicBezTo>
                    <a:cubicBezTo>
                      <a:pt x="1028" y="1053"/>
                      <a:pt x="1053" y="1078"/>
                      <a:pt x="1053" y="1103"/>
                    </a:cubicBezTo>
                    <a:cubicBezTo>
                      <a:pt x="1053" y="1103"/>
                      <a:pt x="1079" y="1128"/>
                      <a:pt x="1079" y="1153"/>
                    </a:cubicBezTo>
                    <a:lnTo>
                      <a:pt x="1104" y="1153"/>
                    </a:lnTo>
                    <a:cubicBezTo>
                      <a:pt x="1079" y="1153"/>
                      <a:pt x="1079" y="1178"/>
                      <a:pt x="1104" y="1178"/>
                    </a:cubicBezTo>
                    <a:cubicBezTo>
                      <a:pt x="1104" y="1191"/>
                      <a:pt x="1110" y="1197"/>
                      <a:pt x="1119" y="1197"/>
                    </a:cubicBezTo>
                    <a:cubicBezTo>
                      <a:pt x="1129" y="1197"/>
                      <a:pt x="1141" y="1191"/>
                      <a:pt x="1154" y="1178"/>
                    </a:cubicBezTo>
                    <a:cubicBezTo>
                      <a:pt x="1154" y="1178"/>
                      <a:pt x="1179" y="1153"/>
                      <a:pt x="1179" y="1153"/>
                    </a:cubicBezTo>
                    <a:cubicBezTo>
                      <a:pt x="1204" y="1153"/>
                      <a:pt x="1204" y="1128"/>
                      <a:pt x="1229" y="1128"/>
                    </a:cubicBezTo>
                    <a:cubicBezTo>
                      <a:pt x="1254" y="1103"/>
                      <a:pt x="1254" y="1078"/>
                      <a:pt x="1279" y="1078"/>
                    </a:cubicBezTo>
                    <a:cubicBezTo>
                      <a:pt x="1304" y="1053"/>
                      <a:pt x="1329" y="1053"/>
                      <a:pt x="1354" y="1028"/>
                    </a:cubicBezTo>
                    <a:cubicBezTo>
                      <a:pt x="1354" y="1028"/>
                      <a:pt x="1379" y="1003"/>
                      <a:pt x="1404" y="1003"/>
                    </a:cubicBezTo>
                    <a:cubicBezTo>
                      <a:pt x="1404" y="978"/>
                      <a:pt x="1429" y="953"/>
                      <a:pt x="1454" y="953"/>
                    </a:cubicBezTo>
                    <a:cubicBezTo>
                      <a:pt x="1454" y="928"/>
                      <a:pt x="1480" y="928"/>
                      <a:pt x="1505" y="903"/>
                    </a:cubicBezTo>
                    <a:cubicBezTo>
                      <a:pt x="1505" y="928"/>
                      <a:pt x="1505" y="978"/>
                      <a:pt x="1530" y="1003"/>
                    </a:cubicBezTo>
                    <a:cubicBezTo>
                      <a:pt x="1530" y="1078"/>
                      <a:pt x="1555" y="1128"/>
                      <a:pt x="1580" y="1204"/>
                    </a:cubicBezTo>
                    <a:cubicBezTo>
                      <a:pt x="1580" y="1204"/>
                      <a:pt x="1580" y="1229"/>
                      <a:pt x="1580" y="1229"/>
                    </a:cubicBezTo>
                    <a:lnTo>
                      <a:pt x="1555" y="1229"/>
                    </a:lnTo>
                    <a:cubicBezTo>
                      <a:pt x="1555" y="1254"/>
                      <a:pt x="1530" y="1304"/>
                      <a:pt x="1505" y="1329"/>
                    </a:cubicBezTo>
                    <a:cubicBezTo>
                      <a:pt x="1505" y="1354"/>
                      <a:pt x="1480" y="1404"/>
                      <a:pt x="1454" y="1454"/>
                    </a:cubicBezTo>
                    <a:cubicBezTo>
                      <a:pt x="1429" y="1479"/>
                      <a:pt x="1429" y="1504"/>
                      <a:pt x="1404" y="1554"/>
                    </a:cubicBezTo>
                    <a:cubicBezTo>
                      <a:pt x="1379" y="1605"/>
                      <a:pt x="1354" y="1630"/>
                      <a:pt x="1329" y="1680"/>
                    </a:cubicBezTo>
                    <a:cubicBezTo>
                      <a:pt x="1329" y="1705"/>
                      <a:pt x="1329" y="1705"/>
                      <a:pt x="1329" y="1730"/>
                    </a:cubicBezTo>
                    <a:cubicBezTo>
                      <a:pt x="1329" y="1730"/>
                      <a:pt x="1329" y="1755"/>
                      <a:pt x="1354" y="1755"/>
                    </a:cubicBezTo>
                    <a:cubicBezTo>
                      <a:pt x="1367" y="1767"/>
                      <a:pt x="1379" y="1774"/>
                      <a:pt x="1392" y="1774"/>
                    </a:cubicBezTo>
                    <a:cubicBezTo>
                      <a:pt x="1404" y="1774"/>
                      <a:pt x="1417" y="1767"/>
                      <a:pt x="1429" y="1755"/>
                    </a:cubicBezTo>
                    <a:cubicBezTo>
                      <a:pt x="1454" y="1705"/>
                      <a:pt x="1480" y="1680"/>
                      <a:pt x="1505" y="1655"/>
                    </a:cubicBezTo>
                    <a:cubicBezTo>
                      <a:pt x="1505" y="1630"/>
                      <a:pt x="1530" y="1605"/>
                      <a:pt x="1555" y="1579"/>
                    </a:cubicBezTo>
                    <a:cubicBezTo>
                      <a:pt x="1580" y="1504"/>
                      <a:pt x="1605" y="1454"/>
                      <a:pt x="1630" y="1404"/>
                    </a:cubicBezTo>
                    <a:cubicBezTo>
                      <a:pt x="1630" y="1479"/>
                      <a:pt x="1655" y="1529"/>
                      <a:pt x="1655" y="1579"/>
                    </a:cubicBezTo>
                    <a:cubicBezTo>
                      <a:pt x="1680" y="1655"/>
                      <a:pt x="1680" y="1730"/>
                      <a:pt x="1705" y="1780"/>
                    </a:cubicBezTo>
                    <a:cubicBezTo>
                      <a:pt x="1705" y="1805"/>
                      <a:pt x="1705" y="1855"/>
                      <a:pt x="1730" y="1880"/>
                    </a:cubicBezTo>
                    <a:cubicBezTo>
                      <a:pt x="1730" y="1905"/>
                      <a:pt x="1730" y="1930"/>
                      <a:pt x="1730" y="1955"/>
                    </a:cubicBezTo>
                    <a:cubicBezTo>
                      <a:pt x="1730" y="1980"/>
                      <a:pt x="1755" y="2006"/>
                      <a:pt x="1780" y="2006"/>
                    </a:cubicBezTo>
                    <a:cubicBezTo>
                      <a:pt x="1805" y="2006"/>
                      <a:pt x="1830" y="1980"/>
                      <a:pt x="1830" y="1955"/>
                    </a:cubicBezTo>
                    <a:cubicBezTo>
                      <a:pt x="1830" y="1880"/>
                      <a:pt x="1830" y="1830"/>
                      <a:pt x="1805" y="1780"/>
                    </a:cubicBezTo>
                    <a:cubicBezTo>
                      <a:pt x="1805" y="1705"/>
                      <a:pt x="1780" y="1655"/>
                      <a:pt x="1780" y="1579"/>
                    </a:cubicBezTo>
                    <a:cubicBezTo>
                      <a:pt x="1755" y="1504"/>
                      <a:pt x="1730" y="1429"/>
                      <a:pt x="1730" y="1354"/>
                    </a:cubicBezTo>
                    <a:lnTo>
                      <a:pt x="1730" y="1354"/>
                    </a:lnTo>
                    <a:cubicBezTo>
                      <a:pt x="1780" y="1379"/>
                      <a:pt x="1830" y="1429"/>
                      <a:pt x="1881" y="1454"/>
                    </a:cubicBezTo>
                    <a:cubicBezTo>
                      <a:pt x="1956" y="1504"/>
                      <a:pt x="2056" y="1554"/>
                      <a:pt x="2131" y="1605"/>
                    </a:cubicBezTo>
                    <a:cubicBezTo>
                      <a:pt x="2156" y="1605"/>
                      <a:pt x="2206" y="1605"/>
                      <a:pt x="2206" y="1579"/>
                    </a:cubicBezTo>
                    <a:cubicBezTo>
                      <a:pt x="2231" y="1554"/>
                      <a:pt x="2231" y="1529"/>
                      <a:pt x="2206" y="1504"/>
                    </a:cubicBezTo>
                    <a:cubicBezTo>
                      <a:pt x="2106" y="1454"/>
                      <a:pt x="2006" y="1404"/>
                      <a:pt x="1931" y="1329"/>
                    </a:cubicBezTo>
                    <a:cubicBezTo>
                      <a:pt x="1855" y="1279"/>
                      <a:pt x="1780" y="1229"/>
                      <a:pt x="1680" y="1204"/>
                    </a:cubicBezTo>
                    <a:cubicBezTo>
                      <a:pt x="1655" y="1103"/>
                      <a:pt x="1630" y="1003"/>
                      <a:pt x="1630" y="928"/>
                    </a:cubicBezTo>
                    <a:cubicBezTo>
                      <a:pt x="1655" y="928"/>
                      <a:pt x="1680" y="953"/>
                      <a:pt x="1705" y="953"/>
                    </a:cubicBezTo>
                    <a:cubicBezTo>
                      <a:pt x="1755" y="953"/>
                      <a:pt x="1805" y="978"/>
                      <a:pt x="1855" y="978"/>
                    </a:cubicBezTo>
                    <a:cubicBezTo>
                      <a:pt x="1881" y="1003"/>
                      <a:pt x="1906" y="1003"/>
                      <a:pt x="1931" y="1003"/>
                    </a:cubicBezTo>
                    <a:lnTo>
                      <a:pt x="2006" y="1028"/>
                    </a:lnTo>
                    <a:cubicBezTo>
                      <a:pt x="2031" y="1053"/>
                      <a:pt x="2056" y="1053"/>
                      <a:pt x="2081" y="1053"/>
                    </a:cubicBezTo>
                    <a:lnTo>
                      <a:pt x="2156" y="1053"/>
                    </a:lnTo>
                    <a:cubicBezTo>
                      <a:pt x="2164" y="1060"/>
                      <a:pt x="2171" y="1064"/>
                      <a:pt x="2178" y="1064"/>
                    </a:cubicBezTo>
                    <a:cubicBezTo>
                      <a:pt x="2194" y="1064"/>
                      <a:pt x="2206" y="1046"/>
                      <a:pt x="2206" y="1028"/>
                    </a:cubicBezTo>
                    <a:cubicBezTo>
                      <a:pt x="2206" y="1003"/>
                      <a:pt x="2206" y="1003"/>
                      <a:pt x="2206" y="1003"/>
                    </a:cubicBezTo>
                    <a:cubicBezTo>
                      <a:pt x="2181" y="878"/>
                      <a:pt x="2156" y="777"/>
                      <a:pt x="2131" y="677"/>
                    </a:cubicBezTo>
                    <a:cubicBezTo>
                      <a:pt x="2106" y="627"/>
                      <a:pt x="2106" y="602"/>
                      <a:pt x="2106" y="552"/>
                    </a:cubicBezTo>
                    <a:cubicBezTo>
                      <a:pt x="2106" y="552"/>
                      <a:pt x="2081" y="527"/>
                      <a:pt x="2081" y="527"/>
                    </a:cubicBezTo>
                    <a:lnTo>
                      <a:pt x="2081" y="527"/>
                    </a:lnTo>
                    <a:cubicBezTo>
                      <a:pt x="2181" y="552"/>
                      <a:pt x="2256" y="577"/>
                      <a:pt x="2357" y="602"/>
                    </a:cubicBezTo>
                    <a:cubicBezTo>
                      <a:pt x="2382" y="602"/>
                      <a:pt x="2407" y="627"/>
                      <a:pt x="2457" y="627"/>
                    </a:cubicBezTo>
                    <a:cubicBezTo>
                      <a:pt x="2457" y="627"/>
                      <a:pt x="2457" y="627"/>
                      <a:pt x="2457" y="652"/>
                    </a:cubicBezTo>
                    <a:cubicBezTo>
                      <a:pt x="2507" y="727"/>
                      <a:pt x="2557" y="828"/>
                      <a:pt x="2607" y="903"/>
                    </a:cubicBezTo>
                    <a:cubicBezTo>
                      <a:pt x="2607" y="928"/>
                      <a:pt x="2632" y="978"/>
                      <a:pt x="2657" y="1003"/>
                    </a:cubicBezTo>
                    <a:cubicBezTo>
                      <a:pt x="2708" y="1053"/>
                      <a:pt x="2733" y="1103"/>
                      <a:pt x="2758" y="1153"/>
                    </a:cubicBezTo>
                    <a:cubicBezTo>
                      <a:pt x="2758" y="1178"/>
                      <a:pt x="2783" y="1178"/>
                      <a:pt x="2808" y="1178"/>
                    </a:cubicBezTo>
                    <a:cubicBezTo>
                      <a:pt x="2833" y="1153"/>
                      <a:pt x="2833" y="1128"/>
                      <a:pt x="2808" y="1128"/>
                    </a:cubicBezTo>
                    <a:cubicBezTo>
                      <a:pt x="2758" y="1028"/>
                      <a:pt x="2708" y="953"/>
                      <a:pt x="2657" y="853"/>
                    </a:cubicBezTo>
                    <a:cubicBezTo>
                      <a:pt x="2632" y="803"/>
                      <a:pt x="2607" y="727"/>
                      <a:pt x="2557" y="652"/>
                    </a:cubicBezTo>
                    <a:lnTo>
                      <a:pt x="2557" y="652"/>
                    </a:lnTo>
                    <a:cubicBezTo>
                      <a:pt x="2607" y="677"/>
                      <a:pt x="2683" y="702"/>
                      <a:pt x="2733" y="702"/>
                    </a:cubicBezTo>
                    <a:cubicBezTo>
                      <a:pt x="2783" y="727"/>
                      <a:pt x="2833" y="752"/>
                      <a:pt x="2908" y="777"/>
                    </a:cubicBezTo>
                    <a:cubicBezTo>
                      <a:pt x="2958" y="777"/>
                      <a:pt x="3008" y="803"/>
                      <a:pt x="3058" y="803"/>
                    </a:cubicBezTo>
                    <a:cubicBezTo>
                      <a:pt x="3066" y="810"/>
                      <a:pt x="3073" y="813"/>
                      <a:pt x="3080" y="813"/>
                    </a:cubicBezTo>
                    <a:cubicBezTo>
                      <a:pt x="3098" y="813"/>
                      <a:pt x="3116" y="795"/>
                      <a:pt x="3134" y="777"/>
                    </a:cubicBezTo>
                    <a:cubicBezTo>
                      <a:pt x="3159" y="752"/>
                      <a:pt x="3134" y="702"/>
                      <a:pt x="3109" y="677"/>
                    </a:cubicBezTo>
                    <a:cubicBezTo>
                      <a:pt x="3058" y="652"/>
                      <a:pt x="2983" y="627"/>
                      <a:pt x="2933" y="602"/>
                    </a:cubicBezTo>
                    <a:cubicBezTo>
                      <a:pt x="2858" y="602"/>
                      <a:pt x="2808" y="577"/>
                      <a:pt x="2733" y="552"/>
                    </a:cubicBezTo>
                    <a:cubicBezTo>
                      <a:pt x="2733" y="552"/>
                      <a:pt x="2708" y="552"/>
                      <a:pt x="2708" y="527"/>
                    </a:cubicBezTo>
                    <a:cubicBezTo>
                      <a:pt x="2758" y="527"/>
                      <a:pt x="2783" y="502"/>
                      <a:pt x="2833" y="477"/>
                    </a:cubicBezTo>
                    <a:cubicBezTo>
                      <a:pt x="2958" y="452"/>
                      <a:pt x="3084" y="401"/>
                      <a:pt x="3184" y="351"/>
                    </a:cubicBezTo>
                    <a:cubicBezTo>
                      <a:pt x="3209" y="351"/>
                      <a:pt x="3234" y="301"/>
                      <a:pt x="3234" y="276"/>
                    </a:cubicBezTo>
                    <a:cubicBezTo>
                      <a:pt x="3209" y="251"/>
                      <a:pt x="3209" y="226"/>
                      <a:pt x="3184" y="226"/>
                    </a:cubicBezTo>
                    <a:cubicBezTo>
                      <a:pt x="3184" y="201"/>
                      <a:pt x="3159" y="201"/>
                      <a:pt x="3159" y="201"/>
                    </a:cubicBezTo>
                    <a:lnTo>
                      <a:pt x="3134" y="201"/>
                    </a:lnTo>
                    <a:cubicBezTo>
                      <a:pt x="3008" y="251"/>
                      <a:pt x="2908" y="276"/>
                      <a:pt x="2808" y="326"/>
                    </a:cubicBezTo>
                    <a:cubicBezTo>
                      <a:pt x="2683" y="351"/>
                      <a:pt x="2582" y="401"/>
                      <a:pt x="2482" y="452"/>
                    </a:cubicBezTo>
                    <a:lnTo>
                      <a:pt x="2457" y="452"/>
                    </a:lnTo>
                    <a:cubicBezTo>
                      <a:pt x="2407" y="452"/>
                      <a:pt x="2382" y="427"/>
                      <a:pt x="2357" y="427"/>
                    </a:cubicBezTo>
                    <a:cubicBezTo>
                      <a:pt x="2282" y="401"/>
                      <a:pt x="2206" y="376"/>
                      <a:pt x="2156" y="351"/>
                    </a:cubicBezTo>
                    <a:cubicBezTo>
                      <a:pt x="2181" y="351"/>
                      <a:pt x="2206" y="326"/>
                      <a:pt x="2231" y="326"/>
                    </a:cubicBezTo>
                    <a:cubicBezTo>
                      <a:pt x="2256" y="301"/>
                      <a:pt x="2307" y="276"/>
                      <a:pt x="2357" y="251"/>
                    </a:cubicBezTo>
                    <a:cubicBezTo>
                      <a:pt x="2382" y="226"/>
                      <a:pt x="2432" y="201"/>
                      <a:pt x="2482" y="176"/>
                    </a:cubicBezTo>
                    <a:cubicBezTo>
                      <a:pt x="2507" y="151"/>
                      <a:pt x="2557" y="126"/>
                      <a:pt x="2582" y="101"/>
                    </a:cubicBezTo>
                    <a:cubicBezTo>
                      <a:pt x="2607" y="101"/>
                      <a:pt x="2607" y="101"/>
                      <a:pt x="2632" y="76"/>
                    </a:cubicBezTo>
                    <a:cubicBezTo>
                      <a:pt x="2632" y="76"/>
                      <a:pt x="2657" y="26"/>
                      <a:pt x="2657" y="26"/>
                    </a:cubicBezTo>
                    <a:lnTo>
                      <a:pt x="2457" y="0"/>
                    </a:lnTo>
                    <a:lnTo>
                      <a:pt x="2457" y="0"/>
                    </a:lnTo>
                    <a:cubicBezTo>
                      <a:pt x="2482" y="26"/>
                      <a:pt x="2507" y="26"/>
                      <a:pt x="2507" y="26"/>
                    </a:cubicBezTo>
                    <a:cubicBezTo>
                      <a:pt x="2507" y="51"/>
                      <a:pt x="2482" y="51"/>
                      <a:pt x="2482" y="51"/>
                    </a:cubicBezTo>
                    <a:cubicBezTo>
                      <a:pt x="2432" y="101"/>
                      <a:pt x="2382" y="126"/>
                      <a:pt x="2332" y="151"/>
                    </a:cubicBezTo>
                    <a:cubicBezTo>
                      <a:pt x="2307" y="176"/>
                      <a:pt x="2256" y="201"/>
                      <a:pt x="2206" y="226"/>
                    </a:cubicBezTo>
                    <a:cubicBezTo>
                      <a:pt x="2156" y="226"/>
                      <a:pt x="2131" y="251"/>
                      <a:pt x="2081" y="276"/>
                    </a:cubicBezTo>
                    <a:cubicBezTo>
                      <a:pt x="2081" y="276"/>
                      <a:pt x="2056" y="301"/>
                      <a:pt x="2031" y="301"/>
                    </a:cubicBezTo>
                    <a:cubicBezTo>
                      <a:pt x="2031" y="301"/>
                      <a:pt x="2031" y="301"/>
                      <a:pt x="2006" y="326"/>
                    </a:cubicBezTo>
                    <a:cubicBezTo>
                      <a:pt x="2006" y="326"/>
                      <a:pt x="1981" y="326"/>
                      <a:pt x="1981" y="301"/>
                    </a:cubicBezTo>
                    <a:cubicBezTo>
                      <a:pt x="1906" y="301"/>
                      <a:pt x="1855" y="276"/>
                      <a:pt x="1780" y="251"/>
                    </a:cubicBezTo>
                    <a:cubicBezTo>
                      <a:pt x="1730" y="226"/>
                      <a:pt x="1655" y="226"/>
                      <a:pt x="1605" y="201"/>
                    </a:cubicBezTo>
                    <a:cubicBezTo>
                      <a:pt x="1555" y="176"/>
                      <a:pt x="1505" y="176"/>
                      <a:pt x="1454" y="151"/>
                    </a:cubicBezTo>
                    <a:cubicBezTo>
                      <a:pt x="1505" y="126"/>
                      <a:pt x="1530" y="76"/>
                      <a:pt x="1580" y="51"/>
                    </a:cubicBezTo>
                    <a:cubicBezTo>
                      <a:pt x="1605" y="26"/>
                      <a:pt x="1605" y="26"/>
                      <a:pt x="1630" y="0"/>
                    </a:cubicBezTo>
                    <a:lnTo>
                      <a:pt x="1505" y="0"/>
                    </a:lnTo>
                    <a:cubicBezTo>
                      <a:pt x="1480" y="26"/>
                      <a:pt x="1454" y="51"/>
                      <a:pt x="1429" y="76"/>
                    </a:cubicBezTo>
                    <a:cubicBezTo>
                      <a:pt x="1429" y="76"/>
                      <a:pt x="1429" y="51"/>
                      <a:pt x="1429" y="51"/>
                    </a:cubicBezTo>
                    <a:cubicBezTo>
                      <a:pt x="1429" y="51"/>
                      <a:pt x="1404" y="26"/>
                      <a:pt x="1404" y="0"/>
                    </a:cubicBezTo>
                    <a:lnTo>
                      <a:pt x="1304" y="0"/>
                    </a:lnTo>
                    <a:cubicBezTo>
                      <a:pt x="1304" y="26"/>
                      <a:pt x="1304" y="51"/>
                      <a:pt x="1329" y="76"/>
                    </a:cubicBezTo>
                    <a:cubicBezTo>
                      <a:pt x="1329" y="76"/>
                      <a:pt x="1329" y="101"/>
                      <a:pt x="1329" y="126"/>
                    </a:cubicBezTo>
                    <a:cubicBezTo>
                      <a:pt x="1304" y="101"/>
                      <a:pt x="1279" y="101"/>
                      <a:pt x="1229" y="101"/>
                    </a:cubicBezTo>
                    <a:cubicBezTo>
                      <a:pt x="1154" y="76"/>
                      <a:pt x="1053" y="26"/>
                      <a:pt x="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4941875" y="1158550"/>
                <a:ext cx="80875" cy="52650"/>
              </a:xfrm>
              <a:custGeom>
                <a:avLst/>
                <a:gdLst/>
                <a:ahLst/>
                <a:cxnLst/>
                <a:rect l="l" t="t" r="r" b="b"/>
                <a:pathLst>
                  <a:path w="3235" h="2106" extrusionOk="0">
                    <a:moveTo>
                      <a:pt x="878" y="201"/>
                    </a:moveTo>
                    <a:cubicBezTo>
                      <a:pt x="953" y="226"/>
                      <a:pt x="1003" y="251"/>
                      <a:pt x="1054" y="276"/>
                    </a:cubicBezTo>
                    <a:cubicBezTo>
                      <a:pt x="1104" y="301"/>
                      <a:pt x="1179" y="326"/>
                      <a:pt x="1229" y="326"/>
                    </a:cubicBezTo>
                    <a:cubicBezTo>
                      <a:pt x="1229" y="351"/>
                      <a:pt x="1229" y="351"/>
                      <a:pt x="1229" y="351"/>
                    </a:cubicBezTo>
                    <a:cubicBezTo>
                      <a:pt x="1179" y="401"/>
                      <a:pt x="1129" y="426"/>
                      <a:pt x="1079" y="476"/>
                    </a:cubicBezTo>
                    <a:cubicBezTo>
                      <a:pt x="1054" y="501"/>
                      <a:pt x="1003" y="552"/>
                      <a:pt x="953" y="602"/>
                    </a:cubicBezTo>
                    <a:cubicBezTo>
                      <a:pt x="928" y="602"/>
                      <a:pt x="928" y="627"/>
                      <a:pt x="903" y="627"/>
                    </a:cubicBezTo>
                    <a:lnTo>
                      <a:pt x="828" y="627"/>
                    </a:lnTo>
                    <a:cubicBezTo>
                      <a:pt x="778" y="602"/>
                      <a:pt x="728" y="577"/>
                      <a:pt x="653" y="577"/>
                    </a:cubicBezTo>
                    <a:cubicBezTo>
                      <a:pt x="602" y="552"/>
                      <a:pt x="552" y="527"/>
                      <a:pt x="502" y="527"/>
                    </a:cubicBezTo>
                    <a:cubicBezTo>
                      <a:pt x="502" y="501"/>
                      <a:pt x="477" y="501"/>
                      <a:pt x="477" y="501"/>
                    </a:cubicBezTo>
                    <a:cubicBezTo>
                      <a:pt x="477" y="501"/>
                      <a:pt x="502" y="476"/>
                      <a:pt x="527" y="451"/>
                    </a:cubicBezTo>
                    <a:cubicBezTo>
                      <a:pt x="527" y="451"/>
                      <a:pt x="552" y="426"/>
                      <a:pt x="577" y="426"/>
                    </a:cubicBezTo>
                    <a:cubicBezTo>
                      <a:pt x="602" y="401"/>
                      <a:pt x="628" y="376"/>
                      <a:pt x="653" y="376"/>
                    </a:cubicBezTo>
                    <a:cubicBezTo>
                      <a:pt x="678" y="326"/>
                      <a:pt x="728" y="301"/>
                      <a:pt x="778" y="276"/>
                    </a:cubicBezTo>
                    <a:cubicBezTo>
                      <a:pt x="803" y="276"/>
                      <a:pt x="803" y="251"/>
                      <a:pt x="828" y="251"/>
                    </a:cubicBezTo>
                    <a:cubicBezTo>
                      <a:pt x="853" y="226"/>
                      <a:pt x="878" y="226"/>
                      <a:pt x="878" y="201"/>
                    </a:cubicBezTo>
                    <a:close/>
                    <a:moveTo>
                      <a:pt x="1480" y="426"/>
                    </a:moveTo>
                    <a:lnTo>
                      <a:pt x="1480" y="426"/>
                    </a:lnTo>
                    <a:cubicBezTo>
                      <a:pt x="1655" y="476"/>
                      <a:pt x="1805" y="527"/>
                      <a:pt x="1981" y="602"/>
                    </a:cubicBezTo>
                    <a:lnTo>
                      <a:pt x="2006" y="602"/>
                    </a:lnTo>
                    <a:cubicBezTo>
                      <a:pt x="2006" y="627"/>
                      <a:pt x="2006" y="652"/>
                      <a:pt x="2006" y="652"/>
                    </a:cubicBezTo>
                    <a:cubicBezTo>
                      <a:pt x="2006" y="702"/>
                      <a:pt x="2031" y="752"/>
                      <a:pt x="2031" y="802"/>
                    </a:cubicBezTo>
                    <a:cubicBezTo>
                      <a:pt x="2056" y="852"/>
                      <a:pt x="2056" y="928"/>
                      <a:pt x="2081" y="978"/>
                    </a:cubicBezTo>
                    <a:cubicBezTo>
                      <a:pt x="2081" y="1003"/>
                      <a:pt x="2106" y="1053"/>
                      <a:pt x="2106" y="1078"/>
                    </a:cubicBezTo>
                    <a:lnTo>
                      <a:pt x="2056" y="1078"/>
                    </a:lnTo>
                    <a:cubicBezTo>
                      <a:pt x="2031" y="1078"/>
                      <a:pt x="2006" y="1053"/>
                      <a:pt x="1981" y="1053"/>
                    </a:cubicBezTo>
                    <a:cubicBezTo>
                      <a:pt x="1931" y="1053"/>
                      <a:pt x="1906" y="1053"/>
                      <a:pt x="1881" y="1028"/>
                    </a:cubicBezTo>
                    <a:lnTo>
                      <a:pt x="1805" y="1028"/>
                    </a:lnTo>
                    <a:cubicBezTo>
                      <a:pt x="1805" y="1028"/>
                      <a:pt x="1780" y="1003"/>
                      <a:pt x="1755" y="1003"/>
                    </a:cubicBezTo>
                    <a:cubicBezTo>
                      <a:pt x="1730" y="1003"/>
                      <a:pt x="1705" y="1003"/>
                      <a:pt x="1655" y="978"/>
                    </a:cubicBezTo>
                    <a:lnTo>
                      <a:pt x="1630" y="978"/>
                    </a:lnTo>
                    <a:cubicBezTo>
                      <a:pt x="1630" y="978"/>
                      <a:pt x="1605" y="978"/>
                      <a:pt x="1605" y="953"/>
                    </a:cubicBezTo>
                    <a:cubicBezTo>
                      <a:pt x="1605" y="953"/>
                      <a:pt x="1605" y="928"/>
                      <a:pt x="1580" y="928"/>
                    </a:cubicBezTo>
                    <a:cubicBezTo>
                      <a:pt x="1555" y="802"/>
                      <a:pt x="1530" y="677"/>
                      <a:pt x="1505" y="552"/>
                    </a:cubicBezTo>
                    <a:cubicBezTo>
                      <a:pt x="1505" y="501"/>
                      <a:pt x="1480" y="476"/>
                      <a:pt x="1480" y="426"/>
                    </a:cubicBezTo>
                    <a:close/>
                    <a:moveTo>
                      <a:pt x="1354" y="376"/>
                    </a:moveTo>
                    <a:cubicBezTo>
                      <a:pt x="1379" y="451"/>
                      <a:pt x="1404" y="501"/>
                      <a:pt x="1404" y="552"/>
                    </a:cubicBezTo>
                    <a:cubicBezTo>
                      <a:pt x="1430" y="677"/>
                      <a:pt x="1455" y="802"/>
                      <a:pt x="1480" y="928"/>
                    </a:cubicBezTo>
                    <a:cubicBezTo>
                      <a:pt x="1480" y="928"/>
                      <a:pt x="1455" y="953"/>
                      <a:pt x="1455" y="953"/>
                    </a:cubicBezTo>
                    <a:cubicBezTo>
                      <a:pt x="1430" y="978"/>
                      <a:pt x="1404" y="978"/>
                      <a:pt x="1404" y="1003"/>
                    </a:cubicBezTo>
                    <a:cubicBezTo>
                      <a:pt x="1404" y="1028"/>
                      <a:pt x="1379" y="1028"/>
                      <a:pt x="1379" y="1028"/>
                    </a:cubicBezTo>
                    <a:cubicBezTo>
                      <a:pt x="1354" y="1028"/>
                      <a:pt x="1354" y="1053"/>
                      <a:pt x="1354" y="1053"/>
                    </a:cubicBezTo>
                    <a:cubicBezTo>
                      <a:pt x="1329" y="1078"/>
                      <a:pt x="1304" y="1078"/>
                      <a:pt x="1304" y="1103"/>
                    </a:cubicBezTo>
                    <a:cubicBezTo>
                      <a:pt x="1279" y="1103"/>
                      <a:pt x="1254" y="1128"/>
                      <a:pt x="1229" y="1128"/>
                    </a:cubicBezTo>
                    <a:cubicBezTo>
                      <a:pt x="1229" y="1153"/>
                      <a:pt x="1204" y="1178"/>
                      <a:pt x="1179" y="1178"/>
                    </a:cubicBezTo>
                    <a:cubicBezTo>
                      <a:pt x="1179" y="1203"/>
                      <a:pt x="1154" y="1203"/>
                      <a:pt x="1154" y="1203"/>
                    </a:cubicBezTo>
                    <a:cubicBezTo>
                      <a:pt x="1154" y="1203"/>
                      <a:pt x="1129" y="1178"/>
                      <a:pt x="1129" y="1178"/>
                    </a:cubicBezTo>
                    <a:cubicBezTo>
                      <a:pt x="1129" y="1153"/>
                      <a:pt x="1129" y="1128"/>
                      <a:pt x="1129" y="1103"/>
                    </a:cubicBezTo>
                    <a:cubicBezTo>
                      <a:pt x="1104" y="1078"/>
                      <a:pt x="1104" y="1053"/>
                      <a:pt x="1104" y="1028"/>
                    </a:cubicBezTo>
                    <a:cubicBezTo>
                      <a:pt x="1079" y="1003"/>
                      <a:pt x="1079" y="978"/>
                      <a:pt x="1079" y="953"/>
                    </a:cubicBezTo>
                    <a:cubicBezTo>
                      <a:pt x="1054" y="928"/>
                      <a:pt x="1054" y="903"/>
                      <a:pt x="1054" y="877"/>
                    </a:cubicBezTo>
                    <a:cubicBezTo>
                      <a:pt x="1029" y="852"/>
                      <a:pt x="1029" y="827"/>
                      <a:pt x="1029" y="802"/>
                    </a:cubicBezTo>
                    <a:cubicBezTo>
                      <a:pt x="1003" y="752"/>
                      <a:pt x="1003" y="727"/>
                      <a:pt x="978" y="677"/>
                    </a:cubicBezTo>
                    <a:cubicBezTo>
                      <a:pt x="978" y="677"/>
                      <a:pt x="1003" y="677"/>
                      <a:pt x="1003" y="652"/>
                    </a:cubicBezTo>
                    <a:cubicBezTo>
                      <a:pt x="1054" y="627"/>
                      <a:pt x="1104" y="577"/>
                      <a:pt x="1154" y="552"/>
                    </a:cubicBezTo>
                    <a:cubicBezTo>
                      <a:pt x="1204" y="501"/>
                      <a:pt x="1254" y="451"/>
                      <a:pt x="1279" y="426"/>
                    </a:cubicBezTo>
                    <a:cubicBezTo>
                      <a:pt x="1304" y="401"/>
                      <a:pt x="1329" y="401"/>
                      <a:pt x="1354" y="376"/>
                    </a:cubicBezTo>
                    <a:close/>
                    <a:moveTo>
                      <a:pt x="252" y="0"/>
                    </a:moveTo>
                    <a:cubicBezTo>
                      <a:pt x="252" y="0"/>
                      <a:pt x="227" y="25"/>
                      <a:pt x="201" y="50"/>
                    </a:cubicBezTo>
                    <a:cubicBezTo>
                      <a:pt x="151" y="75"/>
                      <a:pt x="76" y="126"/>
                      <a:pt x="26" y="176"/>
                    </a:cubicBezTo>
                    <a:cubicBezTo>
                      <a:pt x="1" y="176"/>
                      <a:pt x="1" y="201"/>
                      <a:pt x="1" y="201"/>
                    </a:cubicBezTo>
                    <a:cubicBezTo>
                      <a:pt x="1" y="201"/>
                      <a:pt x="1" y="226"/>
                      <a:pt x="1" y="226"/>
                    </a:cubicBezTo>
                    <a:cubicBezTo>
                      <a:pt x="1" y="251"/>
                      <a:pt x="1" y="251"/>
                      <a:pt x="1" y="276"/>
                    </a:cubicBezTo>
                    <a:cubicBezTo>
                      <a:pt x="1" y="276"/>
                      <a:pt x="26" y="301"/>
                      <a:pt x="51" y="301"/>
                    </a:cubicBezTo>
                    <a:lnTo>
                      <a:pt x="101" y="301"/>
                    </a:lnTo>
                    <a:cubicBezTo>
                      <a:pt x="176" y="251"/>
                      <a:pt x="252" y="176"/>
                      <a:pt x="327" y="126"/>
                    </a:cubicBezTo>
                    <a:cubicBezTo>
                      <a:pt x="352" y="100"/>
                      <a:pt x="402" y="75"/>
                      <a:pt x="427" y="75"/>
                    </a:cubicBezTo>
                    <a:cubicBezTo>
                      <a:pt x="427" y="75"/>
                      <a:pt x="452" y="50"/>
                      <a:pt x="452" y="50"/>
                    </a:cubicBezTo>
                    <a:cubicBezTo>
                      <a:pt x="477" y="75"/>
                      <a:pt x="477" y="75"/>
                      <a:pt x="502" y="75"/>
                    </a:cubicBezTo>
                    <a:cubicBezTo>
                      <a:pt x="577" y="100"/>
                      <a:pt x="628" y="126"/>
                      <a:pt x="703" y="151"/>
                    </a:cubicBezTo>
                    <a:cubicBezTo>
                      <a:pt x="728" y="151"/>
                      <a:pt x="753" y="151"/>
                      <a:pt x="778" y="176"/>
                    </a:cubicBezTo>
                    <a:cubicBezTo>
                      <a:pt x="753" y="176"/>
                      <a:pt x="728" y="201"/>
                      <a:pt x="703" y="226"/>
                    </a:cubicBezTo>
                    <a:cubicBezTo>
                      <a:pt x="678" y="251"/>
                      <a:pt x="653" y="251"/>
                      <a:pt x="628" y="276"/>
                    </a:cubicBezTo>
                    <a:cubicBezTo>
                      <a:pt x="602" y="301"/>
                      <a:pt x="602" y="326"/>
                      <a:pt x="577" y="351"/>
                    </a:cubicBezTo>
                    <a:cubicBezTo>
                      <a:pt x="502" y="376"/>
                      <a:pt x="452" y="426"/>
                      <a:pt x="402" y="476"/>
                    </a:cubicBezTo>
                    <a:lnTo>
                      <a:pt x="377" y="476"/>
                    </a:lnTo>
                    <a:cubicBezTo>
                      <a:pt x="377" y="476"/>
                      <a:pt x="352" y="501"/>
                      <a:pt x="352" y="501"/>
                    </a:cubicBezTo>
                    <a:cubicBezTo>
                      <a:pt x="352" y="527"/>
                      <a:pt x="352" y="552"/>
                      <a:pt x="377" y="552"/>
                    </a:cubicBezTo>
                    <a:cubicBezTo>
                      <a:pt x="402" y="577"/>
                      <a:pt x="402" y="577"/>
                      <a:pt x="427" y="577"/>
                    </a:cubicBezTo>
                    <a:cubicBezTo>
                      <a:pt x="452" y="577"/>
                      <a:pt x="477" y="577"/>
                      <a:pt x="477" y="602"/>
                    </a:cubicBezTo>
                    <a:cubicBezTo>
                      <a:pt x="552" y="602"/>
                      <a:pt x="602" y="627"/>
                      <a:pt x="653" y="627"/>
                    </a:cubicBezTo>
                    <a:cubicBezTo>
                      <a:pt x="703" y="652"/>
                      <a:pt x="778" y="677"/>
                      <a:pt x="828" y="677"/>
                    </a:cubicBezTo>
                    <a:lnTo>
                      <a:pt x="853" y="677"/>
                    </a:lnTo>
                    <a:cubicBezTo>
                      <a:pt x="828" y="702"/>
                      <a:pt x="828" y="702"/>
                      <a:pt x="803" y="727"/>
                    </a:cubicBezTo>
                    <a:cubicBezTo>
                      <a:pt x="778" y="752"/>
                      <a:pt x="728" y="802"/>
                      <a:pt x="678" y="852"/>
                    </a:cubicBezTo>
                    <a:cubicBezTo>
                      <a:pt x="653" y="877"/>
                      <a:pt x="628" y="877"/>
                      <a:pt x="602" y="903"/>
                    </a:cubicBezTo>
                    <a:lnTo>
                      <a:pt x="577" y="903"/>
                    </a:lnTo>
                    <a:cubicBezTo>
                      <a:pt x="527" y="877"/>
                      <a:pt x="452" y="877"/>
                      <a:pt x="402" y="852"/>
                    </a:cubicBezTo>
                    <a:cubicBezTo>
                      <a:pt x="327" y="852"/>
                      <a:pt x="252" y="852"/>
                      <a:pt x="176" y="827"/>
                    </a:cubicBezTo>
                    <a:lnTo>
                      <a:pt x="101" y="827"/>
                    </a:lnTo>
                    <a:cubicBezTo>
                      <a:pt x="101" y="827"/>
                      <a:pt x="101" y="802"/>
                      <a:pt x="76" y="802"/>
                    </a:cubicBezTo>
                    <a:cubicBezTo>
                      <a:pt x="76" y="802"/>
                      <a:pt x="51" y="827"/>
                      <a:pt x="51" y="827"/>
                    </a:cubicBezTo>
                    <a:cubicBezTo>
                      <a:pt x="26" y="827"/>
                      <a:pt x="26" y="852"/>
                      <a:pt x="26" y="852"/>
                    </a:cubicBezTo>
                    <a:cubicBezTo>
                      <a:pt x="1" y="903"/>
                      <a:pt x="26" y="953"/>
                      <a:pt x="76" y="953"/>
                    </a:cubicBezTo>
                    <a:cubicBezTo>
                      <a:pt x="126" y="978"/>
                      <a:pt x="176" y="978"/>
                      <a:pt x="227" y="1003"/>
                    </a:cubicBezTo>
                    <a:cubicBezTo>
                      <a:pt x="252" y="1003"/>
                      <a:pt x="302" y="1003"/>
                      <a:pt x="352" y="1028"/>
                    </a:cubicBezTo>
                    <a:cubicBezTo>
                      <a:pt x="377" y="1028"/>
                      <a:pt x="427" y="1028"/>
                      <a:pt x="477" y="1053"/>
                    </a:cubicBezTo>
                    <a:cubicBezTo>
                      <a:pt x="452" y="1078"/>
                      <a:pt x="427" y="1078"/>
                      <a:pt x="402" y="1103"/>
                    </a:cubicBezTo>
                    <a:cubicBezTo>
                      <a:pt x="352" y="1153"/>
                      <a:pt x="302" y="1178"/>
                      <a:pt x="252" y="1228"/>
                    </a:cubicBezTo>
                    <a:cubicBezTo>
                      <a:pt x="227" y="1253"/>
                      <a:pt x="176" y="1304"/>
                      <a:pt x="151" y="1354"/>
                    </a:cubicBezTo>
                    <a:cubicBezTo>
                      <a:pt x="126" y="1354"/>
                      <a:pt x="126" y="1379"/>
                      <a:pt x="151" y="1379"/>
                    </a:cubicBezTo>
                    <a:cubicBezTo>
                      <a:pt x="151" y="1391"/>
                      <a:pt x="158" y="1397"/>
                      <a:pt x="164" y="1397"/>
                    </a:cubicBezTo>
                    <a:cubicBezTo>
                      <a:pt x="170" y="1397"/>
                      <a:pt x="176" y="1391"/>
                      <a:pt x="176" y="1379"/>
                    </a:cubicBezTo>
                    <a:cubicBezTo>
                      <a:pt x="227" y="1354"/>
                      <a:pt x="277" y="1304"/>
                      <a:pt x="302" y="1278"/>
                    </a:cubicBezTo>
                    <a:cubicBezTo>
                      <a:pt x="352" y="1228"/>
                      <a:pt x="402" y="1203"/>
                      <a:pt x="452" y="1153"/>
                    </a:cubicBezTo>
                    <a:cubicBezTo>
                      <a:pt x="477" y="1128"/>
                      <a:pt x="502" y="1103"/>
                      <a:pt x="527" y="1078"/>
                    </a:cubicBezTo>
                    <a:cubicBezTo>
                      <a:pt x="527" y="1128"/>
                      <a:pt x="527" y="1178"/>
                      <a:pt x="527" y="1253"/>
                    </a:cubicBezTo>
                    <a:cubicBezTo>
                      <a:pt x="527" y="1329"/>
                      <a:pt x="527" y="1429"/>
                      <a:pt x="527" y="1529"/>
                    </a:cubicBezTo>
                    <a:cubicBezTo>
                      <a:pt x="527" y="1554"/>
                      <a:pt x="552" y="1579"/>
                      <a:pt x="552" y="1579"/>
                    </a:cubicBezTo>
                    <a:cubicBezTo>
                      <a:pt x="577" y="1579"/>
                      <a:pt x="602" y="1554"/>
                      <a:pt x="602" y="1529"/>
                    </a:cubicBezTo>
                    <a:cubicBezTo>
                      <a:pt x="628" y="1354"/>
                      <a:pt x="628" y="1203"/>
                      <a:pt x="628" y="1028"/>
                    </a:cubicBezTo>
                    <a:cubicBezTo>
                      <a:pt x="628" y="1028"/>
                      <a:pt x="628" y="1028"/>
                      <a:pt x="653" y="1003"/>
                    </a:cubicBezTo>
                    <a:cubicBezTo>
                      <a:pt x="653" y="1003"/>
                      <a:pt x="653" y="978"/>
                      <a:pt x="653" y="978"/>
                    </a:cubicBezTo>
                    <a:cubicBezTo>
                      <a:pt x="678" y="953"/>
                      <a:pt x="703" y="928"/>
                      <a:pt x="728" y="903"/>
                    </a:cubicBezTo>
                    <a:cubicBezTo>
                      <a:pt x="778" y="852"/>
                      <a:pt x="828" y="827"/>
                      <a:pt x="878" y="777"/>
                    </a:cubicBezTo>
                    <a:cubicBezTo>
                      <a:pt x="878" y="802"/>
                      <a:pt x="903" y="827"/>
                      <a:pt x="903" y="852"/>
                    </a:cubicBezTo>
                    <a:cubicBezTo>
                      <a:pt x="903" y="877"/>
                      <a:pt x="928" y="903"/>
                      <a:pt x="928" y="928"/>
                    </a:cubicBezTo>
                    <a:cubicBezTo>
                      <a:pt x="953" y="953"/>
                      <a:pt x="953" y="978"/>
                      <a:pt x="978" y="1003"/>
                    </a:cubicBezTo>
                    <a:cubicBezTo>
                      <a:pt x="978" y="1028"/>
                      <a:pt x="978" y="1053"/>
                      <a:pt x="1003" y="1078"/>
                    </a:cubicBezTo>
                    <a:cubicBezTo>
                      <a:pt x="1003" y="1103"/>
                      <a:pt x="1029" y="1128"/>
                      <a:pt x="1029" y="1153"/>
                    </a:cubicBezTo>
                    <a:cubicBezTo>
                      <a:pt x="1029" y="1153"/>
                      <a:pt x="1054" y="1178"/>
                      <a:pt x="1054" y="1203"/>
                    </a:cubicBezTo>
                    <a:cubicBezTo>
                      <a:pt x="1054" y="1228"/>
                      <a:pt x="1079" y="1253"/>
                      <a:pt x="1079" y="1253"/>
                    </a:cubicBezTo>
                    <a:lnTo>
                      <a:pt x="1104" y="1253"/>
                    </a:lnTo>
                    <a:cubicBezTo>
                      <a:pt x="1079" y="1278"/>
                      <a:pt x="1079" y="1278"/>
                      <a:pt x="1104" y="1304"/>
                    </a:cubicBezTo>
                    <a:lnTo>
                      <a:pt x="1154" y="1304"/>
                    </a:lnTo>
                    <a:cubicBezTo>
                      <a:pt x="1154" y="1278"/>
                      <a:pt x="1179" y="1278"/>
                      <a:pt x="1179" y="1253"/>
                    </a:cubicBezTo>
                    <a:cubicBezTo>
                      <a:pt x="1204" y="1253"/>
                      <a:pt x="1204" y="1228"/>
                      <a:pt x="1229" y="1228"/>
                    </a:cubicBezTo>
                    <a:cubicBezTo>
                      <a:pt x="1254" y="1203"/>
                      <a:pt x="1254" y="1203"/>
                      <a:pt x="1279" y="1178"/>
                    </a:cubicBezTo>
                    <a:cubicBezTo>
                      <a:pt x="1304" y="1178"/>
                      <a:pt x="1329" y="1153"/>
                      <a:pt x="1329" y="1153"/>
                    </a:cubicBezTo>
                    <a:cubicBezTo>
                      <a:pt x="1354" y="1128"/>
                      <a:pt x="1379" y="1128"/>
                      <a:pt x="1379" y="1103"/>
                    </a:cubicBezTo>
                    <a:cubicBezTo>
                      <a:pt x="1404" y="1078"/>
                      <a:pt x="1430" y="1078"/>
                      <a:pt x="1455" y="1053"/>
                    </a:cubicBezTo>
                    <a:cubicBezTo>
                      <a:pt x="1455" y="1053"/>
                      <a:pt x="1480" y="1028"/>
                      <a:pt x="1505" y="1003"/>
                    </a:cubicBezTo>
                    <a:cubicBezTo>
                      <a:pt x="1505" y="1053"/>
                      <a:pt x="1505" y="1078"/>
                      <a:pt x="1530" y="1103"/>
                    </a:cubicBezTo>
                    <a:cubicBezTo>
                      <a:pt x="1530" y="1178"/>
                      <a:pt x="1555" y="1253"/>
                      <a:pt x="1580" y="1304"/>
                    </a:cubicBezTo>
                    <a:cubicBezTo>
                      <a:pt x="1580" y="1329"/>
                      <a:pt x="1580" y="1329"/>
                      <a:pt x="1580" y="1329"/>
                    </a:cubicBezTo>
                    <a:cubicBezTo>
                      <a:pt x="1580" y="1329"/>
                      <a:pt x="1580" y="1354"/>
                      <a:pt x="1555" y="1354"/>
                    </a:cubicBezTo>
                    <a:cubicBezTo>
                      <a:pt x="1555" y="1379"/>
                      <a:pt x="1530" y="1404"/>
                      <a:pt x="1505" y="1429"/>
                    </a:cubicBezTo>
                    <a:cubicBezTo>
                      <a:pt x="1505" y="1479"/>
                      <a:pt x="1480" y="1504"/>
                      <a:pt x="1455" y="1554"/>
                    </a:cubicBezTo>
                    <a:cubicBezTo>
                      <a:pt x="1430" y="1579"/>
                      <a:pt x="1430" y="1629"/>
                      <a:pt x="1404" y="1654"/>
                    </a:cubicBezTo>
                    <a:cubicBezTo>
                      <a:pt x="1379" y="1705"/>
                      <a:pt x="1354" y="1755"/>
                      <a:pt x="1329" y="1780"/>
                    </a:cubicBezTo>
                    <a:cubicBezTo>
                      <a:pt x="1329" y="1805"/>
                      <a:pt x="1329" y="1830"/>
                      <a:pt x="1329" y="1830"/>
                    </a:cubicBezTo>
                    <a:cubicBezTo>
                      <a:pt x="1329" y="1855"/>
                      <a:pt x="1329" y="1855"/>
                      <a:pt x="1354" y="1880"/>
                    </a:cubicBezTo>
                    <a:cubicBezTo>
                      <a:pt x="1362" y="1887"/>
                      <a:pt x="1369" y="1890"/>
                      <a:pt x="1376" y="1890"/>
                    </a:cubicBezTo>
                    <a:cubicBezTo>
                      <a:pt x="1394" y="1890"/>
                      <a:pt x="1412" y="1873"/>
                      <a:pt x="1430" y="1855"/>
                    </a:cubicBezTo>
                    <a:cubicBezTo>
                      <a:pt x="1455" y="1830"/>
                      <a:pt x="1480" y="1805"/>
                      <a:pt x="1505" y="1755"/>
                    </a:cubicBezTo>
                    <a:cubicBezTo>
                      <a:pt x="1505" y="1730"/>
                      <a:pt x="1530" y="1705"/>
                      <a:pt x="1555" y="1679"/>
                    </a:cubicBezTo>
                    <a:cubicBezTo>
                      <a:pt x="1580" y="1629"/>
                      <a:pt x="1605" y="1579"/>
                      <a:pt x="1630" y="1529"/>
                    </a:cubicBezTo>
                    <a:cubicBezTo>
                      <a:pt x="1630" y="1579"/>
                      <a:pt x="1655" y="1629"/>
                      <a:pt x="1655" y="1705"/>
                    </a:cubicBezTo>
                    <a:cubicBezTo>
                      <a:pt x="1680" y="1755"/>
                      <a:pt x="1680" y="1830"/>
                      <a:pt x="1705" y="1905"/>
                    </a:cubicBezTo>
                    <a:cubicBezTo>
                      <a:pt x="1705" y="1930"/>
                      <a:pt x="1705" y="1955"/>
                      <a:pt x="1705" y="1980"/>
                    </a:cubicBezTo>
                    <a:cubicBezTo>
                      <a:pt x="1730" y="2005"/>
                      <a:pt x="1730" y="2030"/>
                      <a:pt x="1730" y="2080"/>
                    </a:cubicBezTo>
                    <a:cubicBezTo>
                      <a:pt x="1730" y="2080"/>
                      <a:pt x="1755" y="2106"/>
                      <a:pt x="1780" y="2106"/>
                    </a:cubicBezTo>
                    <a:cubicBezTo>
                      <a:pt x="1805" y="2106"/>
                      <a:pt x="1831" y="2080"/>
                      <a:pt x="1831" y="2055"/>
                    </a:cubicBezTo>
                    <a:cubicBezTo>
                      <a:pt x="1831" y="2005"/>
                      <a:pt x="1831" y="1955"/>
                      <a:pt x="1805" y="1880"/>
                    </a:cubicBezTo>
                    <a:cubicBezTo>
                      <a:pt x="1805" y="1830"/>
                      <a:pt x="1780" y="1755"/>
                      <a:pt x="1780" y="1679"/>
                    </a:cubicBezTo>
                    <a:cubicBezTo>
                      <a:pt x="1755" y="1604"/>
                      <a:pt x="1730" y="1554"/>
                      <a:pt x="1730" y="1479"/>
                    </a:cubicBezTo>
                    <a:lnTo>
                      <a:pt x="1730" y="1479"/>
                    </a:lnTo>
                    <a:cubicBezTo>
                      <a:pt x="1780" y="1504"/>
                      <a:pt x="1831" y="1529"/>
                      <a:pt x="1881" y="1554"/>
                    </a:cubicBezTo>
                    <a:cubicBezTo>
                      <a:pt x="1956" y="1629"/>
                      <a:pt x="2056" y="1654"/>
                      <a:pt x="2131" y="1705"/>
                    </a:cubicBezTo>
                    <a:cubicBezTo>
                      <a:pt x="2144" y="1717"/>
                      <a:pt x="2163" y="1723"/>
                      <a:pt x="2178" y="1723"/>
                    </a:cubicBezTo>
                    <a:cubicBezTo>
                      <a:pt x="2194" y="1723"/>
                      <a:pt x="2206" y="1717"/>
                      <a:pt x="2206" y="1705"/>
                    </a:cubicBezTo>
                    <a:cubicBezTo>
                      <a:pt x="2232" y="1679"/>
                      <a:pt x="2232" y="1629"/>
                      <a:pt x="2206" y="1629"/>
                    </a:cubicBezTo>
                    <a:cubicBezTo>
                      <a:pt x="2106" y="1554"/>
                      <a:pt x="2006" y="1504"/>
                      <a:pt x="1931" y="1454"/>
                    </a:cubicBezTo>
                    <a:cubicBezTo>
                      <a:pt x="1856" y="1404"/>
                      <a:pt x="1780" y="1354"/>
                      <a:pt x="1680" y="1329"/>
                    </a:cubicBezTo>
                    <a:cubicBezTo>
                      <a:pt x="1680" y="1304"/>
                      <a:pt x="1680" y="1304"/>
                      <a:pt x="1680" y="1304"/>
                    </a:cubicBezTo>
                    <a:cubicBezTo>
                      <a:pt x="1655" y="1203"/>
                      <a:pt x="1630" y="1128"/>
                      <a:pt x="1630" y="1028"/>
                    </a:cubicBezTo>
                    <a:lnTo>
                      <a:pt x="1630" y="1028"/>
                    </a:lnTo>
                    <a:cubicBezTo>
                      <a:pt x="1655" y="1053"/>
                      <a:pt x="1680" y="1053"/>
                      <a:pt x="1680" y="1053"/>
                    </a:cubicBezTo>
                    <a:cubicBezTo>
                      <a:pt x="1755" y="1078"/>
                      <a:pt x="1805" y="1078"/>
                      <a:pt x="1856" y="1103"/>
                    </a:cubicBezTo>
                    <a:cubicBezTo>
                      <a:pt x="1881" y="1103"/>
                      <a:pt x="1906" y="1103"/>
                      <a:pt x="1931" y="1128"/>
                    </a:cubicBezTo>
                    <a:lnTo>
                      <a:pt x="2006" y="1153"/>
                    </a:lnTo>
                    <a:lnTo>
                      <a:pt x="2081" y="1153"/>
                    </a:lnTo>
                    <a:cubicBezTo>
                      <a:pt x="2106" y="1178"/>
                      <a:pt x="2131" y="1178"/>
                      <a:pt x="2156" y="1178"/>
                    </a:cubicBezTo>
                    <a:cubicBezTo>
                      <a:pt x="2181" y="1178"/>
                      <a:pt x="2206" y="1153"/>
                      <a:pt x="2206" y="1128"/>
                    </a:cubicBezTo>
                    <a:cubicBezTo>
                      <a:pt x="2206" y="1128"/>
                      <a:pt x="2206" y="1103"/>
                      <a:pt x="2206" y="1103"/>
                    </a:cubicBezTo>
                    <a:cubicBezTo>
                      <a:pt x="2181" y="1003"/>
                      <a:pt x="2156" y="903"/>
                      <a:pt x="2131" y="802"/>
                    </a:cubicBezTo>
                    <a:cubicBezTo>
                      <a:pt x="2106" y="752"/>
                      <a:pt x="2106" y="702"/>
                      <a:pt x="2106" y="677"/>
                    </a:cubicBezTo>
                    <a:cubicBezTo>
                      <a:pt x="2106" y="652"/>
                      <a:pt x="2081" y="652"/>
                      <a:pt x="2081" y="627"/>
                    </a:cubicBezTo>
                    <a:lnTo>
                      <a:pt x="2081" y="627"/>
                    </a:lnTo>
                    <a:cubicBezTo>
                      <a:pt x="2181" y="652"/>
                      <a:pt x="2257" y="677"/>
                      <a:pt x="2357" y="702"/>
                    </a:cubicBezTo>
                    <a:cubicBezTo>
                      <a:pt x="2382" y="727"/>
                      <a:pt x="2407" y="727"/>
                      <a:pt x="2457" y="752"/>
                    </a:cubicBezTo>
                    <a:cubicBezTo>
                      <a:pt x="2507" y="852"/>
                      <a:pt x="2557" y="928"/>
                      <a:pt x="2607" y="1003"/>
                    </a:cubicBezTo>
                    <a:cubicBezTo>
                      <a:pt x="2607" y="1053"/>
                      <a:pt x="2633" y="1078"/>
                      <a:pt x="2658" y="1128"/>
                    </a:cubicBezTo>
                    <a:cubicBezTo>
                      <a:pt x="2708" y="1178"/>
                      <a:pt x="2733" y="1228"/>
                      <a:pt x="2758" y="1253"/>
                    </a:cubicBezTo>
                    <a:cubicBezTo>
                      <a:pt x="2758" y="1278"/>
                      <a:pt x="2783" y="1278"/>
                      <a:pt x="2808" y="1278"/>
                    </a:cubicBezTo>
                    <a:cubicBezTo>
                      <a:pt x="2833" y="1278"/>
                      <a:pt x="2833" y="1253"/>
                      <a:pt x="2808" y="1228"/>
                    </a:cubicBezTo>
                    <a:cubicBezTo>
                      <a:pt x="2758" y="1153"/>
                      <a:pt x="2708" y="1053"/>
                      <a:pt x="2658" y="978"/>
                    </a:cubicBezTo>
                    <a:cubicBezTo>
                      <a:pt x="2633" y="903"/>
                      <a:pt x="2607" y="852"/>
                      <a:pt x="2557" y="777"/>
                    </a:cubicBezTo>
                    <a:lnTo>
                      <a:pt x="2557" y="777"/>
                    </a:lnTo>
                    <a:cubicBezTo>
                      <a:pt x="2607" y="802"/>
                      <a:pt x="2658" y="802"/>
                      <a:pt x="2733" y="827"/>
                    </a:cubicBezTo>
                    <a:cubicBezTo>
                      <a:pt x="2783" y="852"/>
                      <a:pt x="2833" y="852"/>
                      <a:pt x="2883" y="877"/>
                    </a:cubicBezTo>
                    <a:cubicBezTo>
                      <a:pt x="2958" y="903"/>
                      <a:pt x="3008" y="903"/>
                      <a:pt x="3059" y="928"/>
                    </a:cubicBezTo>
                    <a:cubicBezTo>
                      <a:pt x="3084" y="928"/>
                      <a:pt x="3109" y="928"/>
                      <a:pt x="3134" y="903"/>
                    </a:cubicBezTo>
                    <a:cubicBezTo>
                      <a:pt x="3159" y="852"/>
                      <a:pt x="3134" y="827"/>
                      <a:pt x="3109" y="802"/>
                    </a:cubicBezTo>
                    <a:cubicBezTo>
                      <a:pt x="3059" y="777"/>
                      <a:pt x="2983" y="752"/>
                      <a:pt x="2933" y="727"/>
                    </a:cubicBezTo>
                    <a:cubicBezTo>
                      <a:pt x="2858" y="702"/>
                      <a:pt x="2808" y="677"/>
                      <a:pt x="2733" y="652"/>
                    </a:cubicBezTo>
                    <a:lnTo>
                      <a:pt x="2708" y="652"/>
                    </a:lnTo>
                    <a:cubicBezTo>
                      <a:pt x="2758" y="627"/>
                      <a:pt x="2783" y="627"/>
                      <a:pt x="2833" y="602"/>
                    </a:cubicBezTo>
                    <a:cubicBezTo>
                      <a:pt x="2958" y="552"/>
                      <a:pt x="3059" y="501"/>
                      <a:pt x="3184" y="476"/>
                    </a:cubicBezTo>
                    <a:cubicBezTo>
                      <a:pt x="3209" y="451"/>
                      <a:pt x="3234" y="401"/>
                      <a:pt x="3234" y="376"/>
                    </a:cubicBezTo>
                    <a:cubicBezTo>
                      <a:pt x="3209" y="351"/>
                      <a:pt x="3209" y="351"/>
                      <a:pt x="3184" y="326"/>
                    </a:cubicBezTo>
                    <a:lnTo>
                      <a:pt x="3134" y="326"/>
                    </a:lnTo>
                    <a:cubicBezTo>
                      <a:pt x="3008" y="351"/>
                      <a:pt x="2908" y="401"/>
                      <a:pt x="2808" y="426"/>
                    </a:cubicBezTo>
                    <a:cubicBezTo>
                      <a:pt x="2683" y="476"/>
                      <a:pt x="2582" y="527"/>
                      <a:pt x="2482" y="552"/>
                    </a:cubicBezTo>
                    <a:cubicBezTo>
                      <a:pt x="2457" y="552"/>
                      <a:pt x="2457" y="552"/>
                      <a:pt x="2457" y="577"/>
                    </a:cubicBezTo>
                    <a:cubicBezTo>
                      <a:pt x="2407" y="552"/>
                      <a:pt x="2382" y="552"/>
                      <a:pt x="2357" y="527"/>
                    </a:cubicBezTo>
                    <a:cubicBezTo>
                      <a:pt x="2282" y="527"/>
                      <a:pt x="2206" y="501"/>
                      <a:pt x="2156" y="476"/>
                    </a:cubicBezTo>
                    <a:cubicBezTo>
                      <a:pt x="2181" y="451"/>
                      <a:pt x="2206" y="451"/>
                      <a:pt x="2232" y="426"/>
                    </a:cubicBezTo>
                    <a:cubicBezTo>
                      <a:pt x="2257" y="401"/>
                      <a:pt x="2307" y="376"/>
                      <a:pt x="2332" y="376"/>
                    </a:cubicBezTo>
                    <a:cubicBezTo>
                      <a:pt x="2382" y="351"/>
                      <a:pt x="2432" y="326"/>
                      <a:pt x="2482" y="301"/>
                    </a:cubicBezTo>
                    <a:cubicBezTo>
                      <a:pt x="2507" y="276"/>
                      <a:pt x="2557" y="251"/>
                      <a:pt x="2582" y="226"/>
                    </a:cubicBezTo>
                    <a:cubicBezTo>
                      <a:pt x="2607" y="201"/>
                      <a:pt x="2607" y="201"/>
                      <a:pt x="2633" y="201"/>
                    </a:cubicBezTo>
                    <a:cubicBezTo>
                      <a:pt x="2658" y="176"/>
                      <a:pt x="2658" y="151"/>
                      <a:pt x="2633" y="100"/>
                    </a:cubicBezTo>
                    <a:cubicBezTo>
                      <a:pt x="2633" y="75"/>
                      <a:pt x="2607" y="75"/>
                      <a:pt x="2582" y="50"/>
                    </a:cubicBezTo>
                    <a:cubicBezTo>
                      <a:pt x="2532" y="50"/>
                      <a:pt x="2482" y="25"/>
                      <a:pt x="2457" y="0"/>
                    </a:cubicBezTo>
                    <a:lnTo>
                      <a:pt x="2206" y="0"/>
                    </a:lnTo>
                    <a:cubicBezTo>
                      <a:pt x="2206" y="25"/>
                      <a:pt x="2206" y="25"/>
                      <a:pt x="2232" y="25"/>
                    </a:cubicBezTo>
                    <a:cubicBezTo>
                      <a:pt x="2307" y="75"/>
                      <a:pt x="2407" y="100"/>
                      <a:pt x="2507" y="151"/>
                    </a:cubicBezTo>
                    <a:cubicBezTo>
                      <a:pt x="2507" y="151"/>
                      <a:pt x="2482" y="151"/>
                      <a:pt x="2482" y="176"/>
                    </a:cubicBezTo>
                    <a:cubicBezTo>
                      <a:pt x="2432" y="201"/>
                      <a:pt x="2382" y="226"/>
                      <a:pt x="2332" y="251"/>
                    </a:cubicBezTo>
                    <a:cubicBezTo>
                      <a:pt x="2307" y="276"/>
                      <a:pt x="2257" y="301"/>
                      <a:pt x="2206" y="326"/>
                    </a:cubicBezTo>
                    <a:cubicBezTo>
                      <a:pt x="2156" y="351"/>
                      <a:pt x="2131" y="376"/>
                      <a:pt x="2081" y="376"/>
                    </a:cubicBezTo>
                    <a:cubicBezTo>
                      <a:pt x="2081" y="401"/>
                      <a:pt x="2056" y="401"/>
                      <a:pt x="2031" y="401"/>
                    </a:cubicBezTo>
                    <a:cubicBezTo>
                      <a:pt x="2031" y="426"/>
                      <a:pt x="2031" y="426"/>
                      <a:pt x="2006" y="426"/>
                    </a:cubicBezTo>
                    <a:lnTo>
                      <a:pt x="1981" y="426"/>
                    </a:lnTo>
                    <a:cubicBezTo>
                      <a:pt x="1906" y="401"/>
                      <a:pt x="1856" y="376"/>
                      <a:pt x="1780" y="376"/>
                    </a:cubicBezTo>
                    <a:cubicBezTo>
                      <a:pt x="1730" y="351"/>
                      <a:pt x="1655" y="326"/>
                      <a:pt x="1605" y="301"/>
                    </a:cubicBezTo>
                    <a:cubicBezTo>
                      <a:pt x="1555" y="301"/>
                      <a:pt x="1505" y="276"/>
                      <a:pt x="1455" y="276"/>
                    </a:cubicBezTo>
                    <a:cubicBezTo>
                      <a:pt x="1505" y="226"/>
                      <a:pt x="1530" y="201"/>
                      <a:pt x="1580" y="176"/>
                    </a:cubicBezTo>
                    <a:cubicBezTo>
                      <a:pt x="1630" y="126"/>
                      <a:pt x="1680" y="75"/>
                      <a:pt x="1730" y="25"/>
                    </a:cubicBezTo>
                    <a:cubicBezTo>
                      <a:pt x="1730" y="25"/>
                      <a:pt x="1730" y="25"/>
                      <a:pt x="1755" y="0"/>
                    </a:cubicBezTo>
                    <a:lnTo>
                      <a:pt x="1630" y="0"/>
                    </a:lnTo>
                    <a:cubicBezTo>
                      <a:pt x="1605" y="25"/>
                      <a:pt x="1555" y="75"/>
                      <a:pt x="1505" y="100"/>
                    </a:cubicBezTo>
                    <a:cubicBezTo>
                      <a:pt x="1480" y="126"/>
                      <a:pt x="1455" y="151"/>
                      <a:pt x="1430" y="176"/>
                    </a:cubicBezTo>
                    <a:cubicBezTo>
                      <a:pt x="1404" y="126"/>
                      <a:pt x="1404" y="50"/>
                      <a:pt x="1379" y="0"/>
                    </a:cubicBezTo>
                    <a:lnTo>
                      <a:pt x="1279" y="0"/>
                    </a:lnTo>
                    <a:cubicBezTo>
                      <a:pt x="1279" y="50"/>
                      <a:pt x="1304" y="126"/>
                      <a:pt x="1329" y="176"/>
                    </a:cubicBezTo>
                    <a:cubicBezTo>
                      <a:pt x="1329" y="201"/>
                      <a:pt x="1329" y="226"/>
                      <a:pt x="1329" y="226"/>
                    </a:cubicBezTo>
                    <a:cubicBezTo>
                      <a:pt x="1304" y="226"/>
                      <a:pt x="1279" y="201"/>
                      <a:pt x="1229" y="201"/>
                    </a:cubicBezTo>
                    <a:cubicBezTo>
                      <a:pt x="1129" y="176"/>
                      <a:pt x="1029" y="126"/>
                      <a:pt x="928" y="100"/>
                    </a:cubicBezTo>
                    <a:cubicBezTo>
                      <a:pt x="928" y="75"/>
                      <a:pt x="903" y="75"/>
                      <a:pt x="903" y="50"/>
                    </a:cubicBezTo>
                    <a:cubicBezTo>
                      <a:pt x="903" y="25"/>
                      <a:pt x="878" y="25"/>
                      <a:pt x="878" y="0"/>
                    </a:cubicBezTo>
                    <a:lnTo>
                      <a:pt x="803" y="0"/>
                    </a:lnTo>
                    <a:cubicBezTo>
                      <a:pt x="803" y="25"/>
                      <a:pt x="828" y="50"/>
                      <a:pt x="828" y="75"/>
                    </a:cubicBezTo>
                    <a:cubicBezTo>
                      <a:pt x="778" y="50"/>
                      <a:pt x="728" y="25"/>
                      <a:pt x="678" y="25"/>
                    </a:cubicBezTo>
                    <a:cubicBezTo>
                      <a:pt x="653" y="0"/>
                      <a:pt x="653"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5187500" y="1376600"/>
                <a:ext cx="85250" cy="88350"/>
              </a:xfrm>
              <a:custGeom>
                <a:avLst/>
                <a:gdLst/>
                <a:ahLst/>
                <a:cxnLst/>
                <a:rect l="l" t="t" r="r" b="b"/>
                <a:pathLst>
                  <a:path w="3410" h="3534" extrusionOk="0">
                    <a:moveTo>
                      <a:pt x="1981" y="777"/>
                    </a:moveTo>
                    <a:cubicBezTo>
                      <a:pt x="1981" y="802"/>
                      <a:pt x="1981" y="827"/>
                      <a:pt x="1981" y="827"/>
                    </a:cubicBezTo>
                    <a:cubicBezTo>
                      <a:pt x="2006" y="877"/>
                      <a:pt x="2006" y="927"/>
                      <a:pt x="2031" y="978"/>
                    </a:cubicBezTo>
                    <a:cubicBezTo>
                      <a:pt x="2031" y="1028"/>
                      <a:pt x="2056" y="1078"/>
                      <a:pt x="2056" y="1153"/>
                    </a:cubicBezTo>
                    <a:cubicBezTo>
                      <a:pt x="2056" y="1153"/>
                      <a:pt x="2081" y="1178"/>
                      <a:pt x="2081" y="1203"/>
                    </a:cubicBezTo>
                    <a:cubicBezTo>
                      <a:pt x="2056" y="1228"/>
                      <a:pt x="2006" y="1253"/>
                      <a:pt x="1981" y="1303"/>
                    </a:cubicBezTo>
                    <a:cubicBezTo>
                      <a:pt x="1930" y="1328"/>
                      <a:pt x="1880" y="1353"/>
                      <a:pt x="1855" y="1404"/>
                    </a:cubicBezTo>
                    <a:cubicBezTo>
                      <a:pt x="1805" y="1429"/>
                      <a:pt x="1755" y="1479"/>
                      <a:pt x="1705" y="1529"/>
                    </a:cubicBezTo>
                    <a:cubicBezTo>
                      <a:pt x="1655" y="1554"/>
                      <a:pt x="1630" y="1579"/>
                      <a:pt x="1605" y="1604"/>
                    </a:cubicBezTo>
                    <a:cubicBezTo>
                      <a:pt x="1605" y="1604"/>
                      <a:pt x="1605" y="1604"/>
                      <a:pt x="1605" y="1579"/>
                    </a:cubicBezTo>
                    <a:cubicBezTo>
                      <a:pt x="1580" y="1479"/>
                      <a:pt x="1529" y="1353"/>
                      <a:pt x="1504" y="1203"/>
                    </a:cubicBezTo>
                    <a:cubicBezTo>
                      <a:pt x="1504" y="1203"/>
                      <a:pt x="1504" y="1178"/>
                      <a:pt x="1504" y="1153"/>
                    </a:cubicBezTo>
                    <a:cubicBezTo>
                      <a:pt x="1554" y="1128"/>
                      <a:pt x="1580" y="1103"/>
                      <a:pt x="1605" y="1078"/>
                    </a:cubicBezTo>
                    <a:cubicBezTo>
                      <a:pt x="1630" y="1053"/>
                      <a:pt x="1680" y="1028"/>
                      <a:pt x="1705" y="1003"/>
                    </a:cubicBezTo>
                    <a:cubicBezTo>
                      <a:pt x="1730" y="978"/>
                      <a:pt x="1730" y="978"/>
                      <a:pt x="1755" y="952"/>
                    </a:cubicBezTo>
                    <a:cubicBezTo>
                      <a:pt x="1780" y="927"/>
                      <a:pt x="1805" y="902"/>
                      <a:pt x="1830" y="877"/>
                    </a:cubicBezTo>
                    <a:cubicBezTo>
                      <a:pt x="1880" y="852"/>
                      <a:pt x="1905" y="827"/>
                      <a:pt x="1955" y="777"/>
                    </a:cubicBezTo>
                    <a:close/>
                    <a:moveTo>
                      <a:pt x="978" y="1003"/>
                    </a:moveTo>
                    <a:cubicBezTo>
                      <a:pt x="1003" y="1028"/>
                      <a:pt x="1028" y="1028"/>
                      <a:pt x="1053" y="1028"/>
                    </a:cubicBezTo>
                    <a:cubicBezTo>
                      <a:pt x="1103" y="1053"/>
                      <a:pt x="1128" y="1053"/>
                      <a:pt x="1153" y="1053"/>
                    </a:cubicBezTo>
                    <a:cubicBezTo>
                      <a:pt x="1229" y="1078"/>
                      <a:pt x="1279" y="1103"/>
                      <a:pt x="1329" y="1103"/>
                    </a:cubicBezTo>
                    <a:cubicBezTo>
                      <a:pt x="1354" y="1128"/>
                      <a:pt x="1354" y="1128"/>
                      <a:pt x="1379" y="1128"/>
                    </a:cubicBezTo>
                    <a:cubicBezTo>
                      <a:pt x="1379" y="1153"/>
                      <a:pt x="1404" y="1178"/>
                      <a:pt x="1404" y="1228"/>
                    </a:cubicBezTo>
                    <a:cubicBezTo>
                      <a:pt x="1429" y="1353"/>
                      <a:pt x="1454" y="1479"/>
                      <a:pt x="1504" y="1604"/>
                    </a:cubicBezTo>
                    <a:cubicBezTo>
                      <a:pt x="1504" y="1629"/>
                      <a:pt x="1504" y="1629"/>
                      <a:pt x="1504" y="1654"/>
                    </a:cubicBezTo>
                    <a:cubicBezTo>
                      <a:pt x="1479" y="1654"/>
                      <a:pt x="1454" y="1629"/>
                      <a:pt x="1404" y="1629"/>
                    </a:cubicBezTo>
                    <a:cubicBezTo>
                      <a:pt x="1304" y="1604"/>
                      <a:pt x="1204" y="1554"/>
                      <a:pt x="1103" y="1529"/>
                    </a:cubicBezTo>
                    <a:cubicBezTo>
                      <a:pt x="1103" y="1504"/>
                      <a:pt x="1078" y="1504"/>
                      <a:pt x="1078" y="1479"/>
                    </a:cubicBezTo>
                    <a:cubicBezTo>
                      <a:pt x="1078" y="1454"/>
                      <a:pt x="1053" y="1429"/>
                      <a:pt x="1053" y="1404"/>
                    </a:cubicBezTo>
                    <a:cubicBezTo>
                      <a:pt x="1028" y="1353"/>
                      <a:pt x="1003" y="1303"/>
                      <a:pt x="1003" y="1253"/>
                    </a:cubicBezTo>
                    <a:cubicBezTo>
                      <a:pt x="978" y="1203"/>
                      <a:pt x="953" y="1153"/>
                      <a:pt x="953" y="1103"/>
                    </a:cubicBezTo>
                    <a:cubicBezTo>
                      <a:pt x="928" y="1078"/>
                      <a:pt x="903" y="1028"/>
                      <a:pt x="903" y="1003"/>
                    </a:cubicBezTo>
                    <a:close/>
                    <a:moveTo>
                      <a:pt x="2081" y="1278"/>
                    </a:moveTo>
                    <a:cubicBezTo>
                      <a:pt x="2131" y="1303"/>
                      <a:pt x="2181" y="1328"/>
                      <a:pt x="2231" y="1353"/>
                    </a:cubicBezTo>
                    <a:cubicBezTo>
                      <a:pt x="2281" y="1379"/>
                      <a:pt x="2331" y="1429"/>
                      <a:pt x="2407" y="1454"/>
                    </a:cubicBezTo>
                    <a:cubicBezTo>
                      <a:pt x="2507" y="1479"/>
                      <a:pt x="2582" y="1529"/>
                      <a:pt x="2682" y="1554"/>
                    </a:cubicBezTo>
                    <a:cubicBezTo>
                      <a:pt x="2682" y="1579"/>
                      <a:pt x="2657" y="1579"/>
                      <a:pt x="2657" y="1604"/>
                    </a:cubicBezTo>
                    <a:cubicBezTo>
                      <a:pt x="2607" y="1629"/>
                      <a:pt x="2557" y="1654"/>
                      <a:pt x="2507" y="1679"/>
                    </a:cubicBezTo>
                    <a:cubicBezTo>
                      <a:pt x="2482" y="1704"/>
                      <a:pt x="2432" y="1729"/>
                      <a:pt x="2382" y="1754"/>
                    </a:cubicBezTo>
                    <a:cubicBezTo>
                      <a:pt x="2331" y="1780"/>
                      <a:pt x="2306" y="1780"/>
                      <a:pt x="2256" y="1805"/>
                    </a:cubicBezTo>
                    <a:cubicBezTo>
                      <a:pt x="2256" y="1805"/>
                      <a:pt x="2231" y="1830"/>
                      <a:pt x="2206" y="1830"/>
                    </a:cubicBezTo>
                    <a:cubicBezTo>
                      <a:pt x="2206" y="1830"/>
                      <a:pt x="2206" y="1855"/>
                      <a:pt x="2181" y="1855"/>
                    </a:cubicBezTo>
                    <a:lnTo>
                      <a:pt x="2156" y="1855"/>
                    </a:lnTo>
                    <a:cubicBezTo>
                      <a:pt x="2106" y="1830"/>
                      <a:pt x="2031" y="1805"/>
                      <a:pt x="1955" y="1780"/>
                    </a:cubicBezTo>
                    <a:cubicBezTo>
                      <a:pt x="1905" y="1754"/>
                      <a:pt x="1830" y="1754"/>
                      <a:pt x="1780" y="1729"/>
                    </a:cubicBezTo>
                    <a:cubicBezTo>
                      <a:pt x="1730" y="1704"/>
                      <a:pt x="1680" y="1704"/>
                      <a:pt x="1630" y="1679"/>
                    </a:cubicBezTo>
                    <a:cubicBezTo>
                      <a:pt x="1680" y="1654"/>
                      <a:pt x="1705" y="1629"/>
                      <a:pt x="1755" y="1579"/>
                    </a:cubicBezTo>
                    <a:cubicBezTo>
                      <a:pt x="1805" y="1554"/>
                      <a:pt x="1855" y="1504"/>
                      <a:pt x="1905" y="1454"/>
                    </a:cubicBezTo>
                    <a:cubicBezTo>
                      <a:pt x="1930" y="1429"/>
                      <a:pt x="1981" y="1379"/>
                      <a:pt x="2031" y="1328"/>
                    </a:cubicBezTo>
                    <a:cubicBezTo>
                      <a:pt x="2056" y="1328"/>
                      <a:pt x="2056" y="1303"/>
                      <a:pt x="2081" y="1278"/>
                    </a:cubicBezTo>
                    <a:close/>
                    <a:moveTo>
                      <a:pt x="1053" y="1629"/>
                    </a:moveTo>
                    <a:cubicBezTo>
                      <a:pt x="1128" y="1654"/>
                      <a:pt x="1179" y="1679"/>
                      <a:pt x="1229" y="1704"/>
                    </a:cubicBezTo>
                    <a:cubicBezTo>
                      <a:pt x="1279" y="1729"/>
                      <a:pt x="1354" y="1729"/>
                      <a:pt x="1404" y="1754"/>
                    </a:cubicBezTo>
                    <a:cubicBezTo>
                      <a:pt x="1404" y="1754"/>
                      <a:pt x="1404" y="1780"/>
                      <a:pt x="1404" y="1780"/>
                    </a:cubicBezTo>
                    <a:cubicBezTo>
                      <a:pt x="1354" y="1805"/>
                      <a:pt x="1304" y="1855"/>
                      <a:pt x="1279" y="1880"/>
                    </a:cubicBezTo>
                    <a:cubicBezTo>
                      <a:pt x="1229" y="1930"/>
                      <a:pt x="1179" y="1980"/>
                      <a:pt x="1128" y="2005"/>
                    </a:cubicBezTo>
                    <a:cubicBezTo>
                      <a:pt x="1103" y="2030"/>
                      <a:pt x="1103" y="2055"/>
                      <a:pt x="1078" y="2055"/>
                    </a:cubicBezTo>
                    <a:cubicBezTo>
                      <a:pt x="1053" y="2055"/>
                      <a:pt x="1028" y="2055"/>
                      <a:pt x="1003" y="2030"/>
                    </a:cubicBezTo>
                    <a:cubicBezTo>
                      <a:pt x="953" y="2030"/>
                      <a:pt x="903" y="2005"/>
                      <a:pt x="853" y="1980"/>
                    </a:cubicBezTo>
                    <a:cubicBezTo>
                      <a:pt x="778" y="1980"/>
                      <a:pt x="727" y="1955"/>
                      <a:pt x="677" y="1930"/>
                    </a:cubicBezTo>
                    <a:lnTo>
                      <a:pt x="652" y="1930"/>
                    </a:lnTo>
                    <a:cubicBezTo>
                      <a:pt x="652" y="1905"/>
                      <a:pt x="677" y="1905"/>
                      <a:pt x="702" y="1880"/>
                    </a:cubicBezTo>
                    <a:cubicBezTo>
                      <a:pt x="702" y="1880"/>
                      <a:pt x="727" y="1855"/>
                      <a:pt x="752" y="1830"/>
                    </a:cubicBezTo>
                    <a:cubicBezTo>
                      <a:pt x="778" y="1830"/>
                      <a:pt x="803" y="1805"/>
                      <a:pt x="828" y="1780"/>
                    </a:cubicBezTo>
                    <a:cubicBezTo>
                      <a:pt x="853" y="1754"/>
                      <a:pt x="903" y="1729"/>
                      <a:pt x="953" y="1704"/>
                    </a:cubicBezTo>
                    <a:cubicBezTo>
                      <a:pt x="978" y="1679"/>
                      <a:pt x="978" y="1679"/>
                      <a:pt x="1003" y="1679"/>
                    </a:cubicBezTo>
                    <a:cubicBezTo>
                      <a:pt x="1028" y="1654"/>
                      <a:pt x="1053" y="1654"/>
                      <a:pt x="1053" y="1629"/>
                    </a:cubicBezTo>
                    <a:close/>
                    <a:moveTo>
                      <a:pt x="1655" y="1855"/>
                    </a:moveTo>
                    <a:cubicBezTo>
                      <a:pt x="1830" y="1905"/>
                      <a:pt x="1981" y="1955"/>
                      <a:pt x="2156" y="2005"/>
                    </a:cubicBezTo>
                    <a:cubicBezTo>
                      <a:pt x="2156" y="2005"/>
                      <a:pt x="2156" y="2030"/>
                      <a:pt x="2181" y="2030"/>
                    </a:cubicBezTo>
                    <a:cubicBezTo>
                      <a:pt x="2181" y="2030"/>
                      <a:pt x="2181" y="2055"/>
                      <a:pt x="2181" y="2080"/>
                    </a:cubicBezTo>
                    <a:cubicBezTo>
                      <a:pt x="2181" y="2130"/>
                      <a:pt x="2206" y="2181"/>
                      <a:pt x="2206" y="2206"/>
                    </a:cubicBezTo>
                    <a:cubicBezTo>
                      <a:pt x="2231" y="2281"/>
                      <a:pt x="2256" y="2331"/>
                      <a:pt x="2256" y="2406"/>
                    </a:cubicBezTo>
                    <a:cubicBezTo>
                      <a:pt x="2281" y="2431"/>
                      <a:pt x="2281" y="2456"/>
                      <a:pt x="2281" y="2506"/>
                    </a:cubicBezTo>
                    <a:cubicBezTo>
                      <a:pt x="2281" y="2506"/>
                      <a:pt x="2256" y="2481"/>
                      <a:pt x="2231" y="2481"/>
                    </a:cubicBezTo>
                    <a:lnTo>
                      <a:pt x="2156" y="2481"/>
                    </a:lnTo>
                    <a:cubicBezTo>
                      <a:pt x="2106" y="2481"/>
                      <a:pt x="2081" y="2456"/>
                      <a:pt x="2056" y="2456"/>
                    </a:cubicBezTo>
                    <a:cubicBezTo>
                      <a:pt x="2031" y="2456"/>
                      <a:pt x="2006" y="2456"/>
                      <a:pt x="1981" y="2431"/>
                    </a:cubicBezTo>
                    <a:lnTo>
                      <a:pt x="1930" y="2431"/>
                    </a:lnTo>
                    <a:cubicBezTo>
                      <a:pt x="1905" y="2431"/>
                      <a:pt x="1880" y="2406"/>
                      <a:pt x="1855" y="2406"/>
                    </a:cubicBezTo>
                    <a:lnTo>
                      <a:pt x="1805" y="2406"/>
                    </a:lnTo>
                    <a:cubicBezTo>
                      <a:pt x="1805" y="2381"/>
                      <a:pt x="1780" y="2381"/>
                      <a:pt x="1780" y="2381"/>
                    </a:cubicBezTo>
                    <a:cubicBezTo>
                      <a:pt x="1780" y="2381"/>
                      <a:pt x="1780" y="2356"/>
                      <a:pt x="1780" y="2331"/>
                    </a:cubicBezTo>
                    <a:cubicBezTo>
                      <a:pt x="1730" y="2206"/>
                      <a:pt x="1705" y="2105"/>
                      <a:pt x="1680" y="1980"/>
                    </a:cubicBezTo>
                    <a:cubicBezTo>
                      <a:pt x="1680" y="1930"/>
                      <a:pt x="1680" y="1880"/>
                      <a:pt x="1655" y="1855"/>
                    </a:cubicBezTo>
                    <a:close/>
                    <a:moveTo>
                      <a:pt x="1554" y="1805"/>
                    </a:moveTo>
                    <a:cubicBezTo>
                      <a:pt x="1554" y="1855"/>
                      <a:pt x="1580" y="1905"/>
                      <a:pt x="1580" y="1980"/>
                    </a:cubicBezTo>
                    <a:cubicBezTo>
                      <a:pt x="1605" y="2080"/>
                      <a:pt x="1630" y="2206"/>
                      <a:pt x="1655" y="2331"/>
                    </a:cubicBezTo>
                    <a:cubicBezTo>
                      <a:pt x="1655" y="2356"/>
                      <a:pt x="1630" y="2356"/>
                      <a:pt x="1630" y="2381"/>
                    </a:cubicBezTo>
                    <a:cubicBezTo>
                      <a:pt x="1605" y="2381"/>
                      <a:pt x="1605" y="2406"/>
                      <a:pt x="1580" y="2431"/>
                    </a:cubicBezTo>
                    <a:cubicBezTo>
                      <a:pt x="1580" y="2431"/>
                      <a:pt x="1554" y="2456"/>
                      <a:pt x="1554" y="2456"/>
                    </a:cubicBezTo>
                    <a:cubicBezTo>
                      <a:pt x="1554" y="2456"/>
                      <a:pt x="1529" y="2456"/>
                      <a:pt x="1529" y="2481"/>
                    </a:cubicBezTo>
                    <a:cubicBezTo>
                      <a:pt x="1504" y="2481"/>
                      <a:pt x="1504" y="2506"/>
                      <a:pt x="1479" y="2506"/>
                    </a:cubicBezTo>
                    <a:cubicBezTo>
                      <a:pt x="1454" y="2531"/>
                      <a:pt x="1429" y="2556"/>
                      <a:pt x="1429" y="2556"/>
                    </a:cubicBezTo>
                    <a:cubicBezTo>
                      <a:pt x="1404" y="2582"/>
                      <a:pt x="1379" y="2582"/>
                      <a:pt x="1354" y="2607"/>
                    </a:cubicBezTo>
                    <a:cubicBezTo>
                      <a:pt x="1354" y="2607"/>
                      <a:pt x="1329" y="2632"/>
                      <a:pt x="1329" y="2632"/>
                    </a:cubicBezTo>
                    <a:cubicBezTo>
                      <a:pt x="1329" y="2632"/>
                      <a:pt x="1329" y="2607"/>
                      <a:pt x="1304" y="2582"/>
                    </a:cubicBezTo>
                    <a:cubicBezTo>
                      <a:pt x="1304" y="2582"/>
                      <a:pt x="1304" y="2556"/>
                      <a:pt x="1304" y="2531"/>
                    </a:cubicBezTo>
                    <a:cubicBezTo>
                      <a:pt x="1279" y="2506"/>
                      <a:pt x="1279" y="2481"/>
                      <a:pt x="1279" y="2456"/>
                    </a:cubicBezTo>
                    <a:cubicBezTo>
                      <a:pt x="1254" y="2431"/>
                      <a:pt x="1254" y="2406"/>
                      <a:pt x="1254" y="2381"/>
                    </a:cubicBezTo>
                    <a:cubicBezTo>
                      <a:pt x="1229" y="2356"/>
                      <a:pt x="1229" y="2331"/>
                      <a:pt x="1229" y="2306"/>
                    </a:cubicBezTo>
                    <a:cubicBezTo>
                      <a:pt x="1229" y="2281"/>
                      <a:pt x="1204" y="2256"/>
                      <a:pt x="1204" y="2231"/>
                    </a:cubicBezTo>
                    <a:cubicBezTo>
                      <a:pt x="1179" y="2181"/>
                      <a:pt x="1179" y="2155"/>
                      <a:pt x="1153" y="2105"/>
                    </a:cubicBezTo>
                    <a:cubicBezTo>
                      <a:pt x="1179" y="2105"/>
                      <a:pt x="1179" y="2080"/>
                      <a:pt x="1179" y="2080"/>
                    </a:cubicBezTo>
                    <a:cubicBezTo>
                      <a:pt x="1229" y="2030"/>
                      <a:pt x="1279" y="2005"/>
                      <a:pt x="1329" y="1955"/>
                    </a:cubicBezTo>
                    <a:cubicBezTo>
                      <a:pt x="1379" y="1930"/>
                      <a:pt x="1429" y="1880"/>
                      <a:pt x="1479" y="1855"/>
                    </a:cubicBezTo>
                    <a:cubicBezTo>
                      <a:pt x="1479" y="1830"/>
                      <a:pt x="1504" y="1805"/>
                      <a:pt x="1529" y="1805"/>
                    </a:cubicBezTo>
                    <a:close/>
                    <a:moveTo>
                      <a:pt x="1630" y="0"/>
                    </a:moveTo>
                    <a:cubicBezTo>
                      <a:pt x="1630" y="0"/>
                      <a:pt x="1605" y="25"/>
                      <a:pt x="1605" y="25"/>
                    </a:cubicBezTo>
                    <a:cubicBezTo>
                      <a:pt x="1554" y="176"/>
                      <a:pt x="1504" y="301"/>
                      <a:pt x="1429" y="426"/>
                    </a:cubicBezTo>
                    <a:cubicBezTo>
                      <a:pt x="1429" y="476"/>
                      <a:pt x="1404" y="501"/>
                      <a:pt x="1379" y="551"/>
                    </a:cubicBezTo>
                    <a:cubicBezTo>
                      <a:pt x="1379" y="526"/>
                      <a:pt x="1379" y="501"/>
                      <a:pt x="1379" y="476"/>
                    </a:cubicBezTo>
                    <a:cubicBezTo>
                      <a:pt x="1354" y="426"/>
                      <a:pt x="1354" y="351"/>
                      <a:pt x="1329" y="301"/>
                    </a:cubicBezTo>
                    <a:cubicBezTo>
                      <a:pt x="1329" y="226"/>
                      <a:pt x="1304" y="176"/>
                      <a:pt x="1279" y="100"/>
                    </a:cubicBezTo>
                    <a:cubicBezTo>
                      <a:pt x="1279" y="75"/>
                      <a:pt x="1254" y="50"/>
                      <a:pt x="1229" y="50"/>
                    </a:cubicBezTo>
                    <a:lnTo>
                      <a:pt x="1204" y="50"/>
                    </a:lnTo>
                    <a:cubicBezTo>
                      <a:pt x="1179" y="75"/>
                      <a:pt x="1153" y="100"/>
                      <a:pt x="1179" y="125"/>
                    </a:cubicBezTo>
                    <a:cubicBezTo>
                      <a:pt x="1179" y="201"/>
                      <a:pt x="1204" y="251"/>
                      <a:pt x="1204" y="301"/>
                    </a:cubicBezTo>
                    <a:cubicBezTo>
                      <a:pt x="1229" y="376"/>
                      <a:pt x="1229" y="426"/>
                      <a:pt x="1254" y="476"/>
                    </a:cubicBezTo>
                    <a:cubicBezTo>
                      <a:pt x="1254" y="501"/>
                      <a:pt x="1254" y="526"/>
                      <a:pt x="1254" y="577"/>
                    </a:cubicBezTo>
                    <a:cubicBezTo>
                      <a:pt x="1229" y="551"/>
                      <a:pt x="1204" y="526"/>
                      <a:pt x="1153" y="526"/>
                    </a:cubicBezTo>
                    <a:cubicBezTo>
                      <a:pt x="1128" y="501"/>
                      <a:pt x="1078" y="476"/>
                      <a:pt x="1053" y="451"/>
                    </a:cubicBezTo>
                    <a:cubicBezTo>
                      <a:pt x="1003" y="426"/>
                      <a:pt x="953" y="401"/>
                      <a:pt x="903" y="376"/>
                    </a:cubicBezTo>
                    <a:lnTo>
                      <a:pt x="878" y="376"/>
                    </a:lnTo>
                    <a:cubicBezTo>
                      <a:pt x="853" y="376"/>
                      <a:pt x="828" y="376"/>
                      <a:pt x="828" y="401"/>
                    </a:cubicBezTo>
                    <a:cubicBezTo>
                      <a:pt x="803" y="426"/>
                      <a:pt x="803" y="476"/>
                      <a:pt x="828" y="476"/>
                    </a:cubicBezTo>
                    <a:cubicBezTo>
                      <a:pt x="878" y="501"/>
                      <a:pt x="928" y="551"/>
                      <a:pt x="978" y="577"/>
                    </a:cubicBezTo>
                    <a:cubicBezTo>
                      <a:pt x="1003" y="602"/>
                      <a:pt x="1053" y="602"/>
                      <a:pt x="1078" y="627"/>
                    </a:cubicBezTo>
                    <a:cubicBezTo>
                      <a:pt x="1128" y="652"/>
                      <a:pt x="1153" y="677"/>
                      <a:pt x="1204" y="677"/>
                    </a:cubicBezTo>
                    <a:cubicBezTo>
                      <a:pt x="1229" y="702"/>
                      <a:pt x="1254" y="727"/>
                      <a:pt x="1304" y="727"/>
                    </a:cubicBezTo>
                    <a:cubicBezTo>
                      <a:pt x="1304" y="777"/>
                      <a:pt x="1304" y="802"/>
                      <a:pt x="1304" y="852"/>
                    </a:cubicBezTo>
                    <a:cubicBezTo>
                      <a:pt x="1329" y="902"/>
                      <a:pt x="1329" y="978"/>
                      <a:pt x="1354" y="1028"/>
                    </a:cubicBezTo>
                    <a:cubicBezTo>
                      <a:pt x="1354" y="1028"/>
                      <a:pt x="1354" y="1053"/>
                      <a:pt x="1354" y="1053"/>
                    </a:cubicBezTo>
                    <a:cubicBezTo>
                      <a:pt x="1304" y="1028"/>
                      <a:pt x="1229" y="1028"/>
                      <a:pt x="1179" y="1003"/>
                    </a:cubicBezTo>
                    <a:cubicBezTo>
                      <a:pt x="1153" y="1003"/>
                      <a:pt x="1128" y="978"/>
                      <a:pt x="1078" y="978"/>
                    </a:cubicBezTo>
                    <a:cubicBezTo>
                      <a:pt x="1053" y="952"/>
                      <a:pt x="1028" y="952"/>
                      <a:pt x="1003" y="952"/>
                    </a:cubicBezTo>
                    <a:cubicBezTo>
                      <a:pt x="953" y="927"/>
                      <a:pt x="903" y="927"/>
                      <a:pt x="853" y="902"/>
                    </a:cubicBezTo>
                    <a:lnTo>
                      <a:pt x="803" y="902"/>
                    </a:lnTo>
                    <a:cubicBezTo>
                      <a:pt x="778" y="902"/>
                      <a:pt x="752" y="952"/>
                      <a:pt x="752" y="978"/>
                    </a:cubicBezTo>
                    <a:cubicBezTo>
                      <a:pt x="778" y="1003"/>
                      <a:pt x="778" y="1003"/>
                      <a:pt x="778" y="1028"/>
                    </a:cubicBezTo>
                    <a:cubicBezTo>
                      <a:pt x="803" y="1053"/>
                      <a:pt x="803" y="1078"/>
                      <a:pt x="803" y="1103"/>
                    </a:cubicBezTo>
                    <a:cubicBezTo>
                      <a:pt x="828" y="1153"/>
                      <a:pt x="853" y="1203"/>
                      <a:pt x="878" y="1253"/>
                    </a:cubicBezTo>
                    <a:cubicBezTo>
                      <a:pt x="903" y="1303"/>
                      <a:pt x="953" y="1379"/>
                      <a:pt x="978" y="1429"/>
                    </a:cubicBezTo>
                    <a:cubicBezTo>
                      <a:pt x="978" y="1454"/>
                      <a:pt x="1003" y="1454"/>
                      <a:pt x="1003" y="1479"/>
                    </a:cubicBezTo>
                    <a:cubicBezTo>
                      <a:pt x="953" y="1479"/>
                      <a:pt x="903" y="1454"/>
                      <a:pt x="878" y="1429"/>
                    </a:cubicBezTo>
                    <a:cubicBezTo>
                      <a:pt x="803" y="1429"/>
                      <a:pt x="752" y="1404"/>
                      <a:pt x="677" y="1379"/>
                    </a:cubicBezTo>
                    <a:cubicBezTo>
                      <a:pt x="677" y="1353"/>
                      <a:pt x="652" y="1353"/>
                      <a:pt x="652" y="1353"/>
                    </a:cubicBezTo>
                    <a:cubicBezTo>
                      <a:pt x="627" y="1278"/>
                      <a:pt x="577" y="1228"/>
                      <a:pt x="552" y="1178"/>
                    </a:cubicBezTo>
                    <a:cubicBezTo>
                      <a:pt x="527" y="1153"/>
                      <a:pt x="502" y="1128"/>
                      <a:pt x="502" y="1078"/>
                    </a:cubicBezTo>
                    <a:cubicBezTo>
                      <a:pt x="477" y="1053"/>
                      <a:pt x="452" y="1003"/>
                      <a:pt x="427" y="952"/>
                    </a:cubicBezTo>
                    <a:cubicBezTo>
                      <a:pt x="427" y="952"/>
                      <a:pt x="402" y="927"/>
                      <a:pt x="376" y="927"/>
                    </a:cubicBezTo>
                    <a:lnTo>
                      <a:pt x="351" y="927"/>
                    </a:lnTo>
                    <a:cubicBezTo>
                      <a:pt x="326" y="952"/>
                      <a:pt x="326" y="952"/>
                      <a:pt x="326" y="978"/>
                    </a:cubicBezTo>
                    <a:cubicBezTo>
                      <a:pt x="301" y="978"/>
                      <a:pt x="301" y="1003"/>
                      <a:pt x="326" y="1028"/>
                    </a:cubicBezTo>
                    <a:cubicBezTo>
                      <a:pt x="351" y="1103"/>
                      <a:pt x="376" y="1178"/>
                      <a:pt x="427" y="1253"/>
                    </a:cubicBezTo>
                    <a:cubicBezTo>
                      <a:pt x="427" y="1278"/>
                      <a:pt x="452" y="1278"/>
                      <a:pt x="452" y="1303"/>
                    </a:cubicBezTo>
                    <a:cubicBezTo>
                      <a:pt x="427" y="1303"/>
                      <a:pt x="376" y="1278"/>
                      <a:pt x="351" y="1278"/>
                    </a:cubicBezTo>
                    <a:cubicBezTo>
                      <a:pt x="276" y="1253"/>
                      <a:pt x="226" y="1228"/>
                      <a:pt x="176" y="1203"/>
                    </a:cubicBezTo>
                    <a:cubicBezTo>
                      <a:pt x="151" y="1203"/>
                      <a:pt x="126" y="1178"/>
                      <a:pt x="101" y="1178"/>
                    </a:cubicBezTo>
                    <a:cubicBezTo>
                      <a:pt x="76" y="1153"/>
                      <a:pt x="76" y="1153"/>
                      <a:pt x="76" y="1153"/>
                    </a:cubicBezTo>
                    <a:cubicBezTo>
                      <a:pt x="51" y="1153"/>
                      <a:pt x="26" y="1178"/>
                      <a:pt x="26" y="1178"/>
                    </a:cubicBezTo>
                    <a:cubicBezTo>
                      <a:pt x="1" y="1203"/>
                      <a:pt x="26" y="1228"/>
                      <a:pt x="51" y="1253"/>
                    </a:cubicBezTo>
                    <a:cubicBezTo>
                      <a:pt x="76" y="1278"/>
                      <a:pt x="126" y="1303"/>
                      <a:pt x="151" y="1328"/>
                    </a:cubicBezTo>
                    <a:cubicBezTo>
                      <a:pt x="201" y="1328"/>
                      <a:pt x="226" y="1328"/>
                      <a:pt x="251" y="1353"/>
                    </a:cubicBezTo>
                    <a:cubicBezTo>
                      <a:pt x="276" y="1353"/>
                      <a:pt x="301" y="1379"/>
                      <a:pt x="326" y="1379"/>
                    </a:cubicBezTo>
                    <a:cubicBezTo>
                      <a:pt x="376" y="1404"/>
                      <a:pt x="402" y="1404"/>
                      <a:pt x="427" y="1429"/>
                    </a:cubicBezTo>
                    <a:cubicBezTo>
                      <a:pt x="427" y="1429"/>
                      <a:pt x="402" y="1454"/>
                      <a:pt x="376" y="1454"/>
                    </a:cubicBezTo>
                    <a:cubicBezTo>
                      <a:pt x="326" y="1504"/>
                      <a:pt x="251" y="1554"/>
                      <a:pt x="201" y="1604"/>
                    </a:cubicBezTo>
                    <a:cubicBezTo>
                      <a:pt x="176" y="1629"/>
                      <a:pt x="176" y="1654"/>
                      <a:pt x="176" y="1679"/>
                    </a:cubicBezTo>
                    <a:cubicBezTo>
                      <a:pt x="201" y="1704"/>
                      <a:pt x="201" y="1704"/>
                      <a:pt x="226" y="1729"/>
                    </a:cubicBezTo>
                    <a:cubicBezTo>
                      <a:pt x="251" y="1729"/>
                      <a:pt x="251" y="1729"/>
                      <a:pt x="276" y="1704"/>
                    </a:cubicBezTo>
                    <a:cubicBezTo>
                      <a:pt x="351" y="1654"/>
                      <a:pt x="427" y="1604"/>
                      <a:pt x="502" y="1554"/>
                    </a:cubicBezTo>
                    <a:cubicBezTo>
                      <a:pt x="552" y="1529"/>
                      <a:pt x="577" y="1504"/>
                      <a:pt x="602" y="1479"/>
                    </a:cubicBezTo>
                    <a:lnTo>
                      <a:pt x="627" y="1479"/>
                    </a:lnTo>
                    <a:cubicBezTo>
                      <a:pt x="652" y="1479"/>
                      <a:pt x="652" y="1504"/>
                      <a:pt x="677" y="1504"/>
                    </a:cubicBezTo>
                    <a:cubicBezTo>
                      <a:pt x="752" y="1529"/>
                      <a:pt x="803" y="1529"/>
                      <a:pt x="878" y="1554"/>
                    </a:cubicBezTo>
                    <a:cubicBezTo>
                      <a:pt x="903" y="1579"/>
                      <a:pt x="928" y="1579"/>
                      <a:pt x="953" y="1579"/>
                    </a:cubicBezTo>
                    <a:cubicBezTo>
                      <a:pt x="928" y="1604"/>
                      <a:pt x="903" y="1629"/>
                      <a:pt x="878" y="1654"/>
                    </a:cubicBezTo>
                    <a:cubicBezTo>
                      <a:pt x="853" y="1654"/>
                      <a:pt x="828" y="1679"/>
                      <a:pt x="803" y="1704"/>
                    </a:cubicBezTo>
                    <a:cubicBezTo>
                      <a:pt x="803" y="1729"/>
                      <a:pt x="778" y="1754"/>
                      <a:pt x="752" y="1754"/>
                    </a:cubicBezTo>
                    <a:cubicBezTo>
                      <a:pt x="677" y="1805"/>
                      <a:pt x="627" y="1855"/>
                      <a:pt x="577" y="1905"/>
                    </a:cubicBezTo>
                    <a:cubicBezTo>
                      <a:pt x="552" y="1905"/>
                      <a:pt x="527" y="1905"/>
                      <a:pt x="527" y="1930"/>
                    </a:cubicBezTo>
                    <a:cubicBezTo>
                      <a:pt x="527" y="1955"/>
                      <a:pt x="527" y="1980"/>
                      <a:pt x="552" y="1980"/>
                    </a:cubicBezTo>
                    <a:cubicBezTo>
                      <a:pt x="577" y="1980"/>
                      <a:pt x="602" y="2005"/>
                      <a:pt x="602" y="2005"/>
                    </a:cubicBezTo>
                    <a:lnTo>
                      <a:pt x="652" y="2005"/>
                    </a:lnTo>
                    <a:cubicBezTo>
                      <a:pt x="727" y="2030"/>
                      <a:pt x="778" y="2030"/>
                      <a:pt x="828" y="2055"/>
                    </a:cubicBezTo>
                    <a:cubicBezTo>
                      <a:pt x="878" y="2080"/>
                      <a:pt x="953" y="2080"/>
                      <a:pt x="1003" y="2105"/>
                    </a:cubicBezTo>
                    <a:lnTo>
                      <a:pt x="1028" y="2105"/>
                    </a:lnTo>
                    <a:cubicBezTo>
                      <a:pt x="1003" y="2130"/>
                      <a:pt x="1003" y="2130"/>
                      <a:pt x="978" y="2130"/>
                    </a:cubicBezTo>
                    <a:cubicBezTo>
                      <a:pt x="953" y="2181"/>
                      <a:pt x="903" y="2231"/>
                      <a:pt x="853" y="2256"/>
                    </a:cubicBezTo>
                    <a:cubicBezTo>
                      <a:pt x="828" y="2281"/>
                      <a:pt x="803" y="2306"/>
                      <a:pt x="778" y="2331"/>
                    </a:cubicBezTo>
                    <a:cubicBezTo>
                      <a:pt x="702" y="2306"/>
                      <a:pt x="627" y="2281"/>
                      <a:pt x="577" y="2281"/>
                    </a:cubicBezTo>
                    <a:cubicBezTo>
                      <a:pt x="502" y="2256"/>
                      <a:pt x="427" y="2256"/>
                      <a:pt x="351" y="2256"/>
                    </a:cubicBezTo>
                    <a:lnTo>
                      <a:pt x="276" y="2231"/>
                    </a:lnTo>
                    <a:lnTo>
                      <a:pt x="226" y="2231"/>
                    </a:lnTo>
                    <a:cubicBezTo>
                      <a:pt x="201" y="2256"/>
                      <a:pt x="201" y="2256"/>
                      <a:pt x="201" y="2281"/>
                    </a:cubicBezTo>
                    <a:cubicBezTo>
                      <a:pt x="176" y="2331"/>
                      <a:pt x="201" y="2356"/>
                      <a:pt x="251" y="2381"/>
                    </a:cubicBezTo>
                    <a:cubicBezTo>
                      <a:pt x="301" y="2381"/>
                      <a:pt x="351" y="2406"/>
                      <a:pt x="402" y="2406"/>
                    </a:cubicBezTo>
                    <a:cubicBezTo>
                      <a:pt x="427" y="2431"/>
                      <a:pt x="477" y="2431"/>
                      <a:pt x="527" y="2431"/>
                    </a:cubicBezTo>
                    <a:cubicBezTo>
                      <a:pt x="552" y="2456"/>
                      <a:pt x="602" y="2456"/>
                      <a:pt x="652" y="2456"/>
                    </a:cubicBezTo>
                    <a:cubicBezTo>
                      <a:pt x="627" y="2481"/>
                      <a:pt x="602" y="2506"/>
                      <a:pt x="577" y="2531"/>
                    </a:cubicBezTo>
                    <a:cubicBezTo>
                      <a:pt x="527" y="2582"/>
                      <a:pt x="477" y="2607"/>
                      <a:pt x="452" y="2657"/>
                    </a:cubicBezTo>
                    <a:cubicBezTo>
                      <a:pt x="402" y="2682"/>
                      <a:pt x="351" y="2732"/>
                      <a:pt x="326" y="2757"/>
                    </a:cubicBezTo>
                    <a:cubicBezTo>
                      <a:pt x="301" y="2782"/>
                      <a:pt x="301" y="2807"/>
                      <a:pt x="326" y="2807"/>
                    </a:cubicBezTo>
                    <a:cubicBezTo>
                      <a:pt x="326" y="2820"/>
                      <a:pt x="333" y="2826"/>
                      <a:pt x="339" y="2826"/>
                    </a:cubicBezTo>
                    <a:cubicBezTo>
                      <a:pt x="345" y="2826"/>
                      <a:pt x="351" y="2820"/>
                      <a:pt x="351" y="2807"/>
                    </a:cubicBezTo>
                    <a:cubicBezTo>
                      <a:pt x="402" y="2782"/>
                      <a:pt x="452" y="2732"/>
                      <a:pt x="477" y="2707"/>
                    </a:cubicBezTo>
                    <a:cubicBezTo>
                      <a:pt x="527" y="2657"/>
                      <a:pt x="577" y="2632"/>
                      <a:pt x="627" y="2582"/>
                    </a:cubicBezTo>
                    <a:lnTo>
                      <a:pt x="702" y="2506"/>
                    </a:lnTo>
                    <a:cubicBezTo>
                      <a:pt x="702" y="2556"/>
                      <a:pt x="702" y="2607"/>
                      <a:pt x="702" y="2657"/>
                    </a:cubicBezTo>
                    <a:cubicBezTo>
                      <a:pt x="702" y="2757"/>
                      <a:pt x="702" y="2857"/>
                      <a:pt x="702" y="2958"/>
                    </a:cubicBezTo>
                    <a:cubicBezTo>
                      <a:pt x="702" y="2958"/>
                      <a:pt x="727" y="2983"/>
                      <a:pt x="752" y="2983"/>
                    </a:cubicBezTo>
                    <a:cubicBezTo>
                      <a:pt x="778" y="2983"/>
                      <a:pt x="778" y="2983"/>
                      <a:pt x="778" y="2958"/>
                    </a:cubicBezTo>
                    <a:cubicBezTo>
                      <a:pt x="803" y="2782"/>
                      <a:pt x="803" y="2632"/>
                      <a:pt x="803" y="2456"/>
                    </a:cubicBezTo>
                    <a:cubicBezTo>
                      <a:pt x="803" y="2456"/>
                      <a:pt x="803" y="2431"/>
                      <a:pt x="828" y="2431"/>
                    </a:cubicBezTo>
                    <a:cubicBezTo>
                      <a:pt x="828" y="2406"/>
                      <a:pt x="828" y="2406"/>
                      <a:pt x="828" y="2406"/>
                    </a:cubicBezTo>
                    <a:cubicBezTo>
                      <a:pt x="853" y="2381"/>
                      <a:pt x="878" y="2356"/>
                      <a:pt x="903" y="2331"/>
                    </a:cubicBezTo>
                    <a:cubicBezTo>
                      <a:pt x="953" y="2281"/>
                      <a:pt x="1003" y="2231"/>
                      <a:pt x="1053" y="2206"/>
                    </a:cubicBezTo>
                    <a:cubicBezTo>
                      <a:pt x="1053" y="2206"/>
                      <a:pt x="1078" y="2231"/>
                      <a:pt x="1078" y="2256"/>
                    </a:cubicBezTo>
                    <a:cubicBezTo>
                      <a:pt x="1078" y="2281"/>
                      <a:pt x="1103" y="2306"/>
                      <a:pt x="1103" y="2331"/>
                    </a:cubicBezTo>
                    <a:cubicBezTo>
                      <a:pt x="1128" y="2356"/>
                      <a:pt x="1128" y="2381"/>
                      <a:pt x="1153" y="2406"/>
                    </a:cubicBezTo>
                    <a:cubicBezTo>
                      <a:pt x="1153" y="2431"/>
                      <a:pt x="1179" y="2456"/>
                      <a:pt x="1179" y="2481"/>
                    </a:cubicBezTo>
                    <a:cubicBezTo>
                      <a:pt x="1179" y="2506"/>
                      <a:pt x="1204" y="2531"/>
                      <a:pt x="1204" y="2556"/>
                    </a:cubicBezTo>
                    <a:cubicBezTo>
                      <a:pt x="1204" y="2582"/>
                      <a:pt x="1229" y="2607"/>
                      <a:pt x="1229" y="2632"/>
                    </a:cubicBezTo>
                    <a:cubicBezTo>
                      <a:pt x="1254" y="2632"/>
                      <a:pt x="1254" y="2657"/>
                      <a:pt x="1254" y="2682"/>
                    </a:cubicBezTo>
                    <a:lnTo>
                      <a:pt x="1279" y="2682"/>
                    </a:lnTo>
                    <a:cubicBezTo>
                      <a:pt x="1254" y="2707"/>
                      <a:pt x="1254" y="2707"/>
                      <a:pt x="1279" y="2732"/>
                    </a:cubicBezTo>
                    <a:lnTo>
                      <a:pt x="1329" y="2732"/>
                    </a:lnTo>
                    <a:cubicBezTo>
                      <a:pt x="1329" y="2707"/>
                      <a:pt x="1354" y="2707"/>
                      <a:pt x="1354" y="2682"/>
                    </a:cubicBezTo>
                    <a:cubicBezTo>
                      <a:pt x="1379" y="2682"/>
                      <a:pt x="1404" y="2657"/>
                      <a:pt x="1404" y="2657"/>
                    </a:cubicBezTo>
                    <a:cubicBezTo>
                      <a:pt x="1429" y="2632"/>
                      <a:pt x="1429" y="2632"/>
                      <a:pt x="1454" y="2607"/>
                    </a:cubicBezTo>
                    <a:cubicBezTo>
                      <a:pt x="1479" y="2607"/>
                      <a:pt x="1504" y="2582"/>
                      <a:pt x="1529" y="2556"/>
                    </a:cubicBezTo>
                    <a:cubicBezTo>
                      <a:pt x="1529" y="2556"/>
                      <a:pt x="1554" y="2531"/>
                      <a:pt x="1580" y="2531"/>
                    </a:cubicBezTo>
                    <a:cubicBezTo>
                      <a:pt x="1580" y="2506"/>
                      <a:pt x="1605" y="2481"/>
                      <a:pt x="1630" y="2481"/>
                    </a:cubicBezTo>
                    <a:cubicBezTo>
                      <a:pt x="1630" y="2456"/>
                      <a:pt x="1655" y="2456"/>
                      <a:pt x="1680" y="2431"/>
                    </a:cubicBezTo>
                    <a:cubicBezTo>
                      <a:pt x="1680" y="2456"/>
                      <a:pt x="1705" y="2506"/>
                      <a:pt x="1705" y="2531"/>
                    </a:cubicBezTo>
                    <a:cubicBezTo>
                      <a:pt x="1705" y="2607"/>
                      <a:pt x="1730" y="2657"/>
                      <a:pt x="1755" y="2732"/>
                    </a:cubicBezTo>
                    <a:cubicBezTo>
                      <a:pt x="1755" y="2732"/>
                      <a:pt x="1755" y="2757"/>
                      <a:pt x="1755" y="2757"/>
                    </a:cubicBezTo>
                    <a:cubicBezTo>
                      <a:pt x="1755" y="2757"/>
                      <a:pt x="1755" y="2757"/>
                      <a:pt x="1730" y="2782"/>
                    </a:cubicBezTo>
                    <a:cubicBezTo>
                      <a:pt x="1730" y="2807"/>
                      <a:pt x="1705" y="2832"/>
                      <a:pt x="1705" y="2857"/>
                    </a:cubicBezTo>
                    <a:cubicBezTo>
                      <a:pt x="1680" y="2882"/>
                      <a:pt x="1655" y="2932"/>
                      <a:pt x="1630" y="2983"/>
                    </a:cubicBezTo>
                    <a:cubicBezTo>
                      <a:pt x="1605" y="3008"/>
                      <a:pt x="1605" y="3058"/>
                      <a:pt x="1580" y="3083"/>
                    </a:cubicBezTo>
                    <a:cubicBezTo>
                      <a:pt x="1554" y="3133"/>
                      <a:pt x="1529" y="3158"/>
                      <a:pt x="1504" y="3208"/>
                    </a:cubicBezTo>
                    <a:cubicBezTo>
                      <a:pt x="1504" y="3233"/>
                      <a:pt x="1504" y="3233"/>
                      <a:pt x="1504" y="3258"/>
                    </a:cubicBezTo>
                    <a:cubicBezTo>
                      <a:pt x="1504" y="3283"/>
                      <a:pt x="1504" y="3283"/>
                      <a:pt x="1529" y="3283"/>
                    </a:cubicBezTo>
                    <a:cubicBezTo>
                      <a:pt x="1542" y="3296"/>
                      <a:pt x="1561" y="3302"/>
                      <a:pt x="1576" y="3302"/>
                    </a:cubicBezTo>
                    <a:cubicBezTo>
                      <a:pt x="1592" y="3302"/>
                      <a:pt x="1605" y="3296"/>
                      <a:pt x="1605" y="3283"/>
                    </a:cubicBezTo>
                    <a:cubicBezTo>
                      <a:pt x="1630" y="3258"/>
                      <a:pt x="1655" y="3208"/>
                      <a:pt x="1680" y="3183"/>
                    </a:cubicBezTo>
                    <a:cubicBezTo>
                      <a:pt x="1680" y="3158"/>
                      <a:pt x="1705" y="3133"/>
                      <a:pt x="1730" y="3108"/>
                    </a:cubicBezTo>
                    <a:cubicBezTo>
                      <a:pt x="1755" y="3058"/>
                      <a:pt x="1780" y="2983"/>
                      <a:pt x="1805" y="2932"/>
                    </a:cubicBezTo>
                    <a:cubicBezTo>
                      <a:pt x="1805" y="3008"/>
                      <a:pt x="1830" y="3058"/>
                      <a:pt x="1830" y="3133"/>
                    </a:cubicBezTo>
                    <a:cubicBezTo>
                      <a:pt x="1855" y="3183"/>
                      <a:pt x="1855" y="3258"/>
                      <a:pt x="1880" y="3308"/>
                    </a:cubicBezTo>
                    <a:cubicBezTo>
                      <a:pt x="1880" y="3359"/>
                      <a:pt x="1880" y="3384"/>
                      <a:pt x="1905" y="3409"/>
                    </a:cubicBezTo>
                    <a:cubicBezTo>
                      <a:pt x="1905" y="3434"/>
                      <a:pt x="1905" y="3459"/>
                      <a:pt x="1905" y="3484"/>
                    </a:cubicBezTo>
                    <a:cubicBezTo>
                      <a:pt x="1905" y="3509"/>
                      <a:pt x="1930" y="3534"/>
                      <a:pt x="1955" y="3534"/>
                    </a:cubicBezTo>
                    <a:cubicBezTo>
                      <a:pt x="1981" y="3534"/>
                      <a:pt x="2006" y="3509"/>
                      <a:pt x="2006" y="3484"/>
                    </a:cubicBezTo>
                    <a:cubicBezTo>
                      <a:pt x="2006" y="3434"/>
                      <a:pt x="2006" y="3359"/>
                      <a:pt x="1981" y="3308"/>
                    </a:cubicBezTo>
                    <a:cubicBezTo>
                      <a:pt x="1981" y="3233"/>
                      <a:pt x="1955" y="3183"/>
                      <a:pt x="1955" y="3108"/>
                    </a:cubicBezTo>
                    <a:cubicBezTo>
                      <a:pt x="1930" y="3033"/>
                      <a:pt x="1905" y="2958"/>
                      <a:pt x="1905" y="2882"/>
                    </a:cubicBezTo>
                    <a:lnTo>
                      <a:pt x="1905" y="2882"/>
                    </a:lnTo>
                    <a:cubicBezTo>
                      <a:pt x="1955" y="2907"/>
                      <a:pt x="2006" y="2958"/>
                      <a:pt x="2056" y="2983"/>
                    </a:cubicBezTo>
                    <a:cubicBezTo>
                      <a:pt x="2131" y="3033"/>
                      <a:pt x="2231" y="3083"/>
                      <a:pt x="2306" y="3133"/>
                    </a:cubicBezTo>
                    <a:cubicBezTo>
                      <a:pt x="2314" y="3140"/>
                      <a:pt x="2323" y="3143"/>
                      <a:pt x="2333" y="3143"/>
                    </a:cubicBezTo>
                    <a:cubicBezTo>
                      <a:pt x="2356" y="3143"/>
                      <a:pt x="2382" y="3126"/>
                      <a:pt x="2382" y="3108"/>
                    </a:cubicBezTo>
                    <a:cubicBezTo>
                      <a:pt x="2407" y="3083"/>
                      <a:pt x="2407" y="3058"/>
                      <a:pt x="2382" y="3033"/>
                    </a:cubicBezTo>
                    <a:cubicBezTo>
                      <a:pt x="2281" y="2983"/>
                      <a:pt x="2206" y="2932"/>
                      <a:pt x="2106" y="2857"/>
                    </a:cubicBezTo>
                    <a:cubicBezTo>
                      <a:pt x="2031" y="2807"/>
                      <a:pt x="1955" y="2782"/>
                      <a:pt x="1880" y="2732"/>
                    </a:cubicBezTo>
                    <a:lnTo>
                      <a:pt x="1855" y="2732"/>
                    </a:lnTo>
                    <a:cubicBezTo>
                      <a:pt x="1830" y="2632"/>
                      <a:pt x="1805" y="2556"/>
                      <a:pt x="1805" y="2456"/>
                    </a:cubicBezTo>
                    <a:cubicBezTo>
                      <a:pt x="1830" y="2456"/>
                      <a:pt x="1855" y="2481"/>
                      <a:pt x="1880" y="2481"/>
                    </a:cubicBezTo>
                    <a:cubicBezTo>
                      <a:pt x="1930" y="2506"/>
                      <a:pt x="1981" y="2506"/>
                      <a:pt x="2031" y="2531"/>
                    </a:cubicBezTo>
                    <a:cubicBezTo>
                      <a:pt x="2056" y="2531"/>
                      <a:pt x="2081" y="2531"/>
                      <a:pt x="2106" y="2556"/>
                    </a:cubicBezTo>
                    <a:lnTo>
                      <a:pt x="2181" y="2556"/>
                    </a:lnTo>
                    <a:cubicBezTo>
                      <a:pt x="2206" y="2582"/>
                      <a:pt x="2231" y="2582"/>
                      <a:pt x="2256" y="2582"/>
                    </a:cubicBezTo>
                    <a:cubicBezTo>
                      <a:pt x="2281" y="2582"/>
                      <a:pt x="2306" y="2607"/>
                      <a:pt x="2331" y="2607"/>
                    </a:cubicBezTo>
                    <a:cubicBezTo>
                      <a:pt x="2356" y="2607"/>
                      <a:pt x="2382" y="2582"/>
                      <a:pt x="2382" y="2556"/>
                    </a:cubicBezTo>
                    <a:cubicBezTo>
                      <a:pt x="2382" y="2531"/>
                      <a:pt x="2382" y="2531"/>
                      <a:pt x="2382" y="2531"/>
                    </a:cubicBezTo>
                    <a:cubicBezTo>
                      <a:pt x="2356" y="2431"/>
                      <a:pt x="2331" y="2306"/>
                      <a:pt x="2306" y="2206"/>
                    </a:cubicBezTo>
                    <a:cubicBezTo>
                      <a:pt x="2306" y="2181"/>
                      <a:pt x="2281" y="2130"/>
                      <a:pt x="2281" y="2080"/>
                    </a:cubicBezTo>
                    <a:cubicBezTo>
                      <a:pt x="2281" y="2080"/>
                      <a:pt x="2256" y="2055"/>
                      <a:pt x="2256" y="2055"/>
                    </a:cubicBezTo>
                    <a:lnTo>
                      <a:pt x="2256" y="2055"/>
                    </a:lnTo>
                    <a:cubicBezTo>
                      <a:pt x="2356" y="2080"/>
                      <a:pt x="2432" y="2105"/>
                      <a:pt x="2532" y="2130"/>
                    </a:cubicBezTo>
                    <a:cubicBezTo>
                      <a:pt x="2557" y="2130"/>
                      <a:pt x="2607" y="2155"/>
                      <a:pt x="2632" y="2155"/>
                    </a:cubicBezTo>
                    <a:cubicBezTo>
                      <a:pt x="2632" y="2155"/>
                      <a:pt x="2632" y="2181"/>
                      <a:pt x="2632" y="2181"/>
                    </a:cubicBezTo>
                    <a:cubicBezTo>
                      <a:pt x="2682" y="2256"/>
                      <a:pt x="2732" y="2356"/>
                      <a:pt x="2783" y="2431"/>
                    </a:cubicBezTo>
                    <a:cubicBezTo>
                      <a:pt x="2808" y="2481"/>
                      <a:pt x="2833" y="2506"/>
                      <a:pt x="2833" y="2556"/>
                    </a:cubicBezTo>
                    <a:cubicBezTo>
                      <a:pt x="2883" y="2582"/>
                      <a:pt x="2908" y="2632"/>
                      <a:pt x="2933" y="2682"/>
                    </a:cubicBezTo>
                    <a:cubicBezTo>
                      <a:pt x="2933" y="2707"/>
                      <a:pt x="2958" y="2707"/>
                      <a:pt x="2983" y="2707"/>
                    </a:cubicBezTo>
                    <a:cubicBezTo>
                      <a:pt x="3008" y="2682"/>
                      <a:pt x="3008" y="2657"/>
                      <a:pt x="3008" y="2657"/>
                    </a:cubicBezTo>
                    <a:cubicBezTo>
                      <a:pt x="2958" y="2556"/>
                      <a:pt x="2883" y="2481"/>
                      <a:pt x="2858" y="2381"/>
                    </a:cubicBezTo>
                    <a:cubicBezTo>
                      <a:pt x="2808" y="2331"/>
                      <a:pt x="2783" y="2256"/>
                      <a:pt x="2732" y="2206"/>
                    </a:cubicBezTo>
                    <a:cubicBezTo>
                      <a:pt x="2783" y="2206"/>
                      <a:pt x="2858" y="2231"/>
                      <a:pt x="2908" y="2256"/>
                    </a:cubicBezTo>
                    <a:cubicBezTo>
                      <a:pt x="2958" y="2256"/>
                      <a:pt x="3008" y="2281"/>
                      <a:pt x="3083" y="2306"/>
                    </a:cubicBezTo>
                    <a:cubicBezTo>
                      <a:pt x="3133" y="2306"/>
                      <a:pt x="3184" y="2331"/>
                      <a:pt x="3234" y="2356"/>
                    </a:cubicBezTo>
                    <a:cubicBezTo>
                      <a:pt x="3259" y="2356"/>
                      <a:pt x="3284" y="2331"/>
                      <a:pt x="3309" y="2306"/>
                    </a:cubicBezTo>
                    <a:cubicBezTo>
                      <a:pt x="3334" y="2281"/>
                      <a:pt x="3309" y="2231"/>
                      <a:pt x="3284" y="2231"/>
                    </a:cubicBezTo>
                    <a:cubicBezTo>
                      <a:pt x="3234" y="2181"/>
                      <a:pt x="3158" y="2155"/>
                      <a:pt x="3108" y="2155"/>
                    </a:cubicBezTo>
                    <a:cubicBezTo>
                      <a:pt x="3033" y="2130"/>
                      <a:pt x="2983" y="2105"/>
                      <a:pt x="2908" y="2080"/>
                    </a:cubicBezTo>
                    <a:lnTo>
                      <a:pt x="2883" y="2080"/>
                    </a:lnTo>
                    <a:cubicBezTo>
                      <a:pt x="2933" y="2055"/>
                      <a:pt x="2983" y="2030"/>
                      <a:pt x="3008" y="2030"/>
                    </a:cubicBezTo>
                    <a:cubicBezTo>
                      <a:pt x="3133" y="1980"/>
                      <a:pt x="3259" y="1930"/>
                      <a:pt x="3359" y="1880"/>
                    </a:cubicBezTo>
                    <a:cubicBezTo>
                      <a:pt x="3384" y="1880"/>
                      <a:pt x="3409" y="1830"/>
                      <a:pt x="3409" y="1805"/>
                    </a:cubicBezTo>
                    <a:cubicBezTo>
                      <a:pt x="3384" y="1780"/>
                      <a:pt x="3384" y="1754"/>
                      <a:pt x="3359" y="1754"/>
                    </a:cubicBezTo>
                    <a:cubicBezTo>
                      <a:pt x="3359" y="1754"/>
                      <a:pt x="3334" y="1729"/>
                      <a:pt x="3334" y="1729"/>
                    </a:cubicBezTo>
                    <a:lnTo>
                      <a:pt x="3309" y="1729"/>
                    </a:lnTo>
                    <a:cubicBezTo>
                      <a:pt x="3209" y="1780"/>
                      <a:pt x="3083" y="1830"/>
                      <a:pt x="2983" y="1855"/>
                    </a:cubicBezTo>
                    <a:cubicBezTo>
                      <a:pt x="2883" y="1905"/>
                      <a:pt x="2757" y="1930"/>
                      <a:pt x="2657" y="1980"/>
                    </a:cubicBezTo>
                    <a:lnTo>
                      <a:pt x="2632" y="1980"/>
                    </a:lnTo>
                    <a:cubicBezTo>
                      <a:pt x="2582" y="1980"/>
                      <a:pt x="2557" y="1980"/>
                      <a:pt x="2532" y="1955"/>
                    </a:cubicBezTo>
                    <a:cubicBezTo>
                      <a:pt x="2457" y="1930"/>
                      <a:pt x="2382" y="1905"/>
                      <a:pt x="2331" y="1905"/>
                    </a:cubicBezTo>
                    <a:cubicBezTo>
                      <a:pt x="2356" y="1880"/>
                      <a:pt x="2382" y="1855"/>
                      <a:pt x="2407" y="1855"/>
                    </a:cubicBezTo>
                    <a:cubicBezTo>
                      <a:pt x="2432" y="1830"/>
                      <a:pt x="2482" y="1805"/>
                      <a:pt x="2532" y="1780"/>
                    </a:cubicBezTo>
                    <a:cubicBezTo>
                      <a:pt x="2557" y="1754"/>
                      <a:pt x="2607" y="1729"/>
                      <a:pt x="2657" y="1704"/>
                    </a:cubicBezTo>
                    <a:cubicBezTo>
                      <a:pt x="2682" y="1704"/>
                      <a:pt x="2732" y="1679"/>
                      <a:pt x="2757" y="1629"/>
                    </a:cubicBezTo>
                    <a:cubicBezTo>
                      <a:pt x="2783" y="1629"/>
                      <a:pt x="2783" y="1629"/>
                      <a:pt x="2808" y="1604"/>
                    </a:cubicBezTo>
                    <a:cubicBezTo>
                      <a:pt x="2833" y="1604"/>
                      <a:pt x="2833" y="1554"/>
                      <a:pt x="2833" y="1529"/>
                    </a:cubicBezTo>
                    <a:cubicBezTo>
                      <a:pt x="2808" y="1504"/>
                      <a:pt x="2783" y="1504"/>
                      <a:pt x="2757" y="1479"/>
                    </a:cubicBezTo>
                    <a:cubicBezTo>
                      <a:pt x="2707" y="1454"/>
                      <a:pt x="2657" y="1454"/>
                      <a:pt x="2607" y="1429"/>
                    </a:cubicBezTo>
                    <a:cubicBezTo>
                      <a:pt x="2582" y="1404"/>
                      <a:pt x="2532" y="1404"/>
                      <a:pt x="2482" y="1379"/>
                    </a:cubicBezTo>
                    <a:cubicBezTo>
                      <a:pt x="2432" y="1353"/>
                      <a:pt x="2407" y="1353"/>
                      <a:pt x="2356" y="1328"/>
                    </a:cubicBezTo>
                    <a:cubicBezTo>
                      <a:pt x="2331" y="1303"/>
                      <a:pt x="2281" y="1303"/>
                      <a:pt x="2231" y="1278"/>
                    </a:cubicBezTo>
                    <a:cubicBezTo>
                      <a:pt x="2206" y="1253"/>
                      <a:pt x="2181" y="1253"/>
                      <a:pt x="2156" y="1228"/>
                    </a:cubicBezTo>
                    <a:cubicBezTo>
                      <a:pt x="2156" y="1228"/>
                      <a:pt x="2181" y="1228"/>
                      <a:pt x="2181" y="1203"/>
                    </a:cubicBezTo>
                    <a:cubicBezTo>
                      <a:pt x="2231" y="1178"/>
                      <a:pt x="2281" y="1128"/>
                      <a:pt x="2331" y="1103"/>
                    </a:cubicBezTo>
                    <a:cubicBezTo>
                      <a:pt x="2356" y="1078"/>
                      <a:pt x="2382" y="1053"/>
                      <a:pt x="2407" y="1028"/>
                    </a:cubicBezTo>
                    <a:cubicBezTo>
                      <a:pt x="2432" y="1028"/>
                      <a:pt x="2432" y="1028"/>
                      <a:pt x="2457" y="1053"/>
                    </a:cubicBezTo>
                    <a:cubicBezTo>
                      <a:pt x="2532" y="1078"/>
                      <a:pt x="2607" y="1078"/>
                      <a:pt x="2682" y="1103"/>
                    </a:cubicBezTo>
                    <a:cubicBezTo>
                      <a:pt x="2783" y="1128"/>
                      <a:pt x="2858" y="1153"/>
                      <a:pt x="2958" y="1178"/>
                    </a:cubicBezTo>
                    <a:cubicBezTo>
                      <a:pt x="2983" y="1178"/>
                      <a:pt x="3033" y="1178"/>
                      <a:pt x="3033" y="1128"/>
                    </a:cubicBezTo>
                    <a:cubicBezTo>
                      <a:pt x="3058" y="1103"/>
                      <a:pt x="3033" y="1053"/>
                      <a:pt x="3008" y="1053"/>
                    </a:cubicBezTo>
                    <a:cubicBezTo>
                      <a:pt x="2908" y="1028"/>
                      <a:pt x="2833" y="1003"/>
                      <a:pt x="2732" y="978"/>
                    </a:cubicBezTo>
                    <a:cubicBezTo>
                      <a:pt x="2657" y="952"/>
                      <a:pt x="2607" y="927"/>
                      <a:pt x="2532" y="927"/>
                    </a:cubicBezTo>
                    <a:cubicBezTo>
                      <a:pt x="2557" y="902"/>
                      <a:pt x="2582" y="877"/>
                      <a:pt x="2607" y="877"/>
                    </a:cubicBezTo>
                    <a:cubicBezTo>
                      <a:pt x="2632" y="852"/>
                      <a:pt x="2657" y="827"/>
                      <a:pt x="2682" y="802"/>
                    </a:cubicBezTo>
                    <a:cubicBezTo>
                      <a:pt x="2707" y="777"/>
                      <a:pt x="2732" y="777"/>
                      <a:pt x="2757" y="752"/>
                    </a:cubicBezTo>
                    <a:cubicBezTo>
                      <a:pt x="2783" y="727"/>
                      <a:pt x="2833" y="677"/>
                      <a:pt x="2858" y="652"/>
                    </a:cubicBezTo>
                    <a:cubicBezTo>
                      <a:pt x="2883" y="627"/>
                      <a:pt x="2883" y="602"/>
                      <a:pt x="2883" y="602"/>
                    </a:cubicBezTo>
                    <a:cubicBezTo>
                      <a:pt x="2858" y="577"/>
                      <a:pt x="2858" y="577"/>
                      <a:pt x="2833" y="577"/>
                    </a:cubicBezTo>
                    <a:lnTo>
                      <a:pt x="2808" y="577"/>
                    </a:lnTo>
                    <a:cubicBezTo>
                      <a:pt x="2783" y="627"/>
                      <a:pt x="2732" y="652"/>
                      <a:pt x="2682" y="702"/>
                    </a:cubicBezTo>
                    <a:cubicBezTo>
                      <a:pt x="2632" y="727"/>
                      <a:pt x="2607" y="777"/>
                      <a:pt x="2557" y="802"/>
                    </a:cubicBezTo>
                    <a:cubicBezTo>
                      <a:pt x="2532" y="827"/>
                      <a:pt x="2532" y="827"/>
                      <a:pt x="2532" y="827"/>
                    </a:cubicBezTo>
                    <a:cubicBezTo>
                      <a:pt x="2532" y="802"/>
                      <a:pt x="2532" y="752"/>
                      <a:pt x="2532" y="727"/>
                    </a:cubicBezTo>
                    <a:cubicBezTo>
                      <a:pt x="2532" y="627"/>
                      <a:pt x="2532" y="526"/>
                      <a:pt x="2532" y="426"/>
                    </a:cubicBezTo>
                    <a:cubicBezTo>
                      <a:pt x="2532" y="401"/>
                      <a:pt x="2507" y="376"/>
                      <a:pt x="2457" y="376"/>
                    </a:cubicBezTo>
                    <a:cubicBezTo>
                      <a:pt x="2432" y="376"/>
                      <a:pt x="2407" y="401"/>
                      <a:pt x="2407" y="426"/>
                    </a:cubicBezTo>
                    <a:cubicBezTo>
                      <a:pt x="2382" y="526"/>
                      <a:pt x="2382" y="602"/>
                      <a:pt x="2382" y="702"/>
                    </a:cubicBezTo>
                    <a:cubicBezTo>
                      <a:pt x="2382" y="777"/>
                      <a:pt x="2382" y="852"/>
                      <a:pt x="2382" y="952"/>
                    </a:cubicBezTo>
                    <a:cubicBezTo>
                      <a:pt x="2356" y="978"/>
                      <a:pt x="2306" y="1028"/>
                      <a:pt x="2281" y="1053"/>
                    </a:cubicBezTo>
                    <a:cubicBezTo>
                      <a:pt x="2231" y="1078"/>
                      <a:pt x="2181" y="1128"/>
                      <a:pt x="2131" y="1153"/>
                    </a:cubicBezTo>
                    <a:cubicBezTo>
                      <a:pt x="2131" y="1153"/>
                      <a:pt x="2131" y="1128"/>
                      <a:pt x="2131" y="1128"/>
                    </a:cubicBezTo>
                    <a:cubicBezTo>
                      <a:pt x="2131" y="1078"/>
                      <a:pt x="2131" y="1028"/>
                      <a:pt x="2106" y="978"/>
                    </a:cubicBezTo>
                    <a:cubicBezTo>
                      <a:pt x="2106" y="927"/>
                      <a:pt x="2081" y="877"/>
                      <a:pt x="2081" y="827"/>
                    </a:cubicBezTo>
                    <a:cubicBezTo>
                      <a:pt x="2081" y="802"/>
                      <a:pt x="2056" y="777"/>
                      <a:pt x="2056" y="752"/>
                    </a:cubicBezTo>
                    <a:cubicBezTo>
                      <a:pt x="2056" y="727"/>
                      <a:pt x="2056" y="727"/>
                      <a:pt x="2056" y="702"/>
                    </a:cubicBezTo>
                    <a:cubicBezTo>
                      <a:pt x="2056" y="677"/>
                      <a:pt x="2056" y="677"/>
                      <a:pt x="2056" y="677"/>
                    </a:cubicBezTo>
                    <a:lnTo>
                      <a:pt x="2031" y="677"/>
                    </a:lnTo>
                    <a:cubicBezTo>
                      <a:pt x="2031" y="652"/>
                      <a:pt x="2006" y="652"/>
                      <a:pt x="2006" y="652"/>
                    </a:cubicBezTo>
                    <a:lnTo>
                      <a:pt x="1955" y="652"/>
                    </a:lnTo>
                    <a:cubicBezTo>
                      <a:pt x="1930" y="677"/>
                      <a:pt x="1905" y="677"/>
                      <a:pt x="1880" y="702"/>
                    </a:cubicBezTo>
                    <a:cubicBezTo>
                      <a:pt x="1880" y="727"/>
                      <a:pt x="1855" y="727"/>
                      <a:pt x="1830" y="752"/>
                    </a:cubicBezTo>
                    <a:cubicBezTo>
                      <a:pt x="1805" y="777"/>
                      <a:pt x="1780" y="802"/>
                      <a:pt x="1755" y="827"/>
                    </a:cubicBezTo>
                    <a:cubicBezTo>
                      <a:pt x="1730" y="852"/>
                      <a:pt x="1705" y="877"/>
                      <a:pt x="1655" y="902"/>
                    </a:cubicBezTo>
                    <a:cubicBezTo>
                      <a:pt x="1655" y="927"/>
                      <a:pt x="1630" y="927"/>
                      <a:pt x="1605" y="952"/>
                    </a:cubicBezTo>
                    <a:cubicBezTo>
                      <a:pt x="1580" y="978"/>
                      <a:pt x="1580" y="978"/>
                      <a:pt x="1554" y="1003"/>
                    </a:cubicBezTo>
                    <a:cubicBezTo>
                      <a:pt x="1529" y="1028"/>
                      <a:pt x="1504" y="1053"/>
                      <a:pt x="1479" y="1078"/>
                    </a:cubicBezTo>
                    <a:cubicBezTo>
                      <a:pt x="1479" y="1078"/>
                      <a:pt x="1454" y="1053"/>
                      <a:pt x="1454" y="1028"/>
                    </a:cubicBezTo>
                    <a:cubicBezTo>
                      <a:pt x="1454" y="952"/>
                      <a:pt x="1429" y="902"/>
                      <a:pt x="1429" y="827"/>
                    </a:cubicBezTo>
                    <a:cubicBezTo>
                      <a:pt x="1429" y="802"/>
                      <a:pt x="1429" y="777"/>
                      <a:pt x="1404" y="752"/>
                    </a:cubicBezTo>
                    <a:lnTo>
                      <a:pt x="1429" y="752"/>
                    </a:lnTo>
                    <a:cubicBezTo>
                      <a:pt x="1454" y="702"/>
                      <a:pt x="1479" y="652"/>
                      <a:pt x="1504" y="602"/>
                    </a:cubicBezTo>
                    <a:cubicBezTo>
                      <a:pt x="1529" y="526"/>
                      <a:pt x="1554" y="476"/>
                      <a:pt x="1580" y="401"/>
                    </a:cubicBezTo>
                    <a:cubicBezTo>
                      <a:pt x="1605" y="351"/>
                      <a:pt x="1630" y="301"/>
                      <a:pt x="1655" y="251"/>
                    </a:cubicBezTo>
                    <a:cubicBezTo>
                      <a:pt x="1680" y="201"/>
                      <a:pt x="1680" y="125"/>
                      <a:pt x="1705" y="75"/>
                    </a:cubicBezTo>
                    <a:cubicBezTo>
                      <a:pt x="1730" y="50"/>
                      <a:pt x="1705" y="0"/>
                      <a:pt x="1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4975725" y="1430475"/>
                <a:ext cx="312050" cy="338375"/>
              </a:xfrm>
              <a:custGeom>
                <a:avLst/>
                <a:gdLst/>
                <a:ahLst/>
                <a:cxnLst/>
                <a:rect l="l" t="t" r="r" b="b"/>
                <a:pathLst>
                  <a:path w="12482" h="13535" extrusionOk="0">
                    <a:moveTo>
                      <a:pt x="9449" y="0"/>
                    </a:moveTo>
                    <a:lnTo>
                      <a:pt x="0" y="2231"/>
                    </a:lnTo>
                    <a:lnTo>
                      <a:pt x="2607" y="13534"/>
                    </a:lnTo>
                    <a:lnTo>
                      <a:pt x="12482" y="10803"/>
                    </a:lnTo>
                    <a:lnTo>
                      <a:pt x="94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5088500" y="1451775"/>
                <a:ext cx="67700" cy="277600"/>
              </a:xfrm>
              <a:custGeom>
                <a:avLst/>
                <a:gdLst/>
                <a:ahLst/>
                <a:cxnLst/>
                <a:rect l="l" t="t" r="r" b="b"/>
                <a:pathLst>
                  <a:path w="2708" h="11104" extrusionOk="0">
                    <a:moveTo>
                      <a:pt x="1" y="1"/>
                    </a:moveTo>
                    <a:lnTo>
                      <a:pt x="1128" y="6041"/>
                    </a:lnTo>
                    <a:lnTo>
                      <a:pt x="1981" y="11103"/>
                    </a:lnTo>
                    <a:lnTo>
                      <a:pt x="2707" y="10953"/>
                    </a:lnTo>
                    <a:lnTo>
                      <a:pt x="1780" y="5640"/>
                    </a:lnTo>
                    <a:lnTo>
                      <a:pt x="402" y="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4981350" y="1543875"/>
                <a:ext cx="281375" cy="104675"/>
              </a:xfrm>
              <a:custGeom>
                <a:avLst/>
                <a:gdLst/>
                <a:ahLst/>
                <a:cxnLst/>
                <a:rect l="l" t="t" r="r" b="b"/>
                <a:pathLst>
                  <a:path w="11255" h="4187" extrusionOk="0">
                    <a:moveTo>
                      <a:pt x="10753" y="1"/>
                    </a:moveTo>
                    <a:lnTo>
                      <a:pt x="6066" y="1730"/>
                    </a:lnTo>
                    <a:lnTo>
                      <a:pt x="1" y="2958"/>
                    </a:lnTo>
                    <a:lnTo>
                      <a:pt x="577" y="4186"/>
                    </a:lnTo>
                    <a:lnTo>
                      <a:pt x="6267" y="2307"/>
                    </a:lnTo>
                    <a:lnTo>
                      <a:pt x="11254" y="928"/>
                    </a:lnTo>
                    <a:lnTo>
                      <a:pt x="10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5069700" y="1320200"/>
                <a:ext cx="98400" cy="132225"/>
              </a:xfrm>
              <a:custGeom>
                <a:avLst/>
                <a:gdLst/>
                <a:ahLst/>
                <a:cxnLst/>
                <a:rect l="l" t="t" r="r" b="b"/>
                <a:pathLst>
                  <a:path w="3936" h="5289" fill="none" extrusionOk="0">
                    <a:moveTo>
                      <a:pt x="1154" y="5289"/>
                    </a:moveTo>
                    <a:cubicBezTo>
                      <a:pt x="1329" y="5289"/>
                      <a:pt x="3785" y="4762"/>
                      <a:pt x="3911" y="2231"/>
                    </a:cubicBezTo>
                    <a:cubicBezTo>
                      <a:pt x="3936" y="1304"/>
                      <a:pt x="3760" y="752"/>
                      <a:pt x="3585" y="427"/>
                    </a:cubicBezTo>
                    <a:cubicBezTo>
                      <a:pt x="3434" y="151"/>
                      <a:pt x="3083" y="0"/>
                      <a:pt x="2783" y="51"/>
                    </a:cubicBezTo>
                    <a:cubicBezTo>
                      <a:pt x="2106" y="176"/>
                      <a:pt x="828" y="602"/>
                      <a:pt x="477" y="2406"/>
                    </a:cubicBezTo>
                    <a:cubicBezTo>
                      <a:pt x="1" y="4863"/>
                      <a:pt x="1154" y="5289"/>
                      <a:pt x="1154" y="5289"/>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4972600" y="1341500"/>
                <a:ext cx="115925" cy="115325"/>
              </a:xfrm>
              <a:custGeom>
                <a:avLst/>
                <a:gdLst/>
                <a:ahLst/>
                <a:cxnLst/>
                <a:rect l="l" t="t" r="r" b="b"/>
                <a:pathLst>
                  <a:path w="4637" h="4613" fill="none" extrusionOk="0">
                    <a:moveTo>
                      <a:pt x="4637" y="4387"/>
                    </a:moveTo>
                    <a:cubicBezTo>
                      <a:pt x="4637" y="4387"/>
                      <a:pt x="4160" y="76"/>
                      <a:pt x="1579" y="26"/>
                    </a:cubicBezTo>
                    <a:cubicBezTo>
                      <a:pt x="426" y="1"/>
                      <a:pt x="75" y="577"/>
                      <a:pt x="50" y="1254"/>
                    </a:cubicBezTo>
                    <a:cubicBezTo>
                      <a:pt x="0" y="2206"/>
                      <a:pt x="576" y="3083"/>
                      <a:pt x="1429" y="3509"/>
                    </a:cubicBezTo>
                    <a:cubicBezTo>
                      <a:pt x="2406" y="4011"/>
                      <a:pt x="3835" y="4612"/>
                      <a:pt x="4637" y="4387"/>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5015200" y="1300775"/>
                <a:ext cx="104650" cy="151650"/>
              </a:xfrm>
              <a:custGeom>
                <a:avLst/>
                <a:gdLst/>
                <a:ahLst/>
                <a:cxnLst/>
                <a:rect l="l" t="t" r="r" b="b"/>
                <a:pathLst>
                  <a:path w="4186" h="6066" fill="none" extrusionOk="0">
                    <a:moveTo>
                      <a:pt x="25" y="2156"/>
                    </a:moveTo>
                    <a:cubicBezTo>
                      <a:pt x="151" y="878"/>
                      <a:pt x="1504" y="0"/>
                      <a:pt x="2707" y="452"/>
                    </a:cubicBezTo>
                    <a:cubicBezTo>
                      <a:pt x="3309" y="677"/>
                      <a:pt x="3810" y="1178"/>
                      <a:pt x="3935" y="2281"/>
                    </a:cubicBezTo>
                    <a:cubicBezTo>
                      <a:pt x="4186" y="5013"/>
                      <a:pt x="3334" y="6066"/>
                      <a:pt x="3334" y="6066"/>
                    </a:cubicBezTo>
                    <a:cubicBezTo>
                      <a:pt x="3334" y="6066"/>
                      <a:pt x="827" y="5264"/>
                      <a:pt x="201" y="3434"/>
                    </a:cubicBezTo>
                    <a:cubicBezTo>
                      <a:pt x="25" y="2958"/>
                      <a:pt x="0" y="2532"/>
                      <a:pt x="25" y="2156"/>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5054050" y="1636850"/>
                <a:ext cx="179850" cy="146575"/>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4819700" y="1521950"/>
                <a:ext cx="6925" cy="9425"/>
              </a:xfrm>
              <a:custGeom>
                <a:avLst/>
                <a:gdLst/>
                <a:ahLst/>
                <a:cxnLst/>
                <a:rect l="l" t="t" r="r" b="b"/>
                <a:pathLst>
                  <a:path w="277" h="377" extrusionOk="0">
                    <a:moveTo>
                      <a:pt x="1" y="1"/>
                    </a:moveTo>
                    <a:lnTo>
                      <a:pt x="1" y="1"/>
                    </a:lnTo>
                    <a:cubicBezTo>
                      <a:pt x="76" y="126"/>
                      <a:pt x="176" y="251"/>
                      <a:pt x="276" y="377"/>
                    </a:cubicBezTo>
                    <a:cubicBezTo>
                      <a:pt x="276" y="326"/>
                      <a:pt x="276" y="276"/>
                      <a:pt x="251" y="226"/>
                    </a:cubicBezTo>
                    <a:cubicBezTo>
                      <a:pt x="251" y="201"/>
                      <a:pt x="251" y="151"/>
                      <a:pt x="226" y="126"/>
                    </a:cubicBezTo>
                    <a:cubicBezTo>
                      <a:pt x="201" y="101"/>
                      <a:pt x="176" y="76"/>
                      <a:pt x="151" y="76"/>
                    </a:cubicBezTo>
                    <a:cubicBezTo>
                      <a:pt x="101" y="51"/>
                      <a:pt x="76" y="26"/>
                      <a:pt x="26" y="26"/>
                    </a:cubicBezTo>
                    <a:cubicBezTo>
                      <a:pt x="26"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4934375" y="1157300"/>
                <a:ext cx="6275" cy="2525"/>
              </a:xfrm>
              <a:custGeom>
                <a:avLst/>
                <a:gdLst/>
                <a:ahLst/>
                <a:cxnLst/>
                <a:rect l="l" t="t" r="r" b="b"/>
                <a:pathLst>
                  <a:path w="251" h="101" extrusionOk="0">
                    <a:moveTo>
                      <a:pt x="201" y="0"/>
                    </a:moveTo>
                    <a:cubicBezTo>
                      <a:pt x="126" y="25"/>
                      <a:pt x="50" y="25"/>
                      <a:pt x="0" y="25"/>
                    </a:cubicBezTo>
                    <a:cubicBezTo>
                      <a:pt x="50" y="50"/>
                      <a:pt x="75" y="50"/>
                      <a:pt x="126" y="75"/>
                    </a:cubicBezTo>
                    <a:cubicBezTo>
                      <a:pt x="176" y="100"/>
                      <a:pt x="201" y="100"/>
                      <a:pt x="251" y="100"/>
                    </a:cubicBezTo>
                    <a:cubicBezTo>
                      <a:pt x="226" y="100"/>
                      <a:pt x="226" y="75"/>
                      <a:pt x="201" y="50"/>
                    </a:cubicBezTo>
                    <a:cubicBezTo>
                      <a:pt x="201" y="50"/>
                      <a:pt x="201" y="25"/>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4837875" y="1538875"/>
                <a:ext cx="22575" cy="13800"/>
              </a:xfrm>
              <a:custGeom>
                <a:avLst/>
                <a:gdLst/>
                <a:ahLst/>
                <a:cxnLst/>
                <a:rect l="l" t="t" r="r" b="b"/>
                <a:pathLst>
                  <a:path w="903" h="552" extrusionOk="0">
                    <a:moveTo>
                      <a:pt x="301" y="0"/>
                    </a:moveTo>
                    <a:cubicBezTo>
                      <a:pt x="276" y="0"/>
                      <a:pt x="251" y="25"/>
                      <a:pt x="251" y="50"/>
                    </a:cubicBezTo>
                    <a:cubicBezTo>
                      <a:pt x="201" y="76"/>
                      <a:pt x="151" y="126"/>
                      <a:pt x="101" y="151"/>
                    </a:cubicBezTo>
                    <a:cubicBezTo>
                      <a:pt x="76" y="201"/>
                      <a:pt x="26" y="226"/>
                      <a:pt x="1" y="251"/>
                    </a:cubicBezTo>
                    <a:cubicBezTo>
                      <a:pt x="51" y="351"/>
                      <a:pt x="126" y="426"/>
                      <a:pt x="201" y="502"/>
                    </a:cubicBezTo>
                    <a:cubicBezTo>
                      <a:pt x="251" y="502"/>
                      <a:pt x="301" y="527"/>
                      <a:pt x="376" y="552"/>
                    </a:cubicBezTo>
                    <a:lnTo>
                      <a:pt x="402" y="552"/>
                    </a:lnTo>
                    <a:cubicBezTo>
                      <a:pt x="402" y="552"/>
                      <a:pt x="427" y="552"/>
                      <a:pt x="427" y="527"/>
                    </a:cubicBezTo>
                    <a:cubicBezTo>
                      <a:pt x="452" y="527"/>
                      <a:pt x="452" y="527"/>
                      <a:pt x="477" y="502"/>
                    </a:cubicBezTo>
                    <a:cubicBezTo>
                      <a:pt x="527" y="502"/>
                      <a:pt x="552" y="477"/>
                      <a:pt x="602" y="451"/>
                    </a:cubicBezTo>
                    <a:cubicBezTo>
                      <a:pt x="652" y="426"/>
                      <a:pt x="677" y="401"/>
                      <a:pt x="727" y="376"/>
                    </a:cubicBezTo>
                    <a:cubicBezTo>
                      <a:pt x="777" y="351"/>
                      <a:pt x="828" y="326"/>
                      <a:pt x="853" y="301"/>
                    </a:cubicBezTo>
                    <a:cubicBezTo>
                      <a:pt x="878" y="301"/>
                      <a:pt x="878" y="276"/>
                      <a:pt x="903" y="276"/>
                    </a:cubicBezTo>
                    <a:cubicBezTo>
                      <a:pt x="803" y="226"/>
                      <a:pt x="702" y="201"/>
                      <a:pt x="627" y="151"/>
                    </a:cubicBezTo>
                    <a:cubicBezTo>
                      <a:pt x="552" y="126"/>
                      <a:pt x="502" y="101"/>
                      <a:pt x="427" y="50"/>
                    </a:cubicBezTo>
                    <a:cubicBezTo>
                      <a:pt x="376" y="50"/>
                      <a:pt x="351" y="25"/>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4847275" y="1557050"/>
                <a:ext cx="650" cy="650"/>
              </a:xfrm>
              <a:custGeom>
                <a:avLst/>
                <a:gdLst/>
                <a:ahLst/>
                <a:cxnLst/>
                <a:rect l="l" t="t" r="r" b="b"/>
                <a:pathLst>
                  <a:path w="26" h="26" extrusionOk="0">
                    <a:moveTo>
                      <a:pt x="0" y="0"/>
                    </a:moveTo>
                    <a:lnTo>
                      <a:pt x="26" y="25"/>
                    </a:lnTo>
                    <a:cubicBezTo>
                      <a:pt x="26" y="0"/>
                      <a:pt x="26" y="0"/>
                      <a:pt x="26"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4945025" y="1168575"/>
                <a:ext cx="19450" cy="10050"/>
              </a:xfrm>
              <a:custGeom>
                <a:avLst/>
                <a:gdLst/>
                <a:ahLst/>
                <a:cxnLst/>
                <a:rect l="l" t="t" r="r" b="b"/>
                <a:pathLst>
                  <a:path w="778" h="402" extrusionOk="0">
                    <a:moveTo>
                      <a:pt x="426" y="0"/>
                    </a:moveTo>
                    <a:cubicBezTo>
                      <a:pt x="401" y="0"/>
                      <a:pt x="376" y="25"/>
                      <a:pt x="376" y="25"/>
                    </a:cubicBezTo>
                    <a:cubicBezTo>
                      <a:pt x="351" y="50"/>
                      <a:pt x="326" y="50"/>
                      <a:pt x="326" y="50"/>
                    </a:cubicBezTo>
                    <a:cubicBezTo>
                      <a:pt x="276" y="75"/>
                      <a:pt x="226" y="126"/>
                      <a:pt x="176" y="151"/>
                    </a:cubicBezTo>
                    <a:cubicBezTo>
                      <a:pt x="151" y="151"/>
                      <a:pt x="126" y="176"/>
                      <a:pt x="101" y="201"/>
                    </a:cubicBezTo>
                    <a:cubicBezTo>
                      <a:pt x="101" y="226"/>
                      <a:pt x="75" y="226"/>
                      <a:pt x="50" y="251"/>
                    </a:cubicBezTo>
                    <a:cubicBezTo>
                      <a:pt x="50" y="251"/>
                      <a:pt x="25" y="276"/>
                      <a:pt x="0" y="276"/>
                    </a:cubicBezTo>
                    <a:cubicBezTo>
                      <a:pt x="25" y="276"/>
                      <a:pt x="25" y="301"/>
                      <a:pt x="50" y="301"/>
                    </a:cubicBezTo>
                    <a:cubicBezTo>
                      <a:pt x="101" y="301"/>
                      <a:pt x="151" y="326"/>
                      <a:pt x="201" y="351"/>
                    </a:cubicBezTo>
                    <a:cubicBezTo>
                      <a:pt x="251" y="351"/>
                      <a:pt x="301" y="376"/>
                      <a:pt x="376" y="401"/>
                    </a:cubicBezTo>
                    <a:lnTo>
                      <a:pt x="451" y="401"/>
                    </a:lnTo>
                    <a:cubicBezTo>
                      <a:pt x="451" y="401"/>
                      <a:pt x="476" y="376"/>
                      <a:pt x="476" y="376"/>
                    </a:cubicBezTo>
                    <a:cubicBezTo>
                      <a:pt x="527" y="326"/>
                      <a:pt x="577" y="301"/>
                      <a:pt x="627" y="251"/>
                    </a:cubicBezTo>
                    <a:cubicBezTo>
                      <a:pt x="677" y="201"/>
                      <a:pt x="727" y="176"/>
                      <a:pt x="752" y="126"/>
                    </a:cubicBezTo>
                    <a:lnTo>
                      <a:pt x="777" y="126"/>
                    </a:lnTo>
                    <a:cubicBezTo>
                      <a:pt x="702" y="100"/>
                      <a:pt x="652" y="75"/>
                      <a:pt x="602" y="50"/>
                    </a:cubicBezTo>
                    <a:cubicBezTo>
                      <a:pt x="527" y="25"/>
                      <a:pt x="47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4958175" y="1172325"/>
                <a:ext cx="12550" cy="21325"/>
              </a:xfrm>
              <a:custGeom>
                <a:avLst/>
                <a:gdLst/>
                <a:ahLst/>
                <a:cxnLst/>
                <a:rect l="l" t="t" r="r" b="b"/>
                <a:pathLst>
                  <a:path w="502" h="853" extrusionOk="0">
                    <a:moveTo>
                      <a:pt x="351" y="1"/>
                    </a:moveTo>
                    <a:cubicBezTo>
                      <a:pt x="351" y="26"/>
                      <a:pt x="326" y="26"/>
                      <a:pt x="301" y="51"/>
                    </a:cubicBezTo>
                    <a:cubicBezTo>
                      <a:pt x="251" y="101"/>
                      <a:pt x="226" y="126"/>
                      <a:pt x="176" y="176"/>
                    </a:cubicBezTo>
                    <a:cubicBezTo>
                      <a:pt x="126" y="201"/>
                      <a:pt x="76" y="251"/>
                      <a:pt x="26" y="301"/>
                    </a:cubicBezTo>
                    <a:lnTo>
                      <a:pt x="1" y="301"/>
                    </a:lnTo>
                    <a:cubicBezTo>
                      <a:pt x="1" y="301"/>
                      <a:pt x="1" y="301"/>
                      <a:pt x="1" y="326"/>
                    </a:cubicBezTo>
                    <a:cubicBezTo>
                      <a:pt x="1" y="352"/>
                      <a:pt x="26" y="402"/>
                      <a:pt x="26" y="427"/>
                    </a:cubicBezTo>
                    <a:cubicBezTo>
                      <a:pt x="51" y="452"/>
                      <a:pt x="51" y="477"/>
                      <a:pt x="51" y="502"/>
                    </a:cubicBezTo>
                    <a:cubicBezTo>
                      <a:pt x="76" y="527"/>
                      <a:pt x="76" y="552"/>
                      <a:pt x="76" y="577"/>
                    </a:cubicBezTo>
                    <a:cubicBezTo>
                      <a:pt x="101" y="602"/>
                      <a:pt x="101" y="627"/>
                      <a:pt x="101" y="652"/>
                    </a:cubicBezTo>
                    <a:cubicBezTo>
                      <a:pt x="126" y="677"/>
                      <a:pt x="126" y="702"/>
                      <a:pt x="126" y="727"/>
                    </a:cubicBezTo>
                    <a:cubicBezTo>
                      <a:pt x="126" y="753"/>
                      <a:pt x="151" y="778"/>
                      <a:pt x="151" y="803"/>
                    </a:cubicBezTo>
                    <a:cubicBezTo>
                      <a:pt x="151" y="803"/>
                      <a:pt x="151" y="828"/>
                      <a:pt x="151" y="853"/>
                    </a:cubicBezTo>
                    <a:cubicBezTo>
                      <a:pt x="176" y="828"/>
                      <a:pt x="176" y="828"/>
                      <a:pt x="201" y="803"/>
                    </a:cubicBezTo>
                    <a:cubicBezTo>
                      <a:pt x="226" y="803"/>
                      <a:pt x="226" y="778"/>
                      <a:pt x="251" y="778"/>
                    </a:cubicBezTo>
                    <a:cubicBezTo>
                      <a:pt x="276" y="753"/>
                      <a:pt x="301" y="727"/>
                      <a:pt x="301" y="727"/>
                    </a:cubicBezTo>
                    <a:cubicBezTo>
                      <a:pt x="326" y="702"/>
                      <a:pt x="351" y="702"/>
                      <a:pt x="351" y="677"/>
                    </a:cubicBezTo>
                    <a:cubicBezTo>
                      <a:pt x="377" y="677"/>
                      <a:pt x="377" y="677"/>
                      <a:pt x="377" y="652"/>
                    </a:cubicBezTo>
                    <a:cubicBezTo>
                      <a:pt x="402" y="652"/>
                      <a:pt x="402" y="652"/>
                      <a:pt x="402" y="627"/>
                    </a:cubicBezTo>
                    <a:cubicBezTo>
                      <a:pt x="427" y="627"/>
                      <a:pt x="452" y="602"/>
                      <a:pt x="477" y="577"/>
                    </a:cubicBezTo>
                    <a:cubicBezTo>
                      <a:pt x="477" y="577"/>
                      <a:pt x="477" y="552"/>
                      <a:pt x="502" y="552"/>
                    </a:cubicBezTo>
                    <a:cubicBezTo>
                      <a:pt x="477" y="427"/>
                      <a:pt x="452" y="301"/>
                      <a:pt x="427" y="176"/>
                    </a:cubicBezTo>
                    <a:cubicBezTo>
                      <a:pt x="402" y="126"/>
                      <a:pt x="402" y="76"/>
                      <a:pt x="377" y="26"/>
                    </a:cubicBezTo>
                    <a:cubicBezTo>
                      <a:pt x="377" y="1"/>
                      <a:pt x="377"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4730100" y="1158550"/>
                <a:ext cx="338375" cy="524450"/>
              </a:xfrm>
              <a:custGeom>
                <a:avLst/>
                <a:gdLst/>
                <a:ahLst/>
                <a:cxnLst/>
                <a:rect l="l" t="t" r="r" b="b"/>
                <a:pathLst>
                  <a:path w="13535" h="20978" extrusionOk="0">
                    <a:moveTo>
                      <a:pt x="4211" y="3609"/>
                    </a:moveTo>
                    <a:cubicBezTo>
                      <a:pt x="4236" y="3609"/>
                      <a:pt x="4236" y="3634"/>
                      <a:pt x="4236" y="3659"/>
                    </a:cubicBezTo>
                    <a:cubicBezTo>
                      <a:pt x="4211" y="3735"/>
                      <a:pt x="4186" y="3785"/>
                      <a:pt x="4161" y="3860"/>
                    </a:cubicBezTo>
                    <a:cubicBezTo>
                      <a:pt x="4161" y="3910"/>
                      <a:pt x="4136" y="3960"/>
                      <a:pt x="4111" y="4010"/>
                    </a:cubicBezTo>
                    <a:cubicBezTo>
                      <a:pt x="4086" y="4085"/>
                      <a:pt x="4061" y="4136"/>
                      <a:pt x="4036" y="4186"/>
                    </a:cubicBezTo>
                    <a:cubicBezTo>
                      <a:pt x="4011" y="4236"/>
                      <a:pt x="3986" y="4286"/>
                      <a:pt x="3961" y="4336"/>
                    </a:cubicBezTo>
                    <a:cubicBezTo>
                      <a:pt x="3961" y="4361"/>
                      <a:pt x="3936" y="4361"/>
                      <a:pt x="3936" y="4361"/>
                    </a:cubicBezTo>
                    <a:cubicBezTo>
                      <a:pt x="3936" y="4386"/>
                      <a:pt x="3936" y="4411"/>
                      <a:pt x="3961" y="4436"/>
                    </a:cubicBezTo>
                    <a:cubicBezTo>
                      <a:pt x="3961" y="4512"/>
                      <a:pt x="3961" y="4562"/>
                      <a:pt x="3986" y="4637"/>
                    </a:cubicBezTo>
                    <a:cubicBezTo>
                      <a:pt x="3986" y="4662"/>
                      <a:pt x="3986" y="4662"/>
                      <a:pt x="4011" y="4687"/>
                    </a:cubicBezTo>
                    <a:cubicBezTo>
                      <a:pt x="4036" y="4662"/>
                      <a:pt x="4061" y="4637"/>
                      <a:pt x="4086" y="4612"/>
                    </a:cubicBezTo>
                    <a:cubicBezTo>
                      <a:pt x="4086" y="4587"/>
                      <a:pt x="4111" y="4587"/>
                      <a:pt x="4136" y="4562"/>
                    </a:cubicBezTo>
                    <a:cubicBezTo>
                      <a:pt x="4161" y="4537"/>
                      <a:pt x="4161" y="4537"/>
                      <a:pt x="4186" y="4512"/>
                    </a:cubicBezTo>
                    <a:cubicBezTo>
                      <a:pt x="4211" y="4486"/>
                      <a:pt x="4236" y="4461"/>
                      <a:pt x="4261" y="4436"/>
                    </a:cubicBezTo>
                    <a:cubicBezTo>
                      <a:pt x="4286" y="4411"/>
                      <a:pt x="4312" y="4386"/>
                      <a:pt x="4337" y="4361"/>
                    </a:cubicBezTo>
                    <a:cubicBezTo>
                      <a:pt x="4362" y="4336"/>
                      <a:pt x="4387" y="4311"/>
                      <a:pt x="4412" y="4311"/>
                    </a:cubicBezTo>
                    <a:cubicBezTo>
                      <a:pt x="4437" y="4286"/>
                      <a:pt x="4462" y="4261"/>
                      <a:pt x="4487" y="4261"/>
                    </a:cubicBezTo>
                    <a:lnTo>
                      <a:pt x="4512" y="4261"/>
                    </a:lnTo>
                    <a:cubicBezTo>
                      <a:pt x="4537" y="4261"/>
                      <a:pt x="4562" y="4261"/>
                      <a:pt x="4562" y="4286"/>
                    </a:cubicBezTo>
                    <a:cubicBezTo>
                      <a:pt x="4562" y="4286"/>
                      <a:pt x="4587" y="4286"/>
                      <a:pt x="4587" y="4311"/>
                    </a:cubicBezTo>
                    <a:cubicBezTo>
                      <a:pt x="4587" y="4311"/>
                      <a:pt x="4587" y="4336"/>
                      <a:pt x="4587" y="4361"/>
                    </a:cubicBezTo>
                    <a:cubicBezTo>
                      <a:pt x="4587" y="4386"/>
                      <a:pt x="4587" y="4411"/>
                      <a:pt x="4612" y="4436"/>
                    </a:cubicBezTo>
                    <a:cubicBezTo>
                      <a:pt x="4612" y="4486"/>
                      <a:pt x="4637" y="4537"/>
                      <a:pt x="4637" y="4587"/>
                    </a:cubicBezTo>
                    <a:cubicBezTo>
                      <a:pt x="4637" y="4637"/>
                      <a:pt x="4662" y="4687"/>
                      <a:pt x="4662" y="4737"/>
                    </a:cubicBezTo>
                    <a:cubicBezTo>
                      <a:pt x="4662" y="4737"/>
                      <a:pt x="4662" y="4762"/>
                      <a:pt x="4662" y="4762"/>
                    </a:cubicBezTo>
                    <a:cubicBezTo>
                      <a:pt x="4713" y="4737"/>
                      <a:pt x="4763" y="4687"/>
                      <a:pt x="4788" y="4662"/>
                    </a:cubicBezTo>
                    <a:cubicBezTo>
                      <a:pt x="4838" y="4612"/>
                      <a:pt x="4863" y="4587"/>
                      <a:pt x="4913" y="4562"/>
                    </a:cubicBezTo>
                    <a:cubicBezTo>
                      <a:pt x="4913" y="4562"/>
                      <a:pt x="4913" y="4562"/>
                      <a:pt x="4913" y="4537"/>
                    </a:cubicBezTo>
                    <a:cubicBezTo>
                      <a:pt x="4913" y="4461"/>
                      <a:pt x="4913" y="4386"/>
                      <a:pt x="4913" y="4311"/>
                    </a:cubicBezTo>
                    <a:cubicBezTo>
                      <a:pt x="4913" y="4211"/>
                      <a:pt x="4913" y="4136"/>
                      <a:pt x="4913" y="4035"/>
                    </a:cubicBezTo>
                    <a:cubicBezTo>
                      <a:pt x="4913" y="4010"/>
                      <a:pt x="4963" y="3985"/>
                      <a:pt x="4988" y="3985"/>
                    </a:cubicBezTo>
                    <a:cubicBezTo>
                      <a:pt x="5013" y="3985"/>
                      <a:pt x="5063" y="4010"/>
                      <a:pt x="5063" y="4035"/>
                    </a:cubicBezTo>
                    <a:cubicBezTo>
                      <a:pt x="5038" y="4136"/>
                      <a:pt x="5038" y="4236"/>
                      <a:pt x="5038" y="4311"/>
                    </a:cubicBezTo>
                    <a:cubicBezTo>
                      <a:pt x="5038" y="4361"/>
                      <a:pt x="5038" y="4411"/>
                      <a:pt x="5038" y="4436"/>
                    </a:cubicBezTo>
                    <a:cubicBezTo>
                      <a:pt x="5063" y="4436"/>
                      <a:pt x="5063" y="4436"/>
                      <a:pt x="5063" y="4411"/>
                    </a:cubicBezTo>
                    <a:cubicBezTo>
                      <a:pt x="5114" y="4386"/>
                      <a:pt x="5164" y="4336"/>
                      <a:pt x="5214" y="4286"/>
                    </a:cubicBezTo>
                    <a:cubicBezTo>
                      <a:pt x="5264" y="4261"/>
                      <a:pt x="5289" y="4236"/>
                      <a:pt x="5339" y="4186"/>
                    </a:cubicBezTo>
                    <a:lnTo>
                      <a:pt x="5389" y="4186"/>
                    </a:lnTo>
                    <a:cubicBezTo>
                      <a:pt x="5414" y="4211"/>
                      <a:pt x="5414" y="4236"/>
                      <a:pt x="5389" y="4261"/>
                    </a:cubicBezTo>
                    <a:cubicBezTo>
                      <a:pt x="5364" y="4286"/>
                      <a:pt x="5314" y="4336"/>
                      <a:pt x="5264" y="4361"/>
                    </a:cubicBezTo>
                    <a:cubicBezTo>
                      <a:pt x="5239" y="4386"/>
                      <a:pt x="5214" y="4386"/>
                      <a:pt x="5189" y="4411"/>
                    </a:cubicBezTo>
                    <a:cubicBezTo>
                      <a:pt x="5164" y="4436"/>
                      <a:pt x="5164" y="4461"/>
                      <a:pt x="5139" y="4461"/>
                    </a:cubicBezTo>
                    <a:cubicBezTo>
                      <a:pt x="5114" y="4486"/>
                      <a:pt x="5088" y="4512"/>
                      <a:pt x="5063" y="4512"/>
                    </a:cubicBezTo>
                    <a:cubicBezTo>
                      <a:pt x="5139" y="4537"/>
                      <a:pt x="5189" y="4562"/>
                      <a:pt x="5264" y="4587"/>
                    </a:cubicBezTo>
                    <a:cubicBezTo>
                      <a:pt x="5339" y="4612"/>
                      <a:pt x="5439" y="4637"/>
                      <a:pt x="5515" y="4662"/>
                    </a:cubicBezTo>
                    <a:cubicBezTo>
                      <a:pt x="5565" y="4662"/>
                      <a:pt x="5565" y="4712"/>
                      <a:pt x="5565" y="4737"/>
                    </a:cubicBezTo>
                    <a:cubicBezTo>
                      <a:pt x="5565" y="4787"/>
                      <a:pt x="5515" y="4787"/>
                      <a:pt x="5489" y="4787"/>
                    </a:cubicBezTo>
                    <a:cubicBezTo>
                      <a:pt x="5389" y="4762"/>
                      <a:pt x="5314" y="4737"/>
                      <a:pt x="5214" y="4712"/>
                    </a:cubicBezTo>
                    <a:cubicBezTo>
                      <a:pt x="5139" y="4687"/>
                      <a:pt x="5038" y="4662"/>
                      <a:pt x="4963" y="4637"/>
                    </a:cubicBezTo>
                    <a:cubicBezTo>
                      <a:pt x="4963" y="4637"/>
                      <a:pt x="4938" y="4637"/>
                      <a:pt x="4938" y="4612"/>
                    </a:cubicBezTo>
                    <a:cubicBezTo>
                      <a:pt x="4913" y="4637"/>
                      <a:pt x="4888" y="4662"/>
                      <a:pt x="4838" y="4687"/>
                    </a:cubicBezTo>
                    <a:cubicBezTo>
                      <a:pt x="4788" y="4737"/>
                      <a:pt x="4763" y="4787"/>
                      <a:pt x="4713" y="4812"/>
                    </a:cubicBezTo>
                    <a:cubicBezTo>
                      <a:pt x="4687" y="4812"/>
                      <a:pt x="4687" y="4837"/>
                      <a:pt x="4687" y="4837"/>
                    </a:cubicBezTo>
                    <a:cubicBezTo>
                      <a:pt x="4713" y="4862"/>
                      <a:pt x="4738" y="4862"/>
                      <a:pt x="4763" y="4887"/>
                    </a:cubicBezTo>
                    <a:cubicBezTo>
                      <a:pt x="4813" y="4887"/>
                      <a:pt x="4838" y="4913"/>
                      <a:pt x="4888" y="4938"/>
                    </a:cubicBezTo>
                    <a:cubicBezTo>
                      <a:pt x="4913" y="4963"/>
                      <a:pt x="4963" y="4963"/>
                      <a:pt x="5013" y="4988"/>
                    </a:cubicBezTo>
                    <a:cubicBezTo>
                      <a:pt x="5038" y="5013"/>
                      <a:pt x="5088" y="5013"/>
                      <a:pt x="5139" y="5038"/>
                    </a:cubicBezTo>
                    <a:cubicBezTo>
                      <a:pt x="5189" y="5038"/>
                      <a:pt x="5239" y="5063"/>
                      <a:pt x="5289" y="5088"/>
                    </a:cubicBezTo>
                    <a:cubicBezTo>
                      <a:pt x="5314" y="5088"/>
                      <a:pt x="5339" y="5113"/>
                      <a:pt x="5339" y="5138"/>
                    </a:cubicBezTo>
                    <a:cubicBezTo>
                      <a:pt x="5364" y="5163"/>
                      <a:pt x="5339" y="5188"/>
                      <a:pt x="5339" y="5213"/>
                    </a:cubicBezTo>
                    <a:cubicBezTo>
                      <a:pt x="5314" y="5238"/>
                      <a:pt x="5314" y="5238"/>
                      <a:pt x="5289" y="5238"/>
                    </a:cubicBezTo>
                    <a:cubicBezTo>
                      <a:pt x="5264" y="5263"/>
                      <a:pt x="5214" y="5288"/>
                      <a:pt x="5189" y="5314"/>
                    </a:cubicBezTo>
                    <a:cubicBezTo>
                      <a:pt x="5139" y="5339"/>
                      <a:pt x="5088" y="5364"/>
                      <a:pt x="5038" y="5389"/>
                    </a:cubicBezTo>
                    <a:cubicBezTo>
                      <a:pt x="5013" y="5414"/>
                      <a:pt x="4963" y="5439"/>
                      <a:pt x="4938" y="5464"/>
                    </a:cubicBezTo>
                    <a:cubicBezTo>
                      <a:pt x="4888" y="5464"/>
                      <a:pt x="4863" y="5489"/>
                      <a:pt x="4838" y="5489"/>
                    </a:cubicBezTo>
                    <a:cubicBezTo>
                      <a:pt x="4913" y="5514"/>
                      <a:pt x="4988" y="5539"/>
                      <a:pt x="5063" y="5564"/>
                    </a:cubicBezTo>
                    <a:cubicBezTo>
                      <a:pt x="5088" y="5564"/>
                      <a:pt x="5114" y="5589"/>
                      <a:pt x="5139" y="5589"/>
                    </a:cubicBezTo>
                    <a:lnTo>
                      <a:pt x="5189" y="5589"/>
                    </a:lnTo>
                    <a:cubicBezTo>
                      <a:pt x="5289" y="5539"/>
                      <a:pt x="5389" y="5489"/>
                      <a:pt x="5515" y="5464"/>
                    </a:cubicBezTo>
                    <a:cubicBezTo>
                      <a:pt x="5615" y="5414"/>
                      <a:pt x="5715" y="5389"/>
                      <a:pt x="5840" y="5339"/>
                    </a:cubicBezTo>
                    <a:cubicBezTo>
                      <a:pt x="5865" y="5339"/>
                      <a:pt x="5890" y="5339"/>
                      <a:pt x="5890" y="5364"/>
                    </a:cubicBezTo>
                    <a:cubicBezTo>
                      <a:pt x="5916" y="5364"/>
                      <a:pt x="5916" y="5389"/>
                      <a:pt x="5916" y="5414"/>
                    </a:cubicBezTo>
                    <a:cubicBezTo>
                      <a:pt x="5941" y="5439"/>
                      <a:pt x="5916" y="5489"/>
                      <a:pt x="5890" y="5489"/>
                    </a:cubicBezTo>
                    <a:cubicBezTo>
                      <a:pt x="5765" y="5539"/>
                      <a:pt x="5665" y="5589"/>
                      <a:pt x="5540" y="5614"/>
                    </a:cubicBezTo>
                    <a:cubicBezTo>
                      <a:pt x="5489" y="5639"/>
                      <a:pt x="5439" y="5664"/>
                      <a:pt x="5389" y="5664"/>
                    </a:cubicBezTo>
                    <a:cubicBezTo>
                      <a:pt x="5414" y="5689"/>
                      <a:pt x="5414" y="5689"/>
                      <a:pt x="5439" y="5689"/>
                    </a:cubicBezTo>
                    <a:cubicBezTo>
                      <a:pt x="5489" y="5715"/>
                      <a:pt x="5565" y="5740"/>
                      <a:pt x="5615" y="5740"/>
                    </a:cubicBezTo>
                    <a:cubicBezTo>
                      <a:pt x="5690" y="5765"/>
                      <a:pt x="5740" y="5790"/>
                      <a:pt x="5815" y="5815"/>
                    </a:cubicBezTo>
                    <a:cubicBezTo>
                      <a:pt x="5840" y="5840"/>
                      <a:pt x="5840" y="5890"/>
                      <a:pt x="5840" y="5915"/>
                    </a:cubicBezTo>
                    <a:cubicBezTo>
                      <a:pt x="5823" y="5933"/>
                      <a:pt x="5805" y="5951"/>
                      <a:pt x="5778" y="5951"/>
                    </a:cubicBezTo>
                    <a:cubicBezTo>
                      <a:pt x="5767" y="5951"/>
                      <a:pt x="5755" y="5947"/>
                      <a:pt x="5740" y="5940"/>
                    </a:cubicBezTo>
                    <a:cubicBezTo>
                      <a:pt x="5690" y="5940"/>
                      <a:pt x="5640" y="5915"/>
                      <a:pt x="5590" y="5915"/>
                    </a:cubicBezTo>
                    <a:cubicBezTo>
                      <a:pt x="5540" y="5890"/>
                      <a:pt x="5489" y="5865"/>
                      <a:pt x="5414" y="5840"/>
                    </a:cubicBezTo>
                    <a:cubicBezTo>
                      <a:pt x="5364" y="5840"/>
                      <a:pt x="5314" y="5815"/>
                      <a:pt x="5264" y="5790"/>
                    </a:cubicBezTo>
                    <a:lnTo>
                      <a:pt x="5264" y="5790"/>
                    </a:lnTo>
                    <a:cubicBezTo>
                      <a:pt x="5289" y="5865"/>
                      <a:pt x="5339" y="5940"/>
                      <a:pt x="5364" y="5990"/>
                    </a:cubicBezTo>
                    <a:cubicBezTo>
                      <a:pt x="5414" y="6091"/>
                      <a:pt x="5464" y="6166"/>
                      <a:pt x="5515" y="6266"/>
                    </a:cubicBezTo>
                    <a:cubicBezTo>
                      <a:pt x="5540" y="6266"/>
                      <a:pt x="5515" y="6291"/>
                      <a:pt x="5515" y="6316"/>
                    </a:cubicBezTo>
                    <a:cubicBezTo>
                      <a:pt x="5489" y="6316"/>
                      <a:pt x="5464" y="6316"/>
                      <a:pt x="5464" y="6291"/>
                    </a:cubicBezTo>
                    <a:cubicBezTo>
                      <a:pt x="5414" y="6241"/>
                      <a:pt x="5389" y="6191"/>
                      <a:pt x="5364" y="6141"/>
                    </a:cubicBezTo>
                    <a:cubicBezTo>
                      <a:pt x="5339" y="6116"/>
                      <a:pt x="5314" y="6065"/>
                      <a:pt x="5289" y="6040"/>
                    </a:cubicBezTo>
                    <a:cubicBezTo>
                      <a:pt x="5239" y="5940"/>
                      <a:pt x="5214" y="5865"/>
                      <a:pt x="5164" y="5790"/>
                    </a:cubicBezTo>
                    <a:cubicBezTo>
                      <a:pt x="5164" y="5765"/>
                      <a:pt x="5164" y="5765"/>
                      <a:pt x="5164" y="5765"/>
                    </a:cubicBezTo>
                    <a:cubicBezTo>
                      <a:pt x="5114" y="5765"/>
                      <a:pt x="5088" y="5740"/>
                      <a:pt x="5038" y="5740"/>
                    </a:cubicBezTo>
                    <a:cubicBezTo>
                      <a:pt x="4963" y="5715"/>
                      <a:pt x="4863" y="5689"/>
                      <a:pt x="4788" y="5664"/>
                    </a:cubicBezTo>
                    <a:cubicBezTo>
                      <a:pt x="4788" y="5664"/>
                      <a:pt x="4788" y="5689"/>
                      <a:pt x="4788" y="5689"/>
                    </a:cubicBezTo>
                    <a:cubicBezTo>
                      <a:pt x="4813" y="5740"/>
                      <a:pt x="4813" y="5765"/>
                      <a:pt x="4838" y="5815"/>
                    </a:cubicBezTo>
                    <a:cubicBezTo>
                      <a:pt x="4863" y="5915"/>
                      <a:pt x="4888" y="6015"/>
                      <a:pt x="4888" y="6141"/>
                    </a:cubicBezTo>
                    <a:cubicBezTo>
                      <a:pt x="4913" y="6141"/>
                      <a:pt x="4913" y="6141"/>
                      <a:pt x="4913" y="6166"/>
                    </a:cubicBezTo>
                    <a:cubicBezTo>
                      <a:pt x="4913" y="6183"/>
                      <a:pt x="4900" y="6201"/>
                      <a:pt x="4884" y="6201"/>
                    </a:cubicBezTo>
                    <a:cubicBezTo>
                      <a:pt x="4878" y="6201"/>
                      <a:pt x="4870" y="6198"/>
                      <a:pt x="4863" y="6191"/>
                    </a:cubicBezTo>
                    <a:lnTo>
                      <a:pt x="4763" y="6191"/>
                    </a:lnTo>
                    <a:cubicBezTo>
                      <a:pt x="4738" y="6191"/>
                      <a:pt x="4738" y="6166"/>
                      <a:pt x="4713" y="6166"/>
                    </a:cubicBezTo>
                    <a:lnTo>
                      <a:pt x="4637" y="6141"/>
                    </a:lnTo>
                    <a:cubicBezTo>
                      <a:pt x="4612" y="6141"/>
                      <a:pt x="4587" y="6141"/>
                      <a:pt x="4562" y="6116"/>
                    </a:cubicBezTo>
                    <a:cubicBezTo>
                      <a:pt x="4512" y="6116"/>
                      <a:pt x="4437" y="6091"/>
                      <a:pt x="4387" y="6091"/>
                    </a:cubicBezTo>
                    <a:cubicBezTo>
                      <a:pt x="4362" y="6091"/>
                      <a:pt x="4337" y="6065"/>
                      <a:pt x="4312" y="6065"/>
                    </a:cubicBezTo>
                    <a:cubicBezTo>
                      <a:pt x="4337" y="6141"/>
                      <a:pt x="4362" y="6241"/>
                      <a:pt x="4387" y="6341"/>
                    </a:cubicBezTo>
                    <a:cubicBezTo>
                      <a:pt x="4487" y="6366"/>
                      <a:pt x="4562" y="6416"/>
                      <a:pt x="4637" y="6466"/>
                    </a:cubicBezTo>
                    <a:cubicBezTo>
                      <a:pt x="4713" y="6542"/>
                      <a:pt x="4813" y="6592"/>
                      <a:pt x="4888" y="6642"/>
                    </a:cubicBezTo>
                    <a:cubicBezTo>
                      <a:pt x="4913" y="6667"/>
                      <a:pt x="4938" y="6692"/>
                      <a:pt x="4913" y="6717"/>
                    </a:cubicBezTo>
                    <a:cubicBezTo>
                      <a:pt x="4888" y="6742"/>
                      <a:pt x="4863" y="6742"/>
                      <a:pt x="4838" y="6742"/>
                    </a:cubicBezTo>
                    <a:cubicBezTo>
                      <a:pt x="4763" y="6692"/>
                      <a:pt x="4662" y="6642"/>
                      <a:pt x="4587" y="6592"/>
                    </a:cubicBezTo>
                    <a:cubicBezTo>
                      <a:pt x="4537" y="6567"/>
                      <a:pt x="4487" y="6517"/>
                      <a:pt x="4437" y="6492"/>
                    </a:cubicBezTo>
                    <a:lnTo>
                      <a:pt x="4437" y="6492"/>
                    </a:lnTo>
                    <a:cubicBezTo>
                      <a:pt x="4437" y="6567"/>
                      <a:pt x="4462" y="6642"/>
                      <a:pt x="4487" y="6717"/>
                    </a:cubicBezTo>
                    <a:cubicBezTo>
                      <a:pt x="4487" y="6792"/>
                      <a:pt x="4512" y="6842"/>
                      <a:pt x="4512" y="6918"/>
                    </a:cubicBezTo>
                    <a:cubicBezTo>
                      <a:pt x="4512" y="6968"/>
                      <a:pt x="4537" y="7018"/>
                      <a:pt x="4537" y="7093"/>
                    </a:cubicBezTo>
                    <a:cubicBezTo>
                      <a:pt x="4537" y="7118"/>
                      <a:pt x="4512" y="7143"/>
                      <a:pt x="4487" y="7143"/>
                    </a:cubicBezTo>
                    <a:cubicBezTo>
                      <a:pt x="4462" y="7143"/>
                      <a:pt x="4437" y="7118"/>
                      <a:pt x="4437" y="7093"/>
                    </a:cubicBezTo>
                    <a:cubicBezTo>
                      <a:pt x="4437" y="7068"/>
                      <a:pt x="4412" y="7043"/>
                      <a:pt x="4412" y="7018"/>
                    </a:cubicBezTo>
                    <a:cubicBezTo>
                      <a:pt x="4412" y="6993"/>
                      <a:pt x="4412" y="6943"/>
                      <a:pt x="4412" y="6918"/>
                    </a:cubicBezTo>
                    <a:cubicBezTo>
                      <a:pt x="4387" y="6867"/>
                      <a:pt x="4387" y="6792"/>
                      <a:pt x="4362" y="6717"/>
                    </a:cubicBezTo>
                    <a:cubicBezTo>
                      <a:pt x="4362" y="6667"/>
                      <a:pt x="4337" y="6617"/>
                      <a:pt x="4312" y="6542"/>
                    </a:cubicBezTo>
                    <a:cubicBezTo>
                      <a:pt x="4286" y="6592"/>
                      <a:pt x="4261" y="6642"/>
                      <a:pt x="4236" y="6692"/>
                    </a:cubicBezTo>
                    <a:cubicBezTo>
                      <a:pt x="4236" y="6742"/>
                      <a:pt x="4211" y="6767"/>
                      <a:pt x="4211" y="6792"/>
                    </a:cubicBezTo>
                    <a:cubicBezTo>
                      <a:pt x="4186" y="6817"/>
                      <a:pt x="4161" y="6842"/>
                      <a:pt x="4136" y="6893"/>
                    </a:cubicBezTo>
                    <a:cubicBezTo>
                      <a:pt x="4124" y="6905"/>
                      <a:pt x="4111" y="6911"/>
                      <a:pt x="4098" y="6911"/>
                    </a:cubicBezTo>
                    <a:cubicBezTo>
                      <a:pt x="4086" y="6911"/>
                      <a:pt x="4073" y="6905"/>
                      <a:pt x="4061" y="6893"/>
                    </a:cubicBezTo>
                    <a:cubicBezTo>
                      <a:pt x="4036" y="6893"/>
                      <a:pt x="4036" y="6867"/>
                      <a:pt x="4036" y="6867"/>
                    </a:cubicBezTo>
                    <a:cubicBezTo>
                      <a:pt x="4011" y="6842"/>
                      <a:pt x="4036" y="6842"/>
                      <a:pt x="4036" y="6817"/>
                    </a:cubicBezTo>
                    <a:cubicBezTo>
                      <a:pt x="4061" y="6767"/>
                      <a:pt x="4086" y="6742"/>
                      <a:pt x="4111" y="6692"/>
                    </a:cubicBezTo>
                    <a:cubicBezTo>
                      <a:pt x="4111" y="6642"/>
                      <a:pt x="4136" y="6617"/>
                      <a:pt x="4161" y="6592"/>
                    </a:cubicBezTo>
                    <a:cubicBezTo>
                      <a:pt x="4186" y="6542"/>
                      <a:pt x="4186" y="6492"/>
                      <a:pt x="4211" y="6466"/>
                    </a:cubicBezTo>
                    <a:cubicBezTo>
                      <a:pt x="4236" y="6441"/>
                      <a:pt x="4236" y="6391"/>
                      <a:pt x="4261" y="6366"/>
                    </a:cubicBezTo>
                    <a:lnTo>
                      <a:pt x="4286" y="6366"/>
                    </a:lnTo>
                    <a:cubicBezTo>
                      <a:pt x="4286" y="6366"/>
                      <a:pt x="4286" y="6341"/>
                      <a:pt x="4286" y="6341"/>
                    </a:cubicBezTo>
                    <a:cubicBezTo>
                      <a:pt x="4261" y="6266"/>
                      <a:pt x="4236" y="6216"/>
                      <a:pt x="4236" y="6141"/>
                    </a:cubicBezTo>
                    <a:cubicBezTo>
                      <a:pt x="4211" y="6116"/>
                      <a:pt x="4211" y="6065"/>
                      <a:pt x="4211" y="6040"/>
                    </a:cubicBezTo>
                    <a:cubicBezTo>
                      <a:pt x="4186" y="6065"/>
                      <a:pt x="4161" y="6065"/>
                      <a:pt x="4136" y="6091"/>
                    </a:cubicBezTo>
                    <a:cubicBezTo>
                      <a:pt x="4136" y="6091"/>
                      <a:pt x="4111" y="6116"/>
                      <a:pt x="4086" y="6141"/>
                    </a:cubicBezTo>
                    <a:cubicBezTo>
                      <a:pt x="4086" y="6141"/>
                      <a:pt x="4061" y="6166"/>
                      <a:pt x="4036" y="6166"/>
                    </a:cubicBezTo>
                    <a:cubicBezTo>
                      <a:pt x="4011" y="6191"/>
                      <a:pt x="4011" y="6191"/>
                      <a:pt x="3986" y="6216"/>
                    </a:cubicBezTo>
                    <a:cubicBezTo>
                      <a:pt x="3961" y="6216"/>
                      <a:pt x="3961" y="6241"/>
                      <a:pt x="3936" y="6266"/>
                    </a:cubicBezTo>
                    <a:cubicBezTo>
                      <a:pt x="3911" y="6266"/>
                      <a:pt x="3911" y="6266"/>
                      <a:pt x="3885" y="6291"/>
                    </a:cubicBezTo>
                    <a:cubicBezTo>
                      <a:pt x="3885" y="6291"/>
                      <a:pt x="3860" y="6316"/>
                      <a:pt x="3835" y="6316"/>
                    </a:cubicBezTo>
                    <a:cubicBezTo>
                      <a:pt x="3835" y="6329"/>
                      <a:pt x="3829" y="6335"/>
                      <a:pt x="3823" y="6335"/>
                    </a:cubicBezTo>
                    <a:cubicBezTo>
                      <a:pt x="3817" y="6335"/>
                      <a:pt x="3810" y="6329"/>
                      <a:pt x="3810" y="6316"/>
                    </a:cubicBezTo>
                    <a:cubicBezTo>
                      <a:pt x="3785" y="6316"/>
                      <a:pt x="3785" y="6291"/>
                      <a:pt x="3785" y="6291"/>
                    </a:cubicBezTo>
                    <a:cubicBezTo>
                      <a:pt x="3785" y="6266"/>
                      <a:pt x="3760" y="6241"/>
                      <a:pt x="3760" y="6241"/>
                    </a:cubicBezTo>
                    <a:cubicBezTo>
                      <a:pt x="3760" y="6216"/>
                      <a:pt x="3735" y="6191"/>
                      <a:pt x="3735" y="6166"/>
                    </a:cubicBezTo>
                    <a:cubicBezTo>
                      <a:pt x="3710" y="6141"/>
                      <a:pt x="3710" y="6116"/>
                      <a:pt x="3710" y="6091"/>
                    </a:cubicBezTo>
                    <a:cubicBezTo>
                      <a:pt x="3685" y="6065"/>
                      <a:pt x="3685" y="6040"/>
                      <a:pt x="3660" y="6015"/>
                    </a:cubicBezTo>
                    <a:cubicBezTo>
                      <a:pt x="3660" y="5990"/>
                      <a:pt x="3660" y="5965"/>
                      <a:pt x="3635" y="5940"/>
                    </a:cubicBezTo>
                    <a:cubicBezTo>
                      <a:pt x="3635" y="5915"/>
                      <a:pt x="3610" y="5890"/>
                      <a:pt x="3610" y="5865"/>
                    </a:cubicBezTo>
                    <a:cubicBezTo>
                      <a:pt x="3585" y="5840"/>
                      <a:pt x="3585" y="5815"/>
                      <a:pt x="3585" y="5790"/>
                    </a:cubicBezTo>
                    <a:cubicBezTo>
                      <a:pt x="3585" y="5790"/>
                      <a:pt x="3585" y="5790"/>
                      <a:pt x="3560" y="5815"/>
                    </a:cubicBezTo>
                    <a:cubicBezTo>
                      <a:pt x="3535" y="5840"/>
                      <a:pt x="3484" y="5890"/>
                      <a:pt x="3434" y="5940"/>
                    </a:cubicBezTo>
                    <a:cubicBezTo>
                      <a:pt x="3409" y="5965"/>
                      <a:pt x="3384" y="5990"/>
                      <a:pt x="3334" y="6015"/>
                    </a:cubicBezTo>
                    <a:cubicBezTo>
                      <a:pt x="3334" y="6015"/>
                      <a:pt x="3334" y="6015"/>
                      <a:pt x="3334" y="6040"/>
                    </a:cubicBezTo>
                    <a:cubicBezTo>
                      <a:pt x="3334" y="6040"/>
                      <a:pt x="3334" y="6040"/>
                      <a:pt x="3309" y="6065"/>
                    </a:cubicBezTo>
                    <a:cubicBezTo>
                      <a:pt x="3334" y="6216"/>
                      <a:pt x="3309" y="6391"/>
                      <a:pt x="3309" y="6567"/>
                    </a:cubicBezTo>
                    <a:cubicBezTo>
                      <a:pt x="3309" y="6567"/>
                      <a:pt x="3284" y="6592"/>
                      <a:pt x="3259" y="6592"/>
                    </a:cubicBezTo>
                    <a:cubicBezTo>
                      <a:pt x="3234" y="6592"/>
                      <a:pt x="3234" y="6567"/>
                      <a:pt x="3234" y="6542"/>
                    </a:cubicBezTo>
                    <a:cubicBezTo>
                      <a:pt x="3234" y="6466"/>
                      <a:pt x="3234" y="6366"/>
                      <a:pt x="3234" y="6266"/>
                    </a:cubicBezTo>
                    <a:cubicBezTo>
                      <a:pt x="3234" y="6216"/>
                      <a:pt x="3234" y="6166"/>
                      <a:pt x="3234" y="6116"/>
                    </a:cubicBezTo>
                    <a:cubicBezTo>
                      <a:pt x="3209" y="6141"/>
                      <a:pt x="3184" y="6166"/>
                      <a:pt x="3134" y="6191"/>
                    </a:cubicBezTo>
                    <a:cubicBezTo>
                      <a:pt x="3109" y="6216"/>
                      <a:pt x="3058" y="6266"/>
                      <a:pt x="3008" y="6291"/>
                    </a:cubicBezTo>
                    <a:cubicBezTo>
                      <a:pt x="2958" y="6341"/>
                      <a:pt x="2933" y="6366"/>
                      <a:pt x="2883" y="6416"/>
                    </a:cubicBezTo>
                    <a:lnTo>
                      <a:pt x="2833" y="6416"/>
                    </a:lnTo>
                    <a:cubicBezTo>
                      <a:pt x="2833" y="6391"/>
                      <a:pt x="2833" y="6391"/>
                      <a:pt x="2833" y="6366"/>
                    </a:cubicBezTo>
                    <a:cubicBezTo>
                      <a:pt x="2883" y="6341"/>
                      <a:pt x="2933" y="6291"/>
                      <a:pt x="2958" y="6266"/>
                    </a:cubicBezTo>
                    <a:cubicBezTo>
                      <a:pt x="3008" y="6216"/>
                      <a:pt x="3058" y="6191"/>
                      <a:pt x="3109" y="6141"/>
                    </a:cubicBezTo>
                    <a:cubicBezTo>
                      <a:pt x="3134" y="6116"/>
                      <a:pt x="3159" y="6091"/>
                      <a:pt x="3184" y="6065"/>
                    </a:cubicBezTo>
                    <a:cubicBezTo>
                      <a:pt x="3134" y="6065"/>
                      <a:pt x="3083" y="6040"/>
                      <a:pt x="3033" y="6040"/>
                    </a:cubicBezTo>
                    <a:cubicBezTo>
                      <a:pt x="3008" y="6040"/>
                      <a:pt x="2958" y="6040"/>
                      <a:pt x="2933" y="6015"/>
                    </a:cubicBezTo>
                    <a:cubicBezTo>
                      <a:pt x="2858" y="6015"/>
                      <a:pt x="2808" y="5990"/>
                      <a:pt x="2758" y="5990"/>
                    </a:cubicBezTo>
                    <a:cubicBezTo>
                      <a:pt x="2733" y="5965"/>
                      <a:pt x="2707" y="5915"/>
                      <a:pt x="2707" y="5890"/>
                    </a:cubicBezTo>
                    <a:cubicBezTo>
                      <a:pt x="2733" y="5865"/>
                      <a:pt x="2733" y="5865"/>
                      <a:pt x="2758" y="5840"/>
                    </a:cubicBezTo>
                    <a:lnTo>
                      <a:pt x="2808" y="5840"/>
                    </a:lnTo>
                    <a:cubicBezTo>
                      <a:pt x="2833" y="5840"/>
                      <a:pt x="2858" y="5840"/>
                      <a:pt x="2883" y="5865"/>
                    </a:cubicBezTo>
                    <a:cubicBezTo>
                      <a:pt x="2958" y="5865"/>
                      <a:pt x="3033" y="5865"/>
                      <a:pt x="3083" y="5890"/>
                    </a:cubicBezTo>
                    <a:cubicBezTo>
                      <a:pt x="3159" y="5890"/>
                      <a:pt x="3234" y="5915"/>
                      <a:pt x="3284" y="5915"/>
                    </a:cubicBezTo>
                    <a:cubicBezTo>
                      <a:pt x="3309" y="5940"/>
                      <a:pt x="3309" y="5940"/>
                      <a:pt x="3309" y="5940"/>
                    </a:cubicBezTo>
                    <a:cubicBezTo>
                      <a:pt x="3334" y="5915"/>
                      <a:pt x="3359" y="5890"/>
                      <a:pt x="3384" y="5865"/>
                    </a:cubicBezTo>
                    <a:cubicBezTo>
                      <a:pt x="3409" y="5840"/>
                      <a:pt x="3459" y="5790"/>
                      <a:pt x="3510" y="5740"/>
                    </a:cubicBezTo>
                    <a:cubicBezTo>
                      <a:pt x="3535" y="5740"/>
                      <a:pt x="3535" y="5715"/>
                      <a:pt x="3535" y="5715"/>
                    </a:cubicBezTo>
                    <a:cubicBezTo>
                      <a:pt x="3459" y="5689"/>
                      <a:pt x="3409" y="5664"/>
                      <a:pt x="3359" y="5664"/>
                    </a:cubicBezTo>
                    <a:cubicBezTo>
                      <a:pt x="3309" y="5639"/>
                      <a:pt x="3234" y="5639"/>
                      <a:pt x="3184" y="5614"/>
                    </a:cubicBezTo>
                    <a:lnTo>
                      <a:pt x="3134" y="5614"/>
                    </a:lnTo>
                    <a:cubicBezTo>
                      <a:pt x="3109" y="5589"/>
                      <a:pt x="3109" y="5589"/>
                      <a:pt x="3083" y="5589"/>
                    </a:cubicBezTo>
                    <a:cubicBezTo>
                      <a:pt x="3058" y="5589"/>
                      <a:pt x="3058" y="5564"/>
                      <a:pt x="3058" y="5539"/>
                    </a:cubicBezTo>
                    <a:cubicBezTo>
                      <a:pt x="3058" y="5514"/>
                      <a:pt x="3083" y="5514"/>
                      <a:pt x="3083" y="5514"/>
                    </a:cubicBezTo>
                    <a:cubicBezTo>
                      <a:pt x="3159" y="5464"/>
                      <a:pt x="3209" y="5414"/>
                      <a:pt x="3259" y="5364"/>
                    </a:cubicBezTo>
                    <a:cubicBezTo>
                      <a:pt x="3284" y="5339"/>
                      <a:pt x="3309" y="5339"/>
                      <a:pt x="3334" y="5314"/>
                    </a:cubicBezTo>
                    <a:cubicBezTo>
                      <a:pt x="3359" y="5288"/>
                      <a:pt x="3384" y="5263"/>
                      <a:pt x="3409" y="5238"/>
                    </a:cubicBezTo>
                    <a:cubicBezTo>
                      <a:pt x="3434" y="5238"/>
                      <a:pt x="3459" y="5213"/>
                      <a:pt x="3484" y="5188"/>
                    </a:cubicBezTo>
                    <a:cubicBezTo>
                      <a:pt x="3459" y="5188"/>
                      <a:pt x="3434" y="5163"/>
                      <a:pt x="3384" y="5163"/>
                    </a:cubicBezTo>
                    <a:cubicBezTo>
                      <a:pt x="3334" y="5138"/>
                      <a:pt x="3259" y="5113"/>
                      <a:pt x="3209" y="5113"/>
                    </a:cubicBezTo>
                    <a:cubicBezTo>
                      <a:pt x="3184" y="5088"/>
                      <a:pt x="3159" y="5088"/>
                      <a:pt x="3159" y="5088"/>
                    </a:cubicBezTo>
                    <a:lnTo>
                      <a:pt x="3134" y="5088"/>
                    </a:lnTo>
                    <a:cubicBezTo>
                      <a:pt x="3109" y="5113"/>
                      <a:pt x="3058" y="5138"/>
                      <a:pt x="3033" y="5163"/>
                    </a:cubicBezTo>
                    <a:cubicBezTo>
                      <a:pt x="2958" y="5213"/>
                      <a:pt x="2883" y="5263"/>
                      <a:pt x="2808" y="5314"/>
                    </a:cubicBezTo>
                    <a:cubicBezTo>
                      <a:pt x="2783" y="5339"/>
                      <a:pt x="2758" y="5339"/>
                      <a:pt x="2758" y="5339"/>
                    </a:cubicBezTo>
                    <a:cubicBezTo>
                      <a:pt x="2733" y="5314"/>
                      <a:pt x="2707" y="5314"/>
                      <a:pt x="2707" y="5288"/>
                    </a:cubicBezTo>
                    <a:cubicBezTo>
                      <a:pt x="2682" y="5263"/>
                      <a:pt x="2682" y="5213"/>
                      <a:pt x="2707" y="5213"/>
                    </a:cubicBezTo>
                    <a:cubicBezTo>
                      <a:pt x="2783" y="5163"/>
                      <a:pt x="2833" y="5113"/>
                      <a:pt x="2908" y="5063"/>
                    </a:cubicBezTo>
                    <a:cubicBezTo>
                      <a:pt x="2933" y="5038"/>
                      <a:pt x="2933" y="5038"/>
                      <a:pt x="2958" y="5013"/>
                    </a:cubicBezTo>
                    <a:cubicBezTo>
                      <a:pt x="2933" y="5013"/>
                      <a:pt x="2883" y="4988"/>
                      <a:pt x="2858" y="4988"/>
                    </a:cubicBezTo>
                    <a:cubicBezTo>
                      <a:pt x="2833" y="4988"/>
                      <a:pt x="2808" y="4963"/>
                      <a:pt x="2783" y="4963"/>
                    </a:cubicBezTo>
                    <a:cubicBezTo>
                      <a:pt x="2733" y="4938"/>
                      <a:pt x="2707" y="4938"/>
                      <a:pt x="2682" y="4913"/>
                    </a:cubicBezTo>
                    <a:cubicBezTo>
                      <a:pt x="2632" y="4913"/>
                      <a:pt x="2607" y="4887"/>
                      <a:pt x="2557" y="4862"/>
                    </a:cubicBezTo>
                    <a:cubicBezTo>
                      <a:pt x="2532" y="4837"/>
                      <a:pt x="2532" y="4812"/>
                      <a:pt x="2557" y="4787"/>
                    </a:cubicBezTo>
                    <a:cubicBezTo>
                      <a:pt x="2557" y="4762"/>
                      <a:pt x="2582" y="4762"/>
                      <a:pt x="2582" y="4762"/>
                    </a:cubicBezTo>
                    <a:cubicBezTo>
                      <a:pt x="2607" y="4762"/>
                      <a:pt x="2607" y="4762"/>
                      <a:pt x="2607" y="4787"/>
                    </a:cubicBezTo>
                    <a:cubicBezTo>
                      <a:pt x="2632" y="4787"/>
                      <a:pt x="2657" y="4812"/>
                      <a:pt x="2682" y="4812"/>
                    </a:cubicBezTo>
                    <a:cubicBezTo>
                      <a:pt x="2758" y="4837"/>
                      <a:pt x="2808" y="4862"/>
                      <a:pt x="2858" y="4862"/>
                    </a:cubicBezTo>
                    <a:cubicBezTo>
                      <a:pt x="2908" y="4887"/>
                      <a:pt x="2933" y="4887"/>
                      <a:pt x="2983" y="4913"/>
                    </a:cubicBezTo>
                    <a:cubicBezTo>
                      <a:pt x="2958" y="4887"/>
                      <a:pt x="2958" y="4862"/>
                      <a:pt x="2958" y="4862"/>
                    </a:cubicBezTo>
                    <a:cubicBezTo>
                      <a:pt x="2908" y="4787"/>
                      <a:pt x="2883" y="4712"/>
                      <a:pt x="2833" y="4612"/>
                    </a:cubicBezTo>
                    <a:cubicBezTo>
                      <a:pt x="2833" y="4612"/>
                      <a:pt x="2833" y="4587"/>
                      <a:pt x="2833" y="4587"/>
                    </a:cubicBezTo>
                    <a:cubicBezTo>
                      <a:pt x="2833" y="4562"/>
                      <a:pt x="2858" y="4537"/>
                      <a:pt x="2858" y="4537"/>
                    </a:cubicBezTo>
                    <a:lnTo>
                      <a:pt x="2908" y="4537"/>
                    </a:lnTo>
                    <a:cubicBezTo>
                      <a:pt x="2908" y="4537"/>
                      <a:pt x="2933" y="4537"/>
                      <a:pt x="2958" y="4562"/>
                    </a:cubicBezTo>
                    <a:cubicBezTo>
                      <a:pt x="2983" y="4612"/>
                      <a:pt x="2983" y="4662"/>
                      <a:pt x="3008" y="4687"/>
                    </a:cubicBezTo>
                    <a:cubicBezTo>
                      <a:pt x="3033" y="4737"/>
                      <a:pt x="3058" y="4762"/>
                      <a:pt x="3083" y="4787"/>
                    </a:cubicBezTo>
                    <a:cubicBezTo>
                      <a:pt x="3109" y="4837"/>
                      <a:pt x="3134" y="4887"/>
                      <a:pt x="3184" y="4938"/>
                    </a:cubicBezTo>
                    <a:cubicBezTo>
                      <a:pt x="3184" y="4963"/>
                      <a:pt x="3184" y="4963"/>
                      <a:pt x="3184" y="4963"/>
                    </a:cubicBezTo>
                    <a:cubicBezTo>
                      <a:pt x="3184" y="4963"/>
                      <a:pt x="3184" y="4963"/>
                      <a:pt x="3184" y="4988"/>
                    </a:cubicBezTo>
                    <a:lnTo>
                      <a:pt x="3209" y="4988"/>
                    </a:lnTo>
                    <a:cubicBezTo>
                      <a:pt x="3259" y="5013"/>
                      <a:pt x="3334" y="5013"/>
                      <a:pt x="3384" y="5038"/>
                    </a:cubicBezTo>
                    <a:cubicBezTo>
                      <a:pt x="3434" y="5063"/>
                      <a:pt x="3484" y="5063"/>
                      <a:pt x="3535" y="5088"/>
                    </a:cubicBezTo>
                    <a:cubicBezTo>
                      <a:pt x="3510" y="5063"/>
                      <a:pt x="3510" y="5038"/>
                      <a:pt x="3510" y="5038"/>
                    </a:cubicBezTo>
                    <a:cubicBezTo>
                      <a:pt x="3459" y="4963"/>
                      <a:pt x="3434" y="4913"/>
                      <a:pt x="3409" y="4862"/>
                    </a:cubicBezTo>
                    <a:cubicBezTo>
                      <a:pt x="3384" y="4812"/>
                      <a:pt x="3359" y="4762"/>
                      <a:pt x="3334" y="4712"/>
                    </a:cubicBezTo>
                    <a:cubicBezTo>
                      <a:pt x="3334" y="4687"/>
                      <a:pt x="3309" y="4662"/>
                      <a:pt x="3309" y="4637"/>
                    </a:cubicBezTo>
                    <a:cubicBezTo>
                      <a:pt x="3309" y="4612"/>
                      <a:pt x="3284" y="4587"/>
                      <a:pt x="3284" y="4587"/>
                    </a:cubicBezTo>
                    <a:cubicBezTo>
                      <a:pt x="3284" y="4537"/>
                      <a:pt x="3309" y="4512"/>
                      <a:pt x="3334" y="4512"/>
                    </a:cubicBezTo>
                    <a:lnTo>
                      <a:pt x="3384" y="4512"/>
                    </a:lnTo>
                    <a:cubicBezTo>
                      <a:pt x="3434" y="4537"/>
                      <a:pt x="3484" y="4537"/>
                      <a:pt x="3535" y="4562"/>
                    </a:cubicBezTo>
                    <a:cubicBezTo>
                      <a:pt x="3560" y="4562"/>
                      <a:pt x="3585" y="4562"/>
                      <a:pt x="3610" y="4587"/>
                    </a:cubicBezTo>
                    <a:cubicBezTo>
                      <a:pt x="3635" y="4587"/>
                      <a:pt x="3685" y="4587"/>
                      <a:pt x="3710" y="4612"/>
                    </a:cubicBezTo>
                    <a:cubicBezTo>
                      <a:pt x="3760" y="4612"/>
                      <a:pt x="3810" y="4637"/>
                      <a:pt x="3885" y="4662"/>
                    </a:cubicBezTo>
                    <a:cubicBezTo>
                      <a:pt x="3885" y="4637"/>
                      <a:pt x="3885" y="4637"/>
                      <a:pt x="3885" y="4637"/>
                    </a:cubicBezTo>
                    <a:cubicBezTo>
                      <a:pt x="3860" y="4562"/>
                      <a:pt x="3860" y="4512"/>
                      <a:pt x="3835" y="4436"/>
                    </a:cubicBezTo>
                    <a:cubicBezTo>
                      <a:pt x="3835" y="4411"/>
                      <a:pt x="3835" y="4386"/>
                      <a:pt x="3810" y="4336"/>
                    </a:cubicBezTo>
                    <a:cubicBezTo>
                      <a:pt x="3785" y="4336"/>
                      <a:pt x="3760" y="4311"/>
                      <a:pt x="3735" y="4286"/>
                    </a:cubicBezTo>
                    <a:cubicBezTo>
                      <a:pt x="3685" y="4261"/>
                      <a:pt x="3660" y="4261"/>
                      <a:pt x="3610" y="4236"/>
                    </a:cubicBezTo>
                    <a:cubicBezTo>
                      <a:pt x="3560" y="4211"/>
                      <a:pt x="3535" y="4186"/>
                      <a:pt x="3484" y="4186"/>
                    </a:cubicBezTo>
                    <a:cubicBezTo>
                      <a:pt x="3459" y="4136"/>
                      <a:pt x="3409" y="4111"/>
                      <a:pt x="3359" y="4085"/>
                    </a:cubicBezTo>
                    <a:cubicBezTo>
                      <a:pt x="3334" y="4060"/>
                      <a:pt x="3334" y="4035"/>
                      <a:pt x="3334" y="4010"/>
                    </a:cubicBezTo>
                    <a:cubicBezTo>
                      <a:pt x="3359" y="3985"/>
                      <a:pt x="3384" y="3985"/>
                      <a:pt x="3409" y="3985"/>
                    </a:cubicBezTo>
                    <a:lnTo>
                      <a:pt x="3434" y="3985"/>
                    </a:lnTo>
                    <a:cubicBezTo>
                      <a:pt x="3484" y="4010"/>
                      <a:pt x="3510" y="4035"/>
                      <a:pt x="3560" y="4060"/>
                    </a:cubicBezTo>
                    <a:cubicBezTo>
                      <a:pt x="3610" y="4085"/>
                      <a:pt x="3660" y="4111"/>
                      <a:pt x="3685" y="4111"/>
                    </a:cubicBezTo>
                    <a:cubicBezTo>
                      <a:pt x="3735" y="4136"/>
                      <a:pt x="3760" y="4161"/>
                      <a:pt x="3785" y="4161"/>
                    </a:cubicBezTo>
                    <a:cubicBezTo>
                      <a:pt x="3785" y="4136"/>
                      <a:pt x="3785" y="4111"/>
                      <a:pt x="3785" y="4085"/>
                    </a:cubicBezTo>
                    <a:cubicBezTo>
                      <a:pt x="3760" y="4035"/>
                      <a:pt x="3760" y="3960"/>
                      <a:pt x="3735" y="3910"/>
                    </a:cubicBezTo>
                    <a:cubicBezTo>
                      <a:pt x="3710" y="3860"/>
                      <a:pt x="3710" y="3785"/>
                      <a:pt x="3685" y="3735"/>
                    </a:cubicBezTo>
                    <a:cubicBezTo>
                      <a:pt x="3685" y="3710"/>
                      <a:pt x="3710" y="3684"/>
                      <a:pt x="3735" y="3659"/>
                    </a:cubicBezTo>
                    <a:lnTo>
                      <a:pt x="3760" y="3659"/>
                    </a:lnTo>
                    <a:cubicBezTo>
                      <a:pt x="3785" y="3659"/>
                      <a:pt x="3810" y="3684"/>
                      <a:pt x="3810" y="3710"/>
                    </a:cubicBezTo>
                    <a:cubicBezTo>
                      <a:pt x="3835" y="3785"/>
                      <a:pt x="3835" y="3835"/>
                      <a:pt x="3860" y="3910"/>
                    </a:cubicBezTo>
                    <a:cubicBezTo>
                      <a:pt x="3860" y="3960"/>
                      <a:pt x="3885" y="4010"/>
                      <a:pt x="3885" y="4085"/>
                    </a:cubicBezTo>
                    <a:lnTo>
                      <a:pt x="3911" y="4161"/>
                    </a:lnTo>
                    <a:cubicBezTo>
                      <a:pt x="3936" y="4111"/>
                      <a:pt x="3936" y="4085"/>
                      <a:pt x="3961" y="4035"/>
                    </a:cubicBezTo>
                    <a:cubicBezTo>
                      <a:pt x="4011" y="3910"/>
                      <a:pt x="4086" y="3760"/>
                      <a:pt x="4136" y="3634"/>
                    </a:cubicBezTo>
                    <a:cubicBezTo>
                      <a:pt x="4136" y="3634"/>
                      <a:pt x="4136" y="3609"/>
                      <a:pt x="4161" y="3609"/>
                    </a:cubicBezTo>
                    <a:close/>
                    <a:moveTo>
                      <a:pt x="7996" y="0"/>
                    </a:moveTo>
                    <a:cubicBezTo>
                      <a:pt x="6392" y="226"/>
                      <a:pt x="4312" y="1003"/>
                      <a:pt x="2582" y="3183"/>
                    </a:cubicBezTo>
                    <a:cubicBezTo>
                      <a:pt x="402" y="5589"/>
                      <a:pt x="1" y="9248"/>
                      <a:pt x="1855" y="12081"/>
                    </a:cubicBezTo>
                    <a:cubicBezTo>
                      <a:pt x="2332" y="12807"/>
                      <a:pt x="2858" y="13559"/>
                      <a:pt x="3384" y="14286"/>
                    </a:cubicBezTo>
                    <a:lnTo>
                      <a:pt x="3434" y="14286"/>
                    </a:lnTo>
                    <a:cubicBezTo>
                      <a:pt x="3484" y="14336"/>
                      <a:pt x="3510" y="14361"/>
                      <a:pt x="3560" y="14386"/>
                    </a:cubicBezTo>
                    <a:cubicBezTo>
                      <a:pt x="3610" y="14386"/>
                      <a:pt x="3660" y="14411"/>
                      <a:pt x="3685" y="14436"/>
                    </a:cubicBezTo>
                    <a:cubicBezTo>
                      <a:pt x="3735" y="14461"/>
                      <a:pt x="3760" y="14461"/>
                      <a:pt x="3785" y="14487"/>
                    </a:cubicBezTo>
                    <a:cubicBezTo>
                      <a:pt x="3785" y="14461"/>
                      <a:pt x="3785" y="14436"/>
                      <a:pt x="3785" y="14411"/>
                    </a:cubicBezTo>
                    <a:cubicBezTo>
                      <a:pt x="3760" y="14336"/>
                      <a:pt x="3760" y="14286"/>
                      <a:pt x="3735" y="14236"/>
                    </a:cubicBezTo>
                    <a:cubicBezTo>
                      <a:pt x="3710" y="14161"/>
                      <a:pt x="3710" y="14111"/>
                      <a:pt x="3685" y="14060"/>
                    </a:cubicBezTo>
                    <a:cubicBezTo>
                      <a:pt x="3685" y="14010"/>
                      <a:pt x="3710" y="13985"/>
                      <a:pt x="3735" y="13985"/>
                    </a:cubicBezTo>
                    <a:lnTo>
                      <a:pt x="3760" y="13985"/>
                    </a:lnTo>
                    <a:cubicBezTo>
                      <a:pt x="3785" y="13985"/>
                      <a:pt x="3810" y="13985"/>
                      <a:pt x="3810" y="14035"/>
                    </a:cubicBezTo>
                    <a:cubicBezTo>
                      <a:pt x="3835" y="14086"/>
                      <a:pt x="3835" y="14161"/>
                      <a:pt x="3860" y="14211"/>
                    </a:cubicBezTo>
                    <a:cubicBezTo>
                      <a:pt x="3860" y="14286"/>
                      <a:pt x="3885" y="14336"/>
                      <a:pt x="3885" y="14386"/>
                    </a:cubicBezTo>
                    <a:cubicBezTo>
                      <a:pt x="3885" y="14411"/>
                      <a:pt x="3911" y="14436"/>
                      <a:pt x="3911" y="14461"/>
                    </a:cubicBezTo>
                    <a:cubicBezTo>
                      <a:pt x="3936" y="14436"/>
                      <a:pt x="3936" y="14386"/>
                      <a:pt x="3961" y="14361"/>
                    </a:cubicBezTo>
                    <a:cubicBezTo>
                      <a:pt x="4011" y="14211"/>
                      <a:pt x="4086" y="14086"/>
                      <a:pt x="4136" y="13960"/>
                    </a:cubicBezTo>
                    <a:cubicBezTo>
                      <a:pt x="4136" y="13935"/>
                      <a:pt x="4136" y="13935"/>
                      <a:pt x="4161" y="13910"/>
                    </a:cubicBezTo>
                    <a:lnTo>
                      <a:pt x="4211" y="13910"/>
                    </a:lnTo>
                    <a:cubicBezTo>
                      <a:pt x="4236" y="13935"/>
                      <a:pt x="4236" y="13960"/>
                      <a:pt x="4236" y="13985"/>
                    </a:cubicBezTo>
                    <a:cubicBezTo>
                      <a:pt x="4211" y="14035"/>
                      <a:pt x="4186" y="14111"/>
                      <a:pt x="4161" y="14161"/>
                    </a:cubicBezTo>
                    <a:cubicBezTo>
                      <a:pt x="4161" y="14211"/>
                      <a:pt x="4136" y="14286"/>
                      <a:pt x="4111" y="14336"/>
                    </a:cubicBezTo>
                    <a:cubicBezTo>
                      <a:pt x="4086" y="14386"/>
                      <a:pt x="4061" y="14461"/>
                      <a:pt x="4036" y="14512"/>
                    </a:cubicBezTo>
                    <a:cubicBezTo>
                      <a:pt x="4011" y="14562"/>
                      <a:pt x="3986" y="14612"/>
                      <a:pt x="3961" y="14662"/>
                    </a:cubicBezTo>
                    <a:cubicBezTo>
                      <a:pt x="3961" y="14662"/>
                      <a:pt x="3936" y="14662"/>
                      <a:pt x="3936" y="14687"/>
                    </a:cubicBezTo>
                    <a:cubicBezTo>
                      <a:pt x="3936" y="14712"/>
                      <a:pt x="3936" y="14737"/>
                      <a:pt x="3961" y="14762"/>
                    </a:cubicBezTo>
                    <a:cubicBezTo>
                      <a:pt x="3961" y="14812"/>
                      <a:pt x="3961" y="14888"/>
                      <a:pt x="3986" y="14938"/>
                    </a:cubicBezTo>
                    <a:cubicBezTo>
                      <a:pt x="3986" y="14963"/>
                      <a:pt x="3986" y="14988"/>
                      <a:pt x="4011" y="15013"/>
                    </a:cubicBezTo>
                    <a:cubicBezTo>
                      <a:pt x="4036" y="14988"/>
                      <a:pt x="4061" y="14963"/>
                      <a:pt x="4086" y="14913"/>
                    </a:cubicBezTo>
                    <a:cubicBezTo>
                      <a:pt x="4086" y="14913"/>
                      <a:pt x="4111" y="14888"/>
                      <a:pt x="4136" y="14888"/>
                    </a:cubicBezTo>
                    <a:cubicBezTo>
                      <a:pt x="4161" y="14862"/>
                      <a:pt x="4161" y="14837"/>
                      <a:pt x="4186" y="14812"/>
                    </a:cubicBezTo>
                    <a:cubicBezTo>
                      <a:pt x="4211" y="14787"/>
                      <a:pt x="4236" y="14762"/>
                      <a:pt x="4261" y="14737"/>
                    </a:cubicBezTo>
                    <a:cubicBezTo>
                      <a:pt x="4286" y="14712"/>
                      <a:pt x="4312" y="14687"/>
                      <a:pt x="4337" y="14687"/>
                    </a:cubicBezTo>
                    <a:cubicBezTo>
                      <a:pt x="4362" y="14662"/>
                      <a:pt x="4387" y="14637"/>
                      <a:pt x="4412" y="14612"/>
                    </a:cubicBezTo>
                    <a:cubicBezTo>
                      <a:pt x="4437" y="14612"/>
                      <a:pt x="4462" y="14587"/>
                      <a:pt x="4487" y="14562"/>
                    </a:cubicBezTo>
                    <a:lnTo>
                      <a:pt x="4512" y="14562"/>
                    </a:lnTo>
                    <a:cubicBezTo>
                      <a:pt x="4537" y="14562"/>
                      <a:pt x="4562" y="14587"/>
                      <a:pt x="4562" y="14587"/>
                    </a:cubicBezTo>
                    <a:cubicBezTo>
                      <a:pt x="4562" y="14612"/>
                      <a:pt x="4587" y="14612"/>
                      <a:pt x="4587" y="14612"/>
                    </a:cubicBezTo>
                    <a:cubicBezTo>
                      <a:pt x="4587" y="14637"/>
                      <a:pt x="4587" y="14662"/>
                      <a:pt x="4587" y="14662"/>
                    </a:cubicBezTo>
                    <a:cubicBezTo>
                      <a:pt x="4587" y="14687"/>
                      <a:pt x="4587" y="14712"/>
                      <a:pt x="4612" y="14737"/>
                    </a:cubicBezTo>
                    <a:cubicBezTo>
                      <a:pt x="4612" y="14787"/>
                      <a:pt x="4637" y="14837"/>
                      <a:pt x="4637" y="14888"/>
                    </a:cubicBezTo>
                    <a:cubicBezTo>
                      <a:pt x="4637" y="14938"/>
                      <a:pt x="4662" y="14988"/>
                      <a:pt x="4662" y="15038"/>
                    </a:cubicBezTo>
                    <a:cubicBezTo>
                      <a:pt x="4662" y="15063"/>
                      <a:pt x="4662" y="15063"/>
                      <a:pt x="4662" y="15088"/>
                    </a:cubicBezTo>
                    <a:cubicBezTo>
                      <a:pt x="4713" y="15038"/>
                      <a:pt x="4763" y="15013"/>
                      <a:pt x="4788" y="14963"/>
                    </a:cubicBezTo>
                    <a:cubicBezTo>
                      <a:pt x="4838" y="14938"/>
                      <a:pt x="4863" y="14913"/>
                      <a:pt x="4913" y="14888"/>
                    </a:cubicBezTo>
                    <a:cubicBezTo>
                      <a:pt x="4913" y="14862"/>
                      <a:pt x="4913" y="14862"/>
                      <a:pt x="4913" y="14862"/>
                    </a:cubicBezTo>
                    <a:cubicBezTo>
                      <a:pt x="4913" y="14787"/>
                      <a:pt x="4913" y="14687"/>
                      <a:pt x="4913" y="14612"/>
                    </a:cubicBezTo>
                    <a:cubicBezTo>
                      <a:pt x="4913" y="14537"/>
                      <a:pt x="4913" y="14436"/>
                      <a:pt x="4913" y="14361"/>
                    </a:cubicBezTo>
                    <a:cubicBezTo>
                      <a:pt x="4913" y="14311"/>
                      <a:pt x="4963" y="14286"/>
                      <a:pt x="4988" y="14286"/>
                    </a:cubicBezTo>
                    <a:cubicBezTo>
                      <a:pt x="5013" y="14286"/>
                      <a:pt x="5063" y="14311"/>
                      <a:pt x="5063" y="14361"/>
                    </a:cubicBezTo>
                    <a:cubicBezTo>
                      <a:pt x="5038" y="14461"/>
                      <a:pt x="5038" y="14537"/>
                      <a:pt x="5038" y="14637"/>
                    </a:cubicBezTo>
                    <a:cubicBezTo>
                      <a:pt x="5038" y="14662"/>
                      <a:pt x="5038" y="14712"/>
                      <a:pt x="5038" y="14762"/>
                    </a:cubicBezTo>
                    <a:cubicBezTo>
                      <a:pt x="5063" y="14737"/>
                      <a:pt x="5063" y="14737"/>
                      <a:pt x="5063" y="14737"/>
                    </a:cubicBezTo>
                    <a:cubicBezTo>
                      <a:pt x="5114" y="14687"/>
                      <a:pt x="5164" y="14637"/>
                      <a:pt x="5214" y="14612"/>
                    </a:cubicBezTo>
                    <a:cubicBezTo>
                      <a:pt x="5264" y="14587"/>
                      <a:pt x="5289" y="14537"/>
                      <a:pt x="5339" y="14512"/>
                    </a:cubicBezTo>
                    <a:cubicBezTo>
                      <a:pt x="5339" y="14512"/>
                      <a:pt x="5364" y="14487"/>
                      <a:pt x="5364" y="14487"/>
                    </a:cubicBezTo>
                    <a:cubicBezTo>
                      <a:pt x="5389" y="14487"/>
                      <a:pt x="5389" y="14512"/>
                      <a:pt x="5389" y="14512"/>
                    </a:cubicBezTo>
                    <a:cubicBezTo>
                      <a:pt x="5414" y="14537"/>
                      <a:pt x="5414" y="14562"/>
                      <a:pt x="5389" y="14562"/>
                    </a:cubicBezTo>
                    <a:cubicBezTo>
                      <a:pt x="5364" y="14612"/>
                      <a:pt x="5314" y="14637"/>
                      <a:pt x="5264" y="14662"/>
                    </a:cubicBezTo>
                    <a:cubicBezTo>
                      <a:pt x="5239" y="14687"/>
                      <a:pt x="5214" y="14712"/>
                      <a:pt x="5189" y="14737"/>
                    </a:cubicBezTo>
                    <a:cubicBezTo>
                      <a:pt x="5164" y="14737"/>
                      <a:pt x="5164" y="14762"/>
                      <a:pt x="5139" y="14787"/>
                    </a:cubicBezTo>
                    <a:cubicBezTo>
                      <a:pt x="5114" y="14812"/>
                      <a:pt x="5088" y="14812"/>
                      <a:pt x="5063" y="14837"/>
                    </a:cubicBezTo>
                    <a:cubicBezTo>
                      <a:pt x="5139" y="14862"/>
                      <a:pt x="5189" y="14862"/>
                      <a:pt x="5264" y="14888"/>
                    </a:cubicBezTo>
                    <a:cubicBezTo>
                      <a:pt x="5339" y="14913"/>
                      <a:pt x="5439" y="14938"/>
                      <a:pt x="5515" y="14963"/>
                    </a:cubicBezTo>
                    <a:cubicBezTo>
                      <a:pt x="5565" y="14988"/>
                      <a:pt x="5565" y="15013"/>
                      <a:pt x="5565" y="15063"/>
                    </a:cubicBezTo>
                    <a:cubicBezTo>
                      <a:pt x="5565" y="15081"/>
                      <a:pt x="5540" y="15098"/>
                      <a:pt x="5516" y="15098"/>
                    </a:cubicBezTo>
                    <a:cubicBezTo>
                      <a:pt x="5506" y="15098"/>
                      <a:pt x="5497" y="15095"/>
                      <a:pt x="5489" y="15088"/>
                    </a:cubicBezTo>
                    <a:cubicBezTo>
                      <a:pt x="5389" y="15063"/>
                      <a:pt x="5314" y="15038"/>
                      <a:pt x="5214" y="15038"/>
                    </a:cubicBezTo>
                    <a:cubicBezTo>
                      <a:pt x="5139" y="15013"/>
                      <a:pt x="5038" y="14988"/>
                      <a:pt x="4963" y="14963"/>
                    </a:cubicBezTo>
                    <a:cubicBezTo>
                      <a:pt x="4963" y="14963"/>
                      <a:pt x="4938" y="14938"/>
                      <a:pt x="4938" y="14938"/>
                    </a:cubicBezTo>
                    <a:cubicBezTo>
                      <a:pt x="4913" y="14963"/>
                      <a:pt x="4888" y="14988"/>
                      <a:pt x="4838" y="15013"/>
                    </a:cubicBezTo>
                    <a:cubicBezTo>
                      <a:pt x="4788" y="15063"/>
                      <a:pt x="4763" y="15088"/>
                      <a:pt x="4713" y="15138"/>
                    </a:cubicBezTo>
                    <a:cubicBezTo>
                      <a:pt x="4687" y="15138"/>
                      <a:pt x="4687" y="15138"/>
                      <a:pt x="4687" y="15163"/>
                    </a:cubicBezTo>
                    <a:cubicBezTo>
                      <a:pt x="4713" y="15163"/>
                      <a:pt x="4738" y="15188"/>
                      <a:pt x="4763" y="15188"/>
                    </a:cubicBezTo>
                    <a:cubicBezTo>
                      <a:pt x="4813" y="15213"/>
                      <a:pt x="4838" y="15238"/>
                      <a:pt x="4888" y="15238"/>
                    </a:cubicBezTo>
                    <a:cubicBezTo>
                      <a:pt x="4913" y="15263"/>
                      <a:pt x="4963" y="15289"/>
                      <a:pt x="5013" y="15289"/>
                    </a:cubicBezTo>
                    <a:cubicBezTo>
                      <a:pt x="5038" y="15314"/>
                      <a:pt x="5088" y="15339"/>
                      <a:pt x="5139" y="15339"/>
                    </a:cubicBezTo>
                    <a:cubicBezTo>
                      <a:pt x="5189" y="15364"/>
                      <a:pt x="5239" y="15389"/>
                      <a:pt x="5289" y="15389"/>
                    </a:cubicBezTo>
                    <a:cubicBezTo>
                      <a:pt x="5314" y="15414"/>
                      <a:pt x="5339" y="15439"/>
                      <a:pt x="5339" y="15464"/>
                    </a:cubicBezTo>
                    <a:cubicBezTo>
                      <a:pt x="5364" y="15489"/>
                      <a:pt x="5339" y="15514"/>
                      <a:pt x="5339" y="15539"/>
                    </a:cubicBezTo>
                    <a:cubicBezTo>
                      <a:pt x="5314" y="15539"/>
                      <a:pt x="5314" y="15539"/>
                      <a:pt x="5289" y="15564"/>
                    </a:cubicBezTo>
                    <a:cubicBezTo>
                      <a:pt x="5264" y="15589"/>
                      <a:pt x="5214" y="15614"/>
                      <a:pt x="5189" y="15639"/>
                    </a:cubicBezTo>
                    <a:cubicBezTo>
                      <a:pt x="5139" y="15664"/>
                      <a:pt x="5088" y="15690"/>
                      <a:pt x="5038" y="15715"/>
                    </a:cubicBezTo>
                    <a:cubicBezTo>
                      <a:pt x="5013" y="15715"/>
                      <a:pt x="4963" y="15740"/>
                      <a:pt x="4938" y="15765"/>
                    </a:cubicBezTo>
                    <a:cubicBezTo>
                      <a:pt x="4888" y="15790"/>
                      <a:pt x="4863" y="15790"/>
                      <a:pt x="4838" y="15815"/>
                    </a:cubicBezTo>
                    <a:cubicBezTo>
                      <a:pt x="4913" y="15840"/>
                      <a:pt x="4988" y="15865"/>
                      <a:pt x="5063" y="15890"/>
                    </a:cubicBezTo>
                    <a:cubicBezTo>
                      <a:pt x="5088" y="15890"/>
                      <a:pt x="5114" y="15890"/>
                      <a:pt x="5139" y="15915"/>
                    </a:cubicBezTo>
                    <a:cubicBezTo>
                      <a:pt x="5164" y="15890"/>
                      <a:pt x="5164" y="15890"/>
                      <a:pt x="5189" y="15890"/>
                    </a:cubicBezTo>
                    <a:cubicBezTo>
                      <a:pt x="5289" y="15865"/>
                      <a:pt x="5389" y="15815"/>
                      <a:pt x="5515" y="15765"/>
                    </a:cubicBezTo>
                    <a:cubicBezTo>
                      <a:pt x="5615" y="15740"/>
                      <a:pt x="5715" y="15690"/>
                      <a:pt x="5840" y="15664"/>
                    </a:cubicBezTo>
                    <a:lnTo>
                      <a:pt x="5890" y="15664"/>
                    </a:lnTo>
                    <a:cubicBezTo>
                      <a:pt x="5916" y="15690"/>
                      <a:pt x="5916" y="15690"/>
                      <a:pt x="5916" y="15715"/>
                    </a:cubicBezTo>
                    <a:cubicBezTo>
                      <a:pt x="5941" y="15740"/>
                      <a:pt x="5916" y="15790"/>
                      <a:pt x="5890" y="15815"/>
                    </a:cubicBezTo>
                    <a:cubicBezTo>
                      <a:pt x="5765" y="15840"/>
                      <a:pt x="5665" y="15890"/>
                      <a:pt x="5540" y="15940"/>
                    </a:cubicBezTo>
                    <a:cubicBezTo>
                      <a:pt x="5489" y="15965"/>
                      <a:pt x="5439" y="15965"/>
                      <a:pt x="5389" y="15990"/>
                    </a:cubicBezTo>
                    <a:lnTo>
                      <a:pt x="5439" y="15990"/>
                    </a:lnTo>
                    <a:cubicBezTo>
                      <a:pt x="5489" y="16015"/>
                      <a:pt x="5565" y="16040"/>
                      <a:pt x="5615" y="16065"/>
                    </a:cubicBezTo>
                    <a:cubicBezTo>
                      <a:pt x="5690" y="16091"/>
                      <a:pt x="5740" y="16116"/>
                      <a:pt x="5815" y="16141"/>
                    </a:cubicBezTo>
                    <a:cubicBezTo>
                      <a:pt x="5840" y="16166"/>
                      <a:pt x="5840" y="16191"/>
                      <a:pt x="5840" y="16241"/>
                    </a:cubicBezTo>
                    <a:cubicBezTo>
                      <a:pt x="5815" y="16266"/>
                      <a:pt x="5790" y="16266"/>
                      <a:pt x="5740" y="16266"/>
                    </a:cubicBezTo>
                    <a:cubicBezTo>
                      <a:pt x="5690" y="16241"/>
                      <a:pt x="5640" y="16241"/>
                      <a:pt x="5590" y="16216"/>
                    </a:cubicBezTo>
                    <a:cubicBezTo>
                      <a:pt x="5540" y="16191"/>
                      <a:pt x="5489" y="16191"/>
                      <a:pt x="5414" y="16166"/>
                    </a:cubicBezTo>
                    <a:cubicBezTo>
                      <a:pt x="5364" y="16141"/>
                      <a:pt x="5314" y="16141"/>
                      <a:pt x="5264" y="16116"/>
                    </a:cubicBezTo>
                    <a:lnTo>
                      <a:pt x="5264" y="16116"/>
                    </a:lnTo>
                    <a:cubicBezTo>
                      <a:pt x="5289" y="16191"/>
                      <a:pt x="5339" y="16241"/>
                      <a:pt x="5364" y="16316"/>
                    </a:cubicBezTo>
                    <a:cubicBezTo>
                      <a:pt x="5414" y="16391"/>
                      <a:pt x="5464" y="16492"/>
                      <a:pt x="5515" y="16567"/>
                    </a:cubicBezTo>
                    <a:cubicBezTo>
                      <a:pt x="5540" y="16592"/>
                      <a:pt x="5515" y="16617"/>
                      <a:pt x="5515" y="16617"/>
                    </a:cubicBezTo>
                    <a:cubicBezTo>
                      <a:pt x="5489" y="16617"/>
                      <a:pt x="5464" y="16617"/>
                      <a:pt x="5464" y="16592"/>
                    </a:cubicBezTo>
                    <a:cubicBezTo>
                      <a:pt x="5414" y="16567"/>
                      <a:pt x="5389" y="16517"/>
                      <a:pt x="5364" y="16466"/>
                    </a:cubicBezTo>
                    <a:cubicBezTo>
                      <a:pt x="5339" y="16416"/>
                      <a:pt x="5314" y="16391"/>
                      <a:pt x="5289" y="16341"/>
                    </a:cubicBezTo>
                    <a:cubicBezTo>
                      <a:pt x="5239" y="16266"/>
                      <a:pt x="5214" y="16191"/>
                      <a:pt x="5164" y="16091"/>
                    </a:cubicBezTo>
                    <a:cubicBezTo>
                      <a:pt x="5114" y="16065"/>
                      <a:pt x="5088" y="16065"/>
                      <a:pt x="5038" y="16040"/>
                    </a:cubicBezTo>
                    <a:cubicBezTo>
                      <a:pt x="4963" y="16015"/>
                      <a:pt x="4863" y="15990"/>
                      <a:pt x="4788" y="15965"/>
                    </a:cubicBezTo>
                    <a:cubicBezTo>
                      <a:pt x="4788" y="15990"/>
                      <a:pt x="4788" y="15990"/>
                      <a:pt x="4788" y="16015"/>
                    </a:cubicBezTo>
                    <a:cubicBezTo>
                      <a:pt x="4813" y="16040"/>
                      <a:pt x="4813" y="16065"/>
                      <a:pt x="4813" y="16091"/>
                    </a:cubicBezTo>
                    <a:cubicBezTo>
                      <a:pt x="6091" y="17594"/>
                      <a:pt x="7520" y="19023"/>
                      <a:pt x="9099" y="20201"/>
                    </a:cubicBezTo>
                    <a:cubicBezTo>
                      <a:pt x="9073" y="20151"/>
                      <a:pt x="9048" y="20126"/>
                      <a:pt x="9048" y="20076"/>
                    </a:cubicBezTo>
                    <a:cubicBezTo>
                      <a:pt x="9023" y="20050"/>
                      <a:pt x="9023" y="20050"/>
                      <a:pt x="9023" y="20025"/>
                    </a:cubicBezTo>
                    <a:cubicBezTo>
                      <a:pt x="8998" y="20000"/>
                      <a:pt x="8998" y="19975"/>
                      <a:pt x="8998" y="19950"/>
                    </a:cubicBezTo>
                    <a:cubicBezTo>
                      <a:pt x="8998" y="19925"/>
                      <a:pt x="8998" y="19900"/>
                      <a:pt x="9048" y="19875"/>
                    </a:cubicBezTo>
                    <a:cubicBezTo>
                      <a:pt x="9073" y="19875"/>
                      <a:pt x="9073" y="19875"/>
                      <a:pt x="9099" y="19900"/>
                    </a:cubicBezTo>
                    <a:cubicBezTo>
                      <a:pt x="9149" y="19900"/>
                      <a:pt x="9174" y="19925"/>
                      <a:pt x="9224" y="19925"/>
                    </a:cubicBezTo>
                    <a:cubicBezTo>
                      <a:pt x="9249" y="19950"/>
                      <a:pt x="9299" y="19950"/>
                      <a:pt x="9324" y="19950"/>
                    </a:cubicBezTo>
                    <a:cubicBezTo>
                      <a:pt x="9349" y="19950"/>
                      <a:pt x="9374" y="19975"/>
                      <a:pt x="9399" y="19975"/>
                    </a:cubicBezTo>
                    <a:cubicBezTo>
                      <a:pt x="9474" y="20000"/>
                      <a:pt x="9525" y="20025"/>
                      <a:pt x="9600" y="20025"/>
                    </a:cubicBezTo>
                    <a:cubicBezTo>
                      <a:pt x="9600" y="20025"/>
                      <a:pt x="9575" y="20025"/>
                      <a:pt x="9575" y="20000"/>
                    </a:cubicBezTo>
                    <a:cubicBezTo>
                      <a:pt x="9575" y="19950"/>
                      <a:pt x="9550" y="19875"/>
                      <a:pt x="9550" y="19825"/>
                    </a:cubicBezTo>
                    <a:cubicBezTo>
                      <a:pt x="9550" y="19775"/>
                      <a:pt x="9525" y="19750"/>
                      <a:pt x="9525" y="19725"/>
                    </a:cubicBezTo>
                    <a:cubicBezTo>
                      <a:pt x="9500" y="19700"/>
                      <a:pt x="9474" y="19675"/>
                      <a:pt x="9424" y="19675"/>
                    </a:cubicBezTo>
                    <a:cubicBezTo>
                      <a:pt x="9399" y="19649"/>
                      <a:pt x="9349" y="19624"/>
                      <a:pt x="9324" y="19624"/>
                    </a:cubicBezTo>
                    <a:cubicBezTo>
                      <a:pt x="9274" y="19599"/>
                      <a:pt x="9249" y="19574"/>
                      <a:pt x="9199" y="19549"/>
                    </a:cubicBezTo>
                    <a:cubicBezTo>
                      <a:pt x="9149" y="19524"/>
                      <a:pt x="9124" y="19499"/>
                      <a:pt x="9073" y="19474"/>
                    </a:cubicBezTo>
                    <a:cubicBezTo>
                      <a:pt x="9048" y="19449"/>
                      <a:pt x="9023" y="19399"/>
                      <a:pt x="9048" y="19374"/>
                    </a:cubicBezTo>
                    <a:cubicBezTo>
                      <a:pt x="9073" y="19349"/>
                      <a:pt x="9073" y="19349"/>
                      <a:pt x="9099" y="19349"/>
                    </a:cubicBezTo>
                    <a:lnTo>
                      <a:pt x="9149" y="19349"/>
                    </a:lnTo>
                    <a:cubicBezTo>
                      <a:pt x="9174" y="19374"/>
                      <a:pt x="9224" y="19424"/>
                      <a:pt x="9274" y="19449"/>
                    </a:cubicBezTo>
                    <a:cubicBezTo>
                      <a:pt x="9324" y="19449"/>
                      <a:pt x="9349" y="19474"/>
                      <a:pt x="9399" y="19499"/>
                    </a:cubicBezTo>
                    <a:cubicBezTo>
                      <a:pt x="9424" y="19524"/>
                      <a:pt x="9474" y="19524"/>
                      <a:pt x="9500" y="19549"/>
                    </a:cubicBezTo>
                    <a:cubicBezTo>
                      <a:pt x="9500" y="19524"/>
                      <a:pt x="9474" y="19499"/>
                      <a:pt x="9474" y="19474"/>
                    </a:cubicBezTo>
                    <a:cubicBezTo>
                      <a:pt x="9474" y="19399"/>
                      <a:pt x="9449" y="19349"/>
                      <a:pt x="9449" y="19299"/>
                    </a:cubicBezTo>
                    <a:cubicBezTo>
                      <a:pt x="9424" y="19223"/>
                      <a:pt x="9424" y="19173"/>
                      <a:pt x="9399" y="19123"/>
                    </a:cubicBezTo>
                    <a:cubicBezTo>
                      <a:pt x="9399" y="19073"/>
                      <a:pt x="9424" y="19048"/>
                      <a:pt x="9449" y="19048"/>
                    </a:cubicBezTo>
                    <a:cubicBezTo>
                      <a:pt x="9500" y="19048"/>
                      <a:pt x="9500" y="19048"/>
                      <a:pt x="9525" y="19073"/>
                    </a:cubicBezTo>
                    <a:cubicBezTo>
                      <a:pt x="9525" y="19148"/>
                      <a:pt x="9550" y="19223"/>
                      <a:pt x="9575" y="19274"/>
                    </a:cubicBezTo>
                    <a:cubicBezTo>
                      <a:pt x="9575" y="19349"/>
                      <a:pt x="9600" y="19399"/>
                      <a:pt x="9600" y="19449"/>
                    </a:cubicBezTo>
                    <a:cubicBezTo>
                      <a:pt x="9600" y="19474"/>
                      <a:pt x="9600" y="19499"/>
                      <a:pt x="9625" y="19524"/>
                    </a:cubicBezTo>
                    <a:cubicBezTo>
                      <a:pt x="9625" y="19499"/>
                      <a:pt x="9650" y="19449"/>
                      <a:pt x="9675" y="19424"/>
                    </a:cubicBezTo>
                    <a:cubicBezTo>
                      <a:pt x="9725" y="19274"/>
                      <a:pt x="9775" y="19148"/>
                      <a:pt x="9850" y="19023"/>
                    </a:cubicBezTo>
                    <a:cubicBezTo>
                      <a:pt x="9850" y="18998"/>
                      <a:pt x="9850" y="18998"/>
                      <a:pt x="9875" y="18973"/>
                    </a:cubicBezTo>
                    <a:lnTo>
                      <a:pt x="9901" y="18973"/>
                    </a:lnTo>
                    <a:cubicBezTo>
                      <a:pt x="9926" y="18998"/>
                      <a:pt x="9951" y="19023"/>
                      <a:pt x="9951" y="19048"/>
                    </a:cubicBezTo>
                    <a:cubicBezTo>
                      <a:pt x="9926" y="19098"/>
                      <a:pt x="9901" y="19173"/>
                      <a:pt x="9875" y="19223"/>
                    </a:cubicBezTo>
                    <a:cubicBezTo>
                      <a:pt x="9850" y="19274"/>
                      <a:pt x="9850" y="19349"/>
                      <a:pt x="9825" y="19399"/>
                    </a:cubicBezTo>
                    <a:cubicBezTo>
                      <a:pt x="9800" y="19449"/>
                      <a:pt x="9775" y="19524"/>
                      <a:pt x="9725" y="19574"/>
                    </a:cubicBezTo>
                    <a:cubicBezTo>
                      <a:pt x="9700" y="19624"/>
                      <a:pt x="9675" y="19675"/>
                      <a:pt x="9675" y="19725"/>
                    </a:cubicBezTo>
                    <a:cubicBezTo>
                      <a:pt x="9650" y="19725"/>
                      <a:pt x="9650" y="19725"/>
                      <a:pt x="9650" y="19750"/>
                    </a:cubicBezTo>
                    <a:cubicBezTo>
                      <a:pt x="9650" y="19775"/>
                      <a:pt x="9650" y="19800"/>
                      <a:pt x="9650" y="19825"/>
                    </a:cubicBezTo>
                    <a:cubicBezTo>
                      <a:pt x="9675" y="19875"/>
                      <a:pt x="9675" y="19950"/>
                      <a:pt x="9700" y="20000"/>
                    </a:cubicBezTo>
                    <a:cubicBezTo>
                      <a:pt x="9700" y="20025"/>
                      <a:pt x="9700" y="20050"/>
                      <a:pt x="9700" y="20076"/>
                    </a:cubicBezTo>
                    <a:cubicBezTo>
                      <a:pt x="9725" y="20050"/>
                      <a:pt x="9750" y="20025"/>
                      <a:pt x="9775" y="19975"/>
                    </a:cubicBezTo>
                    <a:cubicBezTo>
                      <a:pt x="9800" y="19975"/>
                      <a:pt x="9825" y="19950"/>
                      <a:pt x="9825" y="19950"/>
                    </a:cubicBezTo>
                    <a:cubicBezTo>
                      <a:pt x="9850" y="19925"/>
                      <a:pt x="9875" y="19900"/>
                      <a:pt x="9901" y="19875"/>
                    </a:cubicBezTo>
                    <a:cubicBezTo>
                      <a:pt x="9926" y="19850"/>
                      <a:pt x="9951" y="19825"/>
                      <a:pt x="9976" y="19800"/>
                    </a:cubicBezTo>
                    <a:cubicBezTo>
                      <a:pt x="10001" y="19775"/>
                      <a:pt x="10026" y="19750"/>
                      <a:pt x="10051" y="19750"/>
                    </a:cubicBezTo>
                    <a:cubicBezTo>
                      <a:pt x="10076" y="19725"/>
                      <a:pt x="10101" y="19700"/>
                      <a:pt x="10126" y="19675"/>
                    </a:cubicBezTo>
                    <a:cubicBezTo>
                      <a:pt x="10151" y="19675"/>
                      <a:pt x="10176" y="19649"/>
                      <a:pt x="10201" y="19624"/>
                    </a:cubicBezTo>
                    <a:lnTo>
                      <a:pt x="10226" y="19624"/>
                    </a:lnTo>
                    <a:cubicBezTo>
                      <a:pt x="10251" y="19624"/>
                      <a:pt x="10276" y="19649"/>
                      <a:pt x="10276" y="19649"/>
                    </a:cubicBezTo>
                    <a:cubicBezTo>
                      <a:pt x="10276" y="19675"/>
                      <a:pt x="10276" y="19675"/>
                      <a:pt x="10276" y="19675"/>
                    </a:cubicBezTo>
                    <a:cubicBezTo>
                      <a:pt x="10276" y="19700"/>
                      <a:pt x="10302" y="19725"/>
                      <a:pt x="10302" y="19725"/>
                    </a:cubicBezTo>
                    <a:cubicBezTo>
                      <a:pt x="10302" y="19750"/>
                      <a:pt x="10302" y="19775"/>
                      <a:pt x="10302" y="19800"/>
                    </a:cubicBezTo>
                    <a:cubicBezTo>
                      <a:pt x="10327" y="19850"/>
                      <a:pt x="10327" y="19900"/>
                      <a:pt x="10352" y="19950"/>
                    </a:cubicBezTo>
                    <a:cubicBezTo>
                      <a:pt x="10352" y="20000"/>
                      <a:pt x="10352" y="20050"/>
                      <a:pt x="10377" y="20101"/>
                    </a:cubicBezTo>
                    <a:cubicBezTo>
                      <a:pt x="10377" y="20126"/>
                      <a:pt x="10377" y="20126"/>
                      <a:pt x="10377" y="20151"/>
                    </a:cubicBezTo>
                    <a:cubicBezTo>
                      <a:pt x="10427" y="20101"/>
                      <a:pt x="10452" y="20076"/>
                      <a:pt x="10502" y="20025"/>
                    </a:cubicBezTo>
                    <a:cubicBezTo>
                      <a:pt x="10552" y="20000"/>
                      <a:pt x="10577" y="19975"/>
                      <a:pt x="10602" y="19950"/>
                    </a:cubicBezTo>
                    <a:cubicBezTo>
                      <a:pt x="10602" y="19925"/>
                      <a:pt x="10602" y="19925"/>
                      <a:pt x="10602" y="19925"/>
                    </a:cubicBezTo>
                    <a:cubicBezTo>
                      <a:pt x="10602" y="19850"/>
                      <a:pt x="10627" y="19750"/>
                      <a:pt x="10627" y="19675"/>
                    </a:cubicBezTo>
                    <a:cubicBezTo>
                      <a:pt x="10627" y="19599"/>
                      <a:pt x="10627" y="19499"/>
                      <a:pt x="10627" y="19424"/>
                    </a:cubicBezTo>
                    <a:cubicBezTo>
                      <a:pt x="10627" y="19374"/>
                      <a:pt x="10652" y="19349"/>
                      <a:pt x="10703" y="19349"/>
                    </a:cubicBezTo>
                    <a:cubicBezTo>
                      <a:pt x="10728" y="19349"/>
                      <a:pt x="10753" y="19374"/>
                      <a:pt x="10753" y="19424"/>
                    </a:cubicBezTo>
                    <a:cubicBezTo>
                      <a:pt x="10753" y="19524"/>
                      <a:pt x="10753" y="19599"/>
                      <a:pt x="10753" y="19700"/>
                    </a:cubicBezTo>
                    <a:cubicBezTo>
                      <a:pt x="10753" y="19725"/>
                      <a:pt x="10753" y="19775"/>
                      <a:pt x="10753" y="19825"/>
                    </a:cubicBezTo>
                    <a:cubicBezTo>
                      <a:pt x="10753" y="19800"/>
                      <a:pt x="10778" y="19800"/>
                      <a:pt x="10778" y="19800"/>
                    </a:cubicBezTo>
                    <a:cubicBezTo>
                      <a:pt x="10828" y="19750"/>
                      <a:pt x="10878" y="19700"/>
                      <a:pt x="10928" y="19675"/>
                    </a:cubicBezTo>
                    <a:cubicBezTo>
                      <a:pt x="10953" y="19649"/>
                      <a:pt x="11003" y="19599"/>
                      <a:pt x="11053" y="19574"/>
                    </a:cubicBezTo>
                    <a:cubicBezTo>
                      <a:pt x="11053" y="19574"/>
                      <a:pt x="11053" y="19549"/>
                      <a:pt x="11078" y="19549"/>
                    </a:cubicBezTo>
                    <a:cubicBezTo>
                      <a:pt x="11078" y="19549"/>
                      <a:pt x="11104" y="19574"/>
                      <a:pt x="11104" y="19574"/>
                    </a:cubicBezTo>
                    <a:cubicBezTo>
                      <a:pt x="11129" y="19599"/>
                      <a:pt x="11129" y="19624"/>
                      <a:pt x="11104" y="19624"/>
                    </a:cubicBezTo>
                    <a:cubicBezTo>
                      <a:pt x="11053" y="19675"/>
                      <a:pt x="11028" y="19700"/>
                      <a:pt x="10978" y="19725"/>
                    </a:cubicBezTo>
                    <a:cubicBezTo>
                      <a:pt x="10953" y="19750"/>
                      <a:pt x="10928" y="19775"/>
                      <a:pt x="10903" y="19800"/>
                    </a:cubicBezTo>
                    <a:cubicBezTo>
                      <a:pt x="10878" y="19800"/>
                      <a:pt x="10853" y="19825"/>
                      <a:pt x="10828" y="19850"/>
                    </a:cubicBezTo>
                    <a:cubicBezTo>
                      <a:pt x="10803" y="19875"/>
                      <a:pt x="10803" y="19875"/>
                      <a:pt x="10778" y="19900"/>
                    </a:cubicBezTo>
                    <a:cubicBezTo>
                      <a:pt x="10828" y="19925"/>
                      <a:pt x="10903" y="19925"/>
                      <a:pt x="10953" y="19950"/>
                    </a:cubicBezTo>
                    <a:cubicBezTo>
                      <a:pt x="11053" y="19975"/>
                      <a:pt x="11129" y="20000"/>
                      <a:pt x="11229" y="20025"/>
                    </a:cubicBezTo>
                    <a:cubicBezTo>
                      <a:pt x="11254" y="20050"/>
                      <a:pt x="11279" y="20076"/>
                      <a:pt x="11279" y="20126"/>
                    </a:cubicBezTo>
                    <a:cubicBezTo>
                      <a:pt x="11261" y="20143"/>
                      <a:pt x="11244" y="20161"/>
                      <a:pt x="11217" y="20161"/>
                    </a:cubicBezTo>
                    <a:cubicBezTo>
                      <a:pt x="11206" y="20161"/>
                      <a:pt x="11193" y="20158"/>
                      <a:pt x="11179" y="20151"/>
                    </a:cubicBezTo>
                    <a:cubicBezTo>
                      <a:pt x="11104" y="20126"/>
                      <a:pt x="11003" y="20101"/>
                      <a:pt x="10928" y="20101"/>
                    </a:cubicBezTo>
                    <a:cubicBezTo>
                      <a:pt x="10828" y="20076"/>
                      <a:pt x="10753" y="20050"/>
                      <a:pt x="10677" y="20025"/>
                    </a:cubicBezTo>
                    <a:cubicBezTo>
                      <a:pt x="10652" y="20025"/>
                      <a:pt x="10652" y="20000"/>
                      <a:pt x="10652" y="20000"/>
                    </a:cubicBezTo>
                    <a:cubicBezTo>
                      <a:pt x="10602" y="20025"/>
                      <a:pt x="10577" y="20050"/>
                      <a:pt x="10552" y="20076"/>
                    </a:cubicBezTo>
                    <a:cubicBezTo>
                      <a:pt x="10502" y="20126"/>
                      <a:pt x="10452" y="20151"/>
                      <a:pt x="10402" y="20201"/>
                    </a:cubicBezTo>
                    <a:cubicBezTo>
                      <a:pt x="10402" y="20201"/>
                      <a:pt x="10402" y="20201"/>
                      <a:pt x="10377" y="20226"/>
                    </a:cubicBezTo>
                    <a:cubicBezTo>
                      <a:pt x="10402" y="20226"/>
                      <a:pt x="10452" y="20251"/>
                      <a:pt x="10477" y="20251"/>
                    </a:cubicBezTo>
                    <a:cubicBezTo>
                      <a:pt x="10502" y="20276"/>
                      <a:pt x="10552" y="20301"/>
                      <a:pt x="10577" y="20301"/>
                    </a:cubicBezTo>
                    <a:cubicBezTo>
                      <a:pt x="10627" y="20326"/>
                      <a:pt x="10677" y="20351"/>
                      <a:pt x="10703" y="20351"/>
                    </a:cubicBezTo>
                    <a:cubicBezTo>
                      <a:pt x="10753" y="20376"/>
                      <a:pt x="10803" y="20401"/>
                      <a:pt x="10853" y="20401"/>
                    </a:cubicBezTo>
                    <a:cubicBezTo>
                      <a:pt x="10903" y="20426"/>
                      <a:pt x="10928" y="20451"/>
                      <a:pt x="10978" y="20451"/>
                    </a:cubicBezTo>
                    <a:cubicBezTo>
                      <a:pt x="11003" y="20477"/>
                      <a:pt x="11028" y="20502"/>
                      <a:pt x="11053" y="20502"/>
                    </a:cubicBezTo>
                    <a:cubicBezTo>
                      <a:pt x="11078" y="20552"/>
                      <a:pt x="11053" y="20577"/>
                      <a:pt x="11028" y="20602"/>
                    </a:cubicBezTo>
                    <a:cubicBezTo>
                      <a:pt x="11028" y="20602"/>
                      <a:pt x="11003" y="20602"/>
                      <a:pt x="11003" y="20627"/>
                    </a:cubicBezTo>
                    <a:cubicBezTo>
                      <a:pt x="10953" y="20652"/>
                      <a:pt x="10928" y="20677"/>
                      <a:pt x="10878" y="20702"/>
                    </a:cubicBezTo>
                    <a:cubicBezTo>
                      <a:pt x="10853" y="20727"/>
                      <a:pt x="10803" y="20752"/>
                      <a:pt x="10753" y="20777"/>
                    </a:cubicBezTo>
                    <a:cubicBezTo>
                      <a:pt x="10703" y="20777"/>
                      <a:pt x="10677" y="20802"/>
                      <a:pt x="10627" y="20827"/>
                    </a:cubicBezTo>
                    <a:cubicBezTo>
                      <a:pt x="10602" y="20852"/>
                      <a:pt x="10577" y="20852"/>
                      <a:pt x="10552" y="20878"/>
                    </a:cubicBezTo>
                    <a:cubicBezTo>
                      <a:pt x="10627" y="20903"/>
                      <a:pt x="10703" y="20928"/>
                      <a:pt x="10778" y="20953"/>
                    </a:cubicBezTo>
                    <a:cubicBezTo>
                      <a:pt x="10803" y="20953"/>
                      <a:pt x="10828" y="20953"/>
                      <a:pt x="10853" y="20978"/>
                    </a:cubicBezTo>
                    <a:cubicBezTo>
                      <a:pt x="10853" y="20953"/>
                      <a:pt x="10878" y="20953"/>
                      <a:pt x="10878" y="20953"/>
                    </a:cubicBezTo>
                    <a:cubicBezTo>
                      <a:pt x="11003" y="20928"/>
                      <a:pt x="11104" y="20878"/>
                      <a:pt x="11204" y="20827"/>
                    </a:cubicBezTo>
                    <a:cubicBezTo>
                      <a:pt x="11254" y="20827"/>
                      <a:pt x="11304" y="20802"/>
                      <a:pt x="11329" y="20802"/>
                    </a:cubicBezTo>
                    <a:lnTo>
                      <a:pt x="13535" y="18998"/>
                    </a:lnTo>
                    <a:cubicBezTo>
                      <a:pt x="13535" y="18998"/>
                      <a:pt x="10402" y="15790"/>
                      <a:pt x="7695" y="11028"/>
                    </a:cubicBezTo>
                    <a:cubicBezTo>
                      <a:pt x="8422" y="8221"/>
                      <a:pt x="9324" y="4587"/>
                      <a:pt x="9926" y="2281"/>
                    </a:cubicBezTo>
                    <a:cubicBezTo>
                      <a:pt x="9901" y="2281"/>
                      <a:pt x="9875" y="2281"/>
                      <a:pt x="9875" y="2256"/>
                    </a:cubicBezTo>
                    <a:cubicBezTo>
                      <a:pt x="9875" y="2231"/>
                      <a:pt x="9850" y="2181"/>
                      <a:pt x="9850" y="2156"/>
                    </a:cubicBezTo>
                    <a:cubicBezTo>
                      <a:pt x="9850" y="2131"/>
                      <a:pt x="9850" y="2106"/>
                      <a:pt x="9850" y="2080"/>
                    </a:cubicBezTo>
                    <a:cubicBezTo>
                      <a:pt x="9825" y="2005"/>
                      <a:pt x="9800" y="1955"/>
                      <a:pt x="9800" y="1880"/>
                    </a:cubicBezTo>
                    <a:cubicBezTo>
                      <a:pt x="9775" y="1830"/>
                      <a:pt x="9775" y="1755"/>
                      <a:pt x="9750" y="1705"/>
                    </a:cubicBezTo>
                    <a:cubicBezTo>
                      <a:pt x="9725" y="1755"/>
                      <a:pt x="9700" y="1805"/>
                      <a:pt x="9675" y="1855"/>
                    </a:cubicBezTo>
                    <a:cubicBezTo>
                      <a:pt x="9675" y="1880"/>
                      <a:pt x="9650" y="1905"/>
                      <a:pt x="9625" y="1955"/>
                    </a:cubicBezTo>
                    <a:cubicBezTo>
                      <a:pt x="9625" y="1980"/>
                      <a:pt x="9600" y="2005"/>
                      <a:pt x="9575" y="2030"/>
                    </a:cubicBezTo>
                    <a:cubicBezTo>
                      <a:pt x="9557" y="2048"/>
                      <a:pt x="9539" y="2066"/>
                      <a:pt x="9513" y="2066"/>
                    </a:cubicBezTo>
                    <a:cubicBezTo>
                      <a:pt x="9502" y="2066"/>
                      <a:pt x="9489" y="2063"/>
                      <a:pt x="9474" y="2055"/>
                    </a:cubicBezTo>
                    <a:cubicBezTo>
                      <a:pt x="9474" y="2055"/>
                      <a:pt x="9474" y="2030"/>
                      <a:pt x="9449" y="2005"/>
                    </a:cubicBezTo>
                    <a:cubicBezTo>
                      <a:pt x="9449" y="2005"/>
                      <a:pt x="9449" y="1980"/>
                      <a:pt x="9474" y="1980"/>
                    </a:cubicBezTo>
                    <a:cubicBezTo>
                      <a:pt x="9500" y="1930"/>
                      <a:pt x="9500" y="1880"/>
                      <a:pt x="9525" y="1830"/>
                    </a:cubicBezTo>
                    <a:cubicBezTo>
                      <a:pt x="9550" y="1805"/>
                      <a:pt x="9575" y="1780"/>
                      <a:pt x="9600" y="1730"/>
                    </a:cubicBezTo>
                    <a:cubicBezTo>
                      <a:pt x="9625" y="1705"/>
                      <a:pt x="9625" y="1654"/>
                      <a:pt x="9650" y="1604"/>
                    </a:cubicBezTo>
                    <a:cubicBezTo>
                      <a:pt x="9675" y="1579"/>
                      <a:pt x="9675" y="1554"/>
                      <a:pt x="9700" y="1529"/>
                    </a:cubicBezTo>
                    <a:cubicBezTo>
                      <a:pt x="9700" y="1529"/>
                      <a:pt x="9700" y="1529"/>
                      <a:pt x="9725" y="1504"/>
                    </a:cubicBezTo>
                    <a:lnTo>
                      <a:pt x="9700" y="1504"/>
                    </a:lnTo>
                    <a:cubicBezTo>
                      <a:pt x="9700" y="1429"/>
                      <a:pt x="9675" y="1354"/>
                      <a:pt x="9650" y="1304"/>
                    </a:cubicBezTo>
                    <a:cubicBezTo>
                      <a:pt x="9650" y="1253"/>
                      <a:pt x="9650" y="1228"/>
                      <a:pt x="9650" y="1203"/>
                    </a:cubicBezTo>
                    <a:lnTo>
                      <a:pt x="9625" y="1203"/>
                    </a:lnTo>
                    <a:cubicBezTo>
                      <a:pt x="9625" y="1203"/>
                      <a:pt x="9600" y="1228"/>
                      <a:pt x="9575" y="1228"/>
                    </a:cubicBezTo>
                    <a:cubicBezTo>
                      <a:pt x="9575" y="1253"/>
                      <a:pt x="9550" y="1278"/>
                      <a:pt x="9525" y="1278"/>
                    </a:cubicBezTo>
                    <a:cubicBezTo>
                      <a:pt x="9500" y="1304"/>
                      <a:pt x="9500" y="1304"/>
                      <a:pt x="9474" y="1329"/>
                    </a:cubicBezTo>
                    <a:cubicBezTo>
                      <a:pt x="9449" y="1329"/>
                      <a:pt x="9449" y="1354"/>
                      <a:pt x="9424" y="1379"/>
                    </a:cubicBezTo>
                    <a:cubicBezTo>
                      <a:pt x="9399" y="1379"/>
                      <a:pt x="9374" y="1404"/>
                      <a:pt x="9374" y="1404"/>
                    </a:cubicBezTo>
                    <a:cubicBezTo>
                      <a:pt x="9349" y="1429"/>
                      <a:pt x="9349" y="1429"/>
                      <a:pt x="9324" y="1454"/>
                    </a:cubicBezTo>
                    <a:cubicBezTo>
                      <a:pt x="9299" y="1454"/>
                      <a:pt x="9299" y="1479"/>
                      <a:pt x="9274" y="1479"/>
                    </a:cubicBezTo>
                    <a:cubicBezTo>
                      <a:pt x="9274" y="1491"/>
                      <a:pt x="9268" y="1498"/>
                      <a:pt x="9258" y="1498"/>
                    </a:cubicBezTo>
                    <a:cubicBezTo>
                      <a:pt x="9249" y="1498"/>
                      <a:pt x="9236" y="1491"/>
                      <a:pt x="9224" y="1479"/>
                    </a:cubicBezTo>
                    <a:cubicBezTo>
                      <a:pt x="9224" y="1479"/>
                      <a:pt x="9224" y="1454"/>
                      <a:pt x="9224" y="1454"/>
                    </a:cubicBezTo>
                    <a:cubicBezTo>
                      <a:pt x="9224" y="1429"/>
                      <a:pt x="9224" y="1429"/>
                      <a:pt x="9224" y="1429"/>
                    </a:cubicBezTo>
                    <a:cubicBezTo>
                      <a:pt x="9199" y="1429"/>
                      <a:pt x="9199" y="1404"/>
                      <a:pt x="9199" y="1379"/>
                    </a:cubicBezTo>
                    <a:cubicBezTo>
                      <a:pt x="9174" y="1354"/>
                      <a:pt x="9174" y="1354"/>
                      <a:pt x="9174" y="1329"/>
                    </a:cubicBezTo>
                    <a:cubicBezTo>
                      <a:pt x="9149" y="1304"/>
                      <a:pt x="9149" y="1278"/>
                      <a:pt x="9149" y="1253"/>
                    </a:cubicBezTo>
                    <a:cubicBezTo>
                      <a:pt x="9124" y="1228"/>
                      <a:pt x="9124" y="1203"/>
                      <a:pt x="9099" y="1178"/>
                    </a:cubicBezTo>
                    <a:cubicBezTo>
                      <a:pt x="9099" y="1153"/>
                      <a:pt x="9073" y="1128"/>
                      <a:pt x="9073" y="1103"/>
                    </a:cubicBezTo>
                    <a:cubicBezTo>
                      <a:pt x="9073" y="1078"/>
                      <a:pt x="9048" y="1053"/>
                      <a:pt x="9048" y="1028"/>
                    </a:cubicBezTo>
                    <a:cubicBezTo>
                      <a:pt x="9023" y="1003"/>
                      <a:pt x="9023" y="978"/>
                      <a:pt x="9023" y="953"/>
                    </a:cubicBezTo>
                    <a:lnTo>
                      <a:pt x="8998" y="953"/>
                    </a:lnTo>
                    <a:cubicBezTo>
                      <a:pt x="8948" y="1003"/>
                      <a:pt x="8898" y="1053"/>
                      <a:pt x="8873" y="1078"/>
                    </a:cubicBezTo>
                    <a:cubicBezTo>
                      <a:pt x="8848" y="1103"/>
                      <a:pt x="8798" y="1128"/>
                      <a:pt x="8773" y="1153"/>
                    </a:cubicBezTo>
                    <a:cubicBezTo>
                      <a:pt x="8773" y="1178"/>
                      <a:pt x="8773" y="1178"/>
                      <a:pt x="8773" y="1178"/>
                    </a:cubicBezTo>
                    <a:cubicBezTo>
                      <a:pt x="8773" y="1203"/>
                      <a:pt x="8773" y="1203"/>
                      <a:pt x="8748" y="1203"/>
                    </a:cubicBezTo>
                    <a:cubicBezTo>
                      <a:pt x="8773" y="1379"/>
                      <a:pt x="8748" y="1554"/>
                      <a:pt x="8748" y="1705"/>
                    </a:cubicBezTo>
                    <a:cubicBezTo>
                      <a:pt x="8748" y="1730"/>
                      <a:pt x="8723" y="1755"/>
                      <a:pt x="8698" y="1755"/>
                    </a:cubicBezTo>
                    <a:cubicBezTo>
                      <a:pt x="8672" y="1755"/>
                      <a:pt x="8647" y="1730"/>
                      <a:pt x="8647" y="1705"/>
                    </a:cubicBezTo>
                    <a:cubicBezTo>
                      <a:pt x="8672" y="1604"/>
                      <a:pt x="8672" y="1529"/>
                      <a:pt x="8672" y="1429"/>
                    </a:cubicBezTo>
                    <a:cubicBezTo>
                      <a:pt x="8672" y="1379"/>
                      <a:pt x="8672" y="1304"/>
                      <a:pt x="8672" y="1253"/>
                    </a:cubicBezTo>
                    <a:cubicBezTo>
                      <a:pt x="8647" y="1278"/>
                      <a:pt x="8597" y="1304"/>
                      <a:pt x="8572" y="1329"/>
                    </a:cubicBezTo>
                    <a:cubicBezTo>
                      <a:pt x="8522" y="1379"/>
                      <a:pt x="8497" y="1429"/>
                      <a:pt x="8447" y="1454"/>
                    </a:cubicBezTo>
                    <a:cubicBezTo>
                      <a:pt x="8397" y="1504"/>
                      <a:pt x="8372" y="1529"/>
                      <a:pt x="8322" y="1579"/>
                    </a:cubicBezTo>
                    <a:lnTo>
                      <a:pt x="8271" y="1579"/>
                    </a:lnTo>
                    <a:cubicBezTo>
                      <a:pt x="8271" y="1554"/>
                      <a:pt x="8271" y="1529"/>
                      <a:pt x="8271" y="1529"/>
                    </a:cubicBezTo>
                    <a:cubicBezTo>
                      <a:pt x="8322" y="1479"/>
                      <a:pt x="8347" y="1454"/>
                      <a:pt x="8397" y="1404"/>
                    </a:cubicBezTo>
                    <a:cubicBezTo>
                      <a:pt x="8447" y="1379"/>
                      <a:pt x="8497" y="1329"/>
                      <a:pt x="8522" y="1304"/>
                    </a:cubicBezTo>
                    <a:cubicBezTo>
                      <a:pt x="8547" y="1278"/>
                      <a:pt x="8572" y="1253"/>
                      <a:pt x="8597" y="1228"/>
                    </a:cubicBezTo>
                    <a:cubicBezTo>
                      <a:pt x="8572" y="1203"/>
                      <a:pt x="8522" y="1203"/>
                      <a:pt x="8472" y="1203"/>
                    </a:cubicBezTo>
                    <a:cubicBezTo>
                      <a:pt x="8447" y="1178"/>
                      <a:pt x="8397" y="1178"/>
                      <a:pt x="8347" y="1178"/>
                    </a:cubicBezTo>
                    <a:cubicBezTo>
                      <a:pt x="8297" y="1153"/>
                      <a:pt x="8246" y="1153"/>
                      <a:pt x="8196" y="1128"/>
                    </a:cubicBezTo>
                    <a:cubicBezTo>
                      <a:pt x="8171" y="1128"/>
                      <a:pt x="8146" y="1078"/>
                      <a:pt x="8146" y="1053"/>
                    </a:cubicBezTo>
                    <a:cubicBezTo>
                      <a:pt x="8171" y="1028"/>
                      <a:pt x="8171" y="1003"/>
                      <a:pt x="8196" y="1003"/>
                    </a:cubicBezTo>
                    <a:lnTo>
                      <a:pt x="8322" y="1003"/>
                    </a:lnTo>
                    <a:cubicBezTo>
                      <a:pt x="8372" y="1028"/>
                      <a:pt x="8447" y="1028"/>
                      <a:pt x="8522" y="1028"/>
                    </a:cubicBezTo>
                    <a:cubicBezTo>
                      <a:pt x="8597" y="1053"/>
                      <a:pt x="8647" y="1078"/>
                      <a:pt x="8723" y="1078"/>
                    </a:cubicBezTo>
                    <a:lnTo>
                      <a:pt x="8748" y="1078"/>
                    </a:lnTo>
                    <a:cubicBezTo>
                      <a:pt x="8773" y="1078"/>
                      <a:pt x="8798" y="1053"/>
                      <a:pt x="8798" y="1028"/>
                    </a:cubicBezTo>
                    <a:cubicBezTo>
                      <a:pt x="8848" y="978"/>
                      <a:pt x="8898" y="928"/>
                      <a:pt x="8948" y="903"/>
                    </a:cubicBezTo>
                    <a:cubicBezTo>
                      <a:pt x="8948" y="877"/>
                      <a:pt x="8973" y="877"/>
                      <a:pt x="8973" y="877"/>
                    </a:cubicBezTo>
                    <a:cubicBezTo>
                      <a:pt x="8973" y="877"/>
                      <a:pt x="8973" y="852"/>
                      <a:pt x="8948" y="852"/>
                    </a:cubicBezTo>
                    <a:cubicBezTo>
                      <a:pt x="8898" y="852"/>
                      <a:pt x="8848" y="827"/>
                      <a:pt x="8798" y="802"/>
                    </a:cubicBezTo>
                    <a:cubicBezTo>
                      <a:pt x="8723" y="802"/>
                      <a:pt x="8672" y="777"/>
                      <a:pt x="8622" y="777"/>
                    </a:cubicBezTo>
                    <a:cubicBezTo>
                      <a:pt x="8597" y="777"/>
                      <a:pt x="8572" y="752"/>
                      <a:pt x="8572" y="752"/>
                    </a:cubicBezTo>
                    <a:lnTo>
                      <a:pt x="8522" y="752"/>
                    </a:lnTo>
                    <a:cubicBezTo>
                      <a:pt x="8497" y="727"/>
                      <a:pt x="8497" y="702"/>
                      <a:pt x="8497" y="702"/>
                    </a:cubicBezTo>
                    <a:cubicBezTo>
                      <a:pt x="8497" y="677"/>
                      <a:pt x="8522" y="677"/>
                      <a:pt x="8522" y="677"/>
                    </a:cubicBezTo>
                    <a:cubicBezTo>
                      <a:pt x="8522" y="652"/>
                      <a:pt x="8522" y="652"/>
                      <a:pt x="8522" y="652"/>
                    </a:cubicBezTo>
                    <a:cubicBezTo>
                      <a:pt x="8597" y="602"/>
                      <a:pt x="8647" y="577"/>
                      <a:pt x="8698" y="527"/>
                    </a:cubicBezTo>
                    <a:cubicBezTo>
                      <a:pt x="8723" y="501"/>
                      <a:pt x="8748" y="476"/>
                      <a:pt x="8773" y="451"/>
                    </a:cubicBezTo>
                    <a:cubicBezTo>
                      <a:pt x="8798" y="451"/>
                      <a:pt x="8823" y="426"/>
                      <a:pt x="8848" y="401"/>
                    </a:cubicBezTo>
                    <a:cubicBezTo>
                      <a:pt x="8873" y="376"/>
                      <a:pt x="8898" y="376"/>
                      <a:pt x="8923" y="351"/>
                    </a:cubicBezTo>
                    <a:cubicBezTo>
                      <a:pt x="8898" y="351"/>
                      <a:pt x="8848" y="326"/>
                      <a:pt x="8823" y="326"/>
                    </a:cubicBezTo>
                    <a:cubicBezTo>
                      <a:pt x="8773" y="301"/>
                      <a:pt x="8698" y="276"/>
                      <a:pt x="8647" y="251"/>
                    </a:cubicBezTo>
                    <a:cubicBezTo>
                      <a:pt x="8622" y="251"/>
                      <a:pt x="8597" y="251"/>
                      <a:pt x="8572" y="226"/>
                    </a:cubicBezTo>
                    <a:cubicBezTo>
                      <a:pt x="8572" y="251"/>
                      <a:pt x="8572" y="251"/>
                      <a:pt x="8572" y="251"/>
                    </a:cubicBezTo>
                    <a:cubicBezTo>
                      <a:pt x="8522" y="276"/>
                      <a:pt x="8497" y="276"/>
                      <a:pt x="8472" y="301"/>
                    </a:cubicBezTo>
                    <a:cubicBezTo>
                      <a:pt x="8397" y="376"/>
                      <a:pt x="8322" y="426"/>
                      <a:pt x="8246" y="476"/>
                    </a:cubicBezTo>
                    <a:lnTo>
                      <a:pt x="8171" y="476"/>
                    </a:lnTo>
                    <a:cubicBezTo>
                      <a:pt x="8171" y="476"/>
                      <a:pt x="8146" y="451"/>
                      <a:pt x="8146" y="451"/>
                    </a:cubicBezTo>
                    <a:cubicBezTo>
                      <a:pt x="8121" y="426"/>
                      <a:pt x="8121" y="376"/>
                      <a:pt x="8146" y="351"/>
                    </a:cubicBezTo>
                    <a:cubicBezTo>
                      <a:pt x="8221" y="301"/>
                      <a:pt x="8271" y="276"/>
                      <a:pt x="8347" y="226"/>
                    </a:cubicBezTo>
                    <a:cubicBezTo>
                      <a:pt x="8347" y="201"/>
                      <a:pt x="8372" y="201"/>
                      <a:pt x="8397" y="176"/>
                    </a:cubicBezTo>
                    <a:cubicBezTo>
                      <a:pt x="8372" y="176"/>
                      <a:pt x="8322" y="151"/>
                      <a:pt x="8297" y="151"/>
                    </a:cubicBezTo>
                    <a:cubicBezTo>
                      <a:pt x="8271" y="126"/>
                      <a:pt x="8246" y="126"/>
                      <a:pt x="8221" y="100"/>
                    </a:cubicBezTo>
                    <a:cubicBezTo>
                      <a:pt x="8171" y="100"/>
                      <a:pt x="8146" y="100"/>
                      <a:pt x="8121" y="75"/>
                    </a:cubicBezTo>
                    <a:cubicBezTo>
                      <a:pt x="8071" y="50"/>
                      <a:pt x="8046" y="25"/>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4830350" y="1525725"/>
                <a:ext cx="15075" cy="18175"/>
              </a:xfrm>
              <a:custGeom>
                <a:avLst/>
                <a:gdLst/>
                <a:ahLst/>
                <a:cxnLst/>
                <a:rect l="l" t="t" r="r" b="b"/>
                <a:pathLst>
                  <a:path w="603" h="727" extrusionOk="0">
                    <a:moveTo>
                      <a:pt x="502" y="0"/>
                    </a:moveTo>
                    <a:cubicBezTo>
                      <a:pt x="477" y="25"/>
                      <a:pt x="477" y="25"/>
                      <a:pt x="477" y="25"/>
                    </a:cubicBezTo>
                    <a:cubicBezTo>
                      <a:pt x="427" y="50"/>
                      <a:pt x="377" y="75"/>
                      <a:pt x="352" y="125"/>
                    </a:cubicBezTo>
                    <a:cubicBezTo>
                      <a:pt x="327" y="150"/>
                      <a:pt x="302" y="175"/>
                      <a:pt x="276" y="175"/>
                    </a:cubicBezTo>
                    <a:cubicBezTo>
                      <a:pt x="251" y="201"/>
                      <a:pt x="226" y="226"/>
                      <a:pt x="201" y="226"/>
                    </a:cubicBezTo>
                    <a:cubicBezTo>
                      <a:pt x="176" y="276"/>
                      <a:pt x="151" y="301"/>
                      <a:pt x="126" y="326"/>
                    </a:cubicBezTo>
                    <a:cubicBezTo>
                      <a:pt x="76" y="351"/>
                      <a:pt x="51" y="376"/>
                      <a:pt x="26" y="376"/>
                    </a:cubicBezTo>
                    <a:lnTo>
                      <a:pt x="1" y="376"/>
                    </a:lnTo>
                    <a:cubicBezTo>
                      <a:pt x="1" y="401"/>
                      <a:pt x="26" y="426"/>
                      <a:pt x="26" y="426"/>
                    </a:cubicBezTo>
                    <a:cubicBezTo>
                      <a:pt x="101" y="526"/>
                      <a:pt x="176" y="627"/>
                      <a:pt x="251" y="727"/>
                    </a:cubicBezTo>
                    <a:cubicBezTo>
                      <a:pt x="276" y="702"/>
                      <a:pt x="327" y="652"/>
                      <a:pt x="352" y="627"/>
                    </a:cubicBezTo>
                    <a:cubicBezTo>
                      <a:pt x="402" y="602"/>
                      <a:pt x="452" y="551"/>
                      <a:pt x="502" y="526"/>
                    </a:cubicBezTo>
                    <a:cubicBezTo>
                      <a:pt x="527" y="501"/>
                      <a:pt x="552" y="476"/>
                      <a:pt x="602" y="451"/>
                    </a:cubicBezTo>
                    <a:cubicBezTo>
                      <a:pt x="577" y="426"/>
                      <a:pt x="577" y="401"/>
                      <a:pt x="577" y="376"/>
                    </a:cubicBezTo>
                    <a:cubicBezTo>
                      <a:pt x="552" y="326"/>
                      <a:pt x="552" y="276"/>
                      <a:pt x="527" y="226"/>
                    </a:cubicBezTo>
                    <a:cubicBezTo>
                      <a:pt x="527" y="175"/>
                      <a:pt x="502" y="125"/>
                      <a:pt x="502" y="75"/>
                    </a:cubicBezTo>
                    <a:cubicBezTo>
                      <a:pt x="502" y="50"/>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4861050" y="1288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4830350" y="1268200"/>
                <a:ext cx="15075" cy="20700"/>
              </a:xfrm>
              <a:custGeom>
                <a:avLst/>
                <a:gdLst/>
                <a:ahLst/>
                <a:cxnLst/>
                <a:rect l="l" t="t" r="r" b="b"/>
                <a:pathLst>
                  <a:path w="603" h="828" extrusionOk="0">
                    <a:moveTo>
                      <a:pt x="477" y="0"/>
                    </a:moveTo>
                    <a:cubicBezTo>
                      <a:pt x="427" y="50"/>
                      <a:pt x="377" y="75"/>
                      <a:pt x="352" y="100"/>
                    </a:cubicBezTo>
                    <a:cubicBezTo>
                      <a:pt x="327" y="126"/>
                      <a:pt x="302" y="151"/>
                      <a:pt x="276" y="176"/>
                    </a:cubicBezTo>
                    <a:cubicBezTo>
                      <a:pt x="251" y="201"/>
                      <a:pt x="226" y="201"/>
                      <a:pt x="201" y="226"/>
                    </a:cubicBezTo>
                    <a:cubicBezTo>
                      <a:pt x="176" y="251"/>
                      <a:pt x="151" y="276"/>
                      <a:pt x="126" y="301"/>
                    </a:cubicBezTo>
                    <a:cubicBezTo>
                      <a:pt x="76" y="326"/>
                      <a:pt x="51" y="351"/>
                      <a:pt x="26" y="376"/>
                    </a:cubicBezTo>
                    <a:lnTo>
                      <a:pt x="1" y="376"/>
                    </a:lnTo>
                    <a:cubicBezTo>
                      <a:pt x="1" y="401"/>
                      <a:pt x="26" y="426"/>
                      <a:pt x="26" y="426"/>
                    </a:cubicBezTo>
                    <a:cubicBezTo>
                      <a:pt x="51" y="552"/>
                      <a:pt x="76" y="677"/>
                      <a:pt x="101" y="802"/>
                    </a:cubicBezTo>
                    <a:cubicBezTo>
                      <a:pt x="126" y="802"/>
                      <a:pt x="126" y="827"/>
                      <a:pt x="126" y="827"/>
                    </a:cubicBezTo>
                    <a:cubicBezTo>
                      <a:pt x="151" y="802"/>
                      <a:pt x="176" y="777"/>
                      <a:pt x="201" y="752"/>
                    </a:cubicBezTo>
                    <a:cubicBezTo>
                      <a:pt x="251" y="702"/>
                      <a:pt x="302" y="652"/>
                      <a:pt x="352" y="627"/>
                    </a:cubicBezTo>
                    <a:cubicBezTo>
                      <a:pt x="402" y="577"/>
                      <a:pt x="452" y="552"/>
                      <a:pt x="502" y="501"/>
                    </a:cubicBezTo>
                    <a:cubicBezTo>
                      <a:pt x="527" y="476"/>
                      <a:pt x="552" y="451"/>
                      <a:pt x="602" y="426"/>
                    </a:cubicBezTo>
                    <a:cubicBezTo>
                      <a:pt x="577" y="401"/>
                      <a:pt x="577" y="376"/>
                      <a:pt x="577" y="351"/>
                    </a:cubicBezTo>
                    <a:cubicBezTo>
                      <a:pt x="552" y="301"/>
                      <a:pt x="552" y="251"/>
                      <a:pt x="527" y="201"/>
                    </a:cubicBezTo>
                    <a:cubicBezTo>
                      <a:pt x="527" y="151"/>
                      <a:pt x="502" y="100"/>
                      <a:pt x="502" y="50"/>
                    </a:cubicBezTo>
                    <a:cubicBezTo>
                      <a:pt x="502" y="25"/>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4834125" y="1280725"/>
                <a:ext cx="26325" cy="14425"/>
              </a:xfrm>
              <a:custGeom>
                <a:avLst/>
                <a:gdLst/>
                <a:ahLst/>
                <a:cxnLst/>
                <a:rect l="l" t="t" r="r" b="b"/>
                <a:pathLst>
                  <a:path w="1053" h="577" extrusionOk="0">
                    <a:moveTo>
                      <a:pt x="451" y="0"/>
                    </a:moveTo>
                    <a:cubicBezTo>
                      <a:pt x="426" y="26"/>
                      <a:pt x="401" y="51"/>
                      <a:pt x="401" y="51"/>
                    </a:cubicBezTo>
                    <a:cubicBezTo>
                      <a:pt x="351" y="101"/>
                      <a:pt x="301" y="126"/>
                      <a:pt x="251" y="176"/>
                    </a:cubicBezTo>
                    <a:cubicBezTo>
                      <a:pt x="201" y="226"/>
                      <a:pt x="176" y="251"/>
                      <a:pt x="125" y="301"/>
                    </a:cubicBezTo>
                    <a:cubicBezTo>
                      <a:pt x="75" y="326"/>
                      <a:pt x="50" y="376"/>
                      <a:pt x="0" y="401"/>
                    </a:cubicBezTo>
                    <a:cubicBezTo>
                      <a:pt x="50" y="427"/>
                      <a:pt x="100" y="427"/>
                      <a:pt x="125" y="452"/>
                    </a:cubicBezTo>
                    <a:cubicBezTo>
                      <a:pt x="201" y="452"/>
                      <a:pt x="251" y="477"/>
                      <a:pt x="326" y="502"/>
                    </a:cubicBezTo>
                    <a:cubicBezTo>
                      <a:pt x="401" y="527"/>
                      <a:pt x="451" y="552"/>
                      <a:pt x="526" y="552"/>
                    </a:cubicBezTo>
                    <a:cubicBezTo>
                      <a:pt x="526" y="577"/>
                      <a:pt x="552" y="577"/>
                      <a:pt x="552" y="577"/>
                    </a:cubicBezTo>
                    <a:cubicBezTo>
                      <a:pt x="552" y="552"/>
                      <a:pt x="577" y="552"/>
                      <a:pt x="577" y="552"/>
                    </a:cubicBezTo>
                    <a:cubicBezTo>
                      <a:pt x="602" y="552"/>
                      <a:pt x="602" y="527"/>
                      <a:pt x="627" y="527"/>
                    </a:cubicBezTo>
                    <a:cubicBezTo>
                      <a:pt x="677" y="502"/>
                      <a:pt x="702" y="477"/>
                      <a:pt x="752" y="477"/>
                    </a:cubicBezTo>
                    <a:cubicBezTo>
                      <a:pt x="802" y="452"/>
                      <a:pt x="827" y="427"/>
                      <a:pt x="877" y="401"/>
                    </a:cubicBezTo>
                    <a:cubicBezTo>
                      <a:pt x="927" y="376"/>
                      <a:pt x="978" y="351"/>
                      <a:pt x="1003" y="301"/>
                    </a:cubicBezTo>
                    <a:cubicBezTo>
                      <a:pt x="1028" y="301"/>
                      <a:pt x="1028" y="301"/>
                      <a:pt x="1053" y="276"/>
                    </a:cubicBezTo>
                    <a:cubicBezTo>
                      <a:pt x="953" y="251"/>
                      <a:pt x="852" y="201"/>
                      <a:pt x="777" y="176"/>
                    </a:cubicBezTo>
                    <a:cubicBezTo>
                      <a:pt x="702" y="126"/>
                      <a:pt x="652" y="101"/>
                      <a:pt x="577" y="76"/>
                    </a:cubicBezTo>
                    <a:cubicBezTo>
                      <a:pt x="526" y="51"/>
                      <a:pt x="501" y="26"/>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4815325" y="1273200"/>
                <a:ext cx="15675" cy="16950"/>
              </a:xfrm>
              <a:custGeom>
                <a:avLst/>
                <a:gdLst/>
                <a:ahLst/>
                <a:cxnLst/>
                <a:rect l="l" t="t" r="r" b="b"/>
                <a:pathLst>
                  <a:path w="627" h="678" extrusionOk="0">
                    <a:moveTo>
                      <a:pt x="0" y="1"/>
                    </a:moveTo>
                    <a:cubicBezTo>
                      <a:pt x="0" y="26"/>
                      <a:pt x="25" y="26"/>
                      <a:pt x="25" y="26"/>
                    </a:cubicBezTo>
                    <a:cubicBezTo>
                      <a:pt x="25" y="51"/>
                      <a:pt x="50" y="101"/>
                      <a:pt x="50" y="126"/>
                    </a:cubicBezTo>
                    <a:cubicBezTo>
                      <a:pt x="75" y="176"/>
                      <a:pt x="101" y="226"/>
                      <a:pt x="101" y="276"/>
                    </a:cubicBezTo>
                    <a:cubicBezTo>
                      <a:pt x="126" y="327"/>
                      <a:pt x="151" y="377"/>
                      <a:pt x="176" y="427"/>
                    </a:cubicBezTo>
                    <a:cubicBezTo>
                      <a:pt x="176" y="452"/>
                      <a:pt x="201" y="477"/>
                      <a:pt x="201" y="502"/>
                    </a:cubicBezTo>
                    <a:cubicBezTo>
                      <a:pt x="201" y="502"/>
                      <a:pt x="201" y="527"/>
                      <a:pt x="226" y="527"/>
                    </a:cubicBezTo>
                    <a:cubicBezTo>
                      <a:pt x="326" y="577"/>
                      <a:pt x="426" y="627"/>
                      <a:pt x="527" y="652"/>
                    </a:cubicBezTo>
                    <a:cubicBezTo>
                      <a:pt x="552" y="652"/>
                      <a:pt x="602" y="652"/>
                      <a:pt x="627" y="677"/>
                    </a:cubicBezTo>
                    <a:cubicBezTo>
                      <a:pt x="627" y="652"/>
                      <a:pt x="627" y="627"/>
                      <a:pt x="602" y="627"/>
                    </a:cubicBezTo>
                    <a:cubicBezTo>
                      <a:pt x="577" y="502"/>
                      <a:pt x="552" y="352"/>
                      <a:pt x="527" y="226"/>
                    </a:cubicBezTo>
                    <a:cubicBezTo>
                      <a:pt x="502" y="201"/>
                      <a:pt x="502" y="176"/>
                      <a:pt x="502" y="151"/>
                    </a:cubicBezTo>
                    <a:cubicBezTo>
                      <a:pt x="476" y="151"/>
                      <a:pt x="476" y="126"/>
                      <a:pt x="451" y="126"/>
                    </a:cubicBezTo>
                    <a:cubicBezTo>
                      <a:pt x="401" y="126"/>
                      <a:pt x="326" y="101"/>
                      <a:pt x="276" y="76"/>
                    </a:cubicBezTo>
                    <a:cubicBezTo>
                      <a:pt x="251" y="76"/>
                      <a:pt x="201" y="51"/>
                      <a:pt x="176" y="51"/>
                    </a:cubicBezTo>
                    <a:cubicBezTo>
                      <a:pt x="151" y="51"/>
                      <a:pt x="126" y="26"/>
                      <a:pt x="101" y="26"/>
                    </a:cubicBezTo>
                    <a:cubicBezTo>
                      <a:pt x="50" y="26"/>
                      <a:pt x="25"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4809050" y="1289500"/>
                <a:ext cx="19450" cy="10675"/>
              </a:xfrm>
              <a:custGeom>
                <a:avLst/>
                <a:gdLst/>
                <a:ahLst/>
                <a:cxnLst/>
                <a:rect l="l" t="t" r="r" b="b"/>
                <a:pathLst>
                  <a:path w="778" h="427" extrusionOk="0">
                    <a:moveTo>
                      <a:pt x="427" y="0"/>
                    </a:moveTo>
                    <a:cubicBezTo>
                      <a:pt x="402" y="0"/>
                      <a:pt x="402" y="25"/>
                      <a:pt x="377" y="25"/>
                    </a:cubicBezTo>
                    <a:cubicBezTo>
                      <a:pt x="352" y="50"/>
                      <a:pt x="326" y="50"/>
                      <a:pt x="326" y="76"/>
                    </a:cubicBezTo>
                    <a:cubicBezTo>
                      <a:pt x="276" y="101"/>
                      <a:pt x="226" y="126"/>
                      <a:pt x="176" y="151"/>
                    </a:cubicBezTo>
                    <a:cubicBezTo>
                      <a:pt x="151" y="176"/>
                      <a:pt x="151" y="201"/>
                      <a:pt x="126" y="201"/>
                    </a:cubicBezTo>
                    <a:cubicBezTo>
                      <a:pt x="101" y="226"/>
                      <a:pt x="76" y="226"/>
                      <a:pt x="51" y="251"/>
                    </a:cubicBezTo>
                    <a:cubicBezTo>
                      <a:pt x="51" y="276"/>
                      <a:pt x="26" y="276"/>
                      <a:pt x="1" y="301"/>
                    </a:cubicBezTo>
                    <a:lnTo>
                      <a:pt x="51" y="301"/>
                    </a:lnTo>
                    <a:cubicBezTo>
                      <a:pt x="101" y="326"/>
                      <a:pt x="151" y="326"/>
                      <a:pt x="201" y="351"/>
                    </a:cubicBezTo>
                    <a:cubicBezTo>
                      <a:pt x="251" y="376"/>
                      <a:pt x="326" y="376"/>
                      <a:pt x="377" y="401"/>
                    </a:cubicBezTo>
                    <a:cubicBezTo>
                      <a:pt x="402" y="401"/>
                      <a:pt x="427" y="426"/>
                      <a:pt x="452" y="426"/>
                    </a:cubicBezTo>
                    <a:cubicBezTo>
                      <a:pt x="452" y="401"/>
                      <a:pt x="477" y="401"/>
                      <a:pt x="477" y="376"/>
                    </a:cubicBezTo>
                    <a:cubicBezTo>
                      <a:pt x="527" y="351"/>
                      <a:pt x="577" y="301"/>
                      <a:pt x="627" y="251"/>
                    </a:cubicBezTo>
                    <a:cubicBezTo>
                      <a:pt x="677" y="226"/>
                      <a:pt x="727" y="176"/>
                      <a:pt x="778" y="151"/>
                    </a:cubicBezTo>
                    <a:cubicBezTo>
                      <a:pt x="778" y="126"/>
                      <a:pt x="778" y="126"/>
                      <a:pt x="778" y="126"/>
                    </a:cubicBezTo>
                    <a:cubicBezTo>
                      <a:pt x="702" y="101"/>
                      <a:pt x="652" y="76"/>
                      <a:pt x="602" y="76"/>
                    </a:cubicBezTo>
                    <a:cubicBezTo>
                      <a:pt x="552" y="50"/>
                      <a:pt x="477" y="25"/>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4834750" y="1294500"/>
                <a:ext cx="15675" cy="16325"/>
              </a:xfrm>
              <a:custGeom>
                <a:avLst/>
                <a:gdLst/>
                <a:ahLst/>
                <a:cxnLst/>
                <a:rect l="l" t="t" r="r" b="b"/>
                <a:pathLst>
                  <a:path w="627" h="653" extrusionOk="0">
                    <a:moveTo>
                      <a:pt x="0" y="1"/>
                    </a:moveTo>
                    <a:cubicBezTo>
                      <a:pt x="0" y="51"/>
                      <a:pt x="25" y="101"/>
                      <a:pt x="25" y="151"/>
                    </a:cubicBezTo>
                    <a:cubicBezTo>
                      <a:pt x="50" y="251"/>
                      <a:pt x="75" y="377"/>
                      <a:pt x="100" y="502"/>
                    </a:cubicBezTo>
                    <a:cubicBezTo>
                      <a:pt x="100" y="527"/>
                      <a:pt x="126" y="527"/>
                      <a:pt x="126" y="552"/>
                    </a:cubicBezTo>
                    <a:lnTo>
                      <a:pt x="151" y="552"/>
                    </a:lnTo>
                    <a:cubicBezTo>
                      <a:pt x="151" y="577"/>
                      <a:pt x="176" y="577"/>
                      <a:pt x="176" y="577"/>
                    </a:cubicBezTo>
                    <a:cubicBezTo>
                      <a:pt x="201" y="577"/>
                      <a:pt x="251" y="577"/>
                      <a:pt x="276" y="602"/>
                    </a:cubicBezTo>
                    <a:lnTo>
                      <a:pt x="326" y="602"/>
                    </a:lnTo>
                    <a:cubicBezTo>
                      <a:pt x="351" y="602"/>
                      <a:pt x="376" y="627"/>
                      <a:pt x="401" y="627"/>
                    </a:cubicBezTo>
                    <a:cubicBezTo>
                      <a:pt x="426" y="627"/>
                      <a:pt x="451" y="627"/>
                      <a:pt x="476" y="653"/>
                    </a:cubicBezTo>
                    <a:lnTo>
                      <a:pt x="627" y="653"/>
                    </a:lnTo>
                    <a:cubicBezTo>
                      <a:pt x="627" y="627"/>
                      <a:pt x="602" y="602"/>
                      <a:pt x="602" y="577"/>
                    </a:cubicBezTo>
                    <a:cubicBezTo>
                      <a:pt x="577" y="502"/>
                      <a:pt x="577" y="452"/>
                      <a:pt x="552" y="377"/>
                    </a:cubicBezTo>
                    <a:cubicBezTo>
                      <a:pt x="527" y="327"/>
                      <a:pt x="527" y="302"/>
                      <a:pt x="527" y="251"/>
                    </a:cubicBezTo>
                    <a:cubicBezTo>
                      <a:pt x="527" y="226"/>
                      <a:pt x="527" y="201"/>
                      <a:pt x="527" y="176"/>
                    </a:cubicBezTo>
                    <a:lnTo>
                      <a:pt x="476" y="176"/>
                    </a:lnTo>
                    <a:cubicBezTo>
                      <a:pt x="326" y="126"/>
                      <a:pt x="151" y="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4861050" y="1545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4822200" y="1293875"/>
                <a:ext cx="12575" cy="20700"/>
              </a:xfrm>
              <a:custGeom>
                <a:avLst/>
                <a:gdLst/>
                <a:ahLst/>
                <a:cxnLst/>
                <a:rect l="l" t="t" r="r" b="b"/>
                <a:pathLst>
                  <a:path w="503" h="828" extrusionOk="0">
                    <a:moveTo>
                      <a:pt x="352" y="1"/>
                    </a:moveTo>
                    <a:cubicBezTo>
                      <a:pt x="352" y="1"/>
                      <a:pt x="327" y="26"/>
                      <a:pt x="302" y="26"/>
                    </a:cubicBezTo>
                    <a:cubicBezTo>
                      <a:pt x="252" y="76"/>
                      <a:pt x="227" y="126"/>
                      <a:pt x="176" y="151"/>
                    </a:cubicBezTo>
                    <a:cubicBezTo>
                      <a:pt x="126" y="201"/>
                      <a:pt x="76" y="226"/>
                      <a:pt x="26" y="276"/>
                    </a:cubicBezTo>
                    <a:cubicBezTo>
                      <a:pt x="26" y="276"/>
                      <a:pt x="1" y="276"/>
                      <a:pt x="1" y="302"/>
                    </a:cubicBezTo>
                    <a:cubicBezTo>
                      <a:pt x="26" y="327"/>
                      <a:pt x="26" y="377"/>
                      <a:pt x="51" y="427"/>
                    </a:cubicBezTo>
                    <a:cubicBezTo>
                      <a:pt x="51" y="452"/>
                      <a:pt x="51" y="477"/>
                      <a:pt x="76" y="502"/>
                    </a:cubicBezTo>
                    <a:cubicBezTo>
                      <a:pt x="76" y="527"/>
                      <a:pt x="76" y="552"/>
                      <a:pt x="76" y="577"/>
                    </a:cubicBezTo>
                    <a:cubicBezTo>
                      <a:pt x="101" y="602"/>
                      <a:pt x="101" y="627"/>
                      <a:pt x="126" y="652"/>
                    </a:cubicBezTo>
                    <a:cubicBezTo>
                      <a:pt x="126" y="678"/>
                      <a:pt x="126" y="703"/>
                      <a:pt x="126" y="728"/>
                    </a:cubicBezTo>
                    <a:cubicBezTo>
                      <a:pt x="151" y="753"/>
                      <a:pt x="151" y="753"/>
                      <a:pt x="151" y="778"/>
                    </a:cubicBezTo>
                    <a:cubicBezTo>
                      <a:pt x="151" y="803"/>
                      <a:pt x="151" y="803"/>
                      <a:pt x="151" y="828"/>
                    </a:cubicBezTo>
                    <a:cubicBezTo>
                      <a:pt x="176" y="803"/>
                      <a:pt x="201" y="803"/>
                      <a:pt x="201" y="803"/>
                    </a:cubicBezTo>
                    <a:cubicBezTo>
                      <a:pt x="227" y="778"/>
                      <a:pt x="227" y="753"/>
                      <a:pt x="252" y="753"/>
                    </a:cubicBezTo>
                    <a:cubicBezTo>
                      <a:pt x="277" y="728"/>
                      <a:pt x="302" y="728"/>
                      <a:pt x="302" y="703"/>
                    </a:cubicBezTo>
                    <a:cubicBezTo>
                      <a:pt x="327" y="703"/>
                      <a:pt x="352" y="678"/>
                      <a:pt x="377" y="678"/>
                    </a:cubicBezTo>
                    <a:cubicBezTo>
                      <a:pt x="377" y="652"/>
                      <a:pt x="377" y="652"/>
                      <a:pt x="402" y="652"/>
                    </a:cubicBezTo>
                    <a:cubicBezTo>
                      <a:pt x="402" y="627"/>
                      <a:pt x="402" y="627"/>
                      <a:pt x="427" y="627"/>
                    </a:cubicBezTo>
                    <a:cubicBezTo>
                      <a:pt x="427" y="602"/>
                      <a:pt x="452" y="577"/>
                      <a:pt x="477" y="552"/>
                    </a:cubicBezTo>
                    <a:cubicBezTo>
                      <a:pt x="477" y="552"/>
                      <a:pt x="477" y="552"/>
                      <a:pt x="502" y="527"/>
                    </a:cubicBezTo>
                    <a:cubicBezTo>
                      <a:pt x="477" y="402"/>
                      <a:pt x="452" y="276"/>
                      <a:pt x="427" y="151"/>
                    </a:cubicBezTo>
                    <a:cubicBezTo>
                      <a:pt x="402" y="101"/>
                      <a:pt x="402" y="5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4985750" y="1178600"/>
                <a:ext cx="1275" cy="3150"/>
              </a:xfrm>
              <a:custGeom>
                <a:avLst/>
                <a:gdLst/>
                <a:ahLst/>
                <a:cxnLst/>
                <a:rect l="l" t="t" r="r" b="b"/>
                <a:pathLst>
                  <a:path w="51" h="126" extrusionOk="0">
                    <a:moveTo>
                      <a:pt x="0" y="0"/>
                    </a:moveTo>
                    <a:cubicBezTo>
                      <a:pt x="0" y="25"/>
                      <a:pt x="0" y="25"/>
                      <a:pt x="0" y="50"/>
                    </a:cubicBezTo>
                    <a:cubicBezTo>
                      <a:pt x="25" y="75"/>
                      <a:pt x="25" y="101"/>
                      <a:pt x="25" y="126"/>
                    </a:cubicBezTo>
                    <a:cubicBezTo>
                      <a:pt x="50" y="101"/>
                      <a:pt x="50" y="50"/>
                      <a:pt x="50" y="25"/>
                    </a:cubicBezTo>
                    <a:cubicBezTo>
                      <a:pt x="50" y="25"/>
                      <a:pt x="25" y="0"/>
                      <a:pt x="0"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4970700" y="1173575"/>
                <a:ext cx="14450" cy="16325"/>
              </a:xfrm>
              <a:custGeom>
                <a:avLst/>
                <a:gdLst/>
                <a:ahLst/>
                <a:cxnLst/>
                <a:rect l="l" t="t" r="r" b="b"/>
                <a:pathLst>
                  <a:path w="578" h="653" extrusionOk="0">
                    <a:moveTo>
                      <a:pt x="1" y="1"/>
                    </a:moveTo>
                    <a:cubicBezTo>
                      <a:pt x="1" y="51"/>
                      <a:pt x="26" y="76"/>
                      <a:pt x="26" y="126"/>
                    </a:cubicBezTo>
                    <a:cubicBezTo>
                      <a:pt x="51" y="251"/>
                      <a:pt x="76" y="377"/>
                      <a:pt x="101" y="502"/>
                    </a:cubicBezTo>
                    <a:cubicBezTo>
                      <a:pt x="101" y="502"/>
                      <a:pt x="101" y="527"/>
                      <a:pt x="101" y="552"/>
                    </a:cubicBezTo>
                    <a:lnTo>
                      <a:pt x="176" y="552"/>
                    </a:lnTo>
                    <a:cubicBezTo>
                      <a:pt x="201" y="577"/>
                      <a:pt x="251" y="577"/>
                      <a:pt x="277" y="577"/>
                    </a:cubicBezTo>
                    <a:cubicBezTo>
                      <a:pt x="277" y="602"/>
                      <a:pt x="302" y="602"/>
                      <a:pt x="327" y="602"/>
                    </a:cubicBezTo>
                    <a:cubicBezTo>
                      <a:pt x="352" y="602"/>
                      <a:pt x="377" y="602"/>
                      <a:pt x="377" y="627"/>
                    </a:cubicBezTo>
                    <a:lnTo>
                      <a:pt x="477" y="627"/>
                    </a:lnTo>
                    <a:cubicBezTo>
                      <a:pt x="502" y="627"/>
                      <a:pt x="527" y="652"/>
                      <a:pt x="552" y="652"/>
                    </a:cubicBezTo>
                    <a:cubicBezTo>
                      <a:pt x="577" y="602"/>
                      <a:pt x="577" y="552"/>
                      <a:pt x="577" y="527"/>
                    </a:cubicBezTo>
                    <a:cubicBezTo>
                      <a:pt x="577" y="477"/>
                      <a:pt x="552" y="427"/>
                      <a:pt x="552" y="377"/>
                    </a:cubicBezTo>
                    <a:cubicBezTo>
                      <a:pt x="527" y="327"/>
                      <a:pt x="527" y="276"/>
                      <a:pt x="527" y="226"/>
                    </a:cubicBezTo>
                    <a:cubicBezTo>
                      <a:pt x="502" y="226"/>
                      <a:pt x="502" y="201"/>
                      <a:pt x="502" y="176"/>
                    </a:cubicBezTo>
                    <a:lnTo>
                      <a:pt x="477" y="176"/>
                    </a:lnTo>
                    <a:cubicBezTo>
                      <a:pt x="327" y="126"/>
                      <a:pt x="151" y="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4987000" y="1174200"/>
                <a:ext cx="1275" cy="1275"/>
              </a:xfrm>
              <a:custGeom>
                <a:avLst/>
                <a:gdLst/>
                <a:ahLst/>
                <a:cxnLst/>
                <a:rect l="l" t="t" r="r" b="b"/>
                <a:pathLst>
                  <a:path w="51" h="51" extrusionOk="0">
                    <a:moveTo>
                      <a:pt x="51" y="1"/>
                    </a:moveTo>
                    <a:cubicBezTo>
                      <a:pt x="51" y="1"/>
                      <a:pt x="26" y="26"/>
                      <a:pt x="0" y="26"/>
                    </a:cubicBezTo>
                    <a:cubicBezTo>
                      <a:pt x="26" y="26"/>
                      <a:pt x="26" y="26"/>
                      <a:pt x="51" y="51"/>
                    </a:cubicBezTo>
                    <a:cubicBezTo>
                      <a:pt x="51" y="26"/>
                      <a:pt x="51" y="1"/>
                      <a:pt x="51"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4970075" y="1159800"/>
                <a:ext cx="20700" cy="13800"/>
              </a:xfrm>
              <a:custGeom>
                <a:avLst/>
                <a:gdLst/>
                <a:ahLst/>
                <a:cxnLst/>
                <a:rect l="l" t="t" r="r" b="b"/>
                <a:pathLst>
                  <a:path w="828" h="552" extrusionOk="0">
                    <a:moveTo>
                      <a:pt x="452" y="0"/>
                    </a:moveTo>
                    <a:cubicBezTo>
                      <a:pt x="427" y="25"/>
                      <a:pt x="402" y="25"/>
                      <a:pt x="377" y="50"/>
                    </a:cubicBezTo>
                    <a:cubicBezTo>
                      <a:pt x="352" y="76"/>
                      <a:pt x="302" y="126"/>
                      <a:pt x="251" y="176"/>
                    </a:cubicBezTo>
                    <a:cubicBezTo>
                      <a:pt x="201" y="201"/>
                      <a:pt x="151" y="251"/>
                      <a:pt x="101" y="301"/>
                    </a:cubicBezTo>
                    <a:cubicBezTo>
                      <a:pt x="76" y="326"/>
                      <a:pt x="26" y="351"/>
                      <a:pt x="1" y="401"/>
                    </a:cubicBezTo>
                    <a:cubicBezTo>
                      <a:pt x="51" y="401"/>
                      <a:pt x="76" y="426"/>
                      <a:pt x="126" y="426"/>
                    </a:cubicBezTo>
                    <a:cubicBezTo>
                      <a:pt x="201" y="451"/>
                      <a:pt x="251" y="477"/>
                      <a:pt x="327" y="502"/>
                    </a:cubicBezTo>
                    <a:cubicBezTo>
                      <a:pt x="377" y="502"/>
                      <a:pt x="452" y="527"/>
                      <a:pt x="527" y="552"/>
                    </a:cubicBezTo>
                    <a:lnTo>
                      <a:pt x="552" y="552"/>
                    </a:lnTo>
                    <a:cubicBezTo>
                      <a:pt x="552" y="552"/>
                      <a:pt x="577" y="552"/>
                      <a:pt x="577" y="527"/>
                    </a:cubicBezTo>
                    <a:lnTo>
                      <a:pt x="627" y="527"/>
                    </a:lnTo>
                    <a:cubicBezTo>
                      <a:pt x="677" y="502"/>
                      <a:pt x="703" y="477"/>
                      <a:pt x="753" y="451"/>
                    </a:cubicBezTo>
                    <a:lnTo>
                      <a:pt x="778" y="451"/>
                    </a:lnTo>
                    <a:cubicBezTo>
                      <a:pt x="803" y="351"/>
                      <a:pt x="828" y="251"/>
                      <a:pt x="828" y="176"/>
                    </a:cubicBezTo>
                    <a:cubicBezTo>
                      <a:pt x="803" y="176"/>
                      <a:pt x="778" y="176"/>
                      <a:pt x="753" y="151"/>
                    </a:cubicBezTo>
                    <a:cubicBezTo>
                      <a:pt x="703" y="126"/>
                      <a:pt x="652" y="101"/>
                      <a:pt x="577" y="76"/>
                    </a:cubicBezTo>
                    <a:cubicBezTo>
                      <a:pt x="527" y="50"/>
                      <a:pt x="50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4973225" y="1652275"/>
                <a:ext cx="14425" cy="20700"/>
              </a:xfrm>
              <a:custGeom>
                <a:avLst/>
                <a:gdLst/>
                <a:ahLst/>
                <a:cxnLst/>
                <a:rect l="l" t="t" r="r" b="b"/>
                <a:pathLst>
                  <a:path w="577" h="828" extrusionOk="0">
                    <a:moveTo>
                      <a:pt x="476" y="1"/>
                    </a:moveTo>
                    <a:cubicBezTo>
                      <a:pt x="476" y="26"/>
                      <a:pt x="476" y="26"/>
                      <a:pt x="476" y="26"/>
                    </a:cubicBezTo>
                    <a:cubicBezTo>
                      <a:pt x="426" y="51"/>
                      <a:pt x="376" y="76"/>
                      <a:pt x="351" y="126"/>
                    </a:cubicBezTo>
                    <a:cubicBezTo>
                      <a:pt x="326" y="151"/>
                      <a:pt x="301" y="176"/>
                      <a:pt x="276" y="176"/>
                    </a:cubicBezTo>
                    <a:cubicBezTo>
                      <a:pt x="251" y="201"/>
                      <a:pt x="226" y="226"/>
                      <a:pt x="201" y="226"/>
                    </a:cubicBezTo>
                    <a:cubicBezTo>
                      <a:pt x="176" y="276"/>
                      <a:pt x="150" y="301"/>
                      <a:pt x="100" y="327"/>
                    </a:cubicBezTo>
                    <a:cubicBezTo>
                      <a:pt x="75" y="352"/>
                      <a:pt x="50" y="377"/>
                      <a:pt x="25" y="377"/>
                    </a:cubicBezTo>
                    <a:lnTo>
                      <a:pt x="0" y="377"/>
                    </a:lnTo>
                    <a:cubicBezTo>
                      <a:pt x="0" y="402"/>
                      <a:pt x="0" y="427"/>
                      <a:pt x="25" y="452"/>
                    </a:cubicBezTo>
                    <a:cubicBezTo>
                      <a:pt x="50" y="577"/>
                      <a:pt x="75" y="702"/>
                      <a:pt x="100" y="828"/>
                    </a:cubicBezTo>
                    <a:cubicBezTo>
                      <a:pt x="125" y="803"/>
                      <a:pt x="176" y="778"/>
                      <a:pt x="201" y="753"/>
                    </a:cubicBezTo>
                    <a:cubicBezTo>
                      <a:pt x="251" y="702"/>
                      <a:pt x="301" y="677"/>
                      <a:pt x="351" y="627"/>
                    </a:cubicBezTo>
                    <a:cubicBezTo>
                      <a:pt x="401" y="602"/>
                      <a:pt x="451" y="552"/>
                      <a:pt x="476" y="527"/>
                    </a:cubicBezTo>
                    <a:cubicBezTo>
                      <a:pt x="526" y="502"/>
                      <a:pt x="551" y="477"/>
                      <a:pt x="577" y="452"/>
                    </a:cubicBezTo>
                    <a:cubicBezTo>
                      <a:pt x="577" y="427"/>
                      <a:pt x="577" y="402"/>
                      <a:pt x="577" y="377"/>
                    </a:cubicBezTo>
                    <a:cubicBezTo>
                      <a:pt x="551" y="327"/>
                      <a:pt x="551" y="276"/>
                      <a:pt x="526" y="226"/>
                    </a:cubicBezTo>
                    <a:cubicBezTo>
                      <a:pt x="526" y="176"/>
                      <a:pt x="501" y="126"/>
                      <a:pt x="501" y="76"/>
                    </a:cubicBezTo>
                    <a:cubicBezTo>
                      <a:pt x="501" y="51"/>
                      <a:pt x="476" y="26"/>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4992650" y="1684225"/>
                <a:ext cx="9400" cy="6300"/>
              </a:xfrm>
              <a:custGeom>
                <a:avLst/>
                <a:gdLst/>
                <a:ahLst/>
                <a:cxnLst/>
                <a:rect l="l" t="t" r="r" b="b"/>
                <a:pathLst>
                  <a:path w="376" h="252" extrusionOk="0">
                    <a:moveTo>
                      <a:pt x="0" y="1"/>
                    </a:moveTo>
                    <a:cubicBezTo>
                      <a:pt x="0" y="26"/>
                      <a:pt x="0" y="26"/>
                      <a:pt x="0" y="51"/>
                    </a:cubicBezTo>
                    <a:cubicBezTo>
                      <a:pt x="0" y="76"/>
                      <a:pt x="25" y="101"/>
                      <a:pt x="25" y="126"/>
                    </a:cubicBezTo>
                    <a:cubicBezTo>
                      <a:pt x="100" y="151"/>
                      <a:pt x="175" y="201"/>
                      <a:pt x="251" y="252"/>
                    </a:cubicBezTo>
                    <a:lnTo>
                      <a:pt x="376" y="151"/>
                    </a:lnTo>
                    <a:cubicBezTo>
                      <a:pt x="376" y="151"/>
                      <a:pt x="376" y="126"/>
                      <a:pt x="376" y="126"/>
                    </a:cubicBezTo>
                    <a:lnTo>
                      <a:pt x="351" y="126"/>
                    </a:lnTo>
                    <a:cubicBezTo>
                      <a:pt x="326" y="101"/>
                      <a:pt x="276" y="101"/>
                      <a:pt x="251" y="76"/>
                    </a:cubicBezTo>
                    <a:cubicBezTo>
                      <a:pt x="175" y="51"/>
                      <a:pt x="75" y="26"/>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4976975" y="1665450"/>
                <a:ext cx="26350" cy="13800"/>
              </a:xfrm>
              <a:custGeom>
                <a:avLst/>
                <a:gdLst/>
                <a:ahLst/>
                <a:cxnLst/>
                <a:rect l="l" t="t" r="r" b="b"/>
                <a:pathLst>
                  <a:path w="1054" h="552" extrusionOk="0">
                    <a:moveTo>
                      <a:pt x="452" y="0"/>
                    </a:moveTo>
                    <a:cubicBezTo>
                      <a:pt x="427" y="0"/>
                      <a:pt x="401" y="25"/>
                      <a:pt x="376" y="50"/>
                    </a:cubicBezTo>
                    <a:cubicBezTo>
                      <a:pt x="351" y="75"/>
                      <a:pt x="301" y="125"/>
                      <a:pt x="251" y="150"/>
                    </a:cubicBezTo>
                    <a:cubicBezTo>
                      <a:pt x="201" y="201"/>
                      <a:pt x="151" y="251"/>
                      <a:pt x="101" y="301"/>
                    </a:cubicBezTo>
                    <a:cubicBezTo>
                      <a:pt x="76" y="326"/>
                      <a:pt x="26" y="351"/>
                      <a:pt x="0" y="401"/>
                    </a:cubicBezTo>
                    <a:cubicBezTo>
                      <a:pt x="51" y="401"/>
                      <a:pt x="76" y="426"/>
                      <a:pt x="126" y="426"/>
                    </a:cubicBezTo>
                    <a:cubicBezTo>
                      <a:pt x="201" y="451"/>
                      <a:pt x="251" y="476"/>
                      <a:pt x="326" y="501"/>
                    </a:cubicBezTo>
                    <a:cubicBezTo>
                      <a:pt x="376" y="501"/>
                      <a:pt x="452" y="526"/>
                      <a:pt x="527" y="551"/>
                    </a:cubicBezTo>
                    <a:lnTo>
                      <a:pt x="552" y="551"/>
                    </a:lnTo>
                    <a:cubicBezTo>
                      <a:pt x="552" y="551"/>
                      <a:pt x="552" y="551"/>
                      <a:pt x="577" y="526"/>
                    </a:cubicBezTo>
                    <a:cubicBezTo>
                      <a:pt x="577" y="526"/>
                      <a:pt x="602" y="526"/>
                      <a:pt x="627" y="501"/>
                    </a:cubicBezTo>
                    <a:cubicBezTo>
                      <a:pt x="652" y="501"/>
                      <a:pt x="702" y="476"/>
                      <a:pt x="727" y="451"/>
                    </a:cubicBezTo>
                    <a:cubicBezTo>
                      <a:pt x="777" y="426"/>
                      <a:pt x="828" y="401"/>
                      <a:pt x="878" y="376"/>
                    </a:cubicBezTo>
                    <a:cubicBezTo>
                      <a:pt x="928" y="351"/>
                      <a:pt x="953" y="326"/>
                      <a:pt x="1003" y="301"/>
                    </a:cubicBezTo>
                    <a:cubicBezTo>
                      <a:pt x="1028" y="301"/>
                      <a:pt x="1028" y="276"/>
                      <a:pt x="1053" y="276"/>
                    </a:cubicBezTo>
                    <a:cubicBezTo>
                      <a:pt x="953" y="226"/>
                      <a:pt x="853" y="201"/>
                      <a:pt x="752" y="150"/>
                    </a:cubicBezTo>
                    <a:cubicBezTo>
                      <a:pt x="702" y="125"/>
                      <a:pt x="627" y="100"/>
                      <a:pt x="577" y="50"/>
                    </a:cubicBezTo>
                    <a:cubicBezTo>
                      <a:pt x="527" y="50"/>
                      <a:pt x="477" y="25"/>
                      <a:pt x="452"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4973850" y="1189250"/>
                <a:ext cx="10050" cy="10050"/>
              </a:xfrm>
              <a:custGeom>
                <a:avLst/>
                <a:gdLst/>
                <a:ahLst/>
                <a:cxnLst/>
                <a:rect l="l" t="t" r="r" b="b"/>
                <a:pathLst>
                  <a:path w="402" h="402" extrusionOk="0">
                    <a:moveTo>
                      <a:pt x="0" y="0"/>
                    </a:moveTo>
                    <a:cubicBezTo>
                      <a:pt x="25" y="76"/>
                      <a:pt x="50" y="176"/>
                      <a:pt x="75" y="251"/>
                    </a:cubicBezTo>
                    <a:cubicBezTo>
                      <a:pt x="75" y="251"/>
                      <a:pt x="75" y="251"/>
                      <a:pt x="75" y="276"/>
                    </a:cubicBezTo>
                    <a:cubicBezTo>
                      <a:pt x="151" y="301"/>
                      <a:pt x="251" y="351"/>
                      <a:pt x="326" y="401"/>
                    </a:cubicBezTo>
                    <a:cubicBezTo>
                      <a:pt x="351" y="301"/>
                      <a:pt x="376" y="201"/>
                      <a:pt x="401" y="101"/>
                    </a:cubicBezTo>
                    <a:lnTo>
                      <a:pt x="376" y="101"/>
                    </a:lnTo>
                    <a:cubicBezTo>
                      <a:pt x="376" y="101"/>
                      <a:pt x="351" y="76"/>
                      <a:pt x="326" y="76"/>
                    </a:cubicBezTo>
                    <a:cubicBezTo>
                      <a:pt x="301" y="76"/>
                      <a:pt x="276" y="50"/>
                      <a:pt x="226" y="50"/>
                    </a:cubicBezTo>
                    <a:cubicBezTo>
                      <a:pt x="176" y="25"/>
                      <a:pt x="125" y="25"/>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5003925" y="16723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4976350" y="1199900"/>
                <a:ext cx="5025" cy="11925"/>
              </a:xfrm>
              <a:custGeom>
                <a:avLst/>
                <a:gdLst/>
                <a:ahLst/>
                <a:cxnLst/>
                <a:rect l="l" t="t" r="r" b="b"/>
                <a:pathLst>
                  <a:path w="201" h="477" extrusionOk="0">
                    <a:moveTo>
                      <a:pt x="0" y="0"/>
                    </a:moveTo>
                    <a:lnTo>
                      <a:pt x="0" y="0"/>
                    </a:lnTo>
                    <a:cubicBezTo>
                      <a:pt x="25" y="76"/>
                      <a:pt x="51" y="151"/>
                      <a:pt x="51" y="226"/>
                    </a:cubicBezTo>
                    <a:cubicBezTo>
                      <a:pt x="76" y="276"/>
                      <a:pt x="101" y="351"/>
                      <a:pt x="101" y="401"/>
                    </a:cubicBezTo>
                    <a:cubicBezTo>
                      <a:pt x="101" y="426"/>
                      <a:pt x="101" y="452"/>
                      <a:pt x="101" y="477"/>
                    </a:cubicBezTo>
                    <a:cubicBezTo>
                      <a:pt x="151" y="351"/>
                      <a:pt x="176" y="226"/>
                      <a:pt x="201" y="101"/>
                    </a:cubicBezTo>
                    <a:lnTo>
                      <a:pt x="176" y="101"/>
                    </a:lnTo>
                    <a:cubicBezTo>
                      <a:pt x="126" y="51"/>
                      <a:pt x="76"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4953175" y="1156375"/>
                <a:ext cx="13800" cy="12225"/>
              </a:xfrm>
              <a:custGeom>
                <a:avLst/>
                <a:gdLst/>
                <a:ahLst/>
                <a:cxnLst/>
                <a:rect l="l" t="t" r="r" b="b"/>
                <a:pathLst>
                  <a:path w="552" h="489" extrusionOk="0">
                    <a:moveTo>
                      <a:pt x="293" y="1"/>
                    </a:moveTo>
                    <a:cubicBezTo>
                      <a:pt x="201" y="1"/>
                      <a:pt x="100" y="12"/>
                      <a:pt x="0" y="12"/>
                    </a:cubicBezTo>
                    <a:cubicBezTo>
                      <a:pt x="0" y="37"/>
                      <a:pt x="25" y="62"/>
                      <a:pt x="25" y="112"/>
                    </a:cubicBezTo>
                    <a:cubicBezTo>
                      <a:pt x="50" y="162"/>
                      <a:pt x="75" y="213"/>
                      <a:pt x="100" y="263"/>
                    </a:cubicBezTo>
                    <a:cubicBezTo>
                      <a:pt x="100" y="288"/>
                      <a:pt x="100" y="313"/>
                      <a:pt x="125" y="338"/>
                    </a:cubicBezTo>
                    <a:cubicBezTo>
                      <a:pt x="125" y="338"/>
                      <a:pt x="125" y="363"/>
                      <a:pt x="125" y="363"/>
                    </a:cubicBezTo>
                    <a:cubicBezTo>
                      <a:pt x="251" y="413"/>
                      <a:pt x="351" y="438"/>
                      <a:pt x="451" y="463"/>
                    </a:cubicBezTo>
                    <a:cubicBezTo>
                      <a:pt x="476" y="488"/>
                      <a:pt x="501" y="488"/>
                      <a:pt x="551" y="488"/>
                    </a:cubicBezTo>
                    <a:cubicBezTo>
                      <a:pt x="551" y="488"/>
                      <a:pt x="526" y="463"/>
                      <a:pt x="526" y="438"/>
                    </a:cubicBezTo>
                    <a:cubicBezTo>
                      <a:pt x="501" y="313"/>
                      <a:pt x="476" y="187"/>
                      <a:pt x="426" y="62"/>
                    </a:cubicBezTo>
                    <a:cubicBezTo>
                      <a:pt x="426" y="37"/>
                      <a:pt x="426" y="12"/>
                      <a:pt x="426" y="12"/>
                    </a:cubicBezTo>
                    <a:cubicBezTo>
                      <a:pt x="384" y="4"/>
                      <a:pt x="34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4943150" y="1156675"/>
                <a:ext cx="11300" cy="8150"/>
              </a:xfrm>
              <a:custGeom>
                <a:avLst/>
                <a:gdLst/>
                <a:ahLst/>
                <a:cxnLst/>
                <a:rect l="l" t="t" r="r" b="b"/>
                <a:pathLst>
                  <a:path w="452" h="326" extrusionOk="0">
                    <a:moveTo>
                      <a:pt x="276" y="0"/>
                    </a:moveTo>
                    <a:cubicBezTo>
                      <a:pt x="176" y="0"/>
                      <a:pt x="100" y="0"/>
                      <a:pt x="0" y="25"/>
                    </a:cubicBezTo>
                    <a:cubicBezTo>
                      <a:pt x="25" y="75"/>
                      <a:pt x="50" y="125"/>
                      <a:pt x="75" y="175"/>
                    </a:cubicBezTo>
                    <a:lnTo>
                      <a:pt x="100" y="175"/>
                    </a:lnTo>
                    <a:cubicBezTo>
                      <a:pt x="100" y="201"/>
                      <a:pt x="100" y="201"/>
                      <a:pt x="100" y="201"/>
                    </a:cubicBezTo>
                    <a:lnTo>
                      <a:pt x="125" y="201"/>
                    </a:lnTo>
                    <a:cubicBezTo>
                      <a:pt x="176" y="226"/>
                      <a:pt x="251" y="251"/>
                      <a:pt x="301" y="276"/>
                    </a:cubicBezTo>
                    <a:cubicBezTo>
                      <a:pt x="351" y="276"/>
                      <a:pt x="401" y="301"/>
                      <a:pt x="451" y="326"/>
                    </a:cubicBezTo>
                    <a:cubicBezTo>
                      <a:pt x="426" y="301"/>
                      <a:pt x="426" y="276"/>
                      <a:pt x="401" y="251"/>
                    </a:cubicBezTo>
                    <a:cubicBezTo>
                      <a:pt x="376" y="201"/>
                      <a:pt x="351" y="150"/>
                      <a:pt x="326" y="100"/>
                    </a:cubicBezTo>
                    <a:cubicBezTo>
                      <a:pt x="301" y="50"/>
                      <a:pt x="301" y="25"/>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4966325" y="1156675"/>
                <a:ext cx="14425" cy="10675"/>
              </a:xfrm>
              <a:custGeom>
                <a:avLst/>
                <a:gdLst/>
                <a:ahLst/>
                <a:cxnLst/>
                <a:rect l="l" t="t" r="r" b="b"/>
                <a:pathLst>
                  <a:path w="577" h="427" extrusionOk="0">
                    <a:moveTo>
                      <a:pt x="0" y="0"/>
                    </a:moveTo>
                    <a:lnTo>
                      <a:pt x="25" y="50"/>
                    </a:lnTo>
                    <a:cubicBezTo>
                      <a:pt x="51" y="175"/>
                      <a:pt x="76" y="301"/>
                      <a:pt x="101" y="426"/>
                    </a:cubicBezTo>
                    <a:cubicBezTo>
                      <a:pt x="151" y="401"/>
                      <a:pt x="176" y="376"/>
                      <a:pt x="201" y="351"/>
                    </a:cubicBezTo>
                    <a:cubicBezTo>
                      <a:pt x="251" y="326"/>
                      <a:pt x="301" y="276"/>
                      <a:pt x="351" y="226"/>
                    </a:cubicBezTo>
                    <a:cubicBezTo>
                      <a:pt x="401" y="201"/>
                      <a:pt x="452" y="150"/>
                      <a:pt x="502" y="125"/>
                    </a:cubicBezTo>
                    <a:cubicBezTo>
                      <a:pt x="527" y="100"/>
                      <a:pt x="552" y="75"/>
                      <a:pt x="577" y="50"/>
                    </a:cubicBezTo>
                    <a:cubicBezTo>
                      <a:pt x="577" y="50"/>
                      <a:pt x="577" y="25"/>
                      <a:pt x="577" y="25"/>
                    </a:cubicBezTo>
                    <a:cubicBezTo>
                      <a:pt x="426" y="0"/>
                      <a:pt x="22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4983875" y="1681100"/>
                <a:ext cx="6900" cy="4425"/>
              </a:xfrm>
              <a:custGeom>
                <a:avLst/>
                <a:gdLst/>
                <a:ahLst/>
                <a:cxnLst/>
                <a:rect l="l" t="t" r="r" b="b"/>
                <a:pathLst>
                  <a:path w="276" h="177" extrusionOk="0">
                    <a:moveTo>
                      <a:pt x="0" y="1"/>
                    </a:moveTo>
                    <a:cubicBezTo>
                      <a:pt x="75" y="76"/>
                      <a:pt x="176" y="126"/>
                      <a:pt x="276" y="176"/>
                    </a:cubicBezTo>
                    <a:cubicBezTo>
                      <a:pt x="276" y="176"/>
                      <a:pt x="276" y="176"/>
                      <a:pt x="276" y="151"/>
                    </a:cubicBezTo>
                    <a:cubicBezTo>
                      <a:pt x="251" y="151"/>
                      <a:pt x="251" y="126"/>
                      <a:pt x="251" y="101"/>
                    </a:cubicBezTo>
                    <a:lnTo>
                      <a:pt x="226" y="101"/>
                    </a:lnTo>
                    <a:cubicBezTo>
                      <a:pt x="151" y="76"/>
                      <a:pt x="75" y="5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4958175" y="1657925"/>
                <a:ext cx="15700" cy="16300"/>
              </a:xfrm>
              <a:custGeom>
                <a:avLst/>
                <a:gdLst/>
                <a:ahLst/>
                <a:cxnLst/>
                <a:rect l="l" t="t" r="r" b="b"/>
                <a:pathLst>
                  <a:path w="628" h="652" extrusionOk="0">
                    <a:moveTo>
                      <a:pt x="1" y="0"/>
                    </a:moveTo>
                    <a:cubicBezTo>
                      <a:pt x="26" y="50"/>
                      <a:pt x="26" y="75"/>
                      <a:pt x="51" y="126"/>
                    </a:cubicBezTo>
                    <a:cubicBezTo>
                      <a:pt x="76" y="176"/>
                      <a:pt x="76" y="226"/>
                      <a:pt x="101" y="276"/>
                    </a:cubicBezTo>
                    <a:cubicBezTo>
                      <a:pt x="101" y="276"/>
                      <a:pt x="126" y="301"/>
                      <a:pt x="126" y="326"/>
                    </a:cubicBezTo>
                    <a:cubicBezTo>
                      <a:pt x="276" y="451"/>
                      <a:pt x="427" y="552"/>
                      <a:pt x="577" y="652"/>
                    </a:cubicBezTo>
                    <a:lnTo>
                      <a:pt x="627" y="652"/>
                    </a:lnTo>
                    <a:cubicBezTo>
                      <a:pt x="602" y="652"/>
                      <a:pt x="602" y="627"/>
                      <a:pt x="602" y="602"/>
                    </a:cubicBezTo>
                    <a:cubicBezTo>
                      <a:pt x="577" y="476"/>
                      <a:pt x="552" y="351"/>
                      <a:pt x="502" y="226"/>
                    </a:cubicBezTo>
                    <a:cubicBezTo>
                      <a:pt x="502" y="201"/>
                      <a:pt x="502" y="151"/>
                      <a:pt x="477" y="126"/>
                    </a:cubicBezTo>
                    <a:lnTo>
                      <a:pt x="452" y="126"/>
                    </a:lnTo>
                    <a:cubicBezTo>
                      <a:pt x="377" y="101"/>
                      <a:pt x="326" y="75"/>
                      <a:pt x="276" y="75"/>
                    </a:cubicBezTo>
                    <a:cubicBezTo>
                      <a:pt x="226" y="50"/>
                      <a:pt x="201" y="50"/>
                      <a:pt x="176" y="50"/>
                    </a:cubicBezTo>
                    <a:cubicBezTo>
                      <a:pt x="151" y="25"/>
                      <a:pt x="101" y="25"/>
                      <a:pt x="76"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4982625" y="1157925"/>
                <a:ext cx="9400" cy="4400"/>
              </a:xfrm>
              <a:custGeom>
                <a:avLst/>
                <a:gdLst/>
                <a:ahLst/>
                <a:cxnLst/>
                <a:rect l="l" t="t" r="r" b="b"/>
                <a:pathLst>
                  <a:path w="376" h="176" extrusionOk="0">
                    <a:moveTo>
                      <a:pt x="50" y="0"/>
                    </a:moveTo>
                    <a:cubicBezTo>
                      <a:pt x="25" y="0"/>
                      <a:pt x="25" y="0"/>
                      <a:pt x="0" y="25"/>
                    </a:cubicBezTo>
                    <a:cubicBezTo>
                      <a:pt x="50" y="25"/>
                      <a:pt x="75" y="50"/>
                      <a:pt x="100" y="50"/>
                    </a:cubicBezTo>
                    <a:cubicBezTo>
                      <a:pt x="150" y="75"/>
                      <a:pt x="175" y="100"/>
                      <a:pt x="226" y="100"/>
                    </a:cubicBezTo>
                    <a:cubicBezTo>
                      <a:pt x="251" y="125"/>
                      <a:pt x="301" y="151"/>
                      <a:pt x="351" y="176"/>
                    </a:cubicBezTo>
                    <a:cubicBezTo>
                      <a:pt x="376" y="100"/>
                      <a:pt x="376" y="50"/>
                      <a:pt x="376" y="50"/>
                    </a:cubicBezTo>
                    <a:cubicBezTo>
                      <a:pt x="376" y="50"/>
                      <a:pt x="27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4793400" y="1248775"/>
                <a:ext cx="85225" cy="88375"/>
              </a:xfrm>
              <a:custGeom>
                <a:avLst/>
                <a:gdLst/>
                <a:ahLst/>
                <a:cxnLst/>
                <a:rect l="l" t="t" r="r" b="b"/>
                <a:pathLst>
                  <a:path w="3409" h="3535" extrusionOk="0">
                    <a:moveTo>
                      <a:pt x="1980" y="777"/>
                    </a:moveTo>
                    <a:cubicBezTo>
                      <a:pt x="1980" y="802"/>
                      <a:pt x="1980" y="802"/>
                      <a:pt x="1980" y="827"/>
                    </a:cubicBezTo>
                    <a:cubicBezTo>
                      <a:pt x="1980" y="877"/>
                      <a:pt x="2005" y="928"/>
                      <a:pt x="2005" y="978"/>
                    </a:cubicBezTo>
                    <a:cubicBezTo>
                      <a:pt x="2030" y="1028"/>
                      <a:pt x="2030" y="1078"/>
                      <a:pt x="2055" y="1128"/>
                    </a:cubicBezTo>
                    <a:cubicBezTo>
                      <a:pt x="2055" y="1153"/>
                      <a:pt x="2055" y="1178"/>
                      <a:pt x="2080" y="1203"/>
                    </a:cubicBezTo>
                    <a:cubicBezTo>
                      <a:pt x="2030" y="1228"/>
                      <a:pt x="2005" y="1253"/>
                      <a:pt x="1980" y="1278"/>
                    </a:cubicBezTo>
                    <a:cubicBezTo>
                      <a:pt x="1930" y="1329"/>
                      <a:pt x="1880" y="1354"/>
                      <a:pt x="1830" y="1404"/>
                    </a:cubicBezTo>
                    <a:cubicBezTo>
                      <a:pt x="1780" y="1429"/>
                      <a:pt x="1729" y="1479"/>
                      <a:pt x="1679" y="1504"/>
                    </a:cubicBezTo>
                    <a:cubicBezTo>
                      <a:pt x="1654" y="1529"/>
                      <a:pt x="1629" y="1579"/>
                      <a:pt x="1604" y="1604"/>
                    </a:cubicBezTo>
                    <a:cubicBezTo>
                      <a:pt x="1604" y="1604"/>
                      <a:pt x="1604" y="1579"/>
                      <a:pt x="1579" y="1579"/>
                    </a:cubicBezTo>
                    <a:cubicBezTo>
                      <a:pt x="1554" y="1454"/>
                      <a:pt x="1529" y="1329"/>
                      <a:pt x="1504" y="1203"/>
                    </a:cubicBezTo>
                    <a:lnTo>
                      <a:pt x="1479" y="1153"/>
                    </a:lnTo>
                    <a:lnTo>
                      <a:pt x="1504" y="1153"/>
                    </a:lnTo>
                    <a:cubicBezTo>
                      <a:pt x="1529" y="1128"/>
                      <a:pt x="1554" y="1103"/>
                      <a:pt x="1604" y="1078"/>
                    </a:cubicBezTo>
                    <a:cubicBezTo>
                      <a:pt x="1629" y="1053"/>
                      <a:pt x="1654" y="1028"/>
                      <a:pt x="1679" y="1003"/>
                    </a:cubicBezTo>
                    <a:cubicBezTo>
                      <a:pt x="1704" y="978"/>
                      <a:pt x="1729" y="978"/>
                      <a:pt x="1754" y="953"/>
                    </a:cubicBezTo>
                    <a:cubicBezTo>
                      <a:pt x="1780" y="928"/>
                      <a:pt x="1805" y="903"/>
                      <a:pt x="1830" y="877"/>
                    </a:cubicBezTo>
                    <a:cubicBezTo>
                      <a:pt x="1855" y="852"/>
                      <a:pt x="1905" y="827"/>
                      <a:pt x="1955" y="777"/>
                    </a:cubicBezTo>
                    <a:close/>
                    <a:moveTo>
                      <a:pt x="877" y="978"/>
                    </a:moveTo>
                    <a:lnTo>
                      <a:pt x="978" y="1003"/>
                    </a:lnTo>
                    <a:cubicBezTo>
                      <a:pt x="1003" y="1003"/>
                      <a:pt x="1028" y="1028"/>
                      <a:pt x="1053" y="1028"/>
                    </a:cubicBezTo>
                    <a:cubicBezTo>
                      <a:pt x="1078" y="1028"/>
                      <a:pt x="1128" y="1053"/>
                      <a:pt x="1153" y="1053"/>
                    </a:cubicBezTo>
                    <a:cubicBezTo>
                      <a:pt x="1203" y="1078"/>
                      <a:pt x="1278" y="1103"/>
                      <a:pt x="1328" y="1103"/>
                    </a:cubicBezTo>
                    <a:cubicBezTo>
                      <a:pt x="1353" y="1103"/>
                      <a:pt x="1353" y="1103"/>
                      <a:pt x="1379" y="1128"/>
                    </a:cubicBezTo>
                    <a:cubicBezTo>
                      <a:pt x="1379" y="1153"/>
                      <a:pt x="1379" y="1178"/>
                      <a:pt x="1404" y="1203"/>
                    </a:cubicBezTo>
                    <a:cubicBezTo>
                      <a:pt x="1429" y="1329"/>
                      <a:pt x="1454" y="1479"/>
                      <a:pt x="1479" y="1604"/>
                    </a:cubicBezTo>
                    <a:cubicBezTo>
                      <a:pt x="1504" y="1604"/>
                      <a:pt x="1504" y="1629"/>
                      <a:pt x="1504" y="1654"/>
                    </a:cubicBezTo>
                    <a:cubicBezTo>
                      <a:pt x="1479" y="1629"/>
                      <a:pt x="1429" y="1629"/>
                      <a:pt x="1404" y="1629"/>
                    </a:cubicBezTo>
                    <a:cubicBezTo>
                      <a:pt x="1303" y="1579"/>
                      <a:pt x="1203" y="1554"/>
                      <a:pt x="1103" y="1504"/>
                    </a:cubicBezTo>
                    <a:cubicBezTo>
                      <a:pt x="1078" y="1504"/>
                      <a:pt x="1078" y="1479"/>
                      <a:pt x="1078" y="1479"/>
                    </a:cubicBezTo>
                    <a:cubicBezTo>
                      <a:pt x="1078" y="1454"/>
                      <a:pt x="1053" y="1429"/>
                      <a:pt x="1053" y="1404"/>
                    </a:cubicBezTo>
                    <a:cubicBezTo>
                      <a:pt x="1028" y="1354"/>
                      <a:pt x="1003" y="1304"/>
                      <a:pt x="978" y="1253"/>
                    </a:cubicBezTo>
                    <a:cubicBezTo>
                      <a:pt x="978" y="1203"/>
                      <a:pt x="952" y="1153"/>
                      <a:pt x="927" y="1103"/>
                    </a:cubicBezTo>
                    <a:cubicBezTo>
                      <a:pt x="927" y="1078"/>
                      <a:pt x="902" y="1028"/>
                      <a:pt x="902" y="1003"/>
                    </a:cubicBezTo>
                    <a:cubicBezTo>
                      <a:pt x="902" y="1003"/>
                      <a:pt x="877" y="1003"/>
                      <a:pt x="877" y="978"/>
                    </a:cubicBezTo>
                    <a:close/>
                    <a:moveTo>
                      <a:pt x="2080" y="1278"/>
                    </a:moveTo>
                    <a:cubicBezTo>
                      <a:pt x="2130" y="1304"/>
                      <a:pt x="2155" y="1329"/>
                      <a:pt x="2206" y="1354"/>
                    </a:cubicBezTo>
                    <a:cubicBezTo>
                      <a:pt x="2281" y="1379"/>
                      <a:pt x="2331" y="1404"/>
                      <a:pt x="2406" y="1454"/>
                    </a:cubicBezTo>
                    <a:cubicBezTo>
                      <a:pt x="2481" y="1479"/>
                      <a:pt x="2582" y="1529"/>
                      <a:pt x="2682" y="1554"/>
                    </a:cubicBezTo>
                    <a:cubicBezTo>
                      <a:pt x="2657" y="1579"/>
                      <a:pt x="2657" y="1579"/>
                      <a:pt x="2632" y="1579"/>
                    </a:cubicBezTo>
                    <a:cubicBezTo>
                      <a:pt x="2607" y="1629"/>
                      <a:pt x="2556" y="1654"/>
                      <a:pt x="2506" y="1679"/>
                    </a:cubicBezTo>
                    <a:cubicBezTo>
                      <a:pt x="2456" y="1705"/>
                      <a:pt x="2431" y="1730"/>
                      <a:pt x="2381" y="1755"/>
                    </a:cubicBezTo>
                    <a:cubicBezTo>
                      <a:pt x="2331" y="1755"/>
                      <a:pt x="2306" y="1780"/>
                      <a:pt x="2256" y="1805"/>
                    </a:cubicBezTo>
                    <a:cubicBezTo>
                      <a:pt x="2231" y="1805"/>
                      <a:pt x="2231" y="1830"/>
                      <a:pt x="2206" y="1830"/>
                    </a:cubicBezTo>
                    <a:cubicBezTo>
                      <a:pt x="2206" y="1830"/>
                      <a:pt x="2181" y="1830"/>
                      <a:pt x="2181" y="1855"/>
                    </a:cubicBezTo>
                    <a:cubicBezTo>
                      <a:pt x="2181" y="1855"/>
                      <a:pt x="2155" y="1855"/>
                      <a:pt x="2155" y="1830"/>
                    </a:cubicBezTo>
                    <a:cubicBezTo>
                      <a:pt x="2080" y="1830"/>
                      <a:pt x="2030" y="1805"/>
                      <a:pt x="1955" y="1780"/>
                    </a:cubicBezTo>
                    <a:cubicBezTo>
                      <a:pt x="1880" y="1755"/>
                      <a:pt x="1830" y="1730"/>
                      <a:pt x="1754" y="1730"/>
                    </a:cubicBezTo>
                    <a:cubicBezTo>
                      <a:pt x="1729" y="1705"/>
                      <a:pt x="1679" y="1705"/>
                      <a:pt x="1629" y="1679"/>
                    </a:cubicBezTo>
                    <a:cubicBezTo>
                      <a:pt x="1679" y="1654"/>
                      <a:pt x="1704" y="1604"/>
                      <a:pt x="1754" y="1579"/>
                    </a:cubicBezTo>
                    <a:cubicBezTo>
                      <a:pt x="1805" y="1529"/>
                      <a:pt x="1830" y="1504"/>
                      <a:pt x="1880" y="1454"/>
                    </a:cubicBezTo>
                    <a:cubicBezTo>
                      <a:pt x="1930" y="1404"/>
                      <a:pt x="1980" y="1379"/>
                      <a:pt x="2030" y="1329"/>
                    </a:cubicBezTo>
                    <a:cubicBezTo>
                      <a:pt x="2030" y="1329"/>
                      <a:pt x="2055" y="1304"/>
                      <a:pt x="2080" y="1278"/>
                    </a:cubicBezTo>
                    <a:close/>
                    <a:moveTo>
                      <a:pt x="1053" y="1629"/>
                    </a:moveTo>
                    <a:cubicBezTo>
                      <a:pt x="1103" y="1654"/>
                      <a:pt x="1178" y="1679"/>
                      <a:pt x="1228" y="1705"/>
                    </a:cubicBezTo>
                    <a:cubicBezTo>
                      <a:pt x="1278" y="1705"/>
                      <a:pt x="1328" y="1730"/>
                      <a:pt x="1404" y="1755"/>
                    </a:cubicBezTo>
                    <a:cubicBezTo>
                      <a:pt x="1404" y="1755"/>
                      <a:pt x="1404" y="1755"/>
                      <a:pt x="1404" y="1780"/>
                    </a:cubicBezTo>
                    <a:cubicBezTo>
                      <a:pt x="1353" y="1805"/>
                      <a:pt x="1303" y="1855"/>
                      <a:pt x="1253" y="1880"/>
                    </a:cubicBezTo>
                    <a:cubicBezTo>
                      <a:pt x="1203" y="1930"/>
                      <a:pt x="1153" y="1980"/>
                      <a:pt x="1103" y="2005"/>
                    </a:cubicBezTo>
                    <a:cubicBezTo>
                      <a:pt x="1103" y="2030"/>
                      <a:pt x="1078" y="2030"/>
                      <a:pt x="1078" y="2055"/>
                    </a:cubicBezTo>
                    <a:cubicBezTo>
                      <a:pt x="1053" y="2055"/>
                      <a:pt x="1028" y="2030"/>
                      <a:pt x="1003" y="2030"/>
                    </a:cubicBezTo>
                    <a:cubicBezTo>
                      <a:pt x="952" y="2005"/>
                      <a:pt x="877" y="2005"/>
                      <a:pt x="827" y="1980"/>
                    </a:cubicBezTo>
                    <a:cubicBezTo>
                      <a:pt x="777" y="1955"/>
                      <a:pt x="727" y="1955"/>
                      <a:pt x="677" y="1930"/>
                    </a:cubicBezTo>
                    <a:lnTo>
                      <a:pt x="627" y="1930"/>
                    </a:lnTo>
                    <a:cubicBezTo>
                      <a:pt x="652" y="1905"/>
                      <a:pt x="677" y="1905"/>
                      <a:pt x="677" y="1880"/>
                    </a:cubicBezTo>
                    <a:cubicBezTo>
                      <a:pt x="702" y="1855"/>
                      <a:pt x="727" y="1855"/>
                      <a:pt x="752" y="1830"/>
                    </a:cubicBezTo>
                    <a:cubicBezTo>
                      <a:pt x="777" y="1830"/>
                      <a:pt x="777" y="1805"/>
                      <a:pt x="802" y="1780"/>
                    </a:cubicBezTo>
                    <a:cubicBezTo>
                      <a:pt x="852" y="1755"/>
                      <a:pt x="902" y="1730"/>
                      <a:pt x="952" y="1705"/>
                    </a:cubicBezTo>
                    <a:cubicBezTo>
                      <a:pt x="952" y="1679"/>
                      <a:pt x="978" y="1679"/>
                      <a:pt x="1003" y="1654"/>
                    </a:cubicBezTo>
                    <a:cubicBezTo>
                      <a:pt x="1028" y="1654"/>
                      <a:pt x="1028" y="1629"/>
                      <a:pt x="1053" y="1629"/>
                    </a:cubicBezTo>
                    <a:close/>
                    <a:moveTo>
                      <a:pt x="1654" y="1830"/>
                    </a:moveTo>
                    <a:lnTo>
                      <a:pt x="1654" y="1830"/>
                    </a:lnTo>
                    <a:cubicBezTo>
                      <a:pt x="1805" y="1905"/>
                      <a:pt x="1980" y="1955"/>
                      <a:pt x="2130" y="2005"/>
                    </a:cubicBezTo>
                    <a:lnTo>
                      <a:pt x="2181" y="2005"/>
                    </a:lnTo>
                    <a:cubicBezTo>
                      <a:pt x="2181" y="2030"/>
                      <a:pt x="2181" y="2055"/>
                      <a:pt x="2181" y="2080"/>
                    </a:cubicBezTo>
                    <a:cubicBezTo>
                      <a:pt x="2181" y="2131"/>
                      <a:pt x="2181" y="2156"/>
                      <a:pt x="2206" y="2206"/>
                    </a:cubicBezTo>
                    <a:cubicBezTo>
                      <a:pt x="2231" y="2281"/>
                      <a:pt x="2231" y="2331"/>
                      <a:pt x="2256" y="2406"/>
                    </a:cubicBezTo>
                    <a:cubicBezTo>
                      <a:pt x="2256" y="2431"/>
                      <a:pt x="2281" y="2456"/>
                      <a:pt x="2281" y="2482"/>
                    </a:cubicBezTo>
                    <a:lnTo>
                      <a:pt x="2130" y="2482"/>
                    </a:lnTo>
                    <a:cubicBezTo>
                      <a:pt x="2105" y="2456"/>
                      <a:pt x="2080" y="2456"/>
                      <a:pt x="2055" y="2456"/>
                    </a:cubicBezTo>
                    <a:cubicBezTo>
                      <a:pt x="2030" y="2456"/>
                      <a:pt x="2005" y="2431"/>
                      <a:pt x="1980" y="2431"/>
                    </a:cubicBezTo>
                    <a:lnTo>
                      <a:pt x="1930" y="2431"/>
                    </a:lnTo>
                    <a:cubicBezTo>
                      <a:pt x="1905" y="2406"/>
                      <a:pt x="1855" y="2406"/>
                      <a:pt x="1830" y="2406"/>
                    </a:cubicBezTo>
                    <a:cubicBezTo>
                      <a:pt x="1830" y="2406"/>
                      <a:pt x="1805" y="2406"/>
                      <a:pt x="1805" y="2381"/>
                    </a:cubicBezTo>
                    <a:lnTo>
                      <a:pt x="1780" y="2381"/>
                    </a:lnTo>
                    <a:cubicBezTo>
                      <a:pt x="1780" y="2356"/>
                      <a:pt x="1754" y="2356"/>
                      <a:pt x="1754" y="2331"/>
                    </a:cubicBezTo>
                    <a:cubicBezTo>
                      <a:pt x="1729" y="2206"/>
                      <a:pt x="1704" y="2080"/>
                      <a:pt x="1679" y="1980"/>
                    </a:cubicBezTo>
                    <a:cubicBezTo>
                      <a:pt x="1679" y="1930"/>
                      <a:pt x="1654" y="1880"/>
                      <a:pt x="1654" y="1830"/>
                    </a:cubicBezTo>
                    <a:close/>
                    <a:moveTo>
                      <a:pt x="1529" y="1805"/>
                    </a:moveTo>
                    <a:cubicBezTo>
                      <a:pt x="1554" y="1855"/>
                      <a:pt x="1554" y="1905"/>
                      <a:pt x="1579" y="1955"/>
                    </a:cubicBezTo>
                    <a:cubicBezTo>
                      <a:pt x="1604" y="2080"/>
                      <a:pt x="1629" y="2206"/>
                      <a:pt x="1654" y="2331"/>
                    </a:cubicBezTo>
                    <a:cubicBezTo>
                      <a:pt x="1629" y="2356"/>
                      <a:pt x="1629" y="2356"/>
                      <a:pt x="1629" y="2356"/>
                    </a:cubicBezTo>
                    <a:cubicBezTo>
                      <a:pt x="1604" y="2381"/>
                      <a:pt x="1579" y="2406"/>
                      <a:pt x="1579" y="2431"/>
                    </a:cubicBezTo>
                    <a:cubicBezTo>
                      <a:pt x="1554" y="2431"/>
                      <a:pt x="1554" y="2431"/>
                      <a:pt x="1554" y="2456"/>
                    </a:cubicBezTo>
                    <a:cubicBezTo>
                      <a:pt x="1529" y="2456"/>
                      <a:pt x="1529" y="2456"/>
                      <a:pt x="1529" y="2482"/>
                    </a:cubicBezTo>
                    <a:cubicBezTo>
                      <a:pt x="1504" y="2482"/>
                      <a:pt x="1479" y="2507"/>
                      <a:pt x="1454" y="2507"/>
                    </a:cubicBezTo>
                    <a:cubicBezTo>
                      <a:pt x="1454" y="2532"/>
                      <a:pt x="1429" y="2532"/>
                      <a:pt x="1404" y="2557"/>
                    </a:cubicBezTo>
                    <a:cubicBezTo>
                      <a:pt x="1404" y="2557"/>
                      <a:pt x="1379" y="2582"/>
                      <a:pt x="1353" y="2607"/>
                    </a:cubicBezTo>
                    <a:cubicBezTo>
                      <a:pt x="1353" y="2607"/>
                      <a:pt x="1328" y="2607"/>
                      <a:pt x="1303" y="2632"/>
                    </a:cubicBezTo>
                    <a:cubicBezTo>
                      <a:pt x="1303" y="2607"/>
                      <a:pt x="1303" y="2607"/>
                      <a:pt x="1303" y="2582"/>
                    </a:cubicBezTo>
                    <a:cubicBezTo>
                      <a:pt x="1303" y="2557"/>
                      <a:pt x="1303" y="2557"/>
                      <a:pt x="1278" y="2532"/>
                    </a:cubicBezTo>
                    <a:cubicBezTo>
                      <a:pt x="1278" y="2507"/>
                      <a:pt x="1278" y="2482"/>
                      <a:pt x="1278" y="2456"/>
                    </a:cubicBezTo>
                    <a:cubicBezTo>
                      <a:pt x="1253" y="2431"/>
                      <a:pt x="1253" y="2406"/>
                      <a:pt x="1228" y="2381"/>
                    </a:cubicBezTo>
                    <a:cubicBezTo>
                      <a:pt x="1228" y="2356"/>
                      <a:pt x="1228" y="2331"/>
                      <a:pt x="1228" y="2306"/>
                    </a:cubicBezTo>
                    <a:cubicBezTo>
                      <a:pt x="1203" y="2281"/>
                      <a:pt x="1203" y="2256"/>
                      <a:pt x="1203" y="2231"/>
                    </a:cubicBezTo>
                    <a:cubicBezTo>
                      <a:pt x="1178" y="2181"/>
                      <a:pt x="1178" y="2131"/>
                      <a:pt x="1153" y="2106"/>
                    </a:cubicBezTo>
                    <a:cubicBezTo>
                      <a:pt x="1153" y="2080"/>
                      <a:pt x="1178" y="2080"/>
                      <a:pt x="1178" y="2080"/>
                    </a:cubicBezTo>
                    <a:cubicBezTo>
                      <a:pt x="1228" y="2030"/>
                      <a:pt x="1278" y="2005"/>
                      <a:pt x="1328" y="1955"/>
                    </a:cubicBezTo>
                    <a:cubicBezTo>
                      <a:pt x="1379" y="1930"/>
                      <a:pt x="1404" y="1880"/>
                      <a:pt x="1454" y="1830"/>
                    </a:cubicBezTo>
                    <a:cubicBezTo>
                      <a:pt x="1479" y="1830"/>
                      <a:pt x="1504" y="1805"/>
                      <a:pt x="1504" y="1805"/>
                    </a:cubicBezTo>
                    <a:close/>
                    <a:moveTo>
                      <a:pt x="1629" y="0"/>
                    </a:moveTo>
                    <a:cubicBezTo>
                      <a:pt x="1604" y="0"/>
                      <a:pt x="1604" y="25"/>
                      <a:pt x="1604" y="25"/>
                    </a:cubicBezTo>
                    <a:cubicBezTo>
                      <a:pt x="1554" y="151"/>
                      <a:pt x="1479" y="301"/>
                      <a:pt x="1429" y="426"/>
                    </a:cubicBezTo>
                    <a:cubicBezTo>
                      <a:pt x="1404" y="476"/>
                      <a:pt x="1404" y="502"/>
                      <a:pt x="1379" y="552"/>
                    </a:cubicBezTo>
                    <a:lnTo>
                      <a:pt x="1353" y="476"/>
                    </a:lnTo>
                    <a:cubicBezTo>
                      <a:pt x="1353" y="401"/>
                      <a:pt x="1328" y="351"/>
                      <a:pt x="1328" y="301"/>
                    </a:cubicBezTo>
                    <a:cubicBezTo>
                      <a:pt x="1303" y="226"/>
                      <a:pt x="1303" y="176"/>
                      <a:pt x="1278" y="101"/>
                    </a:cubicBezTo>
                    <a:cubicBezTo>
                      <a:pt x="1278" y="75"/>
                      <a:pt x="1253" y="50"/>
                      <a:pt x="1228" y="50"/>
                    </a:cubicBezTo>
                    <a:lnTo>
                      <a:pt x="1203" y="50"/>
                    </a:lnTo>
                    <a:cubicBezTo>
                      <a:pt x="1178" y="75"/>
                      <a:pt x="1153" y="101"/>
                      <a:pt x="1153" y="126"/>
                    </a:cubicBezTo>
                    <a:cubicBezTo>
                      <a:pt x="1178" y="176"/>
                      <a:pt x="1178" y="251"/>
                      <a:pt x="1203" y="301"/>
                    </a:cubicBezTo>
                    <a:cubicBezTo>
                      <a:pt x="1228" y="351"/>
                      <a:pt x="1228" y="426"/>
                      <a:pt x="1253" y="476"/>
                    </a:cubicBezTo>
                    <a:cubicBezTo>
                      <a:pt x="1253" y="502"/>
                      <a:pt x="1253" y="527"/>
                      <a:pt x="1253" y="552"/>
                    </a:cubicBezTo>
                    <a:cubicBezTo>
                      <a:pt x="1228" y="552"/>
                      <a:pt x="1203" y="527"/>
                      <a:pt x="1153" y="502"/>
                    </a:cubicBezTo>
                    <a:cubicBezTo>
                      <a:pt x="1128" y="502"/>
                      <a:pt x="1078" y="476"/>
                      <a:pt x="1028" y="451"/>
                    </a:cubicBezTo>
                    <a:cubicBezTo>
                      <a:pt x="978" y="426"/>
                      <a:pt x="952" y="401"/>
                      <a:pt x="902" y="376"/>
                    </a:cubicBezTo>
                    <a:lnTo>
                      <a:pt x="877" y="376"/>
                    </a:lnTo>
                    <a:cubicBezTo>
                      <a:pt x="852" y="376"/>
                      <a:pt x="827" y="376"/>
                      <a:pt x="802" y="401"/>
                    </a:cubicBezTo>
                    <a:cubicBezTo>
                      <a:pt x="802" y="426"/>
                      <a:pt x="802" y="451"/>
                      <a:pt x="827" y="476"/>
                    </a:cubicBezTo>
                    <a:cubicBezTo>
                      <a:pt x="877" y="502"/>
                      <a:pt x="927" y="527"/>
                      <a:pt x="952" y="577"/>
                    </a:cubicBezTo>
                    <a:cubicBezTo>
                      <a:pt x="1003" y="577"/>
                      <a:pt x="1028" y="602"/>
                      <a:pt x="1078" y="627"/>
                    </a:cubicBezTo>
                    <a:cubicBezTo>
                      <a:pt x="1128" y="652"/>
                      <a:pt x="1153" y="652"/>
                      <a:pt x="1203" y="677"/>
                    </a:cubicBezTo>
                    <a:cubicBezTo>
                      <a:pt x="1228" y="702"/>
                      <a:pt x="1253" y="727"/>
                      <a:pt x="1278" y="727"/>
                    </a:cubicBezTo>
                    <a:cubicBezTo>
                      <a:pt x="1303" y="777"/>
                      <a:pt x="1303" y="802"/>
                      <a:pt x="1303" y="827"/>
                    </a:cubicBezTo>
                    <a:cubicBezTo>
                      <a:pt x="1328" y="903"/>
                      <a:pt x="1328" y="953"/>
                      <a:pt x="1353" y="1028"/>
                    </a:cubicBezTo>
                    <a:cubicBezTo>
                      <a:pt x="1353" y="1028"/>
                      <a:pt x="1353" y="1028"/>
                      <a:pt x="1353" y="1053"/>
                    </a:cubicBezTo>
                    <a:cubicBezTo>
                      <a:pt x="1278" y="1028"/>
                      <a:pt x="1228" y="1003"/>
                      <a:pt x="1178" y="1003"/>
                    </a:cubicBezTo>
                    <a:cubicBezTo>
                      <a:pt x="1153" y="978"/>
                      <a:pt x="1103" y="978"/>
                      <a:pt x="1078" y="978"/>
                    </a:cubicBezTo>
                    <a:cubicBezTo>
                      <a:pt x="1053" y="953"/>
                      <a:pt x="1028" y="953"/>
                      <a:pt x="1003" y="953"/>
                    </a:cubicBezTo>
                    <a:cubicBezTo>
                      <a:pt x="952" y="928"/>
                      <a:pt x="902" y="928"/>
                      <a:pt x="852" y="903"/>
                    </a:cubicBezTo>
                    <a:lnTo>
                      <a:pt x="802" y="903"/>
                    </a:lnTo>
                    <a:cubicBezTo>
                      <a:pt x="777" y="903"/>
                      <a:pt x="752" y="928"/>
                      <a:pt x="752" y="978"/>
                    </a:cubicBezTo>
                    <a:cubicBezTo>
                      <a:pt x="752" y="978"/>
                      <a:pt x="777" y="1003"/>
                      <a:pt x="777" y="1028"/>
                    </a:cubicBezTo>
                    <a:cubicBezTo>
                      <a:pt x="777" y="1053"/>
                      <a:pt x="802" y="1078"/>
                      <a:pt x="802" y="1103"/>
                    </a:cubicBezTo>
                    <a:cubicBezTo>
                      <a:pt x="827" y="1153"/>
                      <a:pt x="852" y="1203"/>
                      <a:pt x="877" y="1253"/>
                    </a:cubicBezTo>
                    <a:cubicBezTo>
                      <a:pt x="902" y="1304"/>
                      <a:pt x="927" y="1354"/>
                      <a:pt x="978" y="1429"/>
                    </a:cubicBezTo>
                    <a:cubicBezTo>
                      <a:pt x="978" y="1429"/>
                      <a:pt x="978" y="1454"/>
                      <a:pt x="1003" y="1479"/>
                    </a:cubicBezTo>
                    <a:cubicBezTo>
                      <a:pt x="952" y="1454"/>
                      <a:pt x="902" y="1454"/>
                      <a:pt x="852" y="1429"/>
                    </a:cubicBezTo>
                    <a:cubicBezTo>
                      <a:pt x="802" y="1404"/>
                      <a:pt x="727" y="1404"/>
                      <a:pt x="677" y="1379"/>
                    </a:cubicBezTo>
                    <a:lnTo>
                      <a:pt x="652" y="1379"/>
                    </a:lnTo>
                    <a:cubicBezTo>
                      <a:pt x="652" y="1354"/>
                      <a:pt x="652" y="1354"/>
                      <a:pt x="652" y="1354"/>
                    </a:cubicBezTo>
                    <a:cubicBezTo>
                      <a:pt x="652" y="1354"/>
                      <a:pt x="652" y="1354"/>
                      <a:pt x="652" y="1329"/>
                    </a:cubicBezTo>
                    <a:cubicBezTo>
                      <a:pt x="602" y="1278"/>
                      <a:pt x="577" y="1228"/>
                      <a:pt x="551" y="1178"/>
                    </a:cubicBezTo>
                    <a:cubicBezTo>
                      <a:pt x="526" y="1153"/>
                      <a:pt x="501" y="1128"/>
                      <a:pt x="476" y="1078"/>
                    </a:cubicBezTo>
                    <a:cubicBezTo>
                      <a:pt x="451" y="1053"/>
                      <a:pt x="451" y="1003"/>
                      <a:pt x="426" y="953"/>
                    </a:cubicBezTo>
                    <a:cubicBezTo>
                      <a:pt x="401" y="928"/>
                      <a:pt x="376" y="928"/>
                      <a:pt x="376" y="928"/>
                    </a:cubicBezTo>
                    <a:lnTo>
                      <a:pt x="326" y="928"/>
                    </a:lnTo>
                    <a:cubicBezTo>
                      <a:pt x="326" y="928"/>
                      <a:pt x="301" y="953"/>
                      <a:pt x="301" y="978"/>
                    </a:cubicBezTo>
                    <a:cubicBezTo>
                      <a:pt x="301" y="978"/>
                      <a:pt x="301" y="1003"/>
                      <a:pt x="301" y="1003"/>
                    </a:cubicBezTo>
                    <a:cubicBezTo>
                      <a:pt x="351" y="1103"/>
                      <a:pt x="376" y="1178"/>
                      <a:pt x="426" y="1253"/>
                    </a:cubicBezTo>
                    <a:cubicBezTo>
                      <a:pt x="426" y="1253"/>
                      <a:pt x="426" y="1278"/>
                      <a:pt x="451" y="1304"/>
                    </a:cubicBezTo>
                    <a:cubicBezTo>
                      <a:pt x="401" y="1278"/>
                      <a:pt x="376" y="1278"/>
                      <a:pt x="326" y="1253"/>
                    </a:cubicBezTo>
                    <a:cubicBezTo>
                      <a:pt x="276" y="1253"/>
                      <a:pt x="226" y="1228"/>
                      <a:pt x="150" y="1203"/>
                    </a:cubicBezTo>
                    <a:cubicBezTo>
                      <a:pt x="125" y="1203"/>
                      <a:pt x="100" y="1178"/>
                      <a:pt x="75" y="1178"/>
                    </a:cubicBezTo>
                    <a:cubicBezTo>
                      <a:pt x="75" y="1153"/>
                      <a:pt x="75" y="1153"/>
                      <a:pt x="50" y="1153"/>
                    </a:cubicBezTo>
                    <a:cubicBezTo>
                      <a:pt x="50" y="1153"/>
                      <a:pt x="25" y="1153"/>
                      <a:pt x="25" y="1178"/>
                    </a:cubicBezTo>
                    <a:cubicBezTo>
                      <a:pt x="0" y="1203"/>
                      <a:pt x="0" y="1228"/>
                      <a:pt x="25" y="1253"/>
                    </a:cubicBezTo>
                    <a:cubicBezTo>
                      <a:pt x="75" y="1278"/>
                      <a:pt x="100" y="1304"/>
                      <a:pt x="150" y="1304"/>
                    </a:cubicBezTo>
                    <a:cubicBezTo>
                      <a:pt x="175" y="1329"/>
                      <a:pt x="201" y="1329"/>
                      <a:pt x="251" y="1354"/>
                    </a:cubicBezTo>
                    <a:cubicBezTo>
                      <a:pt x="276" y="1354"/>
                      <a:pt x="301" y="1379"/>
                      <a:pt x="326" y="1379"/>
                    </a:cubicBezTo>
                    <a:cubicBezTo>
                      <a:pt x="351" y="1379"/>
                      <a:pt x="401" y="1404"/>
                      <a:pt x="426" y="1404"/>
                    </a:cubicBezTo>
                    <a:cubicBezTo>
                      <a:pt x="401" y="1429"/>
                      <a:pt x="401" y="1429"/>
                      <a:pt x="376" y="1454"/>
                    </a:cubicBezTo>
                    <a:cubicBezTo>
                      <a:pt x="301" y="1504"/>
                      <a:pt x="251" y="1554"/>
                      <a:pt x="175" y="1604"/>
                    </a:cubicBezTo>
                    <a:cubicBezTo>
                      <a:pt x="150" y="1604"/>
                      <a:pt x="150" y="1654"/>
                      <a:pt x="175" y="1679"/>
                    </a:cubicBezTo>
                    <a:cubicBezTo>
                      <a:pt x="175" y="1705"/>
                      <a:pt x="201" y="1705"/>
                      <a:pt x="226" y="1730"/>
                    </a:cubicBezTo>
                    <a:cubicBezTo>
                      <a:pt x="226" y="1730"/>
                      <a:pt x="251" y="1730"/>
                      <a:pt x="276" y="1705"/>
                    </a:cubicBezTo>
                    <a:cubicBezTo>
                      <a:pt x="351" y="1654"/>
                      <a:pt x="426" y="1604"/>
                      <a:pt x="501" y="1554"/>
                    </a:cubicBezTo>
                    <a:cubicBezTo>
                      <a:pt x="526" y="1529"/>
                      <a:pt x="577" y="1504"/>
                      <a:pt x="602" y="1479"/>
                    </a:cubicBezTo>
                    <a:lnTo>
                      <a:pt x="627" y="1479"/>
                    </a:lnTo>
                    <a:cubicBezTo>
                      <a:pt x="627" y="1479"/>
                      <a:pt x="652" y="1479"/>
                      <a:pt x="677" y="1504"/>
                    </a:cubicBezTo>
                    <a:cubicBezTo>
                      <a:pt x="727" y="1504"/>
                      <a:pt x="802" y="1529"/>
                      <a:pt x="852" y="1554"/>
                    </a:cubicBezTo>
                    <a:cubicBezTo>
                      <a:pt x="902" y="1554"/>
                      <a:pt x="927" y="1579"/>
                      <a:pt x="952" y="1579"/>
                    </a:cubicBezTo>
                    <a:cubicBezTo>
                      <a:pt x="927" y="1604"/>
                      <a:pt x="902" y="1629"/>
                      <a:pt x="877" y="1629"/>
                    </a:cubicBezTo>
                    <a:cubicBezTo>
                      <a:pt x="852" y="1654"/>
                      <a:pt x="827" y="1679"/>
                      <a:pt x="802" y="1705"/>
                    </a:cubicBezTo>
                    <a:cubicBezTo>
                      <a:pt x="777" y="1730"/>
                      <a:pt x="752" y="1730"/>
                      <a:pt x="727" y="1755"/>
                    </a:cubicBezTo>
                    <a:cubicBezTo>
                      <a:pt x="677" y="1805"/>
                      <a:pt x="627" y="1855"/>
                      <a:pt x="551" y="1905"/>
                    </a:cubicBezTo>
                    <a:cubicBezTo>
                      <a:pt x="551" y="1905"/>
                      <a:pt x="526" y="1905"/>
                      <a:pt x="526" y="1930"/>
                    </a:cubicBezTo>
                    <a:cubicBezTo>
                      <a:pt x="526" y="1955"/>
                      <a:pt x="526" y="1980"/>
                      <a:pt x="551" y="1980"/>
                    </a:cubicBezTo>
                    <a:cubicBezTo>
                      <a:pt x="577" y="1980"/>
                      <a:pt x="577" y="1980"/>
                      <a:pt x="602" y="2005"/>
                    </a:cubicBezTo>
                    <a:lnTo>
                      <a:pt x="652" y="2005"/>
                    </a:lnTo>
                    <a:cubicBezTo>
                      <a:pt x="702" y="2030"/>
                      <a:pt x="777" y="2030"/>
                      <a:pt x="827" y="2055"/>
                    </a:cubicBezTo>
                    <a:cubicBezTo>
                      <a:pt x="877" y="2055"/>
                      <a:pt x="927" y="2080"/>
                      <a:pt x="1003" y="2106"/>
                    </a:cubicBezTo>
                    <a:cubicBezTo>
                      <a:pt x="1003" y="2106"/>
                      <a:pt x="1003" y="2131"/>
                      <a:pt x="978" y="2131"/>
                    </a:cubicBezTo>
                    <a:cubicBezTo>
                      <a:pt x="927" y="2181"/>
                      <a:pt x="877" y="2231"/>
                      <a:pt x="852" y="2256"/>
                    </a:cubicBezTo>
                    <a:cubicBezTo>
                      <a:pt x="827" y="2281"/>
                      <a:pt x="802" y="2306"/>
                      <a:pt x="777" y="2331"/>
                    </a:cubicBezTo>
                    <a:cubicBezTo>
                      <a:pt x="777" y="2331"/>
                      <a:pt x="777" y="2331"/>
                      <a:pt x="752" y="2306"/>
                    </a:cubicBezTo>
                    <a:cubicBezTo>
                      <a:pt x="702" y="2306"/>
                      <a:pt x="627" y="2281"/>
                      <a:pt x="551" y="2281"/>
                    </a:cubicBezTo>
                    <a:cubicBezTo>
                      <a:pt x="501" y="2256"/>
                      <a:pt x="426" y="2256"/>
                      <a:pt x="351" y="2256"/>
                    </a:cubicBezTo>
                    <a:lnTo>
                      <a:pt x="276" y="2231"/>
                    </a:lnTo>
                    <a:lnTo>
                      <a:pt x="226" y="2231"/>
                    </a:lnTo>
                    <a:cubicBezTo>
                      <a:pt x="201" y="2256"/>
                      <a:pt x="201" y="2256"/>
                      <a:pt x="175" y="2281"/>
                    </a:cubicBezTo>
                    <a:cubicBezTo>
                      <a:pt x="175" y="2306"/>
                      <a:pt x="201" y="2356"/>
                      <a:pt x="226" y="2381"/>
                    </a:cubicBezTo>
                    <a:cubicBezTo>
                      <a:pt x="276" y="2381"/>
                      <a:pt x="326" y="2406"/>
                      <a:pt x="401" y="2406"/>
                    </a:cubicBezTo>
                    <a:cubicBezTo>
                      <a:pt x="426" y="2431"/>
                      <a:pt x="476" y="2431"/>
                      <a:pt x="501" y="2431"/>
                    </a:cubicBezTo>
                    <a:cubicBezTo>
                      <a:pt x="551" y="2431"/>
                      <a:pt x="602" y="2456"/>
                      <a:pt x="652" y="2456"/>
                    </a:cubicBezTo>
                    <a:cubicBezTo>
                      <a:pt x="627" y="2482"/>
                      <a:pt x="602" y="2507"/>
                      <a:pt x="577" y="2532"/>
                    </a:cubicBezTo>
                    <a:cubicBezTo>
                      <a:pt x="526" y="2582"/>
                      <a:pt x="476" y="2607"/>
                      <a:pt x="426" y="2657"/>
                    </a:cubicBezTo>
                    <a:cubicBezTo>
                      <a:pt x="401" y="2682"/>
                      <a:pt x="351" y="2732"/>
                      <a:pt x="301" y="2757"/>
                    </a:cubicBezTo>
                    <a:cubicBezTo>
                      <a:pt x="301" y="2782"/>
                      <a:pt x="301" y="2782"/>
                      <a:pt x="301" y="2807"/>
                    </a:cubicBezTo>
                    <a:lnTo>
                      <a:pt x="351" y="2807"/>
                    </a:lnTo>
                    <a:cubicBezTo>
                      <a:pt x="401" y="2757"/>
                      <a:pt x="426" y="2732"/>
                      <a:pt x="476" y="2682"/>
                    </a:cubicBezTo>
                    <a:cubicBezTo>
                      <a:pt x="526" y="2657"/>
                      <a:pt x="577" y="2607"/>
                      <a:pt x="602" y="2582"/>
                    </a:cubicBezTo>
                    <a:cubicBezTo>
                      <a:pt x="652" y="2557"/>
                      <a:pt x="677" y="2532"/>
                      <a:pt x="702" y="2507"/>
                    </a:cubicBezTo>
                    <a:cubicBezTo>
                      <a:pt x="702" y="2557"/>
                      <a:pt x="702" y="2607"/>
                      <a:pt x="702" y="2657"/>
                    </a:cubicBezTo>
                    <a:cubicBezTo>
                      <a:pt x="702" y="2757"/>
                      <a:pt x="702" y="2857"/>
                      <a:pt x="702" y="2933"/>
                    </a:cubicBezTo>
                    <a:cubicBezTo>
                      <a:pt x="702" y="2958"/>
                      <a:pt x="702" y="2983"/>
                      <a:pt x="727" y="2983"/>
                    </a:cubicBezTo>
                    <a:cubicBezTo>
                      <a:pt x="752" y="2983"/>
                      <a:pt x="777" y="2958"/>
                      <a:pt x="777" y="2958"/>
                    </a:cubicBezTo>
                    <a:cubicBezTo>
                      <a:pt x="777" y="2782"/>
                      <a:pt x="802" y="2607"/>
                      <a:pt x="777" y="2456"/>
                    </a:cubicBezTo>
                    <a:cubicBezTo>
                      <a:pt x="802" y="2431"/>
                      <a:pt x="802" y="2431"/>
                      <a:pt x="802" y="2431"/>
                    </a:cubicBezTo>
                    <a:cubicBezTo>
                      <a:pt x="802" y="2406"/>
                      <a:pt x="802" y="2406"/>
                      <a:pt x="802" y="2406"/>
                    </a:cubicBezTo>
                    <a:cubicBezTo>
                      <a:pt x="852" y="2381"/>
                      <a:pt x="877" y="2356"/>
                      <a:pt x="902" y="2331"/>
                    </a:cubicBezTo>
                    <a:cubicBezTo>
                      <a:pt x="952" y="2281"/>
                      <a:pt x="1003" y="2231"/>
                      <a:pt x="1028" y="2206"/>
                    </a:cubicBezTo>
                    <a:lnTo>
                      <a:pt x="1053" y="2181"/>
                    </a:lnTo>
                    <a:cubicBezTo>
                      <a:pt x="1053" y="2206"/>
                      <a:pt x="1053" y="2231"/>
                      <a:pt x="1078" y="2256"/>
                    </a:cubicBezTo>
                    <a:cubicBezTo>
                      <a:pt x="1078" y="2281"/>
                      <a:pt x="1103" y="2306"/>
                      <a:pt x="1103" y="2331"/>
                    </a:cubicBezTo>
                    <a:cubicBezTo>
                      <a:pt x="1128" y="2356"/>
                      <a:pt x="1128" y="2381"/>
                      <a:pt x="1128" y="2406"/>
                    </a:cubicBezTo>
                    <a:cubicBezTo>
                      <a:pt x="1153" y="2431"/>
                      <a:pt x="1153" y="2456"/>
                      <a:pt x="1178" y="2482"/>
                    </a:cubicBezTo>
                    <a:cubicBezTo>
                      <a:pt x="1178" y="2507"/>
                      <a:pt x="1178" y="2532"/>
                      <a:pt x="1203" y="2557"/>
                    </a:cubicBezTo>
                    <a:cubicBezTo>
                      <a:pt x="1203" y="2582"/>
                      <a:pt x="1228" y="2607"/>
                      <a:pt x="1228" y="2632"/>
                    </a:cubicBezTo>
                    <a:cubicBezTo>
                      <a:pt x="1228" y="2632"/>
                      <a:pt x="1253" y="2657"/>
                      <a:pt x="1253" y="2682"/>
                    </a:cubicBezTo>
                    <a:cubicBezTo>
                      <a:pt x="1253" y="2682"/>
                      <a:pt x="1253" y="2707"/>
                      <a:pt x="1278" y="2707"/>
                    </a:cubicBezTo>
                    <a:cubicBezTo>
                      <a:pt x="1278" y="2720"/>
                      <a:pt x="1285" y="2726"/>
                      <a:pt x="1291" y="2726"/>
                    </a:cubicBezTo>
                    <a:cubicBezTo>
                      <a:pt x="1297" y="2726"/>
                      <a:pt x="1303" y="2720"/>
                      <a:pt x="1303" y="2707"/>
                    </a:cubicBezTo>
                    <a:cubicBezTo>
                      <a:pt x="1328" y="2707"/>
                      <a:pt x="1353" y="2682"/>
                      <a:pt x="1353" y="2682"/>
                    </a:cubicBezTo>
                    <a:cubicBezTo>
                      <a:pt x="1379" y="2657"/>
                      <a:pt x="1379" y="2657"/>
                      <a:pt x="1404" y="2657"/>
                    </a:cubicBezTo>
                    <a:cubicBezTo>
                      <a:pt x="1429" y="2632"/>
                      <a:pt x="1429" y="2607"/>
                      <a:pt x="1454" y="2607"/>
                    </a:cubicBezTo>
                    <a:cubicBezTo>
                      <a:pt x="1479" y="2582"/>
                      <a:pt x="1479" y="2582"/>
                      <a:pt x="1504" y="2557"/>
                    </a:cubicBezTo>
                    <a:cubicBezTo>
                      <a:pt x="1529" y="2557"/>
                      <a:pt x="1554" y="2532"/>
                      <a:pt x="1554" y="2532"/>
                    </a:cubicBezTo>
                    <a:cubicBezTo>
                      <a:pt x="1579" y="2507"/>
                      <a:pt x="1604" y="2482"/>
                      <a:pt x="1604" y="2482"/>
                    </a:cubicBezTo>
                    <a:cubicBezTo>
                      <a:pt x="1629" y="2456"/>
                      <a:pt x="1654" y="2456"/>
                      <a:pt x="1679" y="2431"/>
                    </a:cubicBezTo>
                    <a:cubicBezTo>
                      <a:pt x="1679" y="2456"/>
                      <a:pt x="1679" y="2507"/>
                      <a:pt x="1704" y="2532"/>
                    </a:cubicBezTo>
                    <a:cubicBezTo>
                      <a:pt x="1704" y="2607"/>
                      <a:pt x="1729" y="2657"/>
                      <a:pt x="1754" y="2732"/>
                    </a:cubicBezTo>
                    <a:cubicBezTo>
                      <a:pt x="1754" y="2732"/>
                      <a:pt x="1754" y="2757"/>
                      <a:pt x="1754" y="2757"/>
                    </a:cubicBezTo>
                    <a:lnTo>
                      <a:pt x="1729" y="2757"/>
                    </a:lnTo>
                    <a:cubicBezTo>
                      <a:pt x="1704" y="2782"/>
                      <a:pt x="1704" y="2832"/>
                      <a:pt x="1679" y="2857"/>
                    </a:cubicBezTo>
                    <a:cubicBezTo>
                      <a:pt x="1654" y="2883"/>
                      <a:pt x="1654" y="2933"/>
                      <a:pt x="1629" y="2983"/>
                    </a:cubicBezTo>
                    <a:cubicBezTo>
                      <a:pt x="1604" y="3008"/>
                      <a:pt x="1579" y="3033"/>
                      <a:pt x="1579" y="3083"/>
                    </a:cubicBezTo>
                    <a:cubicBezTo>
                      <a:pt x="1554" y="3133"/>
                      <a:pt x="1529" y="3158"/>
                      <a:pt x="1504" y="3208"/>
                    </a:cubicBezTo>
                    <a:cubicBezTo>
                      <a:pt x="1504" y="3233"/>
                      <a:pt x="1479" y="3233"/>
                      <a:pt x="1504" y="3258"/>
                    </a:cubicBezTo>
                    <a:cubicBezTo>
                      <a:pt x="1504" y="3258"/>
                      <a:pt x="1504" y="3284"/>
                      <a:pt x="1529" y="3284"/>
                    </a:cubicBezTo>
                    <a:cubicBezTo>
                      <a:pt x="1541" y="3296"/>
                      <a:pt x="1554" y="3302"/>
                      <a:pt x="1566" y="3302"/>
                    </a:cubicBezTo>
                    <a:cubicBezTo>
                      <a:pt x="1579" y="3302"/>
                      <a:pt x="1592" y="3296"/>
                      <a:pt x="1604" y="3284"/>
                    </a:cubicBezTo>
                    <a:cubicBezTo>
                      <a:pt x="1629" y="3233"/>
                      <a:pt x="1654" y="3208"/>
                      <a:pt x="1679" y="3183"/>
                    </a:cubicBezTo>
                    <a:cubicBezTo>
                      <a:pt x="1679" y="3158"/>
                      <a:pt x="1704" y="3133"/>
                      <a:pt x="1704" y="3083"/>
                    </a:cubicBezTo>
                    <a:cubicBezTo>
                      <a:pt x="1729" y="3033"/>
                      <a:pt x="1754" y="2983"/>
                      <a:pt x="1780" y="2933"/>
                    </a:cubicBezTo>
                    <a:cubicBezTo>
                      <a:pt x="1805" y="3008"/>
                      <a:pt x="1830" y="3058"/>
                      <a:pt x="1830" y="3108"/>
                    </a:cubicBezTo>
                    <a:cubicBezTo>
                      <a:pt x="1855" y="3183"/>
                      <a:pt x="1855" y="3258"/>
                      <a:pt x="1880" y="3309"/>
                    </a:cubicBezTo>
                    <a:cubicBezTo>
                      <a:pt x="1880" y="3334"/>
                      <a:pt x="1880" y="3384"/>
                      <a:pt x="1880" y="3409"/>
                    </a:cubicBezTo>
                    <a:cubicBezTo>
                      <a:pt x="1880" y="3434"/>
                      <a:pt x="1905" y="3459"/>
                      <a:pt x="1905" y="3484"/>
                    </a:cubicBezTo>
                    <a:cubicBezTo>
                      <a:pt x="1905" y="3509"/>
                      <a:pt x="1930" y="3534"/>
                      <a:pt x="1955" y="3534"/>
                    </a:cubicBezTo>
                    <a:cubicBezTo>
                      <a:pt x="1980" y="3534"/>
                      <a:pt x="2005" y="3509"/>
                      <a:pt x="2005" y="3484"/>
                    </a:cubicBezTo>
                    <a:cubicBezTo>
                      <a:pt x="2005" y="3409"/>
                      <a:pt x="1980" y="3359"/>
                      <a:pt x="1980" y="3309"/>
                    </a:cubicBezTo>
                    <a:cubicBezTo>
                      <a:pt x="1980" y="3233"/>
                      <a:pt x="1955" y="3183"/>
                      <a:pt x="1955" y="3108"/>
                    </a:cubicBezTo>
                    <a:cubicBezTo>
                      <a:pt x="1930" y="3033"/>
                      <a:pt x="1905" y="2958"/>
                      <a:pt x="1905" y="2883"/>
                    </a:cubicBezTo>
                    <a:lnTo>
                      <a:pt x="1905" y="2883"/>
                    </a:lnTo>
                    <a:cubicBezTo>
                      <a:pt x="1955" y="2908"/>
                      <a:pt x="2005" y="2958"/>
                      <a:pt x="2055" y="2983"/>
                    </a:cubicBezTo>
                    <a:cubicBezTo>
                      <a:pt x="2130" y="3033"/>
                      <a:pt x="2231" y="3083"/>
                      <a:pt x="2306" y="3133"/>
                    </a:cubicBezTo>
                    <a:cubicBezTo>
                      <a:pt x="2331" y="3133"/>
                      <a:pt x="2356" y="3133"/>
                      <a:pt x="2381" y="3108"/>
                    </a:cubicBezTo>
                    <a:cubicBezTo>
                      <a:pt x="2406" y="3083"/>
                      <a:pt x="2381" y="3058"/>
                      <a:pt x="2356" y="3033"/>
                    </a:cubicBezTo>
                    <a:cubicBezTo>
                      <a:pt x="2281" y="2983"/>
                      <a:pt x="2181" y="2933"/>
                      <a:pt x="2105" y="2857"/>
                    </a:cubicBezTo>
                    <a:cubicBezTo>
                      <a:pt x="2030" y="2807"/>
                      <a:pt x="1955" y="2757"/>
                      <a:pt x="1855" y="2732"/>
                    </a:cubicBezTo>
                    <a:cubicBezTo>
                      <a:pt x="1830" y="2632"/>
                      <a:pt x="1805" y="2532"/>
                      <a:pt x="1780" y="2456"/>
                    </a:cubicBezTo>
                    <a:cubicBezTo>
                      <a:pt x="1805" y="2456"/>
                      <a:pt x="1830" y="2482"/>
                      <a:pt x="1855" y="2482"/>
                    </a:cubicBezTo>
                    <a:cubicBezTo>
                      <a:pt x="1905" y="2482"/>
                      <a:pt x="1980" y="2507"/>
                      <a:pt x="2030" y="2507"/>
                    </a:cubicBezTo>
                    <a:cubicBezTo>
                      <a:pt x="2055" y="2532"/>
                      <a:pt x="2080" y="2532"/>
                      <a:pt x="2105" y="2532"/>
                    </a:cubicBezTo>
                    <a:lnTo>
                      <a:pt x="2181" y="2557"/>
                    </a:lnTo>
                    <a:cubicBezTo>
                      <a:pt x="2206" y="2557"/>
                      <a:pt x="2206" y="2582"/>
                      <a:pt x="2231" y="2582"/>
                    </a:cubicBezTo>
                    <a:lnTo>
                      <a:pt x="2331" y="2582"/>
                    </a:lnTo>
                    <a:cubicBezTo>
                      <a:pt x="2338" y="2589"/>
                      <a:pt x="2346" y="2592"/>
                      <a:pt x="2352" y="2592"/>
                    </a:cubicBezTo>
                    <a:cubicBezTo>
                      <a:pt x="2368" y="2592"/>
                      <a:pt x="2381" y="2574"/>
                      <a:pt x="2381" y="2557"/>
                    </a:cubicBezTo>
                    <a:cubicBezTo>
                      <a:pt x="2381" y="2532"/>
                      <a:pt x="2381" y="2532"/>
                      <a:pt x="2356" y="2532"/>
                    </a:cubicBezTo>
                    <a:cubicBezTo>
                      <a:pt x="2356" y="2406"/>
                      <a:pt x="2331" y="2306"/>
                      <a:pt x="2306" y="2206"/>
                    </a:cubicBezTo>
                    <a:cubicBezTo>
                      <a:pt x="2281" y="2156"/>
                      <a:pt x="2281" y="2131"/>
                      <a:pt x="2256" y="2080"/>
                    </a:cubicBezTo>
                    <a:cubicBezTo>
                      <a:pt x="2256" y="2080"/>
                      <a:pt x="2256" y="2055"/>
                      <a:pt x="2256" y="2055"/>
                    </a:cubicBezTo>
                    <a:cubicBezTo>
                      <a:pt x="2331" y="2080"/>
                      <a:pt x="2431" y="2106"/>
                      <a:pt x="2506" y="2131"/>
                    </a:cubicBezTo>
                    <a:cubicBezTo>
                      <a:pt x="2556" y="2131"/>
                      <a:pt x="2582" y="2156"/>
                      <a:pt x="2632" y="2156"/>
                    </a:cubicBezTo>
                    <a:cubicBezTo>
                      <a:pt x="2632" y="2156"/>
                      <a:pt x="2632" y="2156"/>
                      <a:pt x="2632" y="2181"/>
                    </a:cubicBezTo>
                    <a:cubicBezTo>
                      <a:pt x="2682" y="2256"/>
                      <a:pt x="2707" y="2331"/>
                      <a:pt x="2757" y="2431"/>
                    </a:cubicBezTo>
                    <a:cubicBezTo>
                      <a:pt x="2782" y="2456"/>
                      <a:pt x="2807" y="2507"/>
                      <a:pt x="2832" y="2532"/>
                    </a:cubicBezTo>
                    <a:cubicBezTo>
                      <a:pt x="2857" y="2582"/>
                      <a:pt x="2882" y="2632"/>
                      <a:pt x="2932" y="2682"/>
                    </a:cubicBezTo>
                    <a:cubicBezTo>
                      <a:pt x="2932" y="2707"/>
                      <a:pt x="2957" y="2707"/>
                      <a:pt x="2983" y="2707"/>
                    </a:cubicBezTo>
                    <a:cubicBezTo>
                      <a:pt x="2983" y="2682"/>
                      <a:pt x="3008" y="2657"/>
                      <a:pt x="2983" y="2657"/>
                    </a:cubicBezTo>
                    <a:cubicBezTo>
                      <a:pt x="2932" y="2557"/>
                      <a:pt x="2882" y="2482"/>
                      <a:pt x="2832" y="2381"/>
                    </a:cubicBezTo>
                    <a:cubicBezTo>
                      <a:pt x="2807" y="2331"/>
                      <a:pt x="2757" y="2256"/>
                      <a:pt x="2732" y="2181"/>
                    </a:cubicBezTo>
                    <a:lnTo>
                      <a:pt x="2732" y="2181"/>
                    </a:lnTo>
                    <a:cubicBezTo>
                      <a:pt x="2782" y="2206"/>
                      <a:pt x="2832" y="2231"/>
                      <a:pt x="2882" y="2231"/>
                    </a:cubicBezTo>
                    <a:cubicBezTo>
                      <a:pt x="2957" y="2256"/>
                      <a:pt x="3008" y="2281"/>
                      <a:pt x="3058" y="2306"/>
                    </a:cubicBezTo>
                    <a:cubicBezTo>
                      <a:pt x="3108" y="2306"/>
                      <a:pt x="3158" y="2331"/>
                      <a:pt x="3208" y="2331"/>
                    </a:cubicBezTo>
                    <a:cubicBezTo>
                      <a:pt x="3223" y="2338"/>
                      <a:pt x="3235" y="2342"/>
                      <a:pt x="3246" y="2342"/>
                    </a:cubicBezTo>
                    <a:cubicBezTo>
                      <a:pt x="3273" y="2342"/>
                      <a:pt x="3291" y="2324"/>
                      <a:pt x="3308" y="2306"/>
                    </a:cubicBezTo>
                    <a:cubicBezTo>
                      <a:pt x="3308" y="2281"/>
                      <a:pt x="3308" y="2231"/>
                      <a:pt x="3283" y="2206"/>
                    </a:cubicBezTo>
                    <a:cubicBezTo>
                      <a:pt x="3208" y="2181"/>
                      <a:pt x="3158" y="2156"/>
                      <a:pt x="3083" y="2131"/>
                    </a:cubicBezTo>
                    <a:cubicBezTo>
                      <a:pt x="3033" y="2131"/>
                      <a:pt x="2957" y="2106"/>
                      <a:pt x="2907" y="2080"/>
                    </a:cubicBezTo>
                    <a:cubicBezTo>
                      <a:pt x="2882" y="2080"/>
                      <a:pt x="2882" y="2080"/>
                      <a:pt x="2857" y="2055"/>
                    </a:cubicBezTo>
                    <a:cubicBezTo>
                      <a:pt x="2907" y="2055"/>
                      <a:pt x="2957" y="2030"/>
                      <a:pt x="3008" y="2005"/>
                    </a:cubicBezTo>
                    <a:cubicBezTo>
                      <a:pt x="3133" y="1980"/>
                      <a:pt x="3233" y="1930"/>
                      <a:pt x="3358" y="1880"/>
                    </a:cubicBezTo>
                    <a:cubicBezTo>
                      <a:pt x="3384" y="1880"/>
                      <a:pt x="3409" y="1830"/>
                      <a:pt x="3384" y="1805"/>
                    </a:cubicBezTo>
                    <a:cubicBezTo>
                      <a:pt x="3384" y="1780"/>
                      <a:pt x="3384" y="1755"/>
                      <a:pt x="3358" y="1755"/>
                    </a:cubicBezTo>
                    <a:cubicBezTo>
                      <a:pt x="3358" y="1730"/>
                      <a:pt x="3333" y="1730"/>
                      <a:pt x="3308" y="1730"/>
                    </a:cubicBezTo>
                    <a:cubicBezTo>
                      <a:pt x="3183" y="1780"/>
                      <a:pt x="3083" y="1805"/>
                      <a:pt x="2983" y="1855"/>
                    </a:cubicBezTo>
                    <a:cubicBezTo>
                      <a:pt x="2857" y="1880"/>
                      <a:pt x="2757" y="1930"/>
                      <a:pt x="2657" y="1980"/>
                    </a:cubicBezTo>
                    <a:lnTo>
                      <a:pt x="2607" y="1980"/>
                    </a:lnTo>
                    <a:cubicBezTo>
                      <a:pt x="2582" y="1980"/>
                      <a:pt x="2556" y="1955"/>
                      <a:pt x="2531" y="1955"/>
                    </a:cubicBezTo>
                    <a:cubicBezTo>
                      <a:pt x="2456" y="1930"/>
                      <a:pt x="2381" y="1905"/>
                      <a:pt x="2306" y="1880"/>
                    </a:cubicBezTo>
                    <a:cubicBezTo>
                      <a:pt x="2331" y="1880"/>
                      <a:pt x="2356" y="1855"/>
                      <a:pt x="2406" y="1855"/>
                    </a:cubicBezTo>
                    <a:cubicBezTo>
                      <a:pt x="2431" y="1830"/>
                      <a:pt x="2481" y="1805"/>
                      <a:pt x="2506" y="1780"/>
                    </a:cubicBezTo>
                    <a:cubicBezTo>
                      <a:pt x="2556" y="1755"/>
                      <a:pt x="2607" y="1730"/>
                      <a:pt x="2657" y="1705"/>
                    </a:cubicBezTo>
                    <a:cubicBezTo>
                      <a:pt x="2682" y="1679"/>
                      <a:pt x="2732" y="1654"/>
                      <a:pt x="2757" y="1629"/>
                    </a:cubicBezTo>
                    <a:cubicBezTo>
                      <a:pt x="2782" y="1629"/>
                      <a:pt x="2782" y="1629"/>
                      <a:pt x="2807" y="1604"/>
                    </a:cubicBezTo>
                    <a:cubicBezTo>
                      <a:pt x="2807" y="1579"/>
                      <a:pt x="2832" y="1554"/>
                      <a:pt x="2807" y="1529"/>
                    </a:cubicBezTo>
                    <a:cubicBezTo>
                      <a:pt x="2807" y="1504"/>
                      <a:pt x="2782" y="1479"/>
                      <a:pt x="2757" y="1479"/>
                    </a:cubicBezTo>
                    <a:cubicBezTo>
                      <a:pt x="2707" y="1454"/>
                      <a:pt x="2657" y="1429"/>
                      <a:pt x="2607" y="1429"/>
                    </a:cubicBezTo>
                    <a:cubicBezTo>
                      <a:pt x="2556" y="1404"/>
                      <a:pt x="2506" y="1404"/>
                      <a:pt x="2481" y="1379"/>
                    </a:cubicBezTo>
                    <a:cubicBezTo>
                      <a:pt x="2431" y="1354"/>
                      <a:pt x="2381" y="1354"/>
                      <a:pt x="2356" y="1329"/>
                    </a:cubicBezTo>
                    <a:cubicBezTo>
                      <a:pt x="2306" y="1304"/>
                      <a:pt x="2281" y="1278"/>
                      <a:pt x="2231" y="1278"/>
                    </a:cubicBezTo>
                    <a:cubicBezTo>
                      <a:pt x="2206" y="1253"/>
                      <a:pt x="2181" y="1253"/>
                      <a:pt x="2155" y="1228"/>
                    </a:cubicBezTo>
                    <a:cubicBezTo>
                      <a:pt x="2155" y="1228"/>
                      <a:pt x="2155" y="1203"/>
                      <a:pt x="2181" y="1203"/>
                    </a:cubicBezTo>
                    <a:cubicBezTo>
                      <a:pt x="2231" y="1178"/>
                      <a:pt x="2256" y="1128"/>
                      <a:pt x="2306" y="1078"/>
                    </a:cubicBezTo>
                    <a:cubicBezTo>
                      <a:pt x="2356" y="1053"/>
                      <a:pt x="2381" y="1028"/>
                      <a:pt x="2406" y="1003"/>
                    </a:cubicBezTo>
                    <a:cubicBezTo>
                      <a:pt x="2406" y="1028"/>
                      <a:pt x="2431" y="1028"/>
                      <a:pt x="2431" y="1028"/>
                    </a:cubicBezTo>
                    <a:cubicBezTo>
                      <a:pt x="2506" y="1053"/>
                      <a:pt x="2607" y="1078"/>
                      <a:pt x="2682" y="1103"/>
                    </a:cubicBezTo>
                    <a:cubicBezTo>
                      <a:pt x="2782" y="1128"/>
                      <a:pt x="2857" y="1153"/>
                      <a:pt x="2957" y="1178"/>
                    </a:cubicBezTo>
                    <a:cubicBezTo>
                      <a:pt x="2983" y="1178"/>
                      <a:pt x="3033" y="1178"/>
                      <a:pt x="3033" y="1128"/>
                    </a:cubicBezTo>
                    <a:cubicBezTo>
                      <a:pt x="3033" y="1103"/>
                      <a:pt x="3033" y="1053"/>
                      <a:pt x="2983" y="1053"/>
                    </a:cubicBezTo>
                    <a:cubicBezTo>
                      <a:pt x="2907" y="1028"/>
                      <a:pt x="2807" y="1003"/>
                      <a:pt x="2732" y="978"/>
                    </a:cubicBezTo>
                    <a:cubicBezTo>
                      <a:pt x="2657" y="953"/>
                      <a:pt x="2607" y="928"/>
                      <a:pt x="2531" y="903"/>
                    </a:cubicBezTo>
                    <a:cubicBezTo>
                      <a:pt x="2556" y="903"/>
                      <a:pt x="2582" y="877"/>
                      <a:pt x="2607" y="852"/>
                    </a:cubicBezTo>
                    <a:cubicBezTo>
                      <a:pt x="2632" y="852"/>
                      <a:pt x="2632" y="827"/>
                      <a:pt x="2657" y="802"/>
                    </a:cubicBezTo>
                    <a:cubicBezTo>
                      <a:pt x="2682" y="777"/>
                      <a:pt x="2707" y="777"/>
                      <a:pt x="2732" y="752"/>
                    </a:cubicBezTo>
                    <a:cubicBezTo>
                      <a:pt x="2782" y="727"/>
                      <a:pt x="2832" y="677"/>
                      <a:pt x="2857" y="652"/>
                    </a:cubicBezTo>
                    <a:cubicBezTo>
                      <a:pt x="2882" y="627"/>
                      <a:pt x="2882" y="602"/>
                      <a:pt x="2857" y="577"/>
                    </a:cubicBezTo>
                    <a:lnTo>
                      <a:pt x="2807" y="577"/>
                    </a:lnTo>
                    <a:cubicBezTo>
                      <a:pt x="2757" y="627"/>
                      <a:pt x="2732" y="652"/>
                      <a:pt x="2682" y="677"/>
                    </a:cubicBezTo>
                    <a:cubicBezTo>
                      <a:pt x="2632" y="727"/>
                      <a:pt x="2582" y="777"/>
                      <a:pt x="2531" y="802"/>
                    </a:cubicBezTo>
                    <a:cubicBezTo>
                      <a:pt x="2531" y="827"/>
                      <a:pt x="2531" y="827"/>
                      <a:pt x="2506" y="827"/>
                    </a:cubicBezTo>
                    <a:cubicBezTo>
                      <a:pt x="2506" y="802"/>
                      <a:pt x="2506" y="752"/>
                      <a:pt x="2506" y="702"/>
                    </a:cubicBezTo>
                    <a:cubicBezTo>
                      <a:pt x="2506" y="627"/>
                      <a:pt x="2506" y="527"/>
                      <a:pt x="2531" y="426"/>
                    </a:cubicBezTo>
                    <a:cubicBezTo>
                      <a:pt x="2531" y="401"/>
                      <a:pt x="2481" y="376"/>
                      <a:pt x="2456" y="376"/>
                    </a:cubicBezTo>
                    <a:cubicBezTo>
                      <a:pt x="2431" y="376"/>
                      <a:pt x="2381" y="401"/>
                      <a:pt x="2381" y="426"/>
                    </a:cubicBezTo>
                    <a:cubicBezTo>
                      <a:pt x="2381" y="527"/>
                      <a:pt x="2381" y="602"/>
                      <a:pt x="2381" y="702"/>
                    </a:cubicBezTo>
                    <a:cubicBezTo>
                      <a:pt x="2381" y="777"/>
                      <a:pt x="2381" y="852"/>
                      <a:pt x="2381" y="928"/>
                    </a:cubicBezTo>
                    <a:cubicBezTo>
                      <a:pt x="2381" y="953"/>
                      <a:pt x="2381" y="953"/>
                      <a:pt x="2381" y="953"/>
                    </a:cubicBezTo>
                    <a:cubicBezTo>
                      <a:pt x="2331" y="978"/>
                      <a:pt x="2306" y="1003"/>
                      <a:pt x="2256" y="1053"/>
                    </a:cubicBezTo>
                    <a:cubicBezTo>
                      <a:pt x="2231" y="1078"/>
                      <a:pt x="2181" y="1128"/>
                      <a:pt x="2130" y="1153"/>
                    </a:cubicBezTo>
                    <a:cubicBezTo>
                      <a:pt x="2130" y="1153"/>
                      <a:pt x="2130" y="1128"/>
                      <a:pt x="2130" y="1128"/>
                    </a:cubicBezTo>
                    <a:cubicBezTo>
                      <a:pt x="2130" y="1078"/>
                      <a:pt x="2105" y="1028"/>
                      <a:pt x="2105" y="978"/>
                    </a:cubicBezTo>
                    <a:cubicBezTo>
                      <a:pt x="2105" y="928"/>
                      <a:pt x="2080" y="877"/>
                      <a:pt x="2080" y="827"/>
                    </a:cubicBezTo>
                    <a:cubicBezTo>
                      <a:pt x="2055" y="802"/>
                      <a:pt x="2055" y="777"/>
                      <a:pt x="2055" y="752"/>
                    </a:cubicBezTo>
                    <a:cubicBezTo>
                      <a:pt x="2055" y="727"/>
                      <a:pt x="2055" y="702"/>
                      <a:pt x="2055" y="702"/>
                    </a:cubicBezTo>
                    <a:cubicBezTo>
                      <a:pt x="2055" y="677"/>
                      <a:pt x="2030" y="677"/>
                      <a:pt x="2030" y="677"/>
                    </a:cubicBezTo>
                    <a:cubicBezTo>
                      <a:pt x="2030" y="652"/>
                      <a:pt x="2005" y="652"/>
                      <a:pt x="1980" y="652"/>
                    </a:cubicBezTo>
                    <a:lnTo>
                      <a:pt x="1955" y="652"/>
                    </a:lnTo>
                    <a:cubicBezTo>
                      <a:pt x="1930" y="652"/>
                      <a:pt x="1905" y="677"/>
                      <a:pt x="1880" y="702"/>
                    </a:cubicBezTo>
                    <a:cubicBezTo>
                      <a:pt x="1855" y="702"/>
                      <a:pt x="1830" y="727"/>
                      <a:pt x="1805" y="752"/>
                    </a:cubicBezTo>
                    <a:cubicBezTo>
                      <a:pt x="1780" y="777"/>
                      <a:pt x="1754" y="802"/>
                      <a:pt x="1729" y="827"/>
                    </a:cubicBezTo>
                    <a:cubicBezTo>
                      <a:pt x="1704" y="852"/>
                      <a:pt x="1679" y="877"/>
                      <a:pt x="1654" y="903"/>
                    </a:cubicBezTo>
                    <a:cubicBezTo>
                      <a:pt x="1629" y="903"/>
                      <a:pt x="1629" y="928"/>
                      <a:pt x="1604" y="953"/>
                    </a:cubicBezTo>
                    <a:cubicBezTo>
                      <a:pt x="1579" y="978"/>
                      <a:pt x="1554" y="978"/>
                      <a:pt x="1554" y="1003"/>
                    </a:cubicBezTo>
                    <a:cubicBezTo>
                      <a:pt x="1529" y="1028"/>
                      <a:pt x="1504" y="1053"/>
                      <a:pt x="1479" y="1078"/>
                    </a:cubicBezTo>
                    <a:cubicBezTo>
                      <a:pt x="1454" y="1053"/>
                      <a:pt x="1454" y="1053"/>
                      <a:pt x="1454" y="1028"/>
                    </a:cubicBezTo>
                    <a:cubicBezTo>
                      <a:pt x="1429" y="953"/>
                      <a:pt x="1429" y="903"/>
                      <a:pt x="1429" y="827"/>
                    </a:cubicBezTo>
                    <a:cubicBezTo>
                      <a:pt x="1404" y="802"/>
                      <a:pt x="1404" y="777"/>
                      <a:pt x="1404" y="752"/>
                    </a:cubicBezTo>
                    <a:cubicBezTo>
                      <a:pt x="1404" y="752"/>
                      <a:pt x="1429" y="752"/>
                      <a:pt x="1429" y="727"/>
                    </a:cubicBezTo>
                    <a:cubicBezTo>
                      <a:pt x="1454" y="677"/>
                      <a:pt x="1479" y="627"/>
                      <a:pt x="1504" y="577"/>
                    </a:cubicBezTo>
                    <a:cubicBezTo>
                      <a:pt x="1529" y="527"/>
                      <a:pt x="1554" y="476"/>
                      <a:pt x="1579" y="401"/>
                    </a:cubicBezTo>
                    <a:cubicBezTo>
                      <a:pt x="1604" y="351"/>
                      <a:pt x="1629" y="301"/>
                      <a:pt x="1629" y="251"/>
                    </a:cubicBezTo>
                    <a:cubicBezTo>
                      <a:pt x="1654" y="176"/>
                      <a:pt x="1679" y="126"/>
                      <a:pt x="1704" y="50"/>
                    </a:cubicBezTo>
                    <a:cubicBezTo>
                      <a:pt x="1704" y="25"/>
                      <a:pt x="1704"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4929975" y="1156675"/>
                <a:ext cx="61425" cy="58900"/>
              </a:xfrm>
              <a:custGeom>
                <a:avLst/>
                <a:gdLst/>
                <a:ahLst/>
                <a:cxnLst/>
                <a:rect l="l" t="t" r="r" b="b"/>
                <a:pathLst>
                  <a:path w="2457" h="2356" extrusionOk="0">
                    <a:moveTo>
                      <a:pt x="1028" y="476"/>
                    </a:moveTo>
                    <a:cubicBezTo>
                      <a:pt x="1078" y="476"/>
                      <a:pt x="1129" y="501"/>
                      <a:pt x="1204" y="526"/>
                    </a:cubicBezTo>
                    <a:cubicBezTo>
                      <a:pt x="1254" y="551"/>
                      <a:pt x="1304" y="576"/>
                      <a:pt x="1379" y="602"/>
                    </a:cubicBezTo>
                    <a:lnTo>
                      <a:pt x="1354" y="602"/>
                    </a:lnTo>
                    <a:cubicBezTo>
                      <a:pt x="1329" y="652"/>
                      <a:pt x="1279" y="677"/>
                      <a:pt x="1229" y="727"/>
                    </a:cubicBezTo>
                    <a:cubicBezTo>
                      <a:pt x="1179" y="777"/>
                      <a:pt x="1129" y="802"/>
                      <a:pt x="1078" y="852"/>
                    </a:cubicBezTo>
                    <a:cubicBezTo>
                      <a:pt x="1078" y="852"/>
                      <a:pt x="1053" y="877"/>
                      <a:pt x="1053" y="877"/>
                    </a:cubicBezTo>
                    <a:lnTo>
                      <a:pt x="978" y="877"/>
                    </a:lnTo>
                    <a:cubicBezTo>
                      <a:pt x="903" y="852"/>
                      <a:pt x="853" y="827"/>
                      <a:pt x="803" y="827"/>
                    </a:cubicBezTo>
                    <a:cubicBezTo>
                      <a:pt x="753" y="802"/>
                      <a:pt x="703" y="777"/>
                      <a:pt x="652" y="777"/>
                    </a:cubicBezTo>
                    <a:cubicBezTo>
                      <a:pt x="627" y="777"/>
                      <a:pt x="627" y="752"/>
                      <a:pt x="602" y="752"/>
                    </a:cubicBezTo>
                    <a:cubicBezTo>
                      <a:pt x="627" y="752"/>
                      <a:pt x="652" y="727"/>
                      <a:pt x="652" y="727"/>
                    </a:cubicBezTo>
                    <a:cubicBezTo>
                      <a:pt x="677" y="702"/>
                      <a:pt x="703" y="702"/>
                      <a:pt x="703" y="677"/>
                    </a:cubicBezTo>
                    <a:cubicBezTo>
                      <a:pt x="728" y="652"/>
                      <a:pt x="753" y="627"/>
                      <a:pt x="778" y="627"/>
                    </a:cubicBezTo>
                    <a:cubicBezTo>
                      <a:pt x="828" y="602"/>
                      <a:pt x="878" y="551"/>
                      <a:pt x="928" y="526"/>
                    </a:cubicBezTo>
                    <a:cubicBezTo>
                      <a:pt x="928" y="526"/>
                      <a:pt x="953" y="526"/>
                      <a:pt x="978" y="501"/>
                    </a:cubicBezTo>
                    <a:cubicBezTo>
                      <a:pt x="1003" y="501"/>
                      <a:pt x="1003" y="476"/>
                      <a:pt x="1028" y="476"/>
                    </a:cubicBezTo>
                    <a:close/>
                    <a:moveTo>
                      <a:pt x="1479" y="627"/>
                    </a:moveTo>
                    <a:cubicBezTo>
                      <a:pt x="1505" y="627"/>
                      <a:pt x="1505" y="627"/>
                      <a:pt x="1505" y="652"/>
                    </a:cubicBezTo>
                    <a:cubicBezTo>
                      <a:pt x="1530" y="702"/>
                      <a:pt x="1530" y="752"/>
                      <a:pt x="1555" y="802"/>
                    </a:cubicBezTo>
                    <a:cubicBezTo>
                      <a:pt x="1580" y="927"/>
                      <a:pt x="1605" y="1053"/>
                      <a:pt x="1630" y="1178"/>
                    </a:cubicBezTo>
                    <a:cubicBezTo>
                      <a:pt x="1605" y="1178"/>
                      <a:pt x="1605" y="1203"/>
                      <a:pt x="1605" y="1203"/>
                    </a:cubicBezTo>
                    <a:cubicBezTo>
                      <a:pt x="1580" y="1228"/>
                      <a:pt x="1555" y="1253"/>
                      <a:pt x="1530" y="1253"/>
                    </a:cubicBezTo>
                    <a:cubicBezTo>
                      <a:pt x="1530" y="1278"/>
                      <a:pt x="1530" y="1278"/>
                      <a:pt x="1505" y="1278"/>
                    </a:cubicBezTo>
                    <a:cubicBezTo>
                      <a:pt x="1505" y="1303"/>
                      <a:pt x="1505" y="1303"/>
                      <a:pt x="1479" y="1303"/>
                    </a:cubicBezTo>
                    <a:cubicBezTo>
                      <a:pt x="1479" y="1328"/>
                      <a:pt x="1454" y="1328"/>
                      <a:pt x="1429" y="1353"/>
                    </a:cubicBezTo>
                    <a:cubicBezTo>
                      <a:pt x="1429" y="1353"/>
                      <a:pt x="1404" y="1379"/>
                      <a:pt x="1379" y="1404"/>
                    </a:cubicBezTo>
                    <a:cubicBezTo>
                      <a:pt x="1354" y="1404"/>
                      <a:pt x="1354" y="1429"/>
                      <a:pt x="1329" y="1429"/>
                    </a:cubicBezTo>
                    <a:cubicBezTo>
                      <a:pt x="1304" y="1454"/>
                      <a:pt x="1304" y="1454"/>
                      <a:pt x="1279" y="1479"/>
                    </a:cubicBezTo>
                    <a:cubicBezTo>
                      <a:pt x="1279" y="1454"/>
                      <a:pt x="1279" y="1429"/>
                      <a:pt x="1279" y="1429"/>
                    </a:cubicBezTo>
                    <a:cubicBezTo>
                      <a:pt x="1279" y="1404"/>
                      <a:pt x="1254" y="1379"/>
                      <a:pt x="1254" y="1353"/>
                    </a:cubicBezTo>
                    <a:cubicBezTo>
                      <a:pt x="1254" y="1328"/>
                      <a:pt x="1254" y="1303"/>
                      <a:pt x="1229" y="1278"/>
                    </a:cubicBezTo>
                    <a:cubicBezTo>
                      <a:pt x="1229" y="1253"/>
                      <a:pt x="1229" y="1228"/>
                      <a:pt x="1204" y="1203"/>
                    </a:cubicBezTo>
                    <a:cubicBezTo>
                      <a:pt x="1204" y="1178"/>
                      <a:pt x="1204" y="1153"/>
                      <a:pt x="1179" y="1128"/>
                    </a:cubicBezTo>
                    <a:cubicBezTo>
                      <a:pt x="1179" y="1103"/>
                      <a:pt x="1179" y="1078"/>
                      <a:pt x="1154" y="1053"/>
                    </a:cubicBezTo>
                    <a:cubicBezTo>
                      <a:pt x="1154" y="1028"/>
                      <a:pt x="1129" y="978"/>
                      <a:pt x="1129" y="952"/>
                    </a:cubicBezTo>
                    <a:cubicBezTo>
                      <a:pt x="1129" y="927"/>
                      <a:pt x="1129" y="927"/>
                      <a:pt x="1129" y="927"/>
                    </a:cubicBezTo>
                    <a:lnTo>
                      <a:pt x="1154" y="927"/>
                    </a:lnTo>
                    <a:cubicBezTo>
                      <a:pt x="1204" y="877"/>
                      <a:pt x="1254" y="827"/>
                      <a:pt x="1304" y="802"/>
                    </a:cubicBezTo>
                    <a:cubicBezTo>
                      <a:pt x="1354" y="752"/>
                      <a:pt x="1379" y="727"/>
                      <a:pt x="1429" y="677"/>
                    </a:cubicBezTo>
                    <a:cubicBezTo>
                      <a:pt x="1454" y="652"/>
                      <a:pt x="1479" y="652"/>
                      <a:pt x="1479" y="627"/>
                    </a:cubicBezTo>
                    <a:close/>
                    <a:moveTo>
                      <a:pt x="803" y="0"/>
                    </a:moveTo>
                    <a:cubicBezTo>
                      <a:pt x="828" y="25"/>
                      <a:pt x="828" y="50"/>
                      <a:pt x="853" y="100"/>
                    </a:cubicBezTo>
                    <a:cubicBezTo>
                      <a:pt x="878" y="150"/>
                      <a:pt x="903" y="201"/>
                      <a:pt x="928" y="251"/>
                    </a:cubicBezTo>
                    <a:cubicBezTo>
                      <a:pt x="953" y="276"/>
                      <a:pt x="953" y="301"/>
                      <a:pt x="978" y="326"/>
                    </a:cubicBezTo>
                    <a:cubicBezTo>
                      <a:pt x="928" y="301"/>
                      <a:pt x="878" y="276"/>
                      <a:pt x="828" y="276"/>
                    </a:cubicBezTo>
                    <a:cubicBezTo>
                      <a:pt x="778" y="251"/>
                      <a:pt x="703" y="226"/>
                      <a:pt x="652" y="201"/>
                    </a:cubicBezTo>
                    <a:lnTo>
                      <a:pt x="627" y="201"/>
                    </a:lnTo>
                    <a:cubicBezTo>
                      <a:pt x="627" y="201"/>
                      <a:pt x="627" y="201"/>
                      <a:pt x="627" y="175"/>
                    </a:cubicBezTo>
                    <a:lnTo>
                      <a:pt x="602" y="175"/>
                    </a:lnTo>
                    <a:cubicBezTo>
                      <a:pt x="577" y="125"/>
                      <a:pt x="552" y="75"/>
                      <a:pt x="527" y="25"/>
                    </a:cubicBezTo>
                    <a:lnTo>
                      <a:pt x="377" y="25"/>
                    </a:lnTo>
                    <a:cubicBezTo>
                      <a:pt x="377" y="50"/>
                      <a:pt x="377" y="75"/>
                      <a:pt x="377" y="75"/>
                    </a:cubicBezTo>
                    <a:lnTo>
                      <a:pt x="427" y="125"/>
                    </a:lnTo>
                    <a:cubicBezTo>
                      <a:pt x="377" y="125"/>
                      <a:pt x="352" y="125"/>
                      <a:pt x="302" y="100"/>
                    </a:cubicBezTo>
                    <a:cubicBezTo>
                      <a:pt x="251" y="75"/>
                      <a:pt x="226" y="75"/>
                      <a:pt x="176" y="50"/>
                    </a:cubicBezTo>
                    <a:cubicBezTo>
                      <a:pt x="101" y="75"/>
                      <a:pt x="51" y="75"/>
                      <a:pt x="1" y="75"/>
                    </a:cubicBezTo>
                    <a:cubicBezTo>
                      <a:pt x="51" y="100"/>
                      <a:pt x="76" y="125"/>
                      <a:pt x="126" y="150"/>
                    </a:cubicBezTo>
                    <a:cubicBezTo>
                      <a:pt x="151" y="175"/>
                      <a:pt x="176" y="175"/>
                      <a:pt x="226" y="175"/>
                    </a:cubicBezTo>
                    <a:cubicBezTo>
                      <a:pt x="251" y="201"/>
                      <a:pt x="276" y="201"/>
                      <a:pt x="302" y="226"/>
                    </a:cubicBezTo>
                    <a:cubicBezTo>
                      <a:pt x="327" y="226"/>
                      <a:pt x="377" y="251"/>
                      <a:pt x="402" y="251"/>
                    </a:cubicBezTo>
                    <a:cubicBezTo>
                      <a:pt x="377" y="276"/>
                      <a:pt x="352" y="276"/>
                      <a:pt x="352" y="301"/>
                    </a:cubicBezTo>
                    <a:cubicBezTo>
                      <a:pt x="276" y="351"/>
                      <a:pt x="226" y="376"/>
                      <a:pt x="151" y="426"/>
                    </a:cubicBezTo>
                    <a:cubicBezTo>
                      <a:pt x="126" y="451"/>
                      <a:pt x="126" y="501"/>
                      <a:pt x="151" y="526"/>
                    </a:cubicBezTo>
                    <a:cubicBezTo>
                      <a:pt x="151" y="526"/>
                      <a:pt x="176" y="551"/>
                      <a:pt x="176" y="551"/>
                    </a:cubicBezTo>
                    <a:lnTo>
                      <a:pt x="251" y="551"/>
                    </a:lnTo>
                    <a:cubicBezTo>
                      <a:pt x="327" y="501"/>
                      <a:pt x="402" y="451"/>
                      <a:pt x="477" y="376"/>
                    </a:cubicBezTo>
                    <a:cubicBezTo>
                      <a:pt x="502" y="351"/>
                      <a:pt x="527" y="351"/>
                      <a:pt x="577" y="326"/>
                    </a:cubicBezTo>
                    <a:cubicBezTo>
                      <a:pt x="577" y="326"/>
                      <a:pt x="577" y="326"/>
                      <a:pt x="577" y="301"/>
                    </a:cubicBezTo>
                    <a:cubicBezTo>
                      <a:pt x="602" y="326"/>
                      <a:pt x="627" y="326"/>
                      <a:pt x="652" y="326"/>
                    </a:cubicBezTo>
                    <a:cubicBezTo>
                      <a:pt x="703" y="351"/>
                      <a:pt x="778" y="376"/>
                      <a:pt x="828" y="401"/>
                    </a:cubicBezTo>
                    <a:cubicBezTo>
                      <a:pt x="853" y="401"/>
                      <a:pt x="903" y="426"/>
                      <a:pt x="928" y="426"/>
                    </a:cubicBezTo>
                    <a:cubicBezTo>
                      <a:pt x="903" y="451"/>
                      <a:pt x="878" y="451"/>
                      <a:pt x="853" y="476"/>
                    </a:cubicBezTo>
                    <a:cubicBezTo>
                      <a:pt x="828" y="501"/>
                      <a:pt x="803" y="526"/>
                      <a:pt x="778" y="526"/>
                    </a:cubicBezTo>
                    <a:cubicBezTo>
                      <a:pt x="753" y="551"/>
                      <a:pt x="728" y="576"/>
                      <a:pt x="703" y="602"/>
                    </a:cubicBezTo>
                    <a:cubicBezTo>
                      <a:pt x="652" y="652"/>
                      <a:pt x="602" y="677"/>
                      <a:pt x="527" y="727"/>
                    </a:cubicBezTo>
                    <a:cubicBezTo>
                      <a:pt x="527" y="727"/>
                      <a:pt x="527" y="727"/>
                      <a:pt x="527" y="752"/>
                    </a:cubicBezTo>
                    <a:cubicBezTo>
                      <a:pt x="527" y="752"/>
                      <a:pt x="502" y="752"/>
                      <a:pt x="502" y="777"/>
                    </a:cubicBezTo>
                    <a:cubicBezTo>
                      <a:pt x="502" y="777"/>
                      <a:pt x="502" y="802"/>
                      <a:pt x="527" y="827"/>
                    </a:cubicBezTo>
                    <a:lnTo>
                      <a:pt x="577" y="827"/>
                    </a:lnTo>
                    <a:cubicBezTo>
                      <a:pt x="577" y="827"/>
                      <a:pt x="602" y="852"/>
                      <a:pt x="627" y="852"/>
                    </a:cubicBezTo>
                    <a:cubicBezTo>
                      <a:pt x="677" y="852"/>
                      <a:pt x="728" y="877"/>
                      <a:pt x="803" y="877"/>
                    </a:cubicBezTo>
                    <a:cubicBezTo>
                      <a:pt x="853" y="902"/>
                      <a:pt x="903" y="927"/>
                      <a:pt x="953" y="927"/>
                    </a:cubicBezTo>
                    <a:cubicBezTo>
                      <a:pt x="978" y="927"/>
                      <a:pt x="978" y="952"/>
                      <a:pt x="978" y="952"/>
                    </a:cubicBezTo>
                    <a:cubicBezTo>
                      <a:pt x="978" y="952"/>
                      <a:pt x="953" y="952"/>
                      <a:pt x="953" y="978"/>
                    </a:cubicBezTo>
                    <a:cubicBezTo>
                      <a:pt x="903" y="1003"/>
                      <a:pt x="853" y="1053"/>
                      <a:pt x="803" y="1103"/>
                    </a:cubicBezTo>
                    <a:cubicBezTo>
                      <a:pt x="803" y="1128"/>
                      <a:pt x="778" y="1153"/>
                      <a:pt x="753" y="1153"/>
                    </a:cubicBezTo>
                    <a:lnTo>
                      <a:pt x="728" y="1153"/>
                    </a:lnTo>
                    <a:cubicBezTo>
                      <a:pt x="652" y="1153"/>
                      <a:pt x="602" y="1128"/>
                      <a:pt x="527" y="1103"/>
                    </a:cubicBezTo>
                    <a:cubicBezTo>
                      <a:pt x="452" y="1103"/>
                      <a:pt x="377" y="1103"/>
                      <a:pt x="327" y="1078"/>
                    </a:cubicBezTo>
                    <a:lnTo>
                      <a:pt x="201" y="1078"/>
                    </a:lnTo>
                    <a:cubicBezTo>
                      <a:pt x="176" y="1078"/>
                      <a:pt x="176" y="1103"/>
                      <a:pt x="151" y="1128"/>
                    </a:cubicBezTo>
                    <a:cubicBezTo>
                      <a:pt x="151" y="1153"/>
                      <a:pt x="176" y="1203"/>
                      <a:pt x="201" y="1203"/>
                    </a:cubicBezTo>
                    <a:cubicBezTo>
                      <a:pt x="251" y="1228"/>
                      <a:pt x="302" y="1228"/>
                      <a:pt x="352" y="1253"/>
                    </a:cubicBezTo>
                    <a:cubicBezTo>
                      <a:pt x="402" y="1253"/>
                      <a:pt x="452" y="1253"/>
                      <a:pt x="477" y="1278"/>
                    </a:cubicBezTo>
                    <a:cubicBezTo>
                      <a:pt x="527" y="1278"/>
                      <a:pt x="577" y="1278"/>
                      <a:pt x="602" y="1303"/>
                    </a:cubicBezTo>
                    <a:cubicBezTo>
                      <a:pt x="577" y="1328"/>
                      <a:pt x="552" y="1353"/>
                      <a:pt x="527" y="1379"/>
                    </a:cubicBezTo>
                    <a:cubicBezTo>
                      <a:pt x="502" y="1404"/>
                      <a:pt x="452" y="1454"/>
                      <a:pt x="402" y="1479"/>
                    </a:cubicBezTo>
                    <a:cubicBezTo>
                      <a:pt x="352" y="1529"/>
                      <a:pt x="327" y="1554"/>
                      <a:pt x="276" y="1604"/>
                    </a:cubicBezTo>
                    <a:cubicBezTo>
                      <a:pt x="276" y="1604"/>
                      <a:pt x="276" y="1629"/>
                      <a:pt x="276" y="1654"/>
                    </a:cubicBezTo>
                    <a:lnTo>
                      <a:pt x="327" y="1654"/>
                    </a:lnTo>
                    <a:cubicBezTo>
                      <a:pt x="377" y="1604"/>
                      <a:pt x="402" y="1579"/>
                      <a:pt x="452" y="1529"/>
                    </a:cubicBezTo>
                    <a:cubicBezTo>
                      <a:pt x="502" y="1504"/>
                      <a:pt x="527" y="1454"/>
                      <a:pt x="577" y="1404"/>
                    </a:cubicBezTo>
                    <a:cubicBezTo>
                      <a:pt x="602" y="1379"/>
                      <a:pt x="652" y="1353"/>
                      <a:pt x="677" y="1328"/>
                    </a:cubicBezTo>
                    <a:cubicBezTo>
                      <a:pt x="677" y="1379"/>
                      <a:pt x="677" y="1454"/>
                      <a:pt x="677" y="1504"/>
                    </a:cubicBezTo>
                    <a:cubicBezTo>
                      <a:pt x="677" y="1604"/>
                      <a:pt x="677" y="1679"/>
                      <a:pt x="652" y="1780"/>
                    </a:cubicBezTo>
                    <a:cubicBezTo>
                      <a:pt x="652" y="1805"/>
                      <a:pt x="677" y="1830"/>
                      <a:pt x="703" y="1830"/>
                    </a:cubicBezTo>
                    <a:cubicBezTo>
                      <a:pt x="728" y="1830"/>
                      <a:pt x="753" y="1805"/>
                      <a:pt x="753" y="1780"/>
                    </a:cubicBezTo>
                    <a:cubicBezTo>
                      <a:pt x="753" y="1629"/>
                      <a:pt x="778" y="1454"/>
                      <a:pt x="753" y="1278"/>
                    </a:cubicBezTo>
                    <a:cubicBezTo>
                      <a:pt x="778" y="1278"/>
                      <a:pt x="778" y="1278"/>
                      <a:pt x="778" y="1253"/>
                    </a:cubicBezTo>
                    <a:cubicBezTo>
                      <a:pt x="778" y="1253"/>
                      <a:pt x="778" y="1253"/>
                      <a:pt x="778" y="1228"/>
                    </a:cubicBezTo>
                    <a:cubicBezTo>
                      <a:pt x="803" y="1203"/>
                      <a:pt x="853" y="1178"/>
                      <a:pt x="878" y="1153"/>
                    </a:cubicBezTo>
                    <a:cubicBezTo>
                      <a:pt x="903" y="1128"/>
                      <a:pt x="953" y="1078"/>
                      <a:pt x="1003" y="1028"/>
                    </a:cubicBezTo>
                    <a:lnTo>
                      <a:pt x="1028" y="1028"/>
                    </a:lnTo>
                    <a:cubicBezTo>
                      <a:pt x="1028" y="1053"/>
                      <a:pt x="1028" y="1078"/>
                      <a:pt x="1053" y="1103"/>
                    </a:cubicBezTo>
                    <a:cubicBezTo>
                      <a:pt x="1053" y="1128"/>
                      <a:pt x="1078" y="1153"/>
                      <a:pt x="1078" y="1178"/>
                    </a:cubicBezTo>
                    <a:cubicBezTo>
                      <a:pt x="1078" y="1203"/>
                      <a:pt x="1104" y="1228"/>
                      <a:pt x="1104" y="1253"/>
                    </a:cubicBezTo>
                    <a:cubicBezTo>
                      <a:pt x="1129" y="1278"/>
                      <a:pt x="1129" y="1303"/>
                      <a:pt x="1154" y="1328"/>
                    </a:cubicBezTo>
                    <a:cubicBezTo>
                      <a:pt x="1154" y="1353"/>
                      <a:pt x="1154" y="1379"/>
                      <a:pt x="1179" y="1404"/>
                    </a:cubicBezTo>
                    <a:cubicBezTo>
                      <a:pt x="1179" y="1429"/>
                      <a:pt x="1179" y="1429"/>
                      <a:pt x="1204" y="1454"/>
                    </a:cubicBezTo>
                    <a:cubicBezTo>
                      <a:pt x="1204" y="1479"/>
                      <a:pt x="1204" y="1504"/>
                      <a:pt x="1229" y="1504"/>
                    </a:cubicBezTo>
                    <a:cubicBezTo>
                      <a:pt x="1229" y="1504"/>
                      <a:pt x="1229" y="1529"/>
                      <a:pt x="1229" y="1529"/>
                    </a:cubicBezTo>
                    <a:cubicBezTo>
                      <a:pt x="1229" y="1529"/>
                      <a:pt x="1229" y="1554"/>
                      <a:pt x="1229" y="1554"/>
                    </a:cubicBezTo>
                    <a:cubicBezTo>
                      <a:pt x="1241" y="1566"/>
                      <a:pt x="1254" y="1573"/>
                      <a:pt x="1263" y="1573"/>
                    </a:cubicBezTo>
                    <a:cubicBezTo>
                      <a:pt x="1273" y="1573"/>
                      <a:pt x="1279" y="1566"/>
                      <a:pt x="1279" y="1554"/>
                    </a:cubicBezTo>
                    <a:cubicBezTo>
                      <a:pt x="1304" y="1554"/>
                      <a:pt x="1304" y="1529"/>
                      <a:pt x="1329" y="1529"/>
                    </a:cubicBezTo>
                    <a:cubicBezTo>
                      <a:pt x="1354" y="1504"/>
                      <a:pt x="1354" y="1504"/>
                      <a:pt x="1379" y="1479"/>
                    </a:cubicBezTo>
                    <a:cubicBezTo>
                      <a:pt x="1379" y="1479"/>
                      <a:pt x="1404" y="1454"/>
                      <a:pt x="1429" y="1454"/>
                    </a:cubicBezTo>
                    <a:cubicBezTo>
                      <a:pt x="1454" y="1429"/>
                      <a:pt x="1454" y="1404"/>
                      <a:pt x="1479" y="1404"/>
                    </a:cubicBezTo>
                    <a:cubicBezTo>
                      <a:pt x="1505" y="1379"/>
                      <a:pt x="1505" y="1379"/>
                      <a:pt x="1530" y="1353"/>
                    </a:cubicBezTo>
                    <a:cubicBezTo>
                      <a:pt x="1555" y="1353"/>
                      <a:pt x="1580" y="1328"/>
                      <a:pt x="1580" y="1303"/>
                    </a:cubicBezTo>
                    <a:cubicBezTo>
                      <a:pt x="1605" y="1303"/>
                      <a:pt x="1630" y="1278"/>
                      <a:pt x="1630" y="1278"/>
                    </a:cubicBezTo>
                    <a:lnTo>
                      <a:pt x="1655" y="1278"/>
                    </a:lnTo>
                    <a:cubicBezTo>
                      <a:pt x="1655" y="1303"/>
                      <a:pt x="1655" y="1328"/>
                      <a:pt x="1655" y="1379"/>
                    </a:cubicBezTo>
                    <a:cubicBezTo>
                      <a:pt x="1680" y="1429"/>
                      <a:pt x="1705" y="1504"/>
                      <a:pt x="1705" y="1579"/>
                    </a:cubicBezTo>
                    <a:lnTo>
                      <a:pt x="1730" y="1579"/>
                    </a:lnTo>
                    <a:cubicBezTo>
                      <a:pt x="1705" y="1604"/>
                      <a:pt x="1705" y="1604"/>
                      <a:pt x="1705" y="1604"/>
                    </a:cubicBezTo>
                    <a:cubicBezTo>
                      <a:pt x="1680" y="1629"/>
                      <a:pt x="1680" y="1654"/>
                      <a:pt x="1655" y="1679"/>
                    </a:cubicBezTo>
                    <a:cubicBezTo>
                      <a:pt x="1630" y="1729"/>
                      <a:pt x="1630" y="1780"/>
                      <a:pt x="1605" y="1805"/>
                    </a:cubicBezTo>
                    <a:cubicBezTo>
                      <a:pt x="1580" y="1855"/>
                      <a:pt x="1555" y="1880"/>
                      <a:pt x="1530" y="1905"/>
                    </a:cubicBezTo>
                    <a:cubicBezTo>
                      <a:pt x="1505" y="1955"/>
                      <a:pt x="1505" y="2005"/>
                      <a:pt x="1479" y="2055"/>
                    </a:cubicBezTo>
                    <a:cubicBezTo>
                      <a:pt x="1454" y="2055"/>
                      <a:pt x="1454" y="2080"/>
                      <a:pt x="1454" y="2080"/>
                    </a:cubicBezTo>
                    <a:cubicBezTo>
                      <a:pt x="1479" y="2105"/>
                      <a:pt x="1479" y="2130"/>
                      <a:pt x="1479" y="2130"/>
                    </a:cubicBezTo>
                    <a:cubicBezTo>
                      <a:pt x="1494" y="2138"/>
                      <a:pt x="1507" y="2141"/>
                      <a:pt x="1518" y="2141"/>
                    </a:cubicBezTo>
                    <a:cubicBezTo>
                      <a:pt x="1544" y="2141"/>
                      <a:pt x="1562" y="2123"/>
                      <a:pt x="1580" y="2105"/>
                    </a:cubicBezTo>
                    <a:cubicBezTo>
                      <a:pt x="1605" y="2080"/>
                      <a:pt x="1630" y="2055"/>
                      <a:pt x="1630" y="2030"/>
                    </a:cubicBezTo>
                    <a:cubicBezTo>
                      <a:pt x="1655" y="1980"/>
                      <a:pt x="1680" y="1955"/>
                      <a:pt x="1680" y="1930"/>
                    </a:cubicBezTo>
                    <a:cubicBezTo>
                      <a:pt x="1705" y="1880"/>
                      <a:pt x="1730" y="1830"/>
                      <a:pt x="1755" y="1780"/>
                    </a:cubicBezTo>
                    <a:cubicBezTo>
                      <a:pt x="1780" y="1830"/>
                      <a:pt x="1780" y="1905"/>
                      <a:pt x="1805" y="1955"/>
                    </a:cubicBezTo>
                    <a:cubicBezTo>
                      <a:pt x="1805" y="2030"/>
                      <a:pt x="1830" y="2080"/>
                      <a:pt x="1855" y="2155"/>
                    </a:cubicBezTo>
                    <a:cubicBezTo>
                      <a:pt x="1855" y="2181"/>
                      <a:pt x="1855" y="2206"/>
                      <a:pt x="1855" y="2231"/>
                    </a:cubicBezTo>
                    <a:cubicBezTo>
                      <a:pt x="1855" y="2281"/>
                      <a:pt x="1880" y="2306"/>
                      <a:pt x="1880" y="2331"/>
                    </a:cubicBezTo>
                    <a:cubicBezTo>
                      <a:pt x="1880" y="2356"/>
                      <a:pt x="1906" y="2356"/>
                      <a:pt x="1931" y="2356"/>
                    </a:cubicBezTo>
                    <a:cubicBezTo>
                      <a:pt x="1931" y="2306"/>
                      <a:pt x="1956" y="2256"/>
                      <a:pt x="1956" y="2206"/>
                    </a:cubicBezTo>
                    <a:cubicBezTo>
                      <a:pt x="1956" y="2181"/>
                      <a:pt x="1956" y="2155"/>
                      <a:pt x="1956" y="2130"/>
                    </a:cubicBezTo>
                    <a:cubicBezTo>
                      <a:pt x="1956" y="2080"/>
                      <a:pt x="1931" y="2005"/>
                      <a:pt x="1906" y="1955"/>
                    </a:cubicBezTo>
                    <a:cubicBezTo>
                      <a:pt x="1906" y="1880"/>
                      <a:pt x="1880" y="1805"/>
                      <a:pt x="1855" y="1729"/>
                    </a:cubicBezTo>
                    <a:lnTo>
                      <a:pt x="1855" y="1729"/>
                    </a:lnTo>
                    <a:cubicBezTo>
                      <a:pt x="1931" y="1754"/>
                      <a:pt x="1981" y="1780"/>
                      <a:pt x="2031" y="1830"/>
                    </a:cubicBezTo>
                    <a:lnTo>
                      <a:pt x="2056" y="1830"/>
                    </a:lnTo>
                    <a:cubicBezTo>
                      <a:pt x="2056" y="1805"/>
                      <a:pt x="2081" y="1754"/>
                      <a:pt x="2081" y="1704"/>
                    </a:cubicBezTo>
                    <a:cubicBezTo>
                      <a:pt x="2006" y="1654"/>
                      <a:pt x="1906" y="1604"/>
                      <a:pt x="1830" y="1579"/>
                    </a:cubicBezTo>
                    <a:cubicBezTo>
                      <a:pt x="1830" y="1554"/>
                      <a:pt x="1830" y="1554"/>
                      <a:pt x="1830" y="1554"/>
                    </a:cubicBezTo>
                    <a:cubicBezTo>
                      <a:pt x="1805" y="1479"/>
                      <a:pt x="1780" y="1379"/>
                      <a:pt x="1755" y="1303"/>
                    </a:cubicBezTo>
                    <a:lnTo>
                      <a:pt x="1830" y="1303"/>
                    </a:lnTo>
                    <a:cubicBezTo>
                      <a:pt x="1880" y="1328"/>
                      <a:pt x="1931" y="1328"/>
                      <a:pt x="1981" y="1353"/>
                    </a:cubicBezTo>
                    <a:cubicBezTo>
                      <a:pt x="2031" y="1353"/>
                      <a:pt x="2056" y="1379"/>
                      <a:pt x="2081" y="1379"/>
                    </a:cubicBezTo>
                    <a:cubicBezTo>
                      <a:pt x="2106" y="1379"/>
                      <a:pt x="2131" y="1404"/>
                      <a:pt x="2131" y="1404"/>
                    </a:cubicBezTo>
                    <a:lnTo>
                      <a:pt x="2156" y="1404"/>
                    </a:lnTo>
                    <a:cubicBezTo>
                      <a:pt x="2181" y="1379"/>
                      <a:pt x="2181" y="1353"/>
                      <a:pt x="2181" y="1328"/>
                    </a:cubicBezTo>
                    <a:cubicBezTo>
                      <a:pt x="2156" y="1328"/>
                      <a:pt x="2131" y="1303"/>
                      <a:pt x="2106" y="1303"/>
                    </a:cubicBezTo>
                    <a:lnTo>
                      <a:pt x="2006" y="1303"/>
                    </a:lnTo>
                    <a:cubicBezTo>
                      <a:pt x="2006" y="1278"/>
                      <a:pt x="1981" y="1278"/>
                      <a:pt x="1956" y="1278"/>
                    </a:cubicBezTo>
                    <a:cubicBezTo>
                      <a:pt x="1931" y="1278"/>
                      <a:pt x="1906" y="1278"/>
                      <a:pt x="1906" y="1253"/>
                    </a:cubicBezTo>
                    <a:cubicBezTo>
                      <a:pt x="1880" y="1253"/>
                      <a:pt x="1830" y="1253"/>
                      <a:pt x="1805" y="1228"/>
                    </a:cubicBezTo>
                    <a:lnTo>
                      <a:pt x="1755" y="1228"/>
                    </a:lnTo>
                    <a:cubicBezTo>
                      <a:pt x="1730" y="1203"/>
                      <a:pt x="1730" y="1178"/>
                      <a:pt x="1730" y="1178"/>
                    </a:cubicBezTo>
                    <a:cubicBezTo>
                      <a:pt x="1705" y="1053"/>
                      <a:pt x="1680" y="927"/>
                      <a:pt x="1655" y="802"/>
                    </a:cubicBezTo>
                    <a:cubicBezTo>
                      <a:pt x="1655" y="752"/>
                      <a:pt x="1630" y="727"/>
                      <a:pt x="1630" y="677"/>
                    </a:cubicBezTo>
                    <a:lnTo>
                      <a:pt x="1630" y="677"/>
                    </a:lnTo>
                    <a:cubicBezTo>
                      <a:pt x="1780" y="727"/>
                      <a:pt x="1956" y="802"/>
                      <a:pt x="2106" y="852"/>
                    </a:cubicBezTo>
                    <a:lnTo>
                      <a:pt x="2131" y="852"/>
                    </a:lnTo>
                    <a:cubicBezTo>
                      <a:pt x="2131" y="877"/>
                      <a:pt x="2131" y="902"/>
                      <a:pt x="2156" y="927"/>
                    </a:cubicBezTo>
                    <a:cubicBezTo>
                      <a:pt x="2156" y="952"/>
                      <a:pt x="2156" y="1003"/>
                      <a:pt x="2181" y="1053"/>
                    </a:cubicBezTo>
                    <a:cubicBezTo>
                      <a:pt x="2181" y="1103"/>
                      <a:pt x="2206" y="1153"/>
                      <a:pt x="2206" y="1203"/>
                    </a:cubicBezTo>
                    <a:cubicBezTo>
                      <a:pt x="2231" y="1128"/>
                      <a:pt x="2256" y="1078"/>
                      <a:pt x="2256" y="1003"/>
                    </a:cubicBezTo>
                    <a:cubicBezTo>
                      <a:pt x="2256" y="978"/>
                      <a:pt x="2256" y="952"/>
                      <a:pt x="2231" y="927"/>
                    </a:cubicBezTo>
                    <a:cubicBezTo>
                      <a:pt x="2231" y="902"/>
                      <a:pt x="2231" y="902"/>
                      <a:pt x="2231" y="877"/>
                    </a:cubicBezTo>
                    <a:cubicBezTo>
                      <a:pt x="2256" y="877"/>
                      <a:pt x="2281" y="902"/>
                      <a:pt x="2281" y="902"/>
                    </a:cubicBezTo>
                    <a:cubicBezTo>
                      <a:pt x="2307" y="852"/>
                      <a:pt x="2307" y="802"/>
                      <a:pt x="2332" y="752"/>
                    </a:cubicBezTo>
                    <a:cubicBezTo>
                      <a:pt x="2307" y="727"/>
                      <a:pt x="2307" y="727"/>
                      <a:pt x="2281" y="727"/>
                    </a:cubicBezTo>
                    <a:cubicBezTo>
                      <a:pt x="2307" y="727"/>
                      <a:pt x="2332" y="702"/>
                      <a:pt x="2332" y="702"/>
                    </a:cubicBezTo>
                    <a:cubicBezTo>
                      <a:pt x="2357" y="652"/>
                      <a:pt x="2357" y="602"/>
                      <a:pt x="2382" y="576"/>
                    </a:cubicBezTo>
                    <a:lnTo>
                      <a:pt x="2357" y="576"/>
                    </a:lnTo>
                    <a:cubicBezTo>
                      <a:pt x="2307" y="602"/>
                      <a:pt x="2281" y="627"/>
                      <a:pt x="2231" y="652"/>
                    </a:cubicBezTo>
                    <a:cubicBezTo>
                      <a:pt x="2206" y="652"/>
                      <a:pt x="2206" y="652"/>
                      <a:pt x="2181" y="677"/>
                    </a:cubicBezTo>
                    <a:lnTo>
                      <a:pt x="2131" y="677"/>
                    </a:lnTo>
                    <a:cubicBezTo>
                      <a:pt x="2056" y="652"/>
                      <a:pt x="1981" y="627"/>
                      <a:pt x="1931" y="627"/>
                    </a:cubicBezTo>
                    <a:cubicBezTo>
                      <a:pt x="1855" y="602"/>
                      <a:pt x="1805" y="576"/>
                      <a:pt x="1730" y="551"/>
                    </a:cubicBezTo>
                    <a:cubicBezTo>
                      <a:pt x="1680" y="551"/>
                      <a:pt x="1655" y="526"/>
                      <a:pt x="1605" y="526"/>
                    </a:cubicBezTo>
                    <a:cubicBezTo>
                      <a:pt x="1630" y="476"/>
                      <a:pt x="1680" y="451"/>
                      <a:pt x="1705" y="426"/>
                    </a:cubicBezTo>
                    <a:cubicBezTo>
                      <a:pt x="1755" y="376"/>
                      <a:pt x="1805" y="326"/>
                      <a:pt x="1855" y="301"/>
                    </a:cubicBezTo>
                    <a:cubicBezTo>
                      <a:pt x="1906" y="251"/>
                      <a:pt x="1956" y="201"/>
                      <a:pt x="1981" y="175"/>
                    </a:cubicBezTo>
                    <a:cubicBezTo>
                      <a:pt x="2006" y="150"/>
                      <a:pt x="2031" y="150"/>
                      <a:pt x="2056" y="125"/>
                    </a:cubicBezTo>
                    <a:cubicBezTo>
                      <a:pt x="2106" y="150"/>
                      <a:pt x="2131" y="175"/>
                      <a:pt x="2181" y="201"/>
                    </a:cubicBezTo>
                    <a:cubicBezTo>
                      <a:pt x="2256" y="226"/>
                      <a:pt x="2307" y="251"/>
                      <a:pt x="2357" y="276"/>
                    </a:cubicBezTo>
                    <a:cubicBezTo>
                      <a:pt x="2382" y="301"/>
                      <a:pt x="2407" y="301"/>
                      <a:pt x="2432" y="301"/>
                    </a:cubicBezTo>
                    <a:cubicBezTo>
                      <a:pt x="2457" y="276"/>
                      <a:pt x="2457" y="251"/>
                      <a:pt x="2457" y="226"/>
                    </a:cubicBezTo>
                    <a:cubicBezTo>
                      <a:pt x="2407" y="201"/>
                      <a:pt x="2357" y="175"/>
                      <a:pt x="2332" y="150"/>
                    </a:cubicBezTo>
                    <a:cubicBezTo>
                      <a:pt x="2281" y="150"/>
                      <a:pt x="2256" y="125"/>
                      <a:pt x="2206" y="100"/>
                    </a:cubicBezTo>
                    <a:cubicBezTo>
                      <a:pt x="2181" y="100"/>
                      <a:pt x="2156" y="75"/>
                      <a:pt x="2106" y="75"/>
                    </a:cubicBezTo>
                    <a:cubicBezTo>
                      <a:pt x="2131" y="50"/>
                      <a:pt x="2131" y="50"/>
                      <a:pt x="2156" y="50"/>
                    </a:cubicBezTo>
                    <a:cubicBezTo>
                      <a:pt x="2106" y="25"/>
                      <a:pt x="2081" y="25"/>
                      <a:pt x="2031" y="25"/>
                    </a:cubicBezTo>
                    <a:cubicBezTo>
                      <a:pt x="2031" y="25"/>
                      <a:pt x="2031" y="50"/>
                      <a:pt x="2031" y="50"/>
                    </a:cubicBezTo>
                    <a:cubicBezTo>
                      <a:pt x="2006" y="75"/>
                      <a:pt x="1981" y="100"/>
                      <a:pt x="1956" y="125"/>
                    </a:cubicBezTo>
                    <a:cubicBezTo>
                      <a:pt x="1906" y="150"/>
                      <a:pt x="1855" y="201"/>
                      <a:pt x="1805" y="226"/>
                    </a:cubicBezTo>
                    <a:cubicBezTo>
                      <a:pt x="1755" y="276"/>
                      <a:pt x="1705" y="326"/>
                      <a:pt x="1655" y="351"/>
                    </a:cubicBezTo>
                    <a:cubicBezTo>
                      <a:pt x="1630" y="376"/>
                      <a:pt x="1605" y="401"/>
                      <a:pt x="1555" y="426"/>
                    </a:cubicBezTo>
                    <a:cubicBezTo>
                      <a:pt x="1530" y="301"/>
                      <a:pt x="1505" y="175"/>
                      <a:pt x="1479" y="50"/>
                    </a:cubicBezTo>
                    <a:lnTo>
                      <a:pt x="1454" y="0"/>
                    </a:lnTo>
                    <a:lnTo>
                      <a:pt x="1354" y="0"/>
                    </a:lnTo>
                    <a:cubicBezTo>
                      <a:pt x="1354" y="0"/>
                      <a:pt x="1354" y="25"/>
                      <a:pt x="1354" y="50"/>
                    </a:cubicBezTo>
                    <a:cubicBezTo>
                      <a:pt x="1404" y="175"/>
                      <a:pt x="1429" y="301"/>
                      <a:pt x="1454" y="426"/>
                    </a:cubicBezTo>
                    <a:cubicBezTo>
                      <a:pt x="1454" y="451"/>
                      <a:pt x="1479" y="476"/>
                      <a:pt x="1479" y="476"/>
                    </a:cubicBezTo>
                    <a:cubicBezTo>
                      <a:pt x="1429" y="476"/>
                      <a:pt x="1404" y="476"/>
                      <a:pt x="1379" y="451"/>
                    </a:cubicBezTo>
                    <a:cubicBezTo>
                      <a:pt x="1279" y="426"/>
                      <a:pt x="1179" y="401"/>
                      <a:pt x="1053" y="351"/>
                    </a:cubicBezTo>
                    <a:cubicBezTo>
                      <a:pt x="1053" y="351"/>
                      <a:pt x="1053" y="326"/>
                      <a:pt x="1053" y="326"/>
                    </a:cubicBezTo>
                    <a:cubicBezTo>
                      <a:pt x="1028" y="301"/>
                      <a:pt x="1028" y="276"/>
                      <a:pt x="1028" y="251"/>
                    </a:cubicBezTo>
                    <a:cubicBezTo>
                      <a:pt x="1003" y="201"/>
                      <a:pt x="978" y="150"/>
                      <a:pt x="953" y="100"/>
                    </a:cubicBezTo>
                    <a:cubicBezTo>
                      <a:pt x="953" y="50"/>
                      <a:pt x="928" y="25"/>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4814700" y="1506300"/>
                <a:ext cx="63925" cy="67675"/>
              </a:xfrm>
              <a:custGeom>
                <a:avLst/>
                <a:gdLst/>
                <a:ahLst/>
                <a:cxnLst/>
                <a:rect l="l" t="t" r="r" b="b"/>
                <a:pathLst>
                  <a:path w="2557" h="2707" extrusionOk="0">
                    <a:moveTo>
                      <a:pt x="777" y="0"/>
                    </a:moveTo>
                    <a:cubicBezTo>
                      <a:pt x="752" y="25"/>
                      <a:pt x="752" y="25"/>
                      <a:pt x="752" y="50"/>
                    </a:cubicBezTo>
                    <a:cubicBezTo>
                      <a:pt x="702" y="176"/>
                      <a:pt x="627" y="301"/>
                      <a:pt x="577" y="451"/>
                    </a:cubicBezTo>
                    <a:cubicBezTo>
                      <a:pt x="552" y="476"/>
                      <a:pt x="552" y="526"/>
                      <a:pt x="527" y="551"/>
                    </a:cubicBezTo>
                    <a:cubicBezTo>
                      <a:pt x="527" y="526"/>
                      <a:pt x="501" y="501"/>
                      <a:pt x="501" y="476"/>
                    </a:cubicBezTo>
                    <a:cubicBezTo>
                      <a:pt x="501" y="426"/>
                      <a:pt x="476" y="376"/>
                      <a:pt x="476" y="301"/>
                    </a:cubicBezTo>
                    <a:cubicBezTo>
                      <a:pt x="451" y="251"/>
                      <a:pt x="451" y="176"/>
                      <a:pt x="426" y="125"/>
                    </a:cubicBezTo>
                    <a:cubicBezTo>
                      <a:pt x="426" y="75"/>
                      <a:pt x="401" y="75"/>
                      <a:pt x="376" y="75"/>
                    </a:cubicBezTo>
                    <a:lnTo>
                      <a:pt x="351" y="75"/>
                    </a:lnTo>
                    <a:cubicBezTo>
                      <a:pt x="326" y="75"/>
                      <a:pt x="301" y="100"/>
                      <a:pt x="301" y="150"/>
                    </a:cubicBezTo>
                    <a:cubicBezTo>
                      <a:pt x="326" y="201"/>
                      <a:pt x="326" y="251"/>
                      <a:pt x="351" y="326"/>
                    </a:cubicBezTo>
                    <a:cubicBezTo>
                      <a:pt x="376" y="376"/>
                      <a:pt x="376" y="426"/>
                      <a:pt x="401" y="501"/>
                    </a:cubicBezTo>
                    <a:cubicBezTo>
                      <a:pt x="401" y="526"/>
                      <a:pt x="401" y="551"/>
                      <a:pt x="401" y="577"/>
                    </a:cubicBezTo>
                    <a:cubicBezTo>
                      <a:pt x="376" y="551"/>
                      <a:pt x="351" y="551"/>
                      <a:pt x="301" y="526"/>
                    </a:cubicBezTo>
                    <a:cubicBezTo>
                      <a:pt x="276" y="501"/>
                      <a:pt x="226" y="476"/>
                      <a:pt x="176" y="476"/>
                    </a:cubicBezTo>
                    <a:cubicBezTo>
                      <a:pt x="126" y="451"/>
                      <a:pt x="100" y="426"/>
                      <a:pt x="50" y="376"/>
                    </a:cubicBezTo>
                    <a:lnTo>
                      <a:pt x="0" y="376"/>
                    </a:lnTo>
                    <a:cubicBezTo>
                      <a:pt x="75" y="451"/>
                      <a:pt x="126" y="551"/>
                      <a:pt x="201" y="627"/>
                    </a:cubicBezTo>
                    <a:cubicBezTo>
                      <a:pt x="201" y="627"/>
                      <a:pt x="226" y="627"/>
                      <a:pt x="226" y="652"/>
                    </a:cubicBezTo>
                    <a:cubicBezTo>
                      <a:pt x="276" y="652"/>
                      <a:pt x="301" y="677"/>
                      <a:pt x="351" y="702"/>
                    </a:cubicBezTo>
                    <a:cubicBezTo>
                      <a:pt x="376" y="702"/>
                      <a:pt x="401" y="727"/>
                      <a:pt x="426" y="752"/>
                    </a:cubicBezTo>
                    <a:cubicBezTo>
                      <a:pt x="451" y="777"/>
                      <a:pt x="451" y="827"/>
                      <a:pt x="451" y="852"/>
                    </a:cubicBezTo>
                    <a:cubicBezTo>
                      <a:pt x="476" y="902"/>
                      <a:pt x="476" y="952"/>
                      <a:pt x="476" y="1003"/>
                    </a:cubicBezTo>
                    <a:cubicBezTo>
                      <a:pt x="527" y="1078"/>
                      <a:pt x="602" y="1153"/>
                      <a:pt x="652" y="1203"/>
                    </a:cubicBezTo>
                    <a:cubicBezTo>
                      <a:pt x="652" y="1203"/>
                      <a:pt x="627" y="1178"/>
                      <a:pt x="627" y="1153"/>
                    </a:cubicBezTo>
                    <a:lnTo>
                      <a:pt x="652" y="1153"/>
                    </a:lnTo>
                    <a:cubicBezTo>
                      <a:pt x="677" y="1153"/>
                      <a:pt x="702" y="1128"/>
                      <a:pt x="752" y="1103"/>
                    </a:cubicBezTo>
                    <a:cubicBezTo>
                      <a:pt x="777" y="1078"/>
                      <a:pt x="802" y="1053"/>
                      <a:pt x="827" y="1028"/>
                    </a:cubicBezTo>
                    <a:cubicBezTo>
                      <a:pt x="852" y="1003"/>
                      <a:pt x="877" y="978"/>
                      <a:pt x="902" y="952"/>
                    </a:cubicBezTo>
                    <a:cubicBezTo>
                      <a:pt x="928" y="952"/>
                      <a:pt x="953" y="927"/>
                      <a:pt x="978" y="902"/>
                    </a:cubicBezTo>
                    <a:cubicBezTo>
                      <a:pt x="1003" y="852"/>
                      <a:pt x="1053" y="827"/>
                      <a:pt x="1103" y="802"/>
                    </a:cubicBezTo>
                    <a:cubicBezTo>
                      <a:pt x="1103" y="802"/>
                      <a:pt x="1103" y="802"/>
                      <a:pt x="1128" y="777"/>
                    </a:cubicBezTo>
                    <a:cubicBezTo>
                      <a:pt x="1128" y="802"/>
                      <a:pt x="1128" y="827"/>
                      <a:pt x="1128" y="852"/>
                    </a:cubicBezTo>
                    <a:cubicBezTo>
                      <a:pt x="1128" y="902"/>
                      <a:pt x="1153" y="952"/>
                      <a:pt x="1153" y="1003"/>
                    </a:cubicBezTo>
                    <a:cubicBezTo>
                      <a:pt x="1178" y="1053"/>
                      <a:pt x="1178" y="1103"/>
                      <a:pt x="1203" y="1153"/>
                    </a:cubicBezTo>
                    <a:cubicBezTo>
                      <a:pt x="1203" y="1178"/>
                      <a:pt x="1203" y="1203"/>
                      <a:pt x="1228" y="1228"/>
                    </a:cubicBezTo>
                    <a:cubicBezTo>
                      <a:pt x="1178" y="1253"/>
                      <a:pt x="1153" y="1278"/>
                      <a:pt x="1128" y="1303"/>
                    </a:cubicBezTo>
                    <a:cubicBezTo>
                      <a:pt x="1078" y="1328"/>
                      <a:pt x="1028" y="1379"/>
                      <a:pt x="978" y="1404"/>
                    </a:cubicBezTo>
                    <a:cubicBezTo>
                      <a:pt x="953" y="1429"/>
                      <a:pt x="902" y="1479"/>
                      <a:pt x="877" y="1504"/>
                    </a:cubicBezTo>
                    <a:cubicBezTo>
                      <a:pt x="902" y="1529"/>
                      <a:pt x="902" y="1529"/>
                      <a:pt x="928" y="1554"/>
                    </a:cubicBezTo>
                    <a:cubicBezTo>
                      <a:pt x="953" y="1529"/>
                      <a:pt x="1003" y="1504"/>
                      <a:pt x="1028" y="1454"/>
                    </a:cubicBezTo>
                    <a:cubicBezTo>
                      <a:pt x="1078" y="1429"/>
                      <a:pt x="1128" y="1379"/>
                      <a:pt x="1178" y="1353"/>
                    </a:cubicBezTo>
                    <a:cubicBezTo>
                      <a:pt x="1178" y="1328"/>
                      <a:pt x="1203" y="1303"/>
                      <a:pt x="1228" y="1303"/>
                    </a:cubicBezTo>
                    <a:cubicBezTo>
                      <a:pt x="1278" y="1328"/>
                      <a:pt x="1303" y="1353"/>
                      <a:pt x="1354" y="1353"/>
                    </a:cubicBezTo>
                    <a:cubicBezTo>
                      <a:pt x="1429" y="1404"/>
                      <a:pt x="1479" y="1429"/>
                      <a:pt x="1554" y="1454"/>
                    </a:cubicBezTo>
                    <a:cubicBezTo>
                      <a:pt x="1629" y="1504"/>
                      <a:pt x="1730" y="1529"/>
                      <a:pt x="1830" y="1579"/>
                    </a:cubicBezTo>
                    <a:cubicBezTo>
                      <a:pt x="1805" y="1579"/>
                      <a:pt x="1805" y="1604"/>
                      <a:pt x="1780" y="1604"/>
                    </a:cubicBezTo>
                    <a:cubicBezTo>
                      <a:pt x="1755" y="1629"/>
                      <a:pt x="1704" y="1654"/>
                      <a:pt x="1654" y="1679"/>
                    </a:cubicBezTo>
                    <a:cubicBezTo>
                      <a:pt x="1604" y="1704"/>
                      <a:pt x="1579" y="1729"/>
                      <a:pt x="1529" y="1754"/>
                    </a:cubicBezTo>
                    <a:cubicBezTo>
                      <a:pt x="1479" y="1780"/>
                      <a:pt x="1454" y="1805"/>
                      <a:pt x="1404" y="1805"/>
                    </a:cubicBezTo>
                    <a:cubicBezTo>
                      <a:pt x="1379" y="1830"/>
                      <a:pt x="1379" y="1830"/>
                      <a:pt x="1354" y="1830"/>
                    </a:cubicBezTo>
                    <a:cubicBezTo>
                      <a:pt x="1354" y="1855"/>
                      <a:pt x="1329" y="1855"/>
                      <a:pt x="1329" y="1855"/>
                    </a:cubicBezTo>
                    <a:lnTo>
                      <a:pt x="1303" y="1855"/>
                    </a:lnTo>
                    <a:cubicBezTo>
                      <a:pt x="1228" y="1830"/>
                      <a:pt x="1178" y="1805"/>
                      <a:pt x="1128" y="1805"/>
                    </a:cubicBezTo>
                    <a:cubicBezTo>
                      <a:pt x="1178" y="1880"/>
                      <a:pt x="1228" y="1955"/>
                      <a:pt x="1303" y="2030"/>
                    </a:cubicBezTo>
                    <a:lnTo>
                      <a:pt x="1329" y="2030"/>
                    </a:lnTo>
                    <a:cubicBezTo>
                      <a:pt x="1329" y="2030"/>
                      <a:pt x="1329" y="2030"/>
                      <a:pt x="1329" y="2055"/>
                    </a:cubicBezTo>
                    <a:cubicBezTo>
                      <a:pt x="1354" y="2080"/>
                      <a:pt x="1404" y="2130"/>
                      <a:pt x="1429" y="2181"/>
                    </a:cubicBezTo>
                    <a:cubicBezTo>
                      <a:pt x="1429" y="2155"/>
                      <a:pt x="1429" y="2130"/>
                      <a:pt x="1404" y="2105"/>
                    </a:cubicBezTo>
                    <a:cubicBezTo>
                      <a:pt x="1404" y="2080"/>
                      <a:pt x="1404" y="2080"/>
                      <a:pt x="1404" y="2055"/>
                    </a:cubicBezTo>
                    <a:cubicBezTo>
                      <a:pt x="1479" y="2080"/>
                      <a:pt x="1579" y="2105"/>
                      <a:pt x="1654" y="2130"/>
                    </a:cubicBezTo>
                    <a:cubicBezTo>
                      <a:pt x="1704" y="2155"/>
                      <a:pt x="1730" y="2155"/>
                      <a:pt x="1780" y="2181"/>
                    </a:cubicBezTo>
                    <a:cubicBezTo>
                      <a:pt x="1830" y="2281"/>
                      <a:pt x="1855" y="2356"/>
                      <a:pt x="1905" y="2431"/>
                    </a:cubicBezTo>
                    <a:cubicBezTo>
                      <a:pt x="1930" y="2481"/>
                      <a:pt x="1955" y="2506"/>
                      <a:pt x="1980" y="2556"/>
                    </a:cubicBezTo>
                    <a:cubicBezTo>
                      <a:pt x="2005" y="2607"/>
                      <a:pt x="2030" y="2657"/>
                      <a:pt x="2080" y="2682"/>
                    </a:cubicBezTo>
                    <a:cubicBezTo>
                      <a:pt x="2080" y="2707"/>
                      <a:pt x="2105" y="2707"/>
                      <a:pt x="2131" y="2707"/>
                    </a:cubicBezTo>
                    <a:cubicBezTo>
                      <a:pt x="2131" y="2707"/>
                      <a:pt x="2156" y="2682"/>
                      <a:pt x="2131" y="2657"/>
                    </a:cubicBezTo>
                    <a:cubicBezTo>
                      <a:pt x="2080" y="2582"/>
                      <a:pt x="2030" y="2481"/>
                      <a:pt x="1980" y="2406"/>
                    </a:cubicBezTo>
                    <a:cubicBezTo>
                      <a:pt x="1955" y="2331"/>
                      <a:pt x="1905" y="2281"/>
                      <a:pt x="1880" y="2206"/>
                    </a:cubicBezTo>
                    <a:lnTo>
                      <a:pt x="1880" y="2206"/>
                    </a:lnTo>
                    <a:cubicBezTo>
                      <a:pt x="1930" y="2231"/>
                      <a:pt x="1980" y="2231"/>
                      <a:pt x="2030" y="2256"/>
                    </a:cubicBezTo>
                    <a:cubicBezTo>
                      <a:pt x="2105" y="2281"/>
                      <a:pt x="2156" y="2281"/>
                      <a:pt x="2206" y="2306"/>
                    </a:cubicBezTo>
                    <a:cubicBezTo>
                      <a:pt x="2256" y="2331"/>
                      <a:pt x="2306" y="2331"/>
                      <a:pt x="2356" y="2356"/>
                    </a:cubicBezTo>
                    <a:cubicBezTo>
                      <a:pt x="2406" y="2356"/>
                      <a:pt x="2431" y="2356"/>
                      <a:pt x="2456" y="2331"/>
                    </a:cubicBezTo>
                    <a:cubicBezTo>
                      <a:pt x="2456" y="2281"/>
                      <a:pt x="2456" y="2256"/>
                      <a:pt x="2431" y="2231"/>
                    </a:cubicBezTo>
                    <a:cubicBezTo>
                      <a:pt x="2356" y="2206"/>
                      <a:pt x="2306" y="2181"/>
                      <a:pt x="2231" y="2155"/>
                    </a:cubicBezTo>
                    <a:cubicBezTo>
                      <a:pt x="2181" y="2130"/>
                      <a:pt x="2105" y="2105"/>
                      <a:pt x="2055" y="2080"/>
                    </a:cubicBezTo>
                    <a:lnTo>
                      <a:pt x="2005" y="2080"/>
                    </a:lnTo>
                    <a:cubicBezTo>
                      <a:pt x="2055" y="2055"/>
                      <a:pt x="2105" y="2055"/>
                      <a:pt x="2156" y="2030"/>
                    </a:cubicBezTo>
                    <a:cubicBezTo>
                      <a:pt x="2281" y="1980"/>
                      <a:pt x="2381" y="1930"/>
                      <a:pt x="2506" y="1905"/>
                    </a:cubicBezTo>
                    <a:cubicBezTo>
                      <a:pt x="2532" y="1880"/>
                      <a:pt x="2557" y="1830"/>
                      <a:pt x="2532" y="1805"/>
                    </a:cubicBezTo>
                    <a:cubicBezTo>
                      <a:pt x="2532" y="1780"/>
                      <a:pt x="2532" y="1780"/>
                      <a:pt x="2506" y="1754"/>
                    </a:cubicBezTo>
                    <a:lnTo>
                      <a:pt x="2456" y="1754"/>
                    </a:lnTo>
                    <a:cubicBezTo>
                      <a:pt x="2331" y="1780"/>
                      <a:pt x="2231" y="1830"/>
                      <a:pt x="2131" y="1855"/>
                    </a:cubicBezTo>
                    <a:cubicBezTo>
                      <a:pt x="2005" y="1905"/>
                      <a:pt x="1905" y="1955"/>
                      <a:pt x="1805" y="1980"/>
                    </a:cubicBezTo>
                    <a:cubicBezTo>
                      <a:pt x="1780" y="1980"/>
                      <a:pt x="1780" y="1980"/>
                      <a:pt x="1755" y="2005"/>
                    </a:cubicBezTo>
                    <a:cubicBezTo>
                      <a:pt x="1730" y="1980"/>
                      <a:pt x="1704" y="1980"/>
                      <a:pt x="1679" y="1980"/>
                    </a:cubicBezTo>
                    <a:cubicBezTo>
                      <a:pt x="1604" y="1955"/>
                      <a:pt x="1529" y="1930"/>
                      <a:pt x="1454" y="1905"/>
                    </a:cubicBezTo>
                    <a:cubicBezTo>
                      <a:pt x="1479" y="1880"/>
                      <a:pt x="1504" y="1880"/>
                      <a:pt x="1554" y="1855"/>
                    </a:cubicBezTo>
                    <a:cubicBezTo>
                      <a:pt x="1579" y="1830"/>
                      <a:pt x="1629" y="1805"/>
                      <a:pt x="1654" y="1805"/>
                    </a:cubicBezTo>
                    <a:cubicBezTo>
                      <a:pt x="1704" y="1780"/>
                      <a:pt x="1755" y="1754"/>
                      <a:pt x="1805" y="1729"/>
                    </a:cubicBezTo>
                    <a:cubicBezTo>
                      <a:pt x="1830" y="1704"/>
                      <a:pt x="1880" y="1679"/>
                      <a:pt x="1905" y="1654"/>
                    </a:cubicBezTo>
                    <a:cubicBezTo>
                      <a:pt x="1930" y="1629"/>
                      <a:pt x="1930" y="1629"/>
                      <a:pt x="1955" y="1629"/>
                    </a:cubicBezTo>
                    <a:cubicBezTo>
                      <a:pt x="1955" y="1604"/>
                      <a:pt x="1980" y="1579"/>
                      <a:pt x="1955" y="1554"/>
                    </a:cubicBezTo>
                    <a:cubicBezTo>
                      <a:pt x="1955" y="1529"/>
                      <a:pt x="1930" y="1504"/>
                      <a:pt x="1905" y="1479"/>
                    </a:cubicBezTo>
                    <a:cubicBezTo>
                      <a:pt x="1855" y="1479"/>
                      <a:pt x="1805" y="1454"/>
                      <a:pt x="1755" y="1429"/>
                    </a:cubicBezTo>
                    <a:cubicBezTo>
                      <a:pt x="1704" y="1429"/>
                      <a:pt x="1654" y="1404"/>
                      <a:pt x="1629" y="1379"/>
                    </a:cubicBezTo>
                    <a:cubicBezTo>
                      <a:pt x="1579" y="1379"/>
                      <a:pt x="1529" y="1353"/>
                      <a:pt x="1504" y="1328"/>
                    </a:cubicBezTo>
                    <a:cubicBezTo>
                      <a:pt x="1454" y="1328"/>
                      <a:pt x="1429" y="1303"/>
                      <a:pt x="1379" y="1278"/>
                    </a:cubicBezTo>
                    <a:cubicBezTo>
                      <a:pt x="1354" y="1278"/>
                      <a:pt x="1329" y="1253"/>
                      <a:pt x="1303" y="1253"/>
                    </a:cubicBezTo>
                    <a:cubicBezTo>
                      <a:pt x="1303" y="1228"/>
                      <a:pt x="1303" y="1228"/>
                      <a:pt x="1329" y="1228"/>
                    </a:cubicBezTo>
                    <a:cubicBezTo>
                      <a:pt x="1379" y="1178"/>
                      <a:pt x="1404" y="1153"/>
                      <a:pt x="1454" y="1103"/>
                    </a:cubicBezTo>
                    <a:cubicBezTo>
                      <a:pt x="1504" y="1078"/>
                      <a:pt x="1529" y="1053"/>
                      <a:pt x="1554" y="1028"/>
                    </a:cubicBezTo>
                    <a:cubicBezTo>
                      <a:pt x="1554" y="1028"/>
                      <a:pt x="1579" y="1053"/>
                      <a:pt x="1579" y="1053"/>
                    </a:cubicBezTo>
                    <a:cubicBezTo>
                      <a:pt x="1654" y="1078"/>
                      <a:pt x="1755" y="1103"/>
                      <a:pt x="1830" y="1128"/>
                    </a:cubicBezTo>
                    <a:cubicBezTo>
                      <a:pt x="1930" y="1128"/>
                      <a:pt x="2005" y="1153"/>
                      <a:pt x="2105" y="1178"/>
                    </a:cubicBezTo>
                    <a:cubicBezTo>
                      <a:pt x="2113" y="1185"/>
                      <a:pt x="2122" y="1188"/>
                      <a:pt x="2132" y="1188"/>
                    </a:cubicBezTo>
                    <a:cubicBezTo>
                      <a:pt x="2156" y="1188"/>
                      <a:pt x="2181" y="1171"/>
                      <a:pt x="2181" y="1153"/>
                    </a:cubicBezTo>
                    <a:cubicBezTo>
                      <a:pt x="2181" y="1103"/>
                      <a:pt x="2181" y="1078"/>
                      <a:pt x="2131" y="1053"/>
                    </a:cubicBezTo>
                    <a:cubicBezTo>
                      <a:pt x="2055" y="1028"/>
                      <a:pt x="1955" y="1003"/>
                      <a:pt x="1880" y="978"/>
                    </a:cubicBezTo>
                    <a:cubicBezTo>
                      <a:pt x="1805" y="952"/>
                      <a:pt x="1755" y="952"/>
                      <a:pt x="1679" y="927"/>
                    </a:cubicBezTo>
                    <a:cubicBezTo>
                      <a:pt x="1704" y="902"/>
                      <a:pt x="1730" y="902"/>
                      <a:pt x="1755" y="877"/>
                    </a:cubicBezTo>
                    <a:cubicBezTo>
                      <a:pt x="1780" y="852"/>
                      <a:pt x="1780" y="827"/>
                      <a:pt x="1805" y="827"/>
                    </a:cubicBezTo>
                    <a:cubicBezTo>
                      <a:pt x="1830" y="802"/>
                      <a:pt x="1855" y="777"/>
                      <a:pt x="1880" y="752"/>
                    </a:cubicBezTo>
                    <a:cubicBezTo>
                      <a:pt x="1930" y="727"/>
                      <a:pt x="1980" y="702"/>
                      <a:pt x="2005" y="652"/>
                    </a:cubicBezTo>
                    <a:cubicBezTo>
                      <a:pt x="2030" y="652"/>
                      <a:pt x="2030" y="627"/>
                      <a:pt x="2005" y="602"/>
                    </a:cubicBezTo>
                    <a:cubicBezTo>
                      <a:pt x="2005" y="602"/>
                      <a:pt x="2005" y="577"/>
                      <a:pt x="1980" y="577"/>
                    </a:cubicBezTo>
                    <a:cubicBezTo>
                      <a:pt x="1980" y="577"/>
                      <a:pt x="1955" y="602"/>
                      <a:pt x="1955" y="602"/>
                    </a:cubicBezTo>
                    <a:cubicBezTo>
                      <a:pt x="1905" y="627"/>
                      <a:pt x="1880" y="677"/>
                      <a:pt x="1830" y="702"/>
                    </a:cubicBezTo>
                    <a:cubicBezTo>
                      <a:pt x="1780" y="727"/>
                      <a:pt x="1730" y="777"/>
                      <a:pt x="1679" y="827"/>
                    </a:cubicBezTo>
                    <a:cubicBezTo>
                      <a:pt x="1679" y="827"/>
                      <a:pt x="1679" y="827"/>
                      <a:pt x="1654" y="852"/>
                    </a:cubicBezTo>
                    <a:cubicBezTo>
                      <a:pt x="1654" y="802"/>
                      <a:pt x="1654" y="777"/>
                      <a:pt x="1654" y="727"/>
                    </a:cubicBezTo>
                    <a:cubicBezTo>
                      <a:pt x="1654" y="627"/>
                      <a:pt x="1654" y="551"/>
                      <a:pt x="1679" y="451"/>
                    </a:cubicBezTo>
                    <a:cubicBezTo>
                      <a:pt x="1679" y="401"/>
                      <a:pt x="1629" y="376"/>
                      <a:pt x="1604" y="376"/>
                    </a:cubicBezTo>
                    <a:cubicBezTo>
                      <a:pt x="1579" y="376"/>
                      <a:pt x="1529" y="401"/>
                      <a:pt x="1529" y="451"/>
                    </a:cubicBezTo>
                    <a:cubicBezTo>
                      <a:pt x="1529" y="526"/>
                      <a:pt x="1529" y="627"/>
                      <a:pt x="1529" y="702"/>
                    </a:cubicBezTo>
                    <a:cubicBezTo>
                      <a:pt x="1529" y="777"/>
                      <a:pt x="1529" y="877"/>
                      <a:pt x="1529" y="952"/>
                    </a:cubicBezTo>
                    <a:cubicBezTo>
                      <a:pt x="1529" y="952"/>
                      <a:pt x="1529" y="952"/>
                      <a:pt x="1529" y="978"/>
                    </a:cubicBezTo>
                    <a:cubicBezTo>
                      <a:pt x="1479" y="1003"/>
                      <a:pt x="1454" y="1028"/>
                      <a:pt x="1404" y="1053"/>
                    </a:cubicBezTo>
                    <a:cubicBezTo>
                      <a:pt x="1379" y="1103"/>
                      <a:pt x="1329" y="1128"/>
                      <a:pt x="1278" y="1178"/>
                    </a:cubicBezTo>
                    <a:cubicBezTo>
                      <a:pt x="1278" y="1153"/>
                      <a:pt x="1278" y="1153"/>
                      <a:pt x="1278" y="1128"/>
                    </a:cubicBezTo>
                    <a:cubicBezTo>
                      <a:pt x="1278" y="1078"/>
                      <a:pt x="1253" y="1028"/>
                      <a:pt x="1253" y="978"/>
                    </a:cubicBezTo>
                    <a:cubicBezTo>
                      <a:pt x="1253" y="927"/>
                      <a:pt x="1228" y="877"/>
                      <a:pt x="1228" y="827"/>
                    </a:cubicBezTo>
                    <a:cubicBezTo>
                      <a:pt x="1203" y="802"/>
                      <a:pt x="1203" y="777"/>
                      <a:pt x="1203" y="752"/>
                    </a:cubicBezTo>
                    <a:cubicBezTo>
                      <a:pt x="1203" y="752"/>
                      <a:pt x="1203" y="727"/>
                      <a:pt x="1203" y="702"/>
                    </a:cubicBezTo>
                    <a:cubicBezTo>
                      <a:pt x="1203" y="702"/>
                      <a:pt x="1178" y="702"/>
                      <a:pt x="1178" y="677"/>
                    </a:cubicBezTo>
                    <a:cubicBezTo>
                      <a:pt x="1178" y="677"/>
                      <a:pt x="1153" y="652"/>
                      <a:pt x="1128" y="652"/>
                    </a:cubicBezTo>
                    <a:lnTo>
                      <a:pt x="1103" y="652"/>
                    </a:lnTo>
                    <a:cubicBezTo>
                      <a:pt x="1078" y="677"/>
                      <a:pt x="1053" y="702"/>
                      <a:pt x="1028" y="702"/>
                    </a:cubicBezTo>
                    <a:cubicBezTo>
                      <a:pt x="1003" y="727"/>
                      <a:pt x="978" y="752"/>
                      <a:pt x="953" y="777"/>
                    </a:cubicBezTo>
                    <a:cubicBezTo>
                      <a:pt x="928" y="777"/>
                      <a:pt x="902" y="802"/>
                      <a:pt x="877" y="827"/>
                    </a:cubicBezTo>
                    <a:cubicBezTo>
                      <a:pt x="852" y="852"/>
                      <a:pt x="827" y="877"/>
                      <a:pt x="802" y="902"/>
                    </a:cubicBezTo>
                    <a:cubicBezTo>
                      <a:pt x="777" y="927"/>
                      <a:pt x="777" y="952"/>
                      <a:pt x="752" y="978"/>
                    </a:cubicBezTo>
                    <a:cubicBezTo>
                      <a:pt x="727" y="978"/>
                      <a:pt x="702" y="1003"/>
                      <a:pt x="702" y="1028"/>
                    </a:cubicBezTo>
                    <a:cubicBezTo>
                      <a:pt x="677" y="1053"/>
                      <a:pt x="652" y="1078"/>
                      <a:pt x="627" y="1103"/>
                    </a:cubicBezTo>
                    <a:cubicBezTo>
                      <a:pt x="602" y="1078"/>
                      <a:pt x="602" y="1053"/>
                      <a:pt x="602" y="1028"/>
                    </a:cubicBezTo>
                    <a:cubicBezTo>
                      <a:pt x="577" y="978"/>
                      <a:pt x="577" y="902"/>
                      <a:pt x="577" y="852"/>
                    </a:cubicBezTo>
                    <a:cubicBezTo>
                      <a:pt x="552" y="827"/>
                      <a:pt x="552" y="802"/>
                      <a:pt x="552" y="777"/>
                    </a:cubicBezTo>
                    <a:cubicBezTo>
                      <a:pt x="552" y="752"/>
                      <a:pt x="577" y="752"/>
                      <a:pt x="577" y="752"/>
                    </a:cubicBezTo>
                    <a:cubicBezTo>
                      <a:pt x="602" y="702"/>
                      <a:pt x="627" y="652"/>
                      <a:pt x="652" y="602"/>
                    </a:cubicBezTo>
                    <a:cubicBezTo>
                      <a:pt x="677" y="551"/>
                      <a:pt x="702" y="476"/>
                      <a:pt x="727" y="426"/>
                    </a:cubicBezTo>
                    <a:cubicBezTo>
                      <a:pt x="752" y="376"/>
                      <a:pt x="777" y="326"/>
                      <a:pt x="777" y="251"/>
                    </a:cubicBezTo>
                    <a:cubicBezTo>
                      <a:pt x="802" y="201"/>
                      <a:pt x="827" y="125"/>
                      <a:pt x="852" y="75"/>
                    </a:cubicBezTo>
                    <a:cubicBezTo>
                      <a:pt x="852" y="50"/>
                      <a:pt x="852" y="25"/>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4955050" y="1632850"/>
                <a:ext cx="58300" cy="55175"/>
              </a:xfrm>
              <a:custGeom>
                <a:avLst/>
                <a:gdLst/>
                <a:ahLst/>
                <a:cxnLst/>
                <a:rect l="l" t="t" r="r" b="b"/>
                <a:pathLst>
                  <a:path w="2332" h="2207" extrusionOk="0">
                    <a:moveTo>
                      <a:pt x="1203" y="778"/>
                    </a:moveTo>
                    <a:cubicBezTo>
                      <a:pt x="1203" y="803"/>
                      <a:pt x="1228" y="828"/>
                      <a:pt x="1228" y="853"/>
                    </a:cubicBezTo>
                    <a:cubicBezTo>
                      <a:pt x="1228" y="903"/>
                      <a:pt x="1253" y="953"/>
                      <a:pt x="1253" y="1003"/>
                    </a:cubicBezTo>
                    <a:cubicBezTo>
                      <a:pt x="1278" y="1053"/>
                      <a:pt x="1278" y="1104"/>
                      <a:pt x="1304" y="1154"/>
                    </a:cubicBezTo>
                    <a:cubicBezTo>
                      <a:pt x="1304" y="1179"/>
                      <a:pt x="1304" y="1204"/>
                      <a:pt x="1304" y="1229"/>
                    </a:cubicBezTo>
                    <a:cubicBezTo>
                      <a:pt x="1278" y="1254"/>
                      <a:pt x="1253" y="1279"/>
                      <a:pt x="1203" y="1304"/>
                    </a:cubicBezTo>
                    <a:cubicBezTo>
                      <a:pt x="1178" y="1329"/>
                      <a:pt x="1128" y="1379"/>
                      <a:pt x="1078" y="1404"/>
                    </a:cubicBezTo>
                    <a:cubicBezTo>
                      <a:pt x="1028" y="1454"/>
                      <a:pt x="978" y="1479"/>
                      <a:pt x="928" y="1530"/>
                    </a:cubicBezTo>
                    <a:cubicBezTo>
                      <a:pt x="903" y="1555"/>
                      <a:pt x="852" y="1580"/>
                      <a:pt x="827" y="1605"/>
                    </a:cubicBezTo>
                    <a:cubicBezTo>
                      <a:pt x="802" y="1479"/>
                      <a:pt x="777" y="1354"/>
                      <a:pt x="752" y="1229"/>
                    </a:cubicBezTo>
                    <a:cubicBezTo>
                      <a:pt x="727" y="1204"/>
                      <a:pt x="727" y="1179"/>
                      <a:pt x="727" y="1154"/>
                    </a:cubicBezTo>
                    <a:lnTo>
                      <a:pt x="752" y="1154"/>
                    </a:lnTo>
                    <a:cubicBezTo>
                      <a:pt x="777" y="1154"/>
                      <a:pt x="802" y="1129"/>
                      <a:pt x="827" y="1104"/>
                    </a:cubicBezTo>
                    <a:cubicBezTo>
                      <a:pt x="877" y="1078"/>
                      <a:pt x="903" y="1053"/>
                      <a:pt x="928" y="1003"/>
                    </a:cubicBezTo>
                    <a:cubicBezTo>
                      <a:pt x="953" y="1003"/>
                      <a:pt x="978" y="978"/>
                      <a:pt x="1003" y="953"/>
                    </a:cubicBezTo>
                    <a:cubicBezTo>
                      <a:pt x="1028" y="953"/>
                      <a:pt x="1053" y="928"/>
                      <a:pt x="1078" y="903"/>
                    </a:cubicBezTo>
                    <a:cubicBezTo>
                      <a:pt x="1103" y="853"/>
                      <a:pt x="1153" y="828"/>
                      <a:pt x="1203" y="803"/>
                    </a:cubicBezTo>
                    <a:cubicBezTo>
                      <a:pt x="1203" y="803"/>
                      <a:pt x="1203" y="803"/>
                      <a:pt x="1203" y="778"/>
                    </a:cubicBezTo>
                    <a:close/>
                    <a:moveTo>
                      <a:pt x="1329" y="1304"/>
                    </a:moveTo>
                    <a:cubicBezTo>
                      <a:pt x="1354" y="1329"/>
                      <a:pt x="1404" y="1354"/>
                      <a:pt x="1454" y="1354"/>
                    </a:cubicBezTo>
                    <a:cubicBezTo>
                      <a:pt x="1504" y="1404"/>
                      <a:pt x="1579" y="1429"/>
                      <a:pt x="1629" y="1454"/>
                    </a:cubicBezTo>
                    <a:cubicBezTo>
                      <a:pt x="1730" y="1505"/>
                      <a:pt x="1830" y="1530"/>
                      <a:pt x="1930" y="1580"/>
                    </a:cubicBezTo>
                    <a:cubicBezTo>
                      <a:pt x="1905" y="1580"/>
                      <a:pt x="1905" y="1605"/>
                      <a:pt x="1880" y="1605"/>
                    </a:cubicBezTo>
                    <a:cubicBezTo>
                      <a:pt x="1830" y="1630"/>
                      <a:pt x="1805" y="1655"/>
                      <a:pt x="1755" y="1680"/>
                    </a:cubicBezTo>
                    <a:cubicBezTo>
                      <a:pt x="1705" y="1705"/>
                      <a:pt x="1654" y="1730"/>
                      <a:pt x="1604" y="1755"/>
                    </a:cubicBezTo>
                    <a:cubicBezTo>
                      <a:pt x="1579" y="1780"/>
                      <a:pt x="1529" y="1805"/>
                      <a:pt x="1504" y="1805"/>
                    </a:cubicBezTo>
                    <a:cubicBezTo>
                      <a:pt x="1479" y="1830"/>
                      <a:pt x="1479" y="1830"/>
                      <a:pt x="1454" y="1830"/>
                    </a:cubicBezTo>
                    <a:cubicBezTo>
                      <a:pt x="1429" y="1855"/>
                      <a:pt x="1429" y="1855"/>
                      <a:pt x="1429" y="1855"/>
                    </a:cubicBezTo>
                    <a:lnTo>
                      <a:pt x="1404" y="1855"/>
                    </a:lnTo>
                    <a:cubicBezTo>
                      <a:pt x="1329" y="1830"/>
                      <a:pt x="1253" y="1805"/>
                      <a:pt x="1203" y="1805"/>
                    </a:cubicBezTo>
                    <a:cubicBezTo>
                      <a:pt x="1128" y="1780"/>
                      <a:pt x="1078" y="1755"/>
                      <a:pt x="1003" y="1730"/>
                    </a:cubicBezTo>
                    <a:cubicBezTo>
                      <a:pt x="953" y="1730"/>
                      <a:pt x="928" y="1705"/>
                      <a:pt x="877" y="1705"/>
                    </a:cubicBezTo>
                    <a:cubicBezTo>
                      <a:pt x="903" y="1655"/>
                      <a:pt x="953" y="1630"/>
                      <a:pt x="978" y="1605"/>
                    </a:cubicBezTo>
                    <a:cubicBezTo>
                      <a:pt x="1028" y="1555"/>
                      <a:pt x="1078" y="1505"/>
                      <a:pt x="1128" y="1454"/>
                    </a:cubicBezTo>
                    <a:cubicBezTo>
                      <a:pt x="1178" y="1429"/>
                      <a:pt x="1228" y="1379"/>
                      <a:pt x="1253" y="1354"/>
                    </a:cubicBezTo>
                    <a:cubicBezTo>
                      <a:pt x="1278" y="1329"/>
                      <a:pt x="1304" y="1304"/>
                      <a:pt x="1329" y="1304"/>
                    </a:cubicBezTo>
                    <a:close/>
                    <a:moveTo>
                      <a:pt x="877" y="1"/>
                    </a:moveTo>
                    <a:cubicBezTo>
                      <a:pt x="852" y="26"/>
                      <a:pt x="852" y="26"/>
                      <a:pt x="852" y="51"/>
                    </a:cubicBezTo>
                    <a:cubicBezTo>
                      <a:pt x="777" y="176"/>
                      <a:pt x="727" y="302"/>
                      <a:pt x="677" y="452"/>
                    </a:cubicBezTo>
                    <a:cubicBezTo>
                      <a:pt x="652" y="477"/>
                      <a:pt x="627" y="527"/>
                      <a:pt x="627" y="552"/>
                    </a:cubicBezTo>
                    <a:cubicBezTo>
                      <a:pt x="602" y="527"/>
                      <a:pt x="602" y="502"/>
                      <a:pt x="602" y="477"/>
                    </a:cubicBezTo>
                    <a:cubicBezTo>
                      <a:pt x="602" y="427"/>
                      <a:pt x="577" y="377"/>
                      <a:pt x="577" y="302"/>
                    </a:cubicBezTo>
                    <a:cubicBezTo>
                      <a:pt x="552" y="251"/>
                      <a:pt x="527" y="176"/>
                      <a:pt x="527" y="126"/>
                    </a:cubicBezTo>
                    <a:cubicBezTo>
                      <a:pt x="502" y="76"/>
                      <a:pt x="502" y="76"/>
                      <a:pt x="451" y="76"/>
                    </a:cubicBezTo>
                    <a:cubicBezTo>
                      <a:pt x="426" y="76"/>
                      <a:pt x="401" y="101"/>
                      <a:pt x="401" y="151"/>
                    </a:cubicBezTo>
                    <a:cubicBezTo>
                      <a:pt x="426" y="201"/>
                      <a:pt x="426" y="251"/>
                      <a:pt x="451" y="327"/>
                    </a:cubicBezTo>
                    <a:cubicBezTo>
                      <a:pt x="451" y="377"/>
                      <a:pt x="476" y="427"/>
                      <a:pt x="476" y="502"/>
                    </a:cubicBezTo>
                    <a:cubicBezTo>
                      <a:pt x="476" y="527"/>
                      <a:pt x="502" y="552"/>
                      <a:pt x="502" y="577"/>
                    </a:cubicBezTo>
                    <a:cubicBezTo>
                      <a:pt x="476" y="552"/>
                      <a:pt x="426" y="552"/>
                      <a:pt x="401" y="527"/>
                    </a:cubicBezTo>
                    <a:cubicBezTo>
                      <a:pt x="351" y="502"/>
                      <a:pt x="326" y="477"/>
                      <a:pt x="276" y="477"/>
                    </a:cubicBezTo>
                    <a:cubicBezTo>
                      <a:pt x="226" y="452"/>
                      <a:pt x="176" y="402"/>
                      <a:pt x="151" y="377"/>
                    </a:cubicBezTo>
                    <a:lnTo>
                      <a:pt x="101" y="377"/>
                    </a:lnTo>
                    <a:cubicBezTo>
                      <a:pt x="75" y="377"/>
                      <a:pt x="75" y="377"/>
                      <a:pt x="50" y="402"/>
                    </a:cubicBezTo>
                    <a:cubicBezTo>
                      <a:pt x="25" y="427"/>
                      <a:pt x="50" y="477"/>
                      <a:pt x="75" y="502"/>
                    </a:cubicBezTo>
                    <a:cubicBezTo>
                      <a:pt x="126" y="527"/>
                      <a:pt x="151" y="552"/>
                      <a:pt x="201" y="577"/>
                    </a:cubicBezTo>
                    <a:cubicBezTo>
                      <a:pt x="251" y="602"/>
                      <a:pt x="276" y="627"/>
                      <a:pt x="326" y="652"/>
                    </a:cubicBezTo>
                    <a:cubicBezTo>
                      <a:pt x="351" y="652"/>
                      <a:pt x="401" y="677"/>
                      <a:pt x="426" y="703"/>
                    </a:cubicBezTo>
                    <a:cubicBezTo>
                      <a:pt x="476" y="703"/>
                      <a:pt x="502" y="728"/>
                      <a:pt x="527" y="753"/>
                    </a:cubicBezTo>
                    <a:cubicBezTo>
                      <a:pt x="527" y="778"/>
                      <a:pt x="552" y="803"/>
                      <a:pt x="552" y="853"/>
                    </a:cubicBezTo>
                    <a:cubicBezTo>
                      <a:pt x="552" y="903"/>
                      <a:pt x="577" y="978"/>
                      <a:pt x="577" y="1028"/>
                    </a:cubicBezTo>
                    <a:cubicBezTo>
                      <a:pt x="577" y="1053"/>
                      <a:pt x="602" y="1053"/>
                      <a:pt x="602" y="1053"/>
                    </a:cubicBezTo>
                    <a:cubicBezTo>
                      <a:pt x="527" y="1053"/>
                      <a:pt x="476" y="1028"/>
                      <a:pt x="401" y="1003"/>
                    </a:cubicBezTo>
                    <a:cubicBezTo>
                      <a:pt x="376" y="1003"/>
                      <a:pt x="351" y="978"/>
                      <a:pt x="326" y="978"/>
                    </a:cubicBezTo>
                    <a:cubicBezTo>
                      <a:pt x="301" y="978"/>
                      <a:pt x="251" y="978"/>
                      <a:pt x="226" y="953"/>
                    </a:cubicBezTo>
                    <a:cubicBezTo>
                      <a:pt x="176" y="953"/>
                      <a:pt x="151" y="928"/>
                      <a:pt x="101" y="928"/>
                    </a:cubicBezTo>
                    <a:cubicBezTo>
                      <a:pt x="75" y="903"/>
                      <a:pt x="75" y="903"/>
                      <a:pt x="50" y="903"/>
                    </a:cubicBezTo>
                    <a:cubicBezTo>
                      <a:pt x="0" y="928"/>
                      <a:pt x="0" y="953"/>
                      <a:pt x="0" y="978"/>
                    </a:cubicBezTo>
                    <a:cubicBezTo>
                      <a:pt x="0" y="1003"/>
                      <a:pt x="0" y="1028"/>
                      <a:pt x="25" y="1053"/>
                    </a:cubicBezTo>
                    <a:cubicBezTo>
                      <a:pt x="25" y="1078"/>
                      <a:pt x="25" y="1078"/>
                      <a:pt x="50" y="1104"/>
                    </a:cubicBezTo>
                    <a:cubicBezTo>
                      <a:pt x="50" y="1154"/>
                      <a:pt x="75" y="1179"/>
                      <a:pt x="101" y="1229"/>
                    </a:cubicBezTo>
                    <a:cubicBezTo>
                      <a:pt x="151" y="1254"/>
                      <a:pt x="201" y="1304"/>
                      <a:pt x="251" y="1329"/>
                    </a:cubicBezTo>
                    <a:cubicBezTo>
                      <a:pt x="251" y="1304"/>
                      <a:pt x="226" y="1279"/>
                      <a:pt x="226" y="1279"/>
                    </a:cubicBezTo>
                    <a:cubicBezTo>
                      <a:pt x="201" y="1229"/>
                      <a:pt x="201" y="1179"/>
                      <a:pt x="176" y="1129"/>
                    </a:cubicBezTo>
                    <a:cubicBezTo>
                      <a:pt x="151" y="1078"/>
                      <a:pt x="151" y="1053"/>
                      <a:pt x="126" y="1003"/>
                    </a:cubicBezTo>
                    <a:cubicBezTo>
                      <a:pt x="151" y="1003"/>
                      <a:pt x="176" y="1003"/>
                      <a:pt x="201" y="1028"/>
                    </a:cubicBezTo>
                    <a:cubicBezTo>
                      <a:pt x="226" y="1028"/>
                      <a:pt x="276" y="1028"/>
                      <a:pt x="301" y="1053"/>
                    </a:cubicBezTo>
                    <a:cubicBezTo>
                      <a:pt x="326" y="1053"/>
                      <a:pt x="351" y="1053"/>
                      <a:pt x="401" y="1078"/>
                    </a:cubicBezTo>
                    <a:cubicBezTo>
                      <a:pt x="451" y="1078"/>
                      <a:pt x="502" y="1104"/>
                      <a:pt x="577" y="1129"/>
                    </a:cubicBezTo>
                    <a:lnTo>
                      <a:pt x="602" y="1129"/>
                    </a:lnTo>
                    <a:cubicBezTo>
                      <a:pt x="627" y="1154"/>
                      <a:pt x="627" y="1204"/>
                      <a:pt x="627" y="1229"/>
                    </a:cubicBezTo>
                    <a:cubicBezTo>
                      <a:pt x="677" y="1354"/>
                      <a:pt x="702" y="1479"/>
                      <a:pt x="727" y="1605"/>
                    </a:cubicBezTo>
                    <a:cubicBezTo>
                      <a:pt x="727" y="1630"/>
                      <a:pt x="727" y="1655"/>
                      <a:pt x="752" y="1655"/>
                    </a:cubicBezTo>
                    <a:lnTo>
                      <a:pt x="702" y="1655"/>
                    </a:lnTo>
                    <a:cubicBezTo>
                      <a:pt x="852" y="1755"/>
                      <a:pt x="1003" y="1855"/>
                      <a:pt x="1153" y="1931"/>
                    </a:cubicBezTo>
                    <a:cubicBezTo>
                      <a:pt x="1228" y="1981"/>
                      <a:pt x="1304" y="2006"/>
                      <a:pt x="1379" y="2031"/>
                    </a:cubicBezTo>
                    <a:lnTo>
                      <a:pt x="1404" y="2031"/>
                    </a:lnTo>
                    <a:cubicBezTo>
                      <a:pt x="1404" y="2056"/>
                      <a:pt x="1404" y="2081"/>
                      <a:pt x="1429" y="2081"/>
                    </a:cubicBezTo>
                    <a:cubicBezTo>
                      <a:pt x="1429" y="2106"/>
                      <a:pt x="1429" y="2106"/>
                      <a:pt x="1429" y="2106"/>
                    </a:cubicBezTo>
                    <a:cubicBezTo>
                      <a:pt x="1454" y="2131"/>
                      <a:pt x="1479" y="2156"/>
                      <a:pt x="1529" y="2181"/>
                    </a:cubicBezTo>
                    <a:cubicBezTo>
                      <a:pt x="1529" y="2156"/>
                      <a:pt x="1504" y="2131"/>
                      <a:pt x="1504" y="2106"/>
                    </a:cubicBezTo>
                    <a:cubicBezTo>
                      <a:pt x="1504" y="2081"/>
                      <a:pt x="1504" y="2081"/>
                      <a:pt x="1504" y="2056"/>
                    </a:cubicBezTo>
                    <a:cubicBezTo>
                      <a:pt x="1579" y="2081"/>
                      <a:pt x="1679" y="2106"/>
                      <a:pt x="1755" y="2131"/>
                    </a:cubicBezTo>
                    <a:lnTo>
                      <a:pt x="1855" y="2181"/>
                    </a:lnTo>
                    <a:lnTo>
                      <a:pt x="1880" y="2181"/>
                    </a:lnTo>
                    <a:cubicBezTo>
                      <a:pt x="1880" y="2181"/>
                      <a:pt x="1880" y="2206"/>
                      <a:pt x="1880" y="2206"/>
                    </a:cubicBezTo>
                    <a:lnTo>
                      <a:pt x="2331" y="1830"/>
                    </a:lnTo>
                    <a:cubicBezTo>
                      <a:pt x="2306" y="1830"/>
                      <a:pt x="2256" y="1855"/>
                      <a:pt x="2206" y="1855"/>
                    </a:cubicBezTo>
                    <a:cubicBezTo>
                      <a:pt x="2106" y="1906"/>
                      <a:pt x="2005" y="1956"/>
                      <a:pt x="1880" y="1981"/>
                    </a:cubicBezTo>
                    <a:cubicBezTo>
                      <a:pt x="1880" y="1981"/>
                      <a:pt x="1855" y="1981"/>
                      <a:pt x="1855" y="2006"/>
                    </a:cubicBezTo>
                    <a:cubicBezTo>
                      <a:pt x="1830" y="1981"/>
                      <a:pt x="1805" y="1981"/>
                      <a:pt x="1780" y="1981"/>
                    </a:cubicBezTo>
                    <a:cubicBezTo>
                      <a:pt x="1705" y="1956"/>
                      <a:pt x="1629" y="1931"/>
                      <a:pt x="1554" y="1906"/>
                    </a:cubicBezTo>
                    <a:cubicBezTo>
                      <a:pt x="1579" y="1880"/>
                      <a:pt x="1604" y="1880"/>
                      <a:pt x="1629" y="1855"/>
                    </a:cubicBezTo>
                    <a:cubicBezTo>
                      <a:pt x="1679" y="1830"/>
                      <a:pt x="1705" y="1805"/>
                      <a:pt x="1755" y="1805"/>
                    </a:cubicBezTo>
                    <a:cubicBezTo>
                      <a:pt x="1805" y="1780"/>
                      <a:pt x="1855" y="1755"/>
                      <a:pt x="1880" y="1730"/>
                    </a:cubicBezTo>
                    <a:cubicBezTo>
                      <a:pt x="1930" y="1705"/>
                      <a:pt x="1955" y="1680"/>
                      <a:pt x="2005" y="1655"/>
                    </a:cubicBezTo>
                    <a:cubicBezTo>
                      <a:pt x="2005" y="1630"/>
                      <a:pt x="2030" y="1630"/>
                      <a:pt x="2030" y="1630"/>
                    </a:cubicBezTo>
                    <a:cubicBezTo>
                      <a:pt x="2055" y="1605"/>
                      <a:pt x="2080" y="1580"/>
                      <a:pt x="2055" y="1555"/>
                    </a:cubicBezTo>
                    <a:cubicBezTo>
                      <a:pt x="2030" y="1530"/>
                      <a:pt x="2005" y="1505"/>
                      <a:pt x="1980" y="1479"/>
                    </a:cubicBezTo>
                    <a:cubicBezTo>
                      <a:pt x="1930" y="1479"/>
                      <a:pt x="1905" y="1454"/>
                      <a:pt x="1855" y="1429"/>
                    </a:cubicBezTo>
                    <a:cubicBezTo>
                      <a:pt x="1805" y="1429"/>
                      <a:pt x="1755" y="1404"/>
                      <a:pt x="1705" y="1379"/>
                    </a:cubicBezTo>
                    <a:cubicBezTo>
                      <a:pt x="1679" y="1379"/>
                      <a:pt x="1629" y="1354"/>
                      <a:pt x="1579" y="1329"/>
                    </a:cubicBezTo>
                    <a:cubicBezTo>
                      <a:pt x="1554" y="1329"/>
                      <a:pt x="1504" y="1304"/>
                      <a:pt x="1479" y="1279"/>
                    </a:cubicBezTo>
                    <a:cubicBezTo>
                      <a:pt x="1454" y="1279"/>
                      <a:pt x="1404" y="1254"/>
                      <a:pt x="1379" y="1254"/>
                    </a:cubicBezTo>
                    <a:cubicBezTo>
                      <a:pt x="1404" y="1229"/>
                      <a:pt x="1404" y="1229"/>
                      <a:pt x="1404" y="1229"/>
                    </a:cubicBezTo>
                    <a:cubicBezTo>
                      <a:pt x="1454" y="1179"/>
                      <a:pt x="1504" y="1154"/>
                      <a:pt x="1554" y="1104"/>
                    </a:cubicBezTo>
                    <a:cubicBezTo>
                      <a:pt x="1579" y="1078"/>
                      <a:pt x="1604" y="1053"/>
                      <a:pt x="1654" y="1028"/>
                    </a:cubicBezTo>
                    <a:cubicBezTo>
                      <a:pt x="1654" y="1028"/>
                      <a:pt x="1654" y="1053"/>
                      <a:pt x="1679" y="1053"/>
                    </a:cubicBezTo>
                    <a:cubicBezTo>
                      <a:pt x="1755" y="1078"/>
                      <a:pt x="1830" y="1104"/>
                      <a:pt x="1930" y="1129"/>
                    </a:cubicBezTo>
                    <a:cubicBezTo>
                      <a:pt x="2005" y="1129"/>
                      <a:pt x="2106" y="1154"/>
                      <a:pt x="2181" y="1179"/>
                    </a:cubicBezTo>
                    <a:cubicBezTo>
                      <a:pt x="2195" y="1186"/>
                      <a:pt x="2208" y="1189"/>
                      <a:pt x="2219" y="1189"/>
                    </a:cubicBezTo>
                    <a:cubicBezTo>
                      <a:pt x="2246" y="1189"/>
                      <a:pt x="2263" y="1171"/>
                      <a:pt x="2281" y="1154"/>
                    </a:cubicBezTo>
                    <a:cubicBezTo>
                      <a:pt x="2281" y="1104"/>
                      <a:pt x="2256" y="1078"/>
                      <a:pt x="2231" y="1053"/>
                    </a:cubicBezTo>
                    <a:cubicBezTo>
                      <a:pt x="2131" y="1028"/>
                      <a:pt x="2055" y="1003"/>
                      <a:pt x="1955" y="978"/>
                    </a:cubicBezTo>
                    <a:cubicBezTo>
                      <a:pt x="1905" y="953"/>
                      <a:pt x="1830" y="953"/>
                      <a:pt x="1780" y="928"/>
                    </a:cubicBezTo>
                    <a:cubicBezTo>
                      <a:pt x="1805" y="903"/>
                      <a:pt x="1805" y="903"/>
                      <a:pt x="1830" y="878"/>
                    </a:cubicBezTo>
                    <a:cubicBezTo>
                      <a:pt x="1855" y="853"/>
                      <a:pt x="1880" y="828"/>
                      <a:pt x="1905" y="828"/>
                    </a:cubicBezTo>
                    <a:cubicBezTo>
                      <a:pt x="1930" y="803"/>
                      <a:pt x="1955" y="778"/>
                      <a:pt x="1980" y="753"/>
                    </a:cubicBezTo>
                    <a:cubicBezTo>
                      <a:pt x="2030" y="728"/>
                      <a:pt x="2055" y="703"/>
                      <a:pt x="2106" y="652"/>
                    </a:cubicBezTo>
                    <a:cubicBezTo>
                      <a:pt x="2131" y="652"/>
                      <a:pt x="2131" y="627"/>
                      <a:pt x="2106" y="602"/>
                    </a:cubicBezTo>
                    <a:cubicBezTo>
                      <a:pt x="2106" y="602"/>
                      <a:pt x="2080" y="577"/>
                      <a:pt x="2080" y="577"/>
                    </a:cubicBezTo>
                    <a:cubicBezTo>
                      <a:pt x="2055" y="577"/>
                      <a:pt x="2055" y="602"/>
                      <a:pt x="2055" y="602"/>
                    </a:cubicBezTo>
                    <a:cubicBezTo>
                      <a:pt x="2005" y="627"/>
                      <a:pt x="1955" y="677"/>
                      <a:pt x="1930" y="703"/>
                    </a:cubicBezTo>
                    <a:cubicBezTo>
                      <a:pt x="1880" y="728"/>
                      <a:pt x="1830" y="778"/>
                      <a:pt x="1780" y="828"/>
                    </a:cubicBezTo>
                    <a:cubicBezTo>
                      <a:pt x="1780" y="828"/>
                      <a:pt x="1755" y="828"/>
                      <a:pt x="1755" y="853"/>
                    </a:cubicBezTo>
                    <a:cubicBezTo>
                      <a:pt x="1755" y="803"/>
                      <a:pt x="1755" y="753"/>
                      <a:pt x="1755" y="728"/>
                    </a:cubicBezTo>
                    <a:cubicBezTo>
                      <a:pt x="1755" y="627"/>
                      <a:pt x="1755" y="552"/>
                      <a:pt x="1755" y="452"/>
                    </a:cubicBezTo>
                    <a:cubicBezTo>
                      <a:pt x="1755" y="402"/>
                      <a:pt x="1730" y="377"/>
                      <a:pt x="1705" y="377"/>
                    </a:cubicBezTo>
                    <a:cubicBezTo>
                      <a:pt x="1654" y="377"/>
                      <a:pt x="1629" y="402"/>
                      <a:pt x="1629" y="452"/>
                    </a:cubicBezTo>
                    <a:cubicBezTo>
                      <a:pt x="1629" y="527"/>
                      <a:pt x="1629" y="627"/>
                      <a:pt x="1629" y="703"/>
                    </a:cubicBezTo>
                    <a:cubicBezTo>
                      <a:pt x="1629" y="778"/>
                      <a:pt x="1604" y="878"/>
                      <a:pt x="1604" y="953"/>
                    </a:cubicBezTo>
                    <a:cubicBezTo>
                      <a:pt x="1604" y="953"/>
                      <a:pt x="1604" y="953"/>
                      <a:pt x="1604" y="978"/>
                    </a:cubicBezTo>
                    <a:cubicBezTo>
                      <a:pt x="1579" y="1003"/>
                      <a:pt x="1554" y="1028"/>
                      <a:pt x="1504" y="1053"/>
                    </a:cubicBezTo>
                    <a:cubicBezTo>
                      <a:pt x="1454" y="1104"/>
                      <a:pt x="1429" y="1129"/>
                      <a:pt x="1379" y="1179"/>
                    </a:cubicBezTo>
                    <a:cubicBezTo>
                      <a:pt x="1379" y="1154"/>
                      <a:pt x="1379" y="1154"/>
                      <a:pt x="1379" y="1129"/>
                    </a:cubicBezTo>
                    <a:cubicBezTo>
                      <a:pt x="1354" y="1078"/>
                      <a:pt x="1354" y="1028"/>
                      <a:pt x="1354" y="978"/>
                    </a:cubicBezTo>
                    <a:cubicBezTo>
                      <a:pt x="1329" y="928"/>
                      <a:pt x="1329" y="878"/>
                      <a:pt x="1304" y="828"/>
                    </a:cubicBezTo>
                    <a:cubicBezTo>
                      <a:pt x="1304" y="803"/>
                      <a:pt x="1304" y="778"/>
                      <a:pt x="1304" y="753"/>
                    </a:cubicBezTo>
                    <a:cubicBezTo>
                      <a:pt x="1304" y="753"/>
                      <a:pt x="1278" y="728"/>
                      <a:pt x="1278" y="703"/>
                    </a:cubicBezTo>
                    <a:cubicBezTo>
                      <a:pt x="1278" y="703"/>
                      <a:pt x="1278" y="703"/>
                      <a:pt x="1278" y="677"/>
                    </a:cubicBezTo>
                    <a:cubicBezTo>
                      <a:pt x="1278" y="677"/>
                      <a:pt x="1253" y="652"/>
                      <a:pt x="1228" y="652"/>
                    </a:cubicBezTo>
                    <a:lnTo>
                      <a:pt x="1203" y="652"/>
                    </a:lnTo>
                    <a:cubicBezTo>
                      <a:pt x="1178" y="677"/>
                      <a:pt x="1153" y="703"/>
                      <a:pt x="1128" y="703"/>
                    </a:cubicBezTo>
                    <a:cubicBezTo>
                      <a:pt x="1103" y="728"/>
                      <a:pt x="1078" y="753"/>
                      <a:pt x="1053" y="778"/>
                    </a:cubicBezTo>
                    <a:cubicBezTo>
                      <a:pt x="1028" y="778"/>
                      <a:pt x="1003" y="803"/>
                      <a:pt x="978" y="828"/>
                    </a:cubicBezTo>
                    <a:cubicBezTo>
                      <a:pt x="953" y="853"/>
                      <a:pt x="928" y="878"/>
                      <a:pt x="903" y="903"/>
                    </a:cubicBezTo>
                    <a:cubicBezTo>
                      <a:pt x="877" y="928"/>
                      <a:pt x="852" y="953"/>
                      <a:pt x="827" y="978"/>
                    </a:cubicBezTo>
                    <a:cubicBezTo>
                      <a:pt x="827" y="978"/>
                      <a:pt x="802" y="1003"/>
                      <a:pt x="777" y="1003"/>
                    </a:cubicBezTo>
                    <a:cubicBezTo>
                      <a:pt x="752" y="1053"/>
                      <a:pt x="727" y="1078"/>
                      <a:pt x="702" y="1104"/>
                    </a:cubicBezTo>
                    <a:cubicBezTo>
                      <a:pt x="702" y="1078"/>
                      <a:pt x="702" y="1053"/>
                      <a:pt x="702" y="1028"/>
                    </a:cubicBezTo>
                    <a:cubicBezTo>
                      <a:pt x="677" y="978"/>
                      <a:pt x="677" y="903"/>
                      <a:pt x="652" y="853"/>
                    </a:cubicBezTo>
                    <a:cubicBezTo>
                      <a:pt x="652" y="828"/>
                      <a:pt x="652" y="803"/>
                      <a:pt x="652" y="778"/>
                    </a:cubicBezTo>
                    <a:cubicBezTo>
                      <a:pt x="652" y="753"/>
                      <a:pt x="652" y="753"/>
                      <a:pt x="677" y="753"/>
                    </a:cubicBezTo>
                    <a:cubicBezTo>
                      <a:pt x="677" y="703"/>
                      <a:pt x="702" y="652"/>
                      <a:pt x="727" y="602"/>
                    </a:cubicBezTo>
                    <a:cubicBezTo>
                      <a:pt x="777" y="552"/>
                      <a:pt x="802" y="477"/>
                      <a:pt x="827" y="427"/>
                    </a:cubicBezTo>
                    <a:cubicBezTo>
                      <a:pt x="852" y="377"/>
                      <a:pt x="852" y="302"/>
                      <a:pt x="877" y="251"/>
                    </a:cubicBezTo>
                    <a:cubicBezTo>
                      <a:pt x="903" y="201"/>
                      <a:pt x="928" y="126"/>
                      <a:pt x="953" y="76"/>
                    </a:cubicBezTo>
                    <a:cubicBezTo>
                      <a:pt x="953" y="51"/>
                      <a:pt x="928" y="26"/>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5158675" y="1610300"/>
                <a:ext cx="101525" cy="64550"/>
              </a:xfrm>
              <a:custGeom>
                <a:avLst/>
                <a:gdLst/>
                <a:ahLst/>
                <a:cxnLst/>
                <a:rect l="l" t="t" r="r" b="b"/>
                <a:pathLst>
                  <a:path w="4061" h="2582" extrusionOk="0">
                    <a:moveTo>
                      <a:pt x="502" y="1"/>
                    </a:moveTo>
                    <a:lnTo>
                      <a:pt x="1" y="903"/>
                    </a:lnTo>
                    <a:lnTo>
                      <a:pt x="3184" y="2582"/>
                    </a:lnTo>
                    <a:lnTo>
                      <a:pt x="4061" y="1855"/>
                    </a:lnTo>
                    <a:lnTo>
                      <a:pt x="5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5018950" y="1127225"/>
                <a:ext cx="161675" cy="137850"/>
              </a:xfrm>
              <a:custGeom>
                <a:avLst/>
                <a:gdLst/>
                <a:ahLst/>
                <a:cxnLst/>
                <a:rect l="l" t="t" r="r" b="b"/>
                <a:pathLst>
                  <a:path w="6467" h="5514" extrusionOk="0">
                    <a:moveTo>
                      <a:pt x="3234" y="0"/>
                    </a:moveTo>
                    <a:cubicBezTo>
                      <a:pt x="1454" y="0"/>
                      <a:pt x="1" y="1253"/>
                      <a:pt x="1" y="2757"/>
                    </a:cubicBezTo>
                    <a:cubicBezTo>
                      <a:pt x="1" y="4286"/>
                      <a:pt x="1454" y="5514"/>
                      <a:pt x="3234" y="5514"/>
                    </a:cubicBezTo>
                    <a:cubicBezTo>
                      <a:pt x="5013" y="5514"/>
                      <a:pt x="6467" y="4286"/>
                      <a:pt x="6467" y="2757"/>
                    </a:cubicBezTo>
                    <a:cubicBezTo>
                      <a:pt x="6467" y="1253"/>
                      <a:pt x="5013" y="0"/>
                      <a:pt x="3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5022725" y="1083350"/>
                <a:ext cx="142875" cy="158575"/>
              </a:xfrm>
              <a:custGeom>
                <a:avLst/>
                <a:gdLst/>
                <a:ahLst/>
                <a:cxnLst/>
                <a:rect l="l" t="t" r="r" b="b"/>
                <a:pathLst>
                  <a:path w="5715" h="6343" extrusionOk="0">
                    <a:moveTo>
                      <a:pt x="0" y="1"/>
                    </a:moveTo>
                    <a:lnTo>
                      <a:pt x="677" y="4312"/>
                    </a:lnTo>
                    <a:cubicBezTo>
                      <a:pt x="850" y="5473"/>
                      <a:pt x="1851" y="6342"/>
                      <a:pt x="3033" y="6342"/>
                    </a:cubicBezTo>
                    <a:cubicBezTo>
                      <a:pt x="3049" y="6342"/>
                      <a:pt x="3066" y="6342"/>
                      <a:pt x="3083" y="6342"/>
                    </a:cubicBezTo>
                    <a:cubicBezTo>
                      <a:pt x="4612" y="6317"/>
                      <a:pt x="5714" y="4913"/>
                      <a:pt x="5389" y="3434"/>
                    </a:cubicBezTo>
                    <a:lnTo>
                      <a:pt x="4687" y="176"/>
                    </a:lnTo>
                    <a:lnTo>
                      <a:pt x="0"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5022725" y="1083350"/>
                <a:ext cx="128450" cy="73175"/>
              </a:xfrm>
              <a:custGeom>
                <a:avLst/>
                <a:gdLst/>
                <a:ahLst/>
                <a:cxnLst/>
                <a:rect l="l" t="t" r="r" b="b"/>
                <a:pathLst>
                  <a:path w="5138" h="2927" extrusionOk="0">
                    <a:moveTo>
                      <a:pt x="0" y="1"/>
                    </a:moveTo>
                    <a:lnTo>
                      <a:pt x="401" y="2657"/>
                    </a:lnTo>
                    <a:cubicBezTo>
                      <a:pt x="827" y="2795"/>
                      <a:pt x="1441" y="2927"/>
                      <a:pt x="2234" y="2927"/>
                    </a:cubicBezTo>
                    <a:cubicBezTo>
                      <a:pt x="3026" y="2927"/>
                      <a:pt x="3998" y="2795"/>
                      <a:pt x="5138" y="2407"/>
                    </a:cubicBezTo>
                    <a:lnTo>
                      <a:pt x="4687" y="176"/>
                    </a:lnTo>
                    <a:lnTo>
                      <a:pt x="0" y="1"/>
                    </a:ln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4844775" y="516700"/>
                <a:ext cx="626575" cy="569300"/>
              </a:xfrm>
              <a:custGeom>
                <a:avLst/>
                <a:gdLst/>
                <a:ahLst/>
                <a:cxnLst/>
                <a:rect l="l" t="t" r="r" b="b"/>
                <a:pathLst>
                  <a:path w="25063" h="22772" extrusionOk="0">
                    <a:moveTo>
                      <a:pt x="12493" y="0"/>
                    </a:moveTo>
                    <a:cubicBezTo>
                      <a:pt x="6706" y="0"/>
                      <a:pt x="1681" y="4234"/>
                      <a:pt x="877" y="10085"/>
                    </a:cubicBezTo>
                    <a:cubicBezTo>
                      <a:pt x="0" y="16501"/>
                      <a:pt x="5314" y="20712"/>
                      <a:pt x="11604" y="22316"/>
                    </a:cubicBezTo>
                    <a:cubicBezTo>
                      <a:pt x="12816" y="22626"/>
                      <a:pt x="13938" y="22771"/>
                      <a:pt x="14971" y="22771"/>
                    </a:cubicBezTo>
                    <a:cubicBezTo>
                      <a:pt x="20456" y="22771"/>
                      <a:pt x="23448" y="18671"/>
                      <a:pt x="24186" y="13293"/>
                    </a:cubicBezTo>
                    <a:cubicBezTo>
                      <a:pt x="25063" y="6902"/>
                      <a:pt x="20552" y="987"/>
                      <a:pt x="14111" y="110"/>
                    </a:cubicBezTo>
                    <a:cubicBezTo>
                      <a:pt x="13567" y="36"/>
                      <a:pt x="13027" y="0"/>
                      <a:pt x="12493" y="0"/>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4781475" y="558650"/>
                <a:ext cx="628475" cy="556350"/>
              </a:xfrm>
              <a:custGeom>
                <a:avLst/>
                <a:gdLst/>
                <a:ahLst/>
                <a:cxnLst/>
                <a:rect l="l" t="t" r="r" b="b"/>
                <a:pathLst>
                  <a:path w="25139" h="22254" extrusionOk="0">
                    <a:moveTo>
                      <a:pt x="12757" y="1"/>
                    </a:moveTo>
                    <a:cubicBezTo>
                      <a:pt x="11974" y="1"/>
                      <a:pt x="11177" y="77"/>
                      <a:pt x="10377" y="237"/>
                    </a:cubicBezTo>
                    <a:cubicBezTo>
                      <a:pt x="4111" y="1515"/>
                      <a:pt x="1" y="7405"/>
                      <a:pt x="1204" y="13420"/>
                    </a:cubicBezTo>
                    <a:cubicBezTo>
                      <a:pt x="2253" y="18666"/>
                      <a:pt x="7001" y="22254"/>
                      <a:pt x="12371" y="22254"/>
                    </a:cubicBezTo>
                    <a:cubicBezTo>
                      <a:pt x="13158" y="22254"/>
                      <a:pt x="13959" y="22176"/>
                      <a:pt x="14763" y="22016"/>
                    </a:cubicBezTo>
                    <a:cubicBezTo>
                      <a:pt x="21029" y="20763"/>
                      <a:pt x="25139" y="14873"/>
                      <a:pt x="23936" y="8858"/>
                    </a:cubicBezTo>
                    <a:cubicBezTo>
                      <a:pt x="22886" y="3609"/>
                      <a:pt x="18132" y="1"/>
                      <a:pt x="127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5090375" y="763800"/>
                <a:ext cx="82750" cy="96525"/>
              </a:xfrm>
              <a:custGeom>
                <a:avLst/>
                <a:gdLst/>
                <a:ahLst/>
                <a:cxnLst/>
                <a:rect l="l" t="t" r="r" b="b"/>
                <a:pathLst>
                  <a:path w="3310" h="3861" fill="none" extrusionOk="0">
                    <a:moveTo>
                      <a:pt x="3309" y="728"/>
                    </a:moveTo>
                    <a:cubicBezTo>
                      <a:pt x="3309" y="728"/>
                      <a:pt x="126" y="3860"/>
                      <a:pt x="1" y="1"/>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4869825" y="729975"/>
                <a:ext cx="66450" cy="95875"/>
              </a:xfrm>
              <a:custGeom>
                <a:avLst/>
                <a:gdLst/>
                <a:ahLst/>
                <a:cxnLst/>
                <a:rect l="l" t="t" r="r" b="b"/>
                <a:pathLst>
                  <a:path w="2658" h="3835" fill="none" extrusionOk="0">
                    <a:moveTo>
                      <a:pt x="2582" y="552"/>
                    </a:moveTo>
                    <a:cubicBezTo>
                      <a:pt x="2657" y="476"/>
                      <a:pt x="327" y="3835"/>
                      <a:pt x="1" y="0"/>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4963825" y="926725"/>
                <a:ext cx="40125" cy="26325"/>
              </a:xfrm>
              <a:custGeom>
                <a:avLst/>
                <a:gdLst/>
                <a:ahLst/>
                <a:cxnLst/>
                <a:rect l="l" t="t" r="r" b="b"/>
                <a:pathLst>
                  <a:path w="1605" h="1053" fill="none" extrusionOk="0">
                    <a:moveTo>
                      <a:pt x="1529" y="0"/>
                    </a:moveTo>
                    <a:cubicBezTo>
                      <a:pt x="1529" y="0"/>
                      <a:pt x="1604" y="902"/>
                      <a:pt x="877" y="977"/>
                    </a:cubicBezTo>
                    <a:cubicBezTo>
                      <a:pt x="151" y="1053"/>
                      <a:pt x="0" y="251"/>
                      <a:pt x="0" y="251"/>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5101650" y="844375"/>
                <a:ext cx="80875" cy="49550"/>
              </a:xfrm>
              <a:custGeom>
                <a:avLst/>
                <a:gdLst/>
                <a:ahLst/>
                <a:cxnLst/>
                <a:rect l="l" t="t" r="r" b="b"/>
                <a:pathLst>
                  <a:path w="3235" h="1982" extrusionOk="0">
                    <a:moveTo>
                      <a:pt x="1477" y="1"/>
                    </a:moveTo>
                    <a:cubicBezTo>
                      <a:pt x="723" y="1"/>
                      <a:pt x="97" y="336"/>
                      <a:pt x="51" y="838"/>
                    </a:cubicBezTo>
                    <a:cubicBezTo>
                      <a:pt x="1" y="1364"/>
                      <a:pt x="653" y="1890"/>
                      <a:pt x="1505" y="1966"/>
                    </a:cubicBezTo>
                    <a:cubicBezTo>
                      <a:pt x="1600" y="1977"/>
                      <a:pt x="1694" y="1982"/>
                      <a:pt x="1786" y="1982"/>
                    </a:cubicBezTo>
                    <a:cubicBezTo>
                      <a:pt x="2538" y="1982"/>
                      <a:pt x="3139" y="1630"/>
                      <a:pt x="3184" y="1139"/>
                    </a:cubicBezTo>
                    <a:cubicBezTo>
                      <a:pt x="3234" y="612"/>
                      <a:pt x="2582" y="111"/>
                      <a:pt x="1705" y="11"/>
                    </a:cubicBezTo>
                    <a:cubicBezTo>
                      <a:pt x="1628" y="4"/>
                      <a:pt x="1552" y="1"/>
                      <a:pt x="14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4830350" y="816825"/>
                <a:ext cx="80850" cy="49550"/>
              </a:xfrm>
              <a:custGeom>
                <a:avLst/>
                <a:gdLst/>
                <a:ahLst/>
                <a:cxnLst/>
                <a:rect l="l" t="t" r="r" b="b"/>
                <a:pathLst>
                  <a:path w="3234" h="1982" extrusionOk="0">
                    <a:moveTo>
                      <a:pt x="1488" y="0"/>
                    </a:moveTo>
                    <a:cubicBezTo>
                      <a:pt x="729" y="0"/>
                      <a:pt x="97" y="356"/>
                      <a:pt x="51" y="837"/>
                    </a:cubicBezTo>
                    <a:cubicBezTo>
                      <a:pt x="1" y="1388"/>
                      <a:pt x="652" y="1890"/>
                      <a:pt x="1530" y="1965"/>
                    </a:cubicBezTo>
                    <a:cubicBezTo>
                      <a:pt x="1623" y="1976"/>
                      <a:pt x="1715" y="1981"/>
                      <a:pt x="1805" y="1981"/>
                    </a:cubicBezTo>
                    <a:cubicBezTo>
                      <a:pt x="2538" y="1981"/>
                      <a:pt x="3139" y="1632"/>
                      <a:pt x="3184" y="1163"/>
                    </a:cubicBezTo>
                    <a:cubicBezTo>
                      <a:pt x="3234" y="612"/>
                      <a:pt x="2582" y="110"/>
                      <a:pt x="1705" y="10"/>
                    </a:cubicBezTo>
                    <a:cubicBezTo>
                      <a:pt x="1632" y="4"/>
                      <a:pt x="1560" y="0"/>
                      <a:pt x="148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4937500" y="800150"/>
                <a:ext cx="35750" cy="47650"/>
              </a:xfrm>
              <a:custGeom>
                <a:avLst/>
                <a:gdLst/>
                <a:ahLst/>
                <a:cxnLst/>
                <a:rect l="l" t="t" r="r" b="b"/>
                <a:pathLst>
                  <a:path w="1430" h="1906" fill="none" extrusionOk="0">
                    <a:moveTo>
                      <a:pt x="1429" y="577"/>
                    </a:moveTo>
                    <a:cubicBezTo>
                      <a:pt x="1429" y="577"/>
                      <a:pt x="452" y="0"/>
                      <a:pt x="226" y="953"/>
                    </a:cubicBezTo>
                    <a:cubicBezTo>
                      <a:pt x="1" y="1905"/>
                      <a:pt x="1254" y="1404"/>
                      <a:pt x="1254" y="1404"/>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4864200" y="506100"/>
                <a:ext cx="615925" cy="319125"/>
              </a:xfrm>
              <a:custGeom>
                <a:avLst/>
                <a:gdLst/>
                <a:ahLst/>
                <a:cxnLst/>
                <a:rect l="l" t="t" r="r" b="b"/>
                <a:pathLst>
                  <a:path w="24637" h="12765" extrusionOk="0">
                    <a:moveTo>
                      <a:pt x="10267" y="1"/>
                    </a:moveTo>
                    <a:cubicBezTo>
                      <a:pt x="8991" y="1"/>
                      <a:pt x="7614" y="188"/>
                      <a:pt x="6166" y="660"/>
                    </a:cubicBezTo>
                    <a:cubicBezTo>
                      <a:pt x="978" y="2364"/>
                      <a:pt x="0" y="6524"/>
                      <a:pt x="0" y="6524"/>
                    </a:cubicBezTo>
                    <a:lnTo>
                      <a:pt x="5714" y="7527"/>
                    </a:lnTo>
                    <a:cubicBezTo>
                      <a:pt x="6316" y="7633"/>
                      <a:pt x="6920" y="7685"/>
                      <a:pt x="7521" y="7685"/>
                    </a:cubicBezTo>
                    <a:cubicBezTo>
                      <a:pt x="9901" y="7685"/>
                      <a:pt x="12229" y="6867"/>
                      <a:pt x="14111" y="5346"/>
                    </a:cubicBezTo>
                    <a:cubicBezTo>
                      <a:pt x="15138" y="8680"/>
                      <a:pt x="16291" y="11712"/>
                      <a:pt x="20827" y="12614"/>
                    </a:cubicBezTo>
                    <a:lnTo>
                      <a:pt x="21404" y="12765"/>
                    </a:lnTo>
                    <a:cubicBezTo>
                      <a:pt x="21404" y="12765"/>
                      <a:pt x="24637" y="5371"/>
                      <a:pt x="16667" y="1537"/>
                    </a:cubicBezTo>
                    <a:cubicBezTo>
                      <a:pt x="15143" y="809"/>
                      <a:pt x="12923" y="1"/>
                      <a:pt x="10267"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5322225" y="817875"/>
                <a:ext cx="137425" cy="98850"/>
              </a:xfrm>
              <a:custGeom>
                <a:avLst/>
                <a:gdLst/>
                <a:ahLst/>
                <a:cxnLst/>
                <a:rect l="l" t="t" r="r" b="b"/>
                <a:pathLst>
                  <a:path w="5497" h="3954" extrusionOk="0">
                    <a:moveTo>
                      <a:pt x="3586" y="0"/>
                    </a:moveTo>
                    <a:cubicBezTo>
                      <a:pt x="3286" y="0"/>
                      <a:pt x="2928" y="45"/>
                      <a:pt x="2506" y="143"/>
                    </a:cubicBezTo>
                    <a:cubicBezTo>
                      <a:pt x="2506" y="143"/>
                      <a:pt x="0" y="3026"/>
                      <a:pt x="1980" y="3953"/>
                    </a:cubicBezTo>
                    <a:cubicBezTo>
                      <a:pt x="1980" y="3953"/>
                      <a:pt x="3384" y="3727"/>
                      <a:pt x="4035" y="3001"/>
                    </a:cubicBezTo>
                    <a:cubicBezTo>
                      <a:pt x="5075" y="1809"/>
                      <a:pt x="5497" y="0"/>
                      <a:pt x="358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5381100" y="855025"/>
                <a:ext cx="34250" cy="29725"/>
              </a:xfrm>
              <a:custGeom>
                <a:avLst/>
                <a:gdLst/>
                <a:ahLst/>
                <a:cxnLst/>
                <a:rect l="l" t="t" r="r" b="b"/>
                <a:pathLst>
                  <a:path w="1370" h="1189" extrusionOk="0">
                    <a:moveTo>
                      <a:pt x="732" y="1"/>
                    </a:moveTo>
                    <a:cubicBezTo>
                      <a:pt x="251" y="1"/>
                      <a:pt x="1" y="1189"/>
                      <a:pt x="1" y="1189"/>
                    </a:cubicBezTo>
                    <a:cubicBezTo>
                      <a:pt x="1" y="1189"/>
                      <a:pt x="187" y="668"/>
                      <a:pt x="575" y="668"/>
                    </a:cubicBezTo>
                    <a:cubicBezTo>
                      <a:pt x="637" y="668"/>
                      <a:pt x="705" y="681"/>
                      <a:pt x="778" y="713"/>
                    </a:cubicBezTo>
                    <a:cubicBezTo>
                      <a:pt x="859" y="746"/>
                      <a:pt x="932" y="761"/>
                      <a:pt x="994" y="761"/>
                    </a:cubicBezTo>
                    <a:cubicBezTo>
                      <a:pt x="1351" y="761"/>
                      <a:pt x="1369" y="271"/>
                      <a:pt x="878" y="36"/>
                    </a:cubicBezTo>
                    <a:cubicBezTo>
                      <a:pt x="827" y="12"/>
                      <a:pt x="779" y="1"/>
                      <a:pt x="732" y="1"/>
                    </a:cubicBezTo>
                    <a:close/>
                  </a:path>
                </a:pathLst>
              </a:custGeom>
              <a:solidFill>
                <a:srgbClr val="FFA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288375" y="992500"/>
                <a:ext cx="236875" cy="258175"/>
              </a:xfrm>
              <a:custGeom>
                <a:avLst/>
                <a:gdLst/>
                <a:ahLst/>
                <a:cxnLst/>
                <a:rect l="l" t="t" r="r" b="b"/>
                <a:pathLst>
                  <a:path w="9475" h="10327" extrusionOk="0">
                    <a:moveTo>
                      <a:pt x="4211" y="1"/>
                    </a:moveTo>
                    <a:lnTo>
                      <a:pt x="1780" y="2156"/>
                    </a:lnTo>
                    <a:cubicBezTo>
                      <a:pt x="1780" y="2156"/>
                      <a:pt x="1" y="8722"/>
                      <a:pt x="3936" y="10326"/>
                    </a:cubicBezTo>
                    <a:lnTo>
                      <a:pt x="9474" y="7895"/>
                    </a:lnTo>
                    <a:cubicBezTo>
                      <a:pt x="9474" y="7895"/>
                      <a:pt x="3560" y="2833"/>
                      <a:pt x="4211"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370450" y="938550"/>
                <a:ext cx="75850" cy="76525"/>
              </a:xfrm>
              <a:custGeom>
                <a:avLst/>
                <a:gdLst/>
                <a:ahLst/>
                <a:cxnLst/>
                <a:rect l="l" t="t" r="r" b="b"/>
                <a:pathLst>
                  <a:path w="3034" h="3061" extrusionOk="0">
                    <a:moveTo>
                      <a:pt x="1223" y="0"/>
                    </a:moveTo>
                    <a:cubicBezTo>
                      <a:pt x="85" y="0"/>
                      <a:pt x="1" y="3061"/>
                      <a:pt x="1" y="3061"/>
                    </a:cubicBezTo>
                    <a:cubicBezTo>
                      <a:pt x="1" y="3061"/>
                      <a:pt x="3033" y="730"/>
                      <a:pt x="1555" y="78"/>
                    </a:cubicBezTo>
                    <a:cubicBezTo>
                      <a:pt x="1435" y="25"/>
                      <a:pt x="1325" y="0"/>
                      <a:pt x="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370450" y="969550"/>
                <a:ext cx="101700" cy="45900"/>
              </a:xfrm>
              <a:custGeom>
                <a:avLst/>
                <a:gdLst/>
                <a:ahLst/>
                <a:cxnLst/>
                <a:rect l="l" t="t" r="r" b="b"/>
                <a:pathLst>
                  <a:path w="4068" h="1836" extrusionOk="0">
                    <a:moveTo>
                      <a:pt x="2498" y="1"/>
                    </a:moveTo>
                    <a:cubicBezTo>
                      <a:pt x="1401" y="1"/>
                      <a:pt x="1" y="1821"/>
                      <a:pt x="1" y="1821"/>
                    </a:cubicBezTo>
                    <a:cubicBezTo>
                      <a:pt x="1" y="1821"/>
                      <a:pt x="245" y="1835"/>
                      <a:pt x="604" y="1835"/>
                    </a:cubicBezTo>
                    <a:cubicBezTo>
                      <a:pt x="1751" y="1835"/>
                      <a:pt x="4067" y="1690"/>
                      <a:pt x="3284" y="467"/>
                    </a:cubicBezTo>
                    <a:cubicBezTo>
                      <a:pt x="3066" y="133"/>
                      <a:pt x="2793"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5331600" y="992500"/>
                <a:ext cx="62075" cy="62050"/>
              </a:xfrm>
              <a:custGeom>
                <a:avLst/>
                <a:gdLst/>
                <a:ahLst/>
                <a:cxnLst/>
                <a:rect l="l" t="t" r="r" b="b"/>
                <a:pathLst>
                  <a:path w="2483" h="2482" extrusionOk="0">
                    <a:moveTo>
                      <a:pt x="2482" y="1"/>
                    </a:moveTo>
                    <a:cubicBezTo>
                      <a:pt x="2482" y="1"/>
                      <a:pt x="477" y="728"/>
                      <a:pt x="1" y="2482"/>
                    </a:cubicBezTo>
                    <a:lnTo>
                      <a:pt x="2457" y="803"/>
                    </a:lnTo>
                    <a:lnTo>
                      <a:pt x="2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4865450" y="1768825"/>
                <a:ext cx="84600" cy="88375"/>
              </a:xfrm>
              <a:custGeom>
                <a:avLst/>
                <a:gdLst/>
                <a:ahLst/>
                <a:cxnLst/>
                <a:rect l="l" t="t" r="r" b="b"/>
                <a:pathLst>
                  <a:path w="3384" h="3535" extrusionOk="0">
                    <a:moveTo>
                      <a:pt x="1955" y="777"/>
                    </a:move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54" y="1479"/>
                      <a:pt x="1529" y="1354"/>
                      <a:pt x="1504" y="1228"/>
                    </a:cubicBezTo>
                    <a:cubicBezTo>
                      <a:pt x="1479" y="1203"/>
                      <a:pt x="1479" y="1178"/>
                      <a:pt x="1479" y="1153"/>
                    </a:cubicBezTo>
                    <a:lnTo>
                      <a:pt x="1504" y="1153"/>
                    </a:ln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lose/>
                    <a:moveTo>
                      <a:pt x="877" y="1003"/>
                    </a:moveTo>
                    <a:cubicBezTo>
                      <a:pt x="903" y="1003"/>
                      <a:pt x="928" y="1003"/>
                      <a:pt x="953" y="1028"/>
                    </a:cubicBezTo>
                    <a:lnTo>
                      <a:pt x="1053" y="1028"/>
                    </a:lnTo>
                    <a:cubicBezTo>
                      <a:pt x="1078" y="1053"/>
                      <a:pt x="1103" y="1053"/>
                      <a:pt x="1153" y="1078"/>
                    </a:cubicBezTo>
                    <a:cubicBezTo>
                      <a:pt x="1203" y="1078"/>
                      <a:pt x="1253" y="1103"/>
                      <a:pt x="1329" y="1128"/>
                    </a:cubicBezTo>
                    <a:lnTo>
                      <a:pt x="1354" y="1128"/>
                    </a:ln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ubicBezTo>
                      <a:pt x="928" y="1078"/>
                      <a:pt x="903" y="1053"/>
                      <a:pt x="877" y="1003"/>
                    </a:cubicBezTo>
                    <a:close/>
                    <a:moveTo>
                      <a:pt x="2080" y="1304"/>
                    </a:moveTo>
                    <a:cubicBezTo>
                      <a:pt x="2106" y="1329"/>
                      <a:pt x="2156" y="1329"/>
                      <a:pt x="2206" y="1354"/>
                    </a:cubicBezTo>
                    <a:cubicBezTo>
                      <a:pt x="2256" y="1379"/>
                      <a:pt x="2331" y="1429"/>
                      <a:pt x="2381" y="1454"/>
                    </a:cubicBez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lnTo>
                      <a:pt x="2156" y="1855"/>
                    </a:ln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lose/>
                    <a:moveTo>
                      <a:pt x="1053" y="1629"/>
                    </a:moveTo>
                    <a:cubicBezTo>
                      <a:pt x="1103" y="1655"/>
                      <a:pt x="1153" y="1680"/>
                      <a:pt x="1228" y="1705"/>
                    </a:cubicBezTo>
                    <a:cubicBezTo>
                      <a:pt x="1278" y="1730"/>
                      <a:pt x="1329"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ubicBezTo>
                      <a:pt x="777" y="1980"/>
                      <a:pt x="727" y="1955"/>
                      <a:pt x="677" y="1930"/>
                    </a:cubicBezTo>
                    <a:lnTo>
                      <a:pt x="627" y="1930"/>
                    </a:ln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lose/>
                    <a:moveTo>
                      <a:pt x="1654" y="1855"/>
                    </a:moveTo>
                    <a:lnTo>
                      <a:pt x="1654" y="1855"/>
                    </a:lnTo>
                    <a:cubicBezTo>
                      <a:pt x="1805" y="1905"/>
                      <a:pt x="1980" y="1955"/>
                      <a:pt x="2131" y="2005"/>
                    </a:cubicBezTo>
                    <a:cubicBezTo>
                      <a:pt x="2156" y="2030"/>
                      <a:pt x="2156" y="2030"/>
                      <a:pt x="2156" y="2030"/>
                    </a:cubicBezTo>
                    <a:cubicBezTo>
                      <a:pt x="2156" y="2056"/>
                      <a:pt x="2156" y="2056"/>
                      <a:pt x="2181" y="2081"/>
                    </a:cubicBezTo>
                    <a:cubicBezTo>
                      <a:pt x="2181" y="2131"/>
                      <a:pt x="2181" y="2181"/>
                      <a:pt x="2206" y="2206"/>
                    </a:cubicBezTo>
                    <a:cubicBezTo>
                      <a:pt x="2206" y="2281"/>
                      <a:pt x="2231" y="2331"/>
                      <a:pt x="2256" y="2406"/>
                    </a:cubicBezTo>
                    <a:cubicBezTo>
                      <a:pt x="2256" y="2431"/>
                      <a:pt x="2256" y="2482"/>
                      <a:pt x="2281" y="2507"/>
                    </a:cubicBezTo>
                    <a:lnTo>
                      <a:pt x="2231" y="2507"/>
                    </a:lnTo>
                    <a:cubicBezTo>
                      <a:pt x="2206" y="2482"/>
                      <a:pt x="2156" y="2482"/>
                      <a:pt x="2131" y="2482"/>
                    </a:cubicBezTo>
                    <a:cubicBezTo>
                      <a:pt x="2106" y="2482"/>
                      <a:pt x="2080" y="2482"/>
                      <a:pt x="2030" y="2457"/>
                    </a:cubicBezTo>
                    <a:lnTo>
                      <a:pt x="1980" y="2457"/>
                    </a:lnTo>
                    <a:cubicBezTo>
                      <a:pt x="1955" y="2431"/>
                      <a:pt x="1930" y="2431"/>
                      <a:pt x="1930" y="2431"/>
                    </a:cubicBezTo>
                    <a:cubicBezTo>
                      <a:pt x="1880" y="2431"/>
                      <a:pt x="1855" y="2406"/>
                      <a:pt x="1830" y="2406"/>
                    </a:cubicBezTo>
                    <a:lnTo>
                      <a:pt x="1805" y="2406"/>
                    </a:ln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lose/>
                    <a:moveTo>
                      <a:pt x="1529" y="1805"/>
                    </a:move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lnTo>
                      <a:pt x="1178" y="2081"/>
                    </a:lnTo>
                    <a:cubicBezTo>
                      <a:pt x="1228" y="2056"/>
                      <a:pt x="1278" y="2005"/>
                      <a:pt x="1329" y="1955"/>
                    </a:cubicBezTo>
                    <a:cubicBezTo>
                      <a:pt x="1354" y="1930"/>
                      <a:pt x="1404" y="1880"/>
                      <a:pt x="1454" y="1855"/>
                    </a:cubicBezTo>
                    <a:cubicBezTo>
                      <a:pt x="1479" y="1830"/>
                      <a:pt x="1479" y="1830"/>
                      <a:pt x="1504" y="1805"/>
                    </a:cubicBezTo>
                    <a:close/>
                    <a:moveTo>
                      <a:pt x="1629" y="0"/>
                    </a:move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lnTo>
                      <a:pt x="852" y="376"/>
                    </a:ln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54"/>
                      <a:pt x="652" y="1354"/>
                    </a:cubicBezTo>
                    <a:lnTo>
                      <a:pt x="627" y="1354"/>
                    </a:ln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lnTo>
                      <a:pt x="0" y="1178"/>
                    </a:ln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lnTo>
                      <a:pt x="276" y="1730"/>
                    </a:lnTo>
                    <a:cubicBezTo>
                      <a:pt x="351" y="1680"/>
                      <a:pt x="426" y="1604"/>
                      <a:pt x="502" y="1554"/>
                    </a:cubicBezTo>
                    <a:cubicBezTo>
                      <a:pt x="527" y="1529"/>
                      <a:pt x="552" y="1504"/>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27" y="1905"/>
                      <a:pt x="527" y="1930"/>
                      <a:pt x="527" y="1930"/>
                    </a:cubicBezTo>
                    <a:cubicBezTo>
                      <a:pt x="502" y="1955"/>
                      <a:pt x="527" y="1980"/>
                      <a:pt x="552" y="1980"/>
                    </a:cubicBezTo>
                    <a:cubicBezTo>
                      <a:pt x="552" y="1980"/>
                      <a:pt x="577" y="2005"/>
                      <a:pt x="602" y="2005"/>
                    </a:cubicBezTo>
                    <a:lnTo>
                      <a:pt x="652" y="2005"/>
                    </a:lnTo>
                    <a:cubicBezTo>
                      <a:pt x="702" y="2030"/>
                      <a:pt x="752" y="2030"/>
                      <a:pt x="827" y="2056"/>
                    </a:cubicBezTo>
                    <a:cubicBezTo>
                      <a:pt x="877" y="2081"/>
                      <a:pt x="928" y="2081"/>
                      <a:pt x="978" y="2106"/>
                    </a:cubicBezTo>
                    <a:lnTo>
                      <a:pt x="1003" y="2106"/>
                    </a:lnTo>
                    <a:cubicBezTo>
                      <a:pt x="1003" y="2131"/>
                      <a:pt x="978" y="2131"/>
                      <a:pt x="978" y="2131"/>
                    </a:cubicBezTo>
                    <a:cubicBezTo>
                      <a:pt x="928" y="2181"/>
                      <a:pt x="877" y="2231"/>
                      <a:pt x="827" y="2281"/>
                    </a:cubicBezTo>
                    <a:cubicBezTo>
                      <a:pt x="827" y="2306"/>
                      <a:pt x="802" y="2306"/>
                      <a:pt x="777" y="2331"/>
                    </a:cubicBezTo>
                    <a:lnTo>
                      <a:pt x="752" y="2331"/>
                    </a:lnTo>
                    <a:cubicBezTo>
                      <a:pt x="677" y="2306"/>
                      <a:pt x="627" y="2306"/>
                      <a:pt x="552" y="2281"/>
                    </a:cubicBezTo>
                    <a:cubicBezTo>
                      <a:pt x="476" y="2281"/>
                      <a:pt x="401" y="2256"/>
                      <a:pt x="351" y="2256"/>
                    </a:cubicBezTo>
                    <a:cubicBezTo>
                      <a:pt x="326" y="2256"/>
                      <a:pt x="301" y="2256"/>
                      <a:pt x="276" y="2231"/>
                    </a:cubicBezTo>
                    <a:lnTo>
                      <a:pt x="251" y="2231"/>
                    </a:ln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lnTo>
                      <a:pt x="502" y="2431"/>
                    </a:ln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14" y="2820"/>
                      <a:pt x="320" y="2826"/>
                      <a:pt x="326" y="2826"/>
                    </a:cubicBezTo>
                    <a:cubicBezTo>
                      <a:pt x="332" y="2826"/>
                      <a:pt x="339" y="2820"/>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707"/>
                      <a:pt x="1253" y="2707"/>
                      <a:pt x="1253" y="2732"/>
                    </a:cubicBezTo>
                    <a:lnTo>
                      <a:pt x="1304" y="2732"/>
                    </a:ln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lnTo>
                      <a:pt x="1880" y="2883"/>
                    </a:lnTo>
                    <a:cubicBezTo>
                      <a:pt x="1930" y="2933"/>
                      <a:pt x="2005" y="2958"/>
                      <a:pt x="2055" y="2983"/>
                    </a:cubicBezTo>
                    <a:cubicBezTo>
                      <a:pt x="2131" y="3033"/>
                      <a:pt x="2206" y="3083"/>
                      <a:pt x="2306" y="3133"/>
                    </a:cubicBezTo>
                    <a:cubicBezTo>
                      <a:pt x="2313" y="3141"/>
                      <a:pt x="2321" y="3144"/>
                      <a:pt x="2328" y="3144"/>
                    </a:cubicBezTo>
                    <a:cubicBezTo>
                      <a:pt x="2346" y="3144"/>
                      <a:pt x="2364" y="3126"/>
                      <a:pt x="2381" y="3108"/>
                    </a:cubicBezTo>
                    <a:cubicBezTo>
                      <a:pt x="2381" y="3083"/>
                      <a:pt x="2381" y="3058"/>
                      <a:pt x="2356" y="3033"/>
                    </a:cubicBezTo>
                    <a:cubicBezTo>
                      <a:pt x="2281" y="2983"/>
                      <a:pt x="2181" y="2933"/>
                      <a:pt x="2080" y="2883"/>
                    </a:cubicBezTo>
                    <a:cubicBezTo>
                      <a:pt x="2005" y="2832"/>
                      <a:pt x="1930" y="2782"/>
                      <a:pt x="1855" y="2732"/>
                    </a:cubicBezTo>
                    <a:cubicBezTo>
                      <a:pt x="1830" y="2632"/>
                      <a:pt x="1805" y="2557"/>
                      <a:pt x="1780" y="2457"/>
                    </a:cubicBezTo>
                    <a:lnTo>
                      <a:pt x="1780" y="2457"/>
                    </a:ln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lnTo>
                      <a:pt x="2231" y="2582"/>
                    </a:ln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lnTo>
                      <a:pt x="2857" y="2081"/>
                    </a:lnTo>
                    <a:cubicBezTo>
                      <a:pt x="2908" y="2056"/>
                      <a:pt x="2958" y="2030"/>
                      <a:pt x="3008" y="2030"/>
                    </a:cubicBezTo>
                    <a:cubicBezTo>
                      <a:pt x="3108" y="1980"/>
                      <a:pt x="3233" y="1930"/>
                      <a:pt x="3359" y="1880"/>
                    </a:cubicBezTo>
                    <a:cubicBezTo>
                      <a:pt x="3384" y="1880"/>
                      <a:pt x="3384" y="1830"/>
                      <a:pt x="3384" y="1805"/>
                    </a:cubicBezTo>
                    <a:cubicBezTo>
                      <a:pt x="3384" y="1780"/>
                      <a:pt x="3359" y="1755"/>
                      <a:pt x="3359" y="1755"/>
                    </a:cubicBezTo>
                    <a:lnTo>
                      <a:pt x="3284" y="1755"/>
                    </a:ln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lnTo>
                      <a:pt x="2356" y="1329"/>
                    </a:ln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47" y="1186"/>
                      <a:pt x="2960" y="1189"/>
                      <a:pt x="2971" y="1189"/>
                    </a:cubicBezTo>
                    <a:cubicBezTo>
                      <a:pt x="2997" y="1189"/>
                      <a:pt x="3015" y="1171"/>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52"/>
                      <a:pt x="2005" y="652"/>
                      <a:pt x="1980" y="652"/>
                    </a:cubicBezTo>
                    <a:lnTo>
                      <a:pt x="1955" y="652"/>
                    </a:ln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lnTo>
                      <a:pt x="1429" y="752"/>
                    </a:ln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4865450" y="1768825"/>
                <a:ext cx="84600" cy="88375"/>
              </a:xfrm>
              <a:custGeom>
                <a:avLst/>
                <a:gdLst/>
                <a:ahLst/>
                <a:cxnLst/>
                <a:rect l="l" t="t" r="r" b="b"/>
                <a:pathLst>
                  <a:path w="3384" h="3535" fill="none" extrusionOk="0">
                    <a:moveTo>
                      <a:pt x="2181" y="2081"/>
                    </a:moveTo>
                    <a:cubicBezTo>
                      <a:pt x="2181" y="2131"/>
                      <a:pt x="2181" y="2181"/>
                      <a:pt x="2206" y="2206"/>
                    </a:cubicBezTo>
                    <a:cubicBezTo>
                      <a:pt x="2206" y="2281"/>
                      <a:pt x="2231" y="2331"/>
                      <a:pt x="2256" y="2406"/>
                    </a:cubicBezTo>
                    <a:cubicBezTo>
                      <a:pt x="2256" y="2431"/>
                      <a:pt x="2256" y="2482"/>
                      <a:pt x="2281" y="2507"/>
                    </a:cubicBezTo>
                    <a:cubicBezTo>
                      <a:pt x="2256" y="2507"/>
                      <a:pt x="2256" y="2507"/>
                      <a:pt x="2231" y="2507"/>
                    </a:cubicBezTo>
                    <a:cubicBezTo>
                      <a:pt x="2206" y="2482"/>
                      <a:pt x="2156" y="2482"/>
                      <a:pt x="2131" y="2482"/>
                    </a:cubicBezTo>
                    <a:cubicBezTo>
                      <a:pt x="2106" y="2482"/>
                      <a:pt x="2080" y="2482"/>
                      <a:pt x="2030" y="2457"/>
                    </a:cubicBezTo>
                    <a:cubicBezTo>
                      <a:pt x="2005" y="2457"/>
                      <a:pt x="2005" y="2457"/>
                      <a:pt x="1980" y="2457"/>
                    </a:cubicBezTo>
                    <a:cubicBezTo>
                      <a:pt x="1955" y="2431"/>
                      <a:pt x="1930" y="2431"/>
                      <a:pt x="1930" y="2431"/>
                    </a:cubicBezTo>
                    <a:cubicBezTo>
                      <a:pt x="1880" y="2431"/>
                      <a:pt x="1855" y="2406"/>
                      <a:pt x="1830" y="2406"/>
                    </a:cubicBezTo>
                    <a:cubicBezTo>
                      <a:pt x="1830" y="2406"/>
                      <a:pt x="1805" y="2406"/>
                      <a:pt x="1805" y="2406"/>
                    </a:cubicBez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ubicBezTo>
                      <a:pt x="1805" y="1905"/>
                      <a:pt x="1980" y="1955"/>
                      <a:pt x="2131" y="2005"/>
                    </a:cubicBezTo>
                    <a:cubicBezTo>
                      <a:pt x="2156" y="2030"/>
                      <a:pt x="2156" y="2030"/>
                      <a:pt x="2156" y="2030"/>
                    </a:cubicBezTo>
                    <a:cubicBezTo>
                      <a:pt x="2156" y="2056"/>
                      <a:pt x="2156" y="2056"/>
                      <a:pt x="2181" y="2081"/>
                    </a:cubicBezTo>
                    <a:close/>
                    <a:moveTo>
                      <a:pt x="1554" y="2431"/>
                    </a:move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cubicBezTo>
                      <a:pt x="1153" y="2106"/>
                      <a:pt x="1153" y="2106"/>
                      <a:pt x="1153" y="2106"/>
                    </a:cubicBezTo>
                    <a:lnTo>
                      <a:pt x="1178" y="2081"/>
                    </a:lnTo>
                    <a:cubicBezTo>
                      <a:pt x="1228" y="2056"/>
                      <a:pt x="1278" y="2005"/>
                      <a:pt x="1329" y="1955"/>
                    </a:cubicBezTo>
                    <a:cubicBezTo>
                      <a:pt x="1354" y="1930"/>
                      <a:pt x="1404" y="1880"/>
                      <a:pt x="1454" y="1855"/>
                    </a:cubicBezTo>
                    <a:cubicBezTo>
                      <a:pt x="1479" y="1830"/>
                      <a:pt x="1479" y="1830"/>
                      <a:pt x="1504" y="1805"/>
                    </a:cubicBezTo>
                    <a:cubicBezTo>
                      <a:pt x="1504" y="1805"/>
                      <a:pt x="1529" y="1805"/>
                      <a:pt x="1529" y="1805"/>
                    </a:cubicBez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lose/>
                    <a:moveTo>
                      <a:pt x="827" y="1980"/>
                    </a:moveTo>
                    <a:cubicBezTo>
                      <a:pt x="777" y="1980"/>
                      <a:pt x="727" y="1955"/>
                      <a:pt x="677" y="1930"/>
                    </a:cubicBezTo>
                    <a:cubicBezTo>
                      <a:pt x="652" y="1930"/>
                      <a:pt x="652" y="1930"/>
                      <a:pt x="627" y="1930"/>
                    </a:cubicBez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ubicBezTo>
                      <a:pt x="1103" y="1655"/>
                      <a:pt x="1153" y="1680"/>
                      <a:pt x="1228" y="1705"/>
                    </a:cubicBezTo>
                    <a:cubicBezTo>
                      <a:pt x="1278" y="1730"/>
                      <a:pt x="1329" y="1755"/>
                      <a:pt x="1404" y="1755"/>
                    </a:cubicBezTo>
                    <a:cubicBezTo>
                      <a:pt x="1404" y="1755"/>
                      <a:pt x="1404"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lose/>
                    <a:moveTo>
                      <a:pt x="928" y="1128"/>
                    </a:moveTo>
                    <a:cubicBezTo>
                      <a:pt x="928" y="1078"/>
                      <a:pt x="903" y="1053"/>
                      <a:pt x="877" y="1003"/>
                    </a:cubicBezTo>
                    <a:cubicBezTo>
                      <a:pt x="877" y="1003"/>
                      <a:pt x="877" y="1003"/>
                      <a:pt x="877" y="1003"/>
                    </a:cubicBezTo>
                    <a:cubicBezTo>
                      <a:pt x="877" y="1003"/>
                      <a:pt x="877" y="1003"/>
                      <a:pt x="877" y="1003"/>
                    </a:cubicBezTo>
                    <a:cubicBezTo>
                      <a:pt x="903" y="1003"/>
                      <a:pt x="928" y="1003"/>
                      <a:pt x="953" y="1028"/>
                    </a:cubicBezTo>
                    <a:cubicBezTo>
                      <a:pt x="978" y="1028"/>
                      <a:pt x="1028" y="1028"/>
                      <a:pt x="1053" y="1028"/>
                    </a:cubicBezTo>
                    <a:cubicBezTo>
                      <a:pt x="1078" y="1053"/>
                      <a:pt x="1103" y="1053"/>
                      <a:pt x="1153" y="1078"/>
                    </a:cubicBezTo>
                    <a:cubicBezTo>
                      <a:pt x="1203" y="1078"/>
                      <a:pt x="1253" y="1103"/>
                      <a:pt x="1329" y="1128"/>
                    </a:cubicBezTo>
                    <a:cubicBezTo>
                      <a:pt x="1329" y="1128"/>
                      <a:pt x="1354" y="1128"/>
                      <a:pt x="1354" y="1128"/>
                    </a:cubicBez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lose/>
                    <a:moveTo>
                      <a:pt x="1504" y="1153"/>
                    </a:move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79" y="1604"/>
                      <a:pt x="1579" y="1604"/>
                      <a:pt x="1579" y="1604"/>
                    </a:cubicBezTo>
                    <a:cubicBezTo>
                      <a:pt x="1554" y="1479"/>
                      <a:pt x="1529" y="1354"/>
                      <a:pt x="1504" y="1228"/>
                    </a:cubicBezTo>
                    <a:cubicBezTo>
                      <a:pt x="1479" y="1203"/>
                      <a:pt x="1479" y="1178"/>
                      <a:pt x="1479" y="1153"/>
                    </a:cubicBezTo>
                    <a:cubicBezTo>
                      <a:pt x="1479" y="1153"/>
                      <a:pt x="1479" y="1153"/>
                      <a:pt x="1504" y="1153"/>
                    </a:cubicBezTo>
                    <a:close/>
                    <a:moveTo>
                      <a:pt x="2381" y="1454"/>
                    </a:move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cubicBezTo>
                      <a:pt x="2156" y="1855"/>
                      <a:pt x="2156" y="1855"/>
                      <a:pt x="2156" y="1855"/>
                    </a:cubicBez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ubicBezTo>
                      <a:pt x="2106" y="1329"/>
                      <a:pt x="2156" y="1329"/>
                      <a:pt x="2206" y="1354"/>
                    </a:cubicBezTo>
                    <a:cubicBezTo>
                      <a:pt x="2256" y="1379"/>
                      <a:pt x="2331" y="1429"/>
                      <a:pt x="2381" y="1454"/>
                    </a:cubicBezTo>
                    <a:close/>
                    <a:moveTo>
                      <a:pt x="2707" y="1579"/>
                    </a:moveTo>
                    <a:cubicBezTo>
                      <a:pt x="2707" y="1579"/>
                      <a:pt x="2707" y="1579"/>
                      <a:pt x="2707" y="1579"/>
                    </a:cubicBezTo>
                    <a:cubicBezTo>
                      <a:pt x="2707" y="1579"/>
                      <a:pt x="2707" y="1579"/>
                      <a:pt x="2707" y="1579"/>
                    </a:cubicBezTo>
                    <a:cubicBezTo>
                      <a:pt x="2707" y="1579"/>
                      <a:pt x="2707" y="1579"/>
                      <a:pt x="2707" y="1579"/>
                    </a:cubicBezTo>
                    <a:close/>
                    <a:moveTo>
                      <a:pt x="3384" y="1805"/>
                    </a:moveTo>
                    <a:cubicBezTo>
                      <a:pt x="3384" y="1780"/>
                      <a:pt x="3359" y="1755"/>
                      <a:pt x="3359" y="1755"/>
                    </a:cubicBezTo>
                    <a:cubicBezTo>
                      <a:pt x="3334" y="1755"/>
                      <a:pt x="3334" y="1755"/>
                      <a:pt x="3309" y="1755"/>
                    </a:cubicBezTo>
                    <a:cubicBezTo>
                      <a:pt x="3309" y="1755"/>
                      <a:pt x="3309" y="1755"/>
                      <a:pt x="3284" y="1755"/>
                    </a:cubicBez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cubicBezTo>
                      <a:pt x="2331" y="1329"/>
                      <a:pt x="2356" y="1329"/>
                      <a:pt x="2356" y="1329"/>
                    </a:cubicBez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83" y="1203"/>
                      <a:pt x="3008" y="1178"/>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56" y="953"/>
                      <a:pt x="2356" y="953"/>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77"/>
                      <a:pt x="2030" y="677"/>
                      <a:pt x="2030" y="677"/>
                    </a:cubicBezTo>
                    <a:cubicBezTo>
                      <a:pt x="2030" y="652"/>
                      <a:pt x="2005" y="652"/>
                      <a:pt x="1980" y="652"/>
                    </a:cubicBezTo>
                    <a:cubicBezTo>
                      <a:pt x="1980" y="652"/>
                      <a:pt x="1955" y="652"/>
                      <a:pt x="1955" y="652"/>
                    </a:cubicBez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cubicBezTo>
                      <a:pt x="1404" y="752"/>
                      <a:pt x="1404" y="752"/>
                      <a:pt x="1429" y="752"/>
                    </a:cubicBez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ubicBezTo>
                      <a:pt x="1654" y="0"/>
                      <a:pt x="1654" y="0"/>
                      <a:pt x="1654" y="0"/>
                    </a:cubicBezTo>
                    <a:cubicBezTo>
                      <a:pt x="1629" y="0"/>
                      <a:pt x="1629" y="0"/>
                      <a:pt x="1629" y="0"/>
                    </a:cubicBez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cubicBezTo>
                      <a:pt x="877" y="376"/>
                      <a:pt x="877" y="376"/>
                      <a:pt x="852" y="376"/>
                    </a:cubicBez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802" y="903"/>
                      <a:pt x="802"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79"/>
                      <a:pt x="652" y="1379"/>
                    </a:cubicBezTo>
                    <a:cubicBezTo>
                      <a:pt x="652" y="1379"/>
                      <a:pt x="652" y="1354"/>
                      <a:pt x="652" y="1354"/>
                    </a:cubicBezTo>
                    <a:cubicBezTo>
                      <a:pt x="627" y="1354"/>
                      <a:pt x="627" y="1354"/>
                      <a:pt x="627" y="1354"/>
                    </a:cubicBez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cubicBezTo>
                      <a:pt x="75" y="1178"/>
                      <a:pt x="50" y="1178"/>
                      <a:pt x="50" y="1178"/>
                    </a:cubicBezTo>
                    <a:cubicBezTo>
                      <a:pt x="25" y="1178"/>
                      <a:pt x="25" y="1178"/>
                      <a:pt x="0" y="1178"/>
                    </a:cubicBez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cubicBezTo>
                      <a:pt x="226" y="1730"/>
                      <a:pt x="251" y="1730"/>
                      <a:pt x="276" y="1730"/>
                    </a:cubicBezTo>
                    <a:cubicBezTo>
                      <a:pt x="351" y="1680"/>
                      <a:pt x="426" y="1604"/>
                      <a:pt x="502" y="1554"/>
                    </a:cubicBezTo>
                    <a:cubicBezTo>
                      <a:pt x="527" y="1529"/>
                      <a:pt x="552" y="1504"/>
                      <a:pt x="602" y="1479"/>
                    </a:cubicBezTo>
                    <a:cubicBezTo>
                      <a:pt x="602" y="1479"/>
                      <a:pt x="602" y="1479"/>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52" y="1905"/>
                      <a:pt x="552" y="1905"/>
                      <a:pt x="552" y="1905"/>
                    </a:cubicBezTo>
                    <a:cubicBezTo>
                      <a:pt x="527" y="1905"/>
                      <a:pt x="527" y="1930"/>
                      <a:pt x="527" y="1930"/>
                    </a:cubicBezTo>
                    <a:cubicBezTo>
                      <a:pt x="502" y="1955"/>
                      <a:pt x="527" y="1980"/>
                      <a:pt x="552" y="1980"/>
                    </a:cubicBezTo>
                    <a:cubicBezTo>
                      <a:pt x="552" y="1980"/>
                      <a:pt x="577" y="2005"/>
                      <a:pt x="602" y="2005"/>
                    </a:cubicBezTo>
                    <a:cubicBezTo>
                      <a:pt x="602" y="2005"/>
                      <a:pt x="627" y="2005"/>
                      <a:pt x="652" y="2005"/>
                    </a:cubicBezTo>
                    <a:cubicBezTo>
                      <a:pt x="702" y="2030"/>
                      <a:pt x="752" y="2030"/>
                      <a:pt x="827" y="2056"/>
                    </a:cubicBezTo>
                    <a:cubicBezTo>
                      <a:pt x="877" y="2081"/>
                      <a:pt x="928" y="2081"/>
                      <a:pt x="978" y="2106"/>
                    </a:cubicBezTo>
                    <a:cubicBezTo>
                      <a:pt x="1003" y="2106"/>
                      <a:pt x="1003" y="2106"/>
                      <a:pt x="1003" y="2106"/>
                    </a:cubicBezTo>
                    <a:cubicBezTo>
                      <a:pt x="1003" y="2131"/>
                      <a:pt x="978" y="2131"/>
                      <a:pt x="978" y="2131"/>
                    </a:cubicBezTo>
                    <a:cubicBezTo>
                      <a:pt x="928" y="2181"/>
                      <a:pt x="877" y="2231"/>
                      <a:pt x="827" y="2281"/>
                    </a:cubicBezTo>
                    <a:cubicBezTo>
                      <a:pt x="827" y="2306"/>
                      <a:pt x="802" y="2306"/>
                      <a:pt x="777" y="2331"/>
                    </a:cubicBezTo>
                    <a:cubicBezTo>
                      <a:pt x="777" y="2331"/>
                      <a:pt x="752" y="2331"/>
                      <a:pt x="752" y="2331"/>
                    </a:cubicBezTo>
                    <a:cubicBezTo>
                      <a:pt x="677" y="2306"/>
                      <a:pt x="627" y="2306"/>
                      <a:pt x="552" y="2281"/>
                    </a:cubicBezTo>
                    <a:cubicBezTo>
                      <a:pt x="476" y="2281"/>
                      <a:pt x="401" y="2256"/>
                      <a:pt x="351" y="2256"/>
                    </a:cubicBezTo>
                    <a:cubicBezTo>
                      <a:pt x="326" y="2256"/>
                      <a:pt x="301" y="2256"/>
                      <a:pt x="276" y="2231"/>
                    </a:cubicBezTo>
                    <a:cubicBezTo>
                      <a:pt x="276" y="2231"/>
                      <a:pt x="251" y="2231"/>
                      <a:pt x="251" y="2231"/>
                    </a:cubicBez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cubicBezTo>
                      <a:pt x="426" y="2431"/>
                      <a:pt x="476" y="2431"/>
                      <a:pt x="502" y="2431"/>
                    </a:cubicBez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26" y="2832"/>
                      <a:pt x="326" y="2832"/>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lnTo>
                      <a:pt x="1028" y="2206"/>
                    </a:ln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682"/>
                      <a:pt x="1253" y="2682"/>
                      <a:pt x="1253" y="2682"/>
                    </a:cubicBezTo>
                    <a:cubicBezTo>
                      <a:pt x="1253" y="2707"/>
                      <a:pt x="1253" y="2707"/>
                      <a:pt x="1253" y="2732"/>
                    </a:cubicBezTo>
                    <a:cubicBezTo>
                      <a:pt x="1278" y="2732"/>
                      <a:pt x="1304" y="2732"/>
                      <a:pt x="1304" y="2732"/>
                    </a:cubicBez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54" y="2431"/>
                      <a:pt x="1654" y="2431"/>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cubicBezTo>
                      <a:pt x="1930" y="2933"/>
                      <a:pt x="2005" y="2958"/>
                      <a:pt x="2055" y="2983"/>
                    </a:cubicBezTo>
                    <a:cubicBezTo>
                      <a:pt x="2131" y="3033"/>
                      <a:pt x="2206" y="3083"/>
                      <a:pt x="2306" y="3133"/>
                    </a:cubicBezTo>
                    <a:cubicBezTo>
                      <a:pt x="2331" y="3158"/>
                      <a:pt x="2356" y="3133"/>
                      <a:pt x="2381" y="3108"/>
                    </a:cubicBezTo>
                    <a:cubicBezTo>
                      <a:pt x="2381" y="3083"/>
                      <a:pt x="2381" y="3058"/>
                      <a:pt x="2356" y="3033"/>
                    </a:cubicBezTo>
                    <a:cubicBezTo>
                      <a:pt x="2281" y="2983"/>
                      <a:pt x="2181" y="2933"/>
                      <a:pt x="2080" y="2883"/>
                    </a:cubicBezTo>
                    <a:cubicBezTo>
                      <a:pt x="2005" y="2832"/>
                      <a:pt x="1930" y="2782"/>
                      <a:pt x="1855" y="2732"/>
                    </a:cubicBezTo>
                    <a:cubicBezTo>
                      <a:pt x="1855" y="2732"/>
                      <a:pt x="1855" y="2732"/>
                      <a:pt x="1855" y="2732"/>
                    </a:cubicBezTo>
                    <a:cubicBezTo>
                      <a:pt x="1855" y="2732"/>
                      <a:pt x="1855" y="2732"/>
                      <a:pt x="1855" y="2732"/>
                    </a:cubicBezTo>
                    <a:cubicBezTo>
                      <a:pt x="1830" y="2632"/>
                      <a:pt x="1805" y="2557"/>
                      <a:pt x="1780" y="2457"/>
                    </a:cubicBez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cubicBezTo>
                      <a:pt x="2181" y="2582"/>
                      <a:pt x="2206" y="2582"/>
                      <a:pt x="2231" y="2582"/>
                    </a:cubicBez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cubicBezTo>
                      <a:pt x="2883" y="2081"/>
                      <a:pt x="2883" y="2081"/>
                      <a:pt x="2857" y="2081"/>
                    </a:cubicBezTo>
                    <a:cubicBezTo>
                      <a:pt x="2908" y="2056"/>
                      <a:pt x="2958" y="2030"/>
                      <a:pt x="3008" y="2030"/>
                    </a:cubicBezTo>
                    <a:cubicBezTo>
                      <a:pt x="3108" y="1980"/>
                      <a:pt x="3233" y="1930"/>
                      <a:pt x="3359" y="1880"/>
                    </a:cubicBezTo>
                    <a:cubicBezTo>
                      <a:pt x="3384" y="1880"/>
                      <a:pt x="3384" y="1830"/>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5275850" y="1744375"/>
                <a:ext cx="85225" cy="88375"/>
              </a:xfrm>
              <a:custGeom>
                <a:avLst/>
                <a:gdLst/>
                <a:ahLst/>
                <a:cxnLst/>
                <a:rect l="l" t="t" r="r" b="b"/>
                <a:pathLst>
                  <a:path w="3409" h="3535" extrusionOk="0">
                    <a:moveTo>
                      <a:pt x="1980" y="778"/>
                    </a:move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lnTo>
                      <a:pt x="1504" y="1154"/>
                    </a:ln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lose/>
                    <a:moveTo>
                      <a:pt x="978" y="1003"/>
                    </a:move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ubicBezTo>
                      <a:pt x="928" y="1079"/>
                      <a:pt x="903" y="1029"/>
                      <a:pt x="878" y="1003"/>
                    </a:cubicBezTo>
                    <a:close/>
                    <a:moveTo>
                      <a:pt x="2081" y="1279"/>
                    </a:moveTo>
                    <a:cubicBezTo>
                      <a:pt x="2131" y="1304"/>
                      <a:pt x="2156" y="1329"/>
                      <a:pt x="2206" y="1354"/>
                    </a:cubicBezTo>
                    <a:cubicBezTo>
                      <a:pt x="2281" y="1379"/>
                      <a:pt x="2331" y="1404"/>
                      <a:pt x="2406" y="1455"/>
                    </a:cubicBez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lnTo>
                      <a:pt x="2156" y="1856"/>
                    </a:ln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lose/>
                    <a:moveTo>
                      <a:pt x="1053" y="1630"/>
                    </a:moveTo>
                    <a:cubicBezTo>
                      <a:pt x="1103" y="1655"/>
                      <a:pt x="1178" y="1680"/>
                      <a:pt x="1228" y="1705"/>
                    </a:cubicBezTo>
                    <a:cubicBezTo>
                      <a:pt x="1279" y="1730"/>
                      <a:pt x="1329" y="1730"/>
                      <a:pt x="1404" y="1755"/>
                    </a:cubicBez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ubicBezTo>
                      <a:pt x="777" y="1956"/>
                      <a:pt x="727" y="1956"/>
                      <a:pt x="677" y="1931"/>
                    </a:cubicBezTo>
                    <a:lnTo>
                      <a:pt x="627" y="1931"/>
                    </a:ln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lose/>
                    <a:moveTo>
                      <a:pt x="1655" y="1856"/>
                    </a:moveTo>
                    <a:lnTo>
                      <a:pt x="1655" y="1856"/>
                    </a:lnTo>
                    <a:cubicBezTo>
                      <a:pt x="1805" y="1906"/>
                      <a:pt x="1980" y="1956"/>
                      <a:pt x="2131" y="2006"/>
                    </a:cubicBezTo>
                    <a:cubicBezTo>
                      <a:pt x="2156" y="2006"/>
                      <a:pt x="2156" y="2006"/>
                      <a:pt x="2156" y="2031"/>
                    </a:cubicBezTo>
                    <a:cubicBezTo>
                      <a:pt x="2181" y="2031"/>
                      <a:pt x="2181" y="2056"/>
                      <a:pt x="2181" y="2081"/>
                    </a:cubicBez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lnTo>
                      <a:pt x="2131" y="2482"/>
                    </a:lnTo>
                    <a:cubicBezTo>
                      <a:pt x="2106" y="2482"/>
                      <a:pt x="2081" y="2457"/>
                      <a:pt x="2056" y="2457"/>
                    </a:cubicBezTo>
                    <a:cubicBezTo>
                      <a:pt x="2030" y="2457"/>
                      <a:pt x="2005" y="2457"/>
                      <a:pt x="1980" y="2432"/>
                    </a:cubicBezTo>
                    <a:lnTo>
                      <a:pt x="1930" y="2432"/>
                    </a:lnTo>
                    <a:cubicBezTo>
                      <a:pt x="1905" y="2432"/>
                      <a:pt x="1855" y="2407"/>
                      <a:pt x="1830" y="2407"/>
                    </a:cubicBezTo>
                    <a:cubicBezTo>
                      <a:pt x="1830" y="2407"/>
                      <a:pt x="1805" y="2407"/>
                      <a:pt x="1805" y="2382"/>
                    </a:cubicBezTo>
                    <a:lnTo>
                      <a:pt x="1780" y="2382"/>
                    </a:lnTo>
                    <a:cubicBezTo>
                      <a:pt x="1755" y="2357"/>
                      <a:pt x="1755" y="2357"/>
                      <a:pt x="1755" y="2332"/>
                    </a:cubicBezTo>
                    <a:cubicBezTo>
                      <a:pt x="1730" y="2206"/>
                      <a:pt x="1705" y="2081"/>
                      <a:pt x="1680" y="1981"/>
                    </a:cubicBezTo>
                    <a:cubicBezTo>
                      <a:pt x="1680" y="1931"/>
                      <a:pt x="1655" y="1881"/>
                      <a:pt x="1655" y="1856"/>
                    </a:cubicBezTo>
                    <a:close/>
                    <a:moveTo>
                      <a:pt x="1529" y="1805"/>
                    </a:move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lose/>
                    <a:moveTo>
                      <a:pt x="1629" y="1"/>
                    </a:move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lnTo>
                      <a:pt x="1203" y="51"/>
                    </a:ln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lnTo>
                      <a:pt x="878" y="377"/>
                    </a:ln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lnTo>
                      <a:pt x="802" y="903"/>
                    </a:ln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lnTo>
                      <a:pt x="652" y="1379"/>
                    </a:ln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lnTo>
                      <a:pt x="326" y="928"/>
                    </a:ln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lnTo>
                      <a:pt x="627" y="1480"/>
                    </a:ln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27" y="1906"/>
                      <a:pt x="527" y="1931"/>
                    </a:cubicBezTo>
                    <a:cubicBezTo>
                      <a:pt x="527" y="1956"/>
                      <a:pt x="527" y="1981"/>
                      <a:pt x="552" y="1981"/>
                    </a:cubicBezTo>
                    <a:cubicBezTo>
                      <a:pt x="577" y="1981"/>
                      <a:pt x="577" y="1981"/>
                      <a:pt x="602" y="2006"/>
                    </a:cubicBezTo>
                    <a:lnTo>
                      <a:pt x="652" y="2006"/>
                    </a:lnTo>
                    <a:cubicBezTo>
                      <a:pt x="702" y="2031"/>
                      <a:pt x="777" y="2031"/>
                      <a:pt x="827" y="2056"/>
                    </a:cubicBezTo>
                    <a:cubicBezTo>
                      <a:pt x="878" y="2056"/>
                      <a:pt x="928" y="2081"/>
                      <a:pt x="1003" y="2106"/>
                    </a:cubicBezTo>
                    <a:cubicBezTo>
                      <a:pt x="1003" y="2106"/>
                      <a:pt x="1003" y="2131"/>
                      <a:pt x="978" y="2131"/>
                    </a:cubicBezTo>
                    <a:cubicBezTo>
                      <a:pt x="928" y="2181"/>
                      <a:pt x="878" y="2232"/>
                      <a:pt x="853" y="2257"/>
                    </a:cubicBezTo>
                    <a:cubicBezTo>
                      <a:pt x="827" y="2282"/>
                      <a:pt x="802" y="2307"/>
                      <a:pt x="777" y="2332"/>
                    </a:cubicBezTo>
                    <a:lnTo>
                      <a:pt x="752" y="2332"/>
                    </a:lnTo>
                    <a:cubicBezTo>
                      <a:pt x="702" y="2307"/>
                      <a:pt x="627" y="2282"/>
                      <a:pt x="552" y="2282"/>
                    </a:cubicBezTo>
                    <a:cubicBezTo>
                      <a:pt x="477" y="2257"/>
                      <a:pt x="426" y="2257"/>
                      <a:pt x="351" y="2257"/>
                    </a:cubicBezTo>
                    <a:cubicBezTo>
                      <a:pt x="326" y="2257"/>
                      <a:pt x="301" y="2232"/>
                      <a:pt x="276" y="2232"/>
                    </a:cubicBezTo>
                    <a:lnTo>
                      <a:pt x="226" y="2232"/>
                    </a:ln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18" y="2808"/>
                      <a:pt x="335" y="2819"/>
                      <a:pt x="344" y="2819"/>
                    </a:cubicBezTo>
                    <a:cubicBezTo>
                      <a:pt x="349" y="2819"/>
                      <a:pt x="351" y="2816"/>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57"/>
                      <a:pt x="1680" y="2507"/>
                      <a:pt x="1705" y="2532"/>
                    </a:cubicBezTo>
                    <a:cubicBezTo>
                      <a:pt x="1705" y="2607"/>
                      <a:pt x="1730" y="2658"/>
                      <a:pt x="1730" y="2733"/>
                    </a:cubicBezTo>
                    <a:cubicBezTo>
                      <a:pt x="1755" y="2733"/>
                      <a:pt x="1755" y="2758"/>
                      <a:pt x="1755" y="2758"/>
                    </a:cubicBezTo>
                    <a:lnTo>
                      <a:pt x="1730" y="2758"/>
                    </a:ln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42" y="3297"/>
                      <a:pt x="1554" y="3303"/>
                      <a:pt x="1567" y="3303"/>
                    </a:cubicBezTo>
                    <a:cubicBezTo>
                      <a:pt x="1579" y="3303"/>
                      <a:pt x="1592" y="3297"/>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lnTo>
                      <a:pt x="1880" y="2883"/>
                    </a:ln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23" y="2339"/>
                      <a:pt x="3236" y="2342"/>
                      <a:pt x="3247" y="2342"/>
                    </a:cubicBezTo>
                    <a:cubicBezTo>
                      <a:pt x="3273" y="2342"/>
                      <a:pt x="3291" y="2324"/>
                      <a:pt x="3309" y="2307"/>
                    </a:cubicBezTo>
                    <a:cubicBezTo>
                      <a:pt x="3309" y="2282"/>
                      <a:pt x="3309" y="2232"/>
                      <a:pt x="3284" y="2206"/>
                    </a:cubicBezTo>
                    <a:cubicBezTo>
                      <a:pt x="3208" y="2181"/>
                      <a:pt x="3158" y="2156"/>
                      <a:pt x="3083" y="2131"/>
                    </a:cubicBezTo>
                    <a:cubicBezTo>
                      <a:pt x="3033" y="2131"/>
                      <a:pt x="2958" y="2106"/>
                      <a:pt x="2908" y="2081"/>
                    </a:cubicBezTo>
                    <a:lnTo>
                      <a:pt x="2858" y="2081"/>
                    </a:lnTo>
                    <a:lnTo>
                      <a:pt x="3008" y="2031"/>
                    </a:lnTo>
                    <a:cubicBezTo>
                      <a:pt x="3133" y="1981"/>
                      <a:pt x="3234" y="1931"/>
                      <a:pt x="3359" y="1881"/>
                    </a:cubicBezTo>
                    <a:cubicBezTo>
                      <a:pt x="3384" y="1881"/>
                      <a:pt x="3409" y="1831"/>
                      <a:pt x="3384" y="1805"/>
                    </a:cubicBezTo>
                    <a:cubicBezTo>
                      <a:pt x="3384" y="1780"/>
                      <a:pt x="3384" y="1755"/>
                      <a:pt x="3359" y="1755"/>
                    </a:cubicBezTo>
                    <a:cubicBezTo>
                      <a:pt x="3359" y="1730"/>
                      <a:pt x="3334" y="1730"/>
                      <a:pt x="3309" y="1730"/>
                    </a:cubicBezTo>
                    <a:cubicBezTo>
                      <a:pt x="3183" y="1780"/>
                      <a:pt x="3083" y="1805"/>
                      <a:pt x="2983" y="1856"/>
                    </a:cubicBezTo>
                    <a:cubicBezTo>
                      <a:pt x="2858" y="1906"/>
                      <a:pt x="2757" y="1931"/>
                      <a:pt x="2657" y="1981"/>
                    </a:cubicBezTo>
                    <a:lnTo>
                      <a:pt x="2607" y="1981"/>
                    </a:ln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06" y="1304"/>
                      <a:pt x="2281" y="1279"/>
                      <a:pt x="2231" y="1279"/>
                    </a:cubicBezTo>
                    <a:cubicBezTo>
                      <a:pt x="2206" y="1254"/>
                      <a:pt x="2181" y="1254"/>
                      <a:pt x="2156" y="1229"/>
                    </a:cubicBezTo>
                    <a:cubicBezTo>
                      <a:pt x="2156" y="1229"/>
                      <a:pt x="2156" y="1229"/>
                      <a:pt x="2181" y="1204"/>
                    </a:cubicBezTo>
                    <a:cubicBezTo>
                      <a:pt x="2231" y="1179"/>
                      <a:pt x="2256" y="1129"/>
                      <a:pt x="2306" y="1104"/>
                    </a:cubicBezTo>
                    <a:cubicBezTo>
                      <a:pt x="2331" y="1079"/>
                      <a:pt x="2381" y="1054"/>
                      <a:pt x="2406" y="1029"/>
                    </a:cubicBezTo>
                    <a:lnTo>
                      <a:pt x="2431" y="1029"/>
                    </a:ln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lnTo>
                      <a:pt x="2807" y="577"/>
                    </a:ln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53"/>
                      <a:pt x="2005" y="653"/>
                      <a:pt x="1980" y="653"/>
                    </a:cubicBezTo>
                    <a:lnTo>
                      <a:pt x="1955" y="653"/>
                    </a:ln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5275850" y="1744375"/>
                <a:ext cx="85225" cy="88375"/>
              </a:xfrm>
              <a:custGeom>
                <a:avLst/>
                <a:gdLst/>
                <a:ahLst/>
                <a:cxnLst/>
                <a:rect l="l" t="t" r="r" b="b"/>
                <a:pathLst>
                  <a:path w="3409" h="3535" fill="none" extrusionOk="0">
                    <a:moveTo>
                      <a:pt x="2181" y="2081"/>
                    </a:move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cubicBezTo>
                      <a:pt x="2206" y="2482"/>
                      <a:pt x="2181" y="2482"/>
                      <a:pt x="2131" y="2482"/>
                    </a:cubicBezTo>
                    <a:cubicBezTo>
                      <a:pt x="2106" y="2482"/>
                      <a:pt x="2081" y="2457"/>
                      <a:pt x="2056" y="2457"/>
                    </a:cubicBezTo>
                    <a:cubicBezTo>
                      <a:pt x="2030" y="2457"/>
                      <a:pt x="2005" y="2457"/>
                      <a:pt x="1980" y="2432"/>
                    </a:cubicBezTo>
                    <a:cubicBezTo>
                      <a:pt x="1955" y="2432"/>
                      <a:pt x="1955" y="2432"/>
                      <a:pt x="1930" y="2432"/>
                    </a:cubicBezTo>
                    <a:cubicBezTo>
                      <a:pt x="1905" y="2432"/>
                      <a:pt x="1855" y="2407"/>
                      <a:pt x="1830" y="2407"/>
                    </a:cubicBezTo>
                    <a:cubicBezTo>
                      <a:pt x="1830" y="2407"/>
                      <a:pt x="1805" y="2407"/>
                      <a:pt x="1805" y="2382"/>
                    </a:cubicBezTo>
                    <a:cubicBezTo>
                      <a:pt x="1780" y="2382"/>
                      <a:pt x="1780" y="2382"/>
                      <a:pt x="1780" y="2382"/>
                    </a:cubicBezTo>
                    <a:cubicBezTo>
                      <a:pt x="1755" y="2357"/>
                      <a:pt x="1755" y="2357"/>
                      <a:pt x="1755" y="2332"/>
                    </a:cubicBezTo>
                    <a:cubicBezTo>
                      <a:pt x="1730" y="2206"/>
                      <a:pt x="1705" y="2081"/>
                      <a:pt x="1680" y="1981"/>
                    </a:cubicBezTo>
                    <a:cubicBezTo>
                      <a:pt x="1680" y="1931"/>
                      <a:pt x="1655" y="1881"/>
                      <a:pt x="1655" y="1856"/>
                    </a:cubicBezTo>
                    <a:cubicBezTo>
                      <a:pt x="1805" y="1906"/>
                      <a:pt x="1980" y="1956"/>
                      <a:pt x="2131" y="2006"/>
                    </a:cubicBezTo>
                    <a:cubicBezTo>
                      <a:pt x="2156" y="2006"/>
                      <a:pt x="2156" y="2006"/>
                      <a:pt x="2156" y="2031"/>
                    </a:cubicBezTo>
                    <a:cubicBezTo>
                      <a:pt x="2181" y="2031"/>
                      <a:pt x="2181" y="2056"/>
                      <a:pt x="2181" y="2081"/>
                    </a:cubicBezTo>
                    <a:close/>
                    <a:moveTo>
                      <a:pt x="1579" y="2432"/>
                    </a:move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53" y="210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ubicBezTo>
                      <a:pt x="1529" y="1805"/>
                      <a:pt x="1529" y="1805"/>
                      <a:pt x="1529" y="1805"/>
                    </a:cubicBez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lose/>
                    <a:moveTo>
                      <a:pt x="827" y="1981"/>
                    </a:moveTo>
                    <a:cubicBezTo>
                      <a:pt x="777" y="1956"/>
                      <a:pt x="727" y="1956"/>
                      <a:pt x="677" y="1931"/>
                    </a:cubicBezTo>
                    <a:cubicBezTo>
                      <a:pt x="652" y="1931"/>
                      <a:pt x="652" y="1931"/>
                      <a:pt x="627" y="1931"/>
                    </a:cubicBez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ubicBezTo>
                      <a:pt x="1103" y="1655"/>
                      <a:pt x="1178" y="1680"/>
                      <a:pt x="1228" y="1705"/>
                    </a:cubicBezTo>
                    <a:cubicBezTo>
                      <a:pt x="1279" y="1730"/>
                      <a:pt x="1329" y="1730"/>
                      <a:pt x="1404" y="1755"/>
                    </a:cubicBezTo>
                    <a:lnTo>
                      <a:pt x="1404" y="1755"/>
                    </a:ln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lose/>
                    <a:moveTo>
                      <a:pt x="928" y="1104"/>
                    </a:moveTo>
                    <a:cubicBezTo>
                      <a:pt x="928" y="1079"/>
                      <a:pt x="903" y="1029"/>
                      <a:pt x="878" y="1003"/>
                    </a:cubicBezTo>
                    <a:cubicBezTo>
                      <a:pt x="903" y="1003"/>
                      <a:pt x="903" y="1003"/>
                      <a:pt x="903" y="1003"/>
                    </a:cubicBezTo>
                    <a:cubicBezTo>
                      <a:pt x="878" y="1003"/>
                      <a:pt x="878" y="1003"/>
                      <a:pt x="878" y="1003"/>
                    </a:cubicBezTo>
                    <a:cubicBezTo>
                      <a:pt x="903" y="1003"/>
                      <a:pt x="928" y="1003"/>
                      <a:pt x="978" y="1003"/>
                    </a:cubicBez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lose/>
                    <a:moveTo>
                      <a:pt x="1504" y="1154"/>
                    </a:move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ubicBezTo>
                      <a:pt x="1955" y="778"/>
                      <a:pt x="1955" y="778"/>
                      <a:pt x="1980" y="778"/>
                    </a:cubicBez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cubicBezTo>
                      <a:pt x="1479" y="1154"/>
                      <a:pt x="1504" y="1154"/>
                      <a:pt x="1504" y="1154"/>
                    </a:cubicBezTo>
                    <a:close/>
                    <a:moveTo>
                      <a:pt x="2406" y="1455"/>
                    </a:move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cubicBezTo>
                      <a:pt x="2181" y="1856"/>
                      <a:pt x="2156" y="1856"/>
                      <a:pt x="2156" y="1856"/>
                    </a:cubicBez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ubicBezTo>
                      <a:pt x="2131" y="1304"/>
                      <a:pt x="2156" y="1329"/>
                      <a:pt x="2206" y="1354"/>
                    </a:cubicBezTo>
                    <a:cubicBezTo>
                      <a:pt x="2281" y="1379"/>
                      <a:pt x="2331" y="1404"/>
                      <a:pt x="2406" y="1455"/>
                    </a:cubicBezTo>
                    <a:close/>
                    <a:moveTo>
                      <a:pt x="2707" y="1580"/>
                    </a:moveTo>
                    <a:cubicBezTo>
                      <a:pt x="2707" y="1580"/>
                      <a:pt x="2707" y="1580"/>
                      <a:pt x="2707" y="1580"/>
                    </a:cubicBezTo>
                    <a:cubicBezTo>
                      <a:pt x="2707" y="1580"/>
                      <a:pt x="2707" y="1580"/>
                      <a:pt x="2707" y="1580"/>
                    </a:cubicBezTo>
                    <a:cubicBezTo>
                      <a:pt x="2707" y="1580"/>
                      <a:pt x="2707" y="1580"/>
                      <a:pt x="2707" y="1580"/>
                    </a:cubicBezTo>
                    <a:close/>
                    <a:moveTo>
                      <a:pt x="3384" y="1805"/>
                    </a:moveTo>
                    <a:cubicBezTo>
                      <a:pt x="3384" y="1780"/>
                      <a:pt x="3384" y="1755"/>
                      <a:pt x="3359" y="1755"/>
                    </a:cubicBezTo>
                    <a:cubicBezTo>
                      <a:pt x="3359" y="1730"/>
                      <a:pt x="3334" y="1730"/>
                      <a:pt x="3309" y="1730"/>
                    </a:cubicBezTo>
                    <a:cubicBezTo>
                      <a:pt x="3309" y="1730"/>
                      <a:pt x="3309" y="1730"/>
                      <a:pt x="3309" y="1730"/>
                    </a:cubicBezTo>
                    <a:cubicBezTo>
                      <a:pt x="3183" y="1780"/>
                      <a:pt x="3083" y="1805"/>
                      <a:pt x="2983" y="1856"/>
                    </a:cubicBezTo>
                    <a:cubicBezTo>
                      <a:pt x="2858" y="1906"/>
                      <a:pt x="2757" y="1931"/>
                      <a:pt x="2657" y="1981"/>
                    </a:cubicBezTo>
                    <a:cubicBezTo>
                      <a:pt x="2632" y="1981"/>
                      <a:pt x="2632" y="1981"/>
                      <a:pt x="2607" y="1981"/>
                    </a:cubicBez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56" y="1329"/>
                      <a:pt x="2356" y="1329"/>
                      <a:pt x="2356" y="1329"/>
                    </a:cubicBezTo>
                    <a:cubicBezTo>
                      <a:pt x="2306" y="1304"/>
                      <a:pt x="2281" y="1279"/>
                      <a:pt x="2231" y="1279"/>
                    </a:cubicBezTo>
                    <a:cubicBezTo>
                      <a:pt x="2206" y="1254"/>
                      <a:pt x="2181" y="1254"/>
                      <a:pt x="2156" y="1229"/>
                    </a:cubicBezTo>
                    <a:cubicBezTo>
                      <a:pt x="2156" y="1229"/>
                      <a:pt x="2156" y="1229"/>
                      <a:pt x="2156" y="1229"/>
                    </a:cubicBezTo>
                    <a:cubicBezTo>
                      <a:pt x="2156" y="1229"/>
                      <a:pt x="2156" y="1229"/>
                      <a:pt x="2181" y="1204"/>
                    </a:cubicBezTo>
                    <a:cubicBezTo>
                      <a:pt x="2231" y="1179"/>
                      <a:pt x="2256" y="1129"/>
                      <a:pt x="2306" y="1104"/>
                    </a:cubicBezTo>
                    <a:cubicBezTo>
                      <a:pt x="2331" y="1079"/>
                      <a:pt x="2381" y="1054"/>
                      <a:pt x="2406" y="1029"/>
                    </a:cubicBezTo>
                    <a:cubicBezTo>
                      <a:pt x="2406" y="1029"/>
                      <a:pt x="2431" y="1029"/>
                      <a:pt x="2431" y="1029"/>
                    </a:cubicBez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cubicBezTo>
                      <a:pt x="2833" y="577"/>
                      <a:pt x="2807" y="577"/>
                      <a:pt x="2807" y="577"/>
                    </a:cubicBez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81" y="953"/>
                      <a:pt x="2381" y="9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78"/>
                      <a:pt x="2030" y="678"/>
                      <a:pt x="2030" y="678"/>
                    </a:cubicBezTo>
                    <a:cubicBezTo>
                      <a:pt x="2030" y="653"/>
                      <a:pt x="2005" y="653"/>
                      <a:pt x="1980" y="653"/>
                    </a:cubicBezTo>
                    <a:cubicBezTo>
                      <a:pt x="1980" y="653"/>
                      <a:pt x="1955" y="653"/>
                      <a:pt x="1955" y="653"/>
                    </a:cubicBez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ubicBezTo>
                      <a:pt x="1655" y="1"/>
                      <a:pt x="1655" y="1"/>
                      <a:pt x="1655" y="1"/>
                    </a:cubicBezTo>
                    <a:cubicBezTo>
                      <a:pt x="1655" y="1"/>
                      <a:pt x="1629" y="1"/>
                      <a:pt x="1629" y="1"/>
                    </a:cubicBez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cubicBezTo>
                      <a:pt x="1203" y="51"/>
                      <a:pt x="1203" y="51"/>
                      <a:pt x="1203" y="51"/>
                    </a:cubicBez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cubicBezTo>
                      <a:pt x="878" y="377"/>
                      <a:pt x="878" y="377"/>
                      <a:pt x="878" y="377"/>
                    </a:cubicBez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cubicBezTo>
                      <a:pt x="853" y="903"/>
                      <a:pt x="827" y="903"/>
                      <a:pt x="827" y="903"/>
                    </a:cubicBezTo>
                    <a:cubicBezTo>
                      <a:pt x="802" y="903"/>
                      <a:pt x="802" y="903"/>
                      <a:pt x="802" y="903"/>
                    </a:cubicBez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cubicBezTo>
                      <a:pt x="677" y="1379"/>
                      <a:pt x="652" y="1379"/>
                      <a:pt x="652" y="1379"/>
                    </a:cubicBezTo>
                    <a:cubicBezTo>
                      <a:pt x="652" y="1354"/>
                      <a:pt x="652" y="1354"/>
                      <a:pt x="652" y="1354"/>
                    </a:cubicBez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cubicBezTo>
                      <a:pt x="351" y="928"/>
                      <a:pt x="351" y="928"/>
                      <a:pt x="326" y="928"/>
                    </a:cubicBez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cubicBezTo>
                      <a:pt x="602" y="1480"/>
                      <a:pt x="602" y="1480"/>
                      <a:pt x="627" y="1480"/>
                    </a:cubicBez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52" y="1906"/>
                      <a:pt x="552" y="1906"/>
                    </a:cubicBezTo>
                    <a:cubicBezTo>
                      <a:pt x="552" y="1906"/>
                      <a:pt x="527" y="1906"/>
                      <a:pt x="527" y="1931"/>
                    </a:cubicBezTo>
                    <a:cubicBezTo>
                      <a:pt x="527" y="1956"/>
                      <a:pt x="527" y="1981"/>
                      <a:pt x="552" y="1981"/>
                    </a:cubicBezTo>
                    <a:cubicBezTo>
                      <a:pt x="577" y="1981"/>
                      <a:pt x="577" y="1981"/>
                      <a:pt x="602" y="2006"/>
                    </a:cubicBezTo>
                    <a:cubicBezTo>
                      <a:pt x="627" y="2006"/>
                      <a:pt x="627" y="2006"/>
                      <a:pt x="652" y="2006"/>
                    </a:cubicBezTo>
                    <a:cubicBezTo>
                      <a:pt x="702" y="2031"/>
                      <a:pt x="777" y="2031"/>
                      <a:pt x="827" y="2056"/>
                    </a:cubicBezTo>
                    <a:cubicBezTo>
                      <a:pt x="878" y="2056"/>
                      <a:pt x="928" y="2081"/>
                      <a:pt x="1003" y="2106"/>
                    </a:cubicBezTo>
                    <a:cubicBezTo>
                      <a:pt x="1003" y="2106"/>
                      <a:pt x="1003" y="2106"/>
                      <a:pt x="1003" y="2106"/>
                    </a:cubicBezTo>
                    <a:cubicBezTo>
                      <a:pt x="1003" y="2106"/>
                      <a:pt x="1003" y="2131"/>
                      <a:pt x="978" y="2131"/>
                    </a:cubicBezTo>
                    <a:cubicBezTo>
                      <a:pt x="928" y="2181"/>
                      <a:pt x="878" y="2232"/>
                      <a:pt x="853" y="2257"/>
                    </a:cubicBezTo>
                    <a:cubicBezTo>
                      <a:pt x="827" y="2282"/>
                      <a:pt x="802" y="2307"/>
                      <a:pt x="777" y="2332"/>
                    </a:cubicBezTo>
                    <a:cubicBezTo>
                      <a:pt x="777" y="2332"/>
                      <a:pt x="752" y="2332"/>
                      <a:pt x="752" y="2332"/>
                    </a:cubicBezTo>
                    <a:cubicBezTo>
                      <a:pt x="702" y="2307"/>
                      <a:pt x="627" y="2282"/>
                      <a:pt x="552" y="2282"/>
                    </a:cubicBezTo>
                    <a:cubicBezTo>
                      <a:pt x="477" y="2257"/>
                      <a:pt x="426" y="2257"/>
                      <a:pt x="351" y="2257"/>
                    </a:cubicBezTo>
                    <a:cubicBezTo>
                      <a:pt x="326" y="2257"/>
                      <a:pt x="301" y="2232"/>
                      <a:pt x="276" y="2232"/>
                    </a:cubicBezTo>
                    <a:cubicBezTo>
                      <a:pt x="276" y="2232"/>
                      <a:pt x="251" y="2232"/>
                      <a:pt x="251" y="2232"/>
                    </a:cubicBezTo>
                    <a:cubicBezTo>
                      <a:pt x="251" y="2232"/>
                      <a:pt x="226" y="2232"/>
                      <a:pt x="226" y="2232"/>
                    </a:cubicBez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26" y="2808"/>
                      <a:pt x="351" y="2833"/>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683"/>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32"/>
                      <a:pt x="1680" y="2432"/>
                      <a:pt x="1680" y="2432"/>
                    </a:cubicBezTo>
                    <a:cubicBezTo>
                      <a:pt x="1680" y="2457"/>
                      <a:pt x="1680" y="2507"/>
                      <a:pt x="1705" y="2532"/>
                    </a:cubicBezTo>
                    <a:cubicBezTo>
                      <a:pt x="1705" y="2607"/>
                      <a:pt x="1730" y="2658"/>
                      <a:pt x="1730" y="2733"/>
                    </a:cubicBezTo>
                    <a:cubicBezTo>
                      <a:pt x="1755" y="2733"/>
                      <a:pt x="1755" y="2758"/>
                      <a:pt x="1755" y="2758"/>
                    </a:cubicBezTo>
                    <a:cubicBezTo>
                      <a:pt x="1755" y="2758"/>
                      <a:pt x="1730" y="2758"/>
                      <a:pt x="1730" y="2758"/>
                    </a:cubicBez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54" y="3309"/>
                      <a:pt x="1579" y="3309"/>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55" y="2733"/>
                      <a:pt x="1855" y="2733"/>
                      <a:pt x="1855" y="2733"/>
                    </a:cubicBezTo>
                    <a:cubicBezTo>
                      <a:pt x="1855" y="2733"/>
                      <a:pt x="1855" y="2733"/>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59" y="2357"/>
                      <a:pt x="3284" y="2332"/>
                      <a:pt x="3309" y="2307"/>
                    </a:cubicBezTo>
                    <a:cubicBezTo>
                      <a:pt x="3309" y="2282"/>
                      <a:pt x="3309" y="2232"/>
                      <a:pt x="3284" y="2206"/>
                    </a:cubicBezTo>
                    <a:cubicBezTo>
                      <a:pt x="3208" y="2181"/>
                      <a:pt x="3158" y="2156"/>
                      <a:pt x="3083" y="2131"/>
                    </a:cubicBezTo>
                    <a:cubicBezTo>
                      <a:pt x="3033" y="2131"/>
                      <a:pt x="2958" y="2106"/>
                      <a:pt x="2908" y="2081"/>
                    </a:cubicBezTo>
                    <a:cubicBezTo>
                      <a:pt x="2883" y="2081"/>
                      <a:pt x="2883" y="2081"/>
                      <a:pt x="2858" y="2081"/>
                    </a:cubicBezTo>
                    <a:lnTo>
                      <a:pt x="3008" y="2031"/>
                    </a:lnTo>
                    <a:cubicBezTo>
                      <a:pt x="3133" y="1981"/>
                      <a:pt x="3234" y="1931"/>
                      <a:pt x="3359" y="1881"/>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5050275" y="1803900"/>
                <a:ext cx="85250" cy="88375"/>
              </a:xfrm>
              <a:custGeom>
                <a:avLst/>
                <a:gdLst/>
                <a:ahLst/>
                <a:cxnLst/>
                <a:rect l="l" t="t" r="r" b="b"/>
                <a:pathLst>
                  <a:path w="3410" h="3535" extrusionOk="0">
                    <a:moveTo>
                      <a:pt x="1956" y="778"/>
                    </a:move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55" y="1480"/>
                      <a:pt x="1530" y="1354"/>
                      <a:pt x="1505" y="1229"/>
                    </a:cubicBezTo>
                    <a:cubicBezTo>
                      <a:pt x="1480" y="1204"/>
                      <a:pt x="1480" y="1179"/>
                      <a:pt x="1480" y="1154"/>
                    </a:cubicBezTo>
                    <a:lnTo>
                      <a:pt x="1505" y="1154"/>
                    </a:ln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lose/>
                    <a:moveTo>
                      <a:pt x="878" y="1003"/>
                    </a:moveTo>
                    <a:cubicBezTo>
                      <a:pt x="903" y="1003"/>
                      <a:pt x="928" y="1003"/>
                      <a:pt x="953" y="1028"/>
                    </a:cubicBezTo>
                    <a:lnTo>
                      <a:pt x="1053" y="1028"/>
                    </a:lnTo>
                    <a:cubicBezTo>
                      <a:pt x="1079" y="1054"/>
                      <a:pt x="1104" y="1054"/>
                      <a:pt x="1154" y="1079"/>
                    </a:cubicBezTo>
                    <a:cubicBezTo>
                      <a:pt x="1204" y="1079"/>
                      <a:pt x="1254" y="1104"/>
                      <a:pt x="1329" y="1129"/>
                    </a:cubicBezTo>
                    <a:lnTo>
                      <a:pt x="1354" y="1129"/>
                    </a:ln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ubicBezTo>
                      <a:pt x="928" y="1079"/>
                      <a:pt x="903" y="1054"/>
                      <a:pt x="878" y="1003"/>
                    </a:cubicBezTo>
                    <a:close/>
                    <a:moveTo>
                      <a:pt x="2081" y="1304"/>
                    </a:moveTo>
                    <a:cubicBezTo>
                      <a:pt x="2131" y="1329"/>
                      <a:pt x="2156" y="1329"/>
                      <a:pt x="2206" y="1354"/>
                    </a:cubicBezTo>
                    <a:cubicBezTo>
                      <a:pt x="2256" y="1404"/>
                      <a:pt x="2332" y="1429"/>
                      <a:pt x="2382" y="1455"/>
                    </a:cubicBez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lnTo>
                      <a:pt x="2156" y="1856"/>
                    </a:ln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lose/>
                    <a:moveTo>
                      <a:pt x="1053" y="1630"/>
                    </a:move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lnTo>
                      <a:pt x="1003" y="2056"/>
                    </a:lnTo>
                    <a:cubicBezTo>
                      <a:pt x="928" y="2031"/>
                      <a:pt x="878" y="2006"/>
                      <a:pt x="828" y="1981"/>
                    </a:cubicBez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lose/>
                    <a:moveTo>
                      <a:pt x="1655" y="1856"/>
                    </a:moveTo>
                    <a:cubicBezTo>
                      <a:pt x="1805" y="1906"/>
                      <a:pt x="1981" y="1956"/>
                      <a:pt x="2131" y="2031"/>
                    </a:cubicBezTo>
                    <a:lnTo>
                      <a:pt x="2156" y="2031"/>
                    </a:lnTo>
                    <a:cubicBezTo>
                      <a:pt x="2156" y="2056"/>
                      <a:pt x="2156" y="2081"/>
                      <a:pt x="2181" y="2081"/>
                    </a:cubicBezTo>
                    <a:cubicBezTo>
                      <a:pt x="2181" y="2131"/>
                      <a:pt x="2181" y="2181"/>
                      <a:pt x="2206" y="2232"/>
                    </a:cubicBezTo>
                    <a:cubicBezTo>
                      <a:pt x="2206" y="2282"/>
                      <a:pt x="2231" y="2357"/>
                      <a:pt x="2256" y="2407"/>
                    </a:cubicBezTo>
                    <a:cubicBezTo>
                      <a:pt x="2256" y="2432"/>
                      <a:pt x="2256" y="2482"/>
                      <a:pt x="2282" y="2507"/>
                    </a:cubicBezTo>
                    <a:lnTo>
                      <a:pt x="2231" y="2507"/>
                    </a:lnTo>
                    <a:cubicBezTo>
                      <a:pt x="2206" y="2507"/>
                      <a:pt x="2181" y="2482"/>
                      <a:pt x="2131" y="2482"/>
                    </a:cubicBezTo>
                    <a:cubicBezTo>
                      <a:pt x="2106" y="2482"/>
                      <a:pt x="2081" y="2482"/>
                      <a:pt x="2031" y="2457"/>
                    </a:cubicBezTo>
                    <a:lnTo>
                      <a:pt x="1981" y="2457"/>
                    </a:lnTo>
                    <a:cubicBezTo>
                      <a:pt x="1956" y="2457"/>
                      <a:pt x="1931" y="2432"/>
                      <a:pt x="1931" y="2432"/>
                    </a:cubicBezTo>
                    <a:cubicBezTo>
                      <a:pt x="1881" y="2432"/>
                      <a:pt x="1855" y="2432"/>
                      <a:pt x="1830" y="2407"/>
                    </a:cubicBezTo>
                    <a:lnTo>
                      <a:pt x="1805" y="2407"/>
                    </a:ln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lose/>
                    <a:moveTo>
                      <a:pt x="1530" y="1805"/>
                    </a:move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lose/>
                    <a:moveTo>
                      <a:pt x="1630" y="1"/>
                    </a:move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lnTo>
                      <a:pt x="1204" y="76"/>
                    </a:ln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lnTo>
                      <a:pt x="853" y="377"/>
                    </a:ln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lnTo>
                      <a:pt x="652" y="1379"/>
                    </a:lnTo>
                    <a:cubicBezTo>
                      <a:pt x="652" y="1379"/>
                      <a:pt x="652" y="1354"/>
                      <a:pt x="652" y="1354"/>
                    </a:cubicBezTo>
                    <a:lnTo>
                      <a:pt x="627" y="1354"/>
                    </a:ln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lnTo>
                      <a:pt x="51" y="1179"/>
                    </a:ln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lnTo>
                      <a:pt x="276" y="1730"/>
                    </a:ln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lnTo>
                      <a:pt x="1003" y="2106"/>
                    </a:lnTo>
                    <a:cubicBezTo>
                      <a:pt x="1003" y="2131"/>
                      <a:pt x="978" y="2131"/>
                      <a:pt x="978" y="2156"/>
                    </a:cubicBezTo>
                    <a:cubicBezTo>
                      <a:pt x="928" y="2181"/>
                      <a:pt x="878" y="2232"/>
                      <a:pt x="828" y="2282"/>
                    </a:cubicBezTo>
                    <a:cubicBezTo>
                      <a:pt x="828" y="2307"/>
                      <a:pt x="803" y="2307"/>
                      <a:pt x="778" y="2332"/>
                    </a:cubicBezTo>
                    <a:lnTo>
                      <a:pt x="753" y="2332"/>
                    </a:lnTo>
                    <a:cubicBezTo>
                      <a:pt x="677" y="2307"/>
                      <a:pt x="627" y="2307"/>
                      <a:pt x="552" y="2282"/>
                    </a:cubicBezTo>
                    <a:cubicBezTo>
                      <a:pt x="477" y="2282"/>
                      <a:pt x="402" y="2282"/>
                      <a:pt x="352" y="2257"/>
                    </a:cubicBezTo>
                    <a:lnTo>
                      <a:pt x="276" y="2257"/>
                    </a:ln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14" y="2820"/>
                      <a:pt x="320" y="2827"/>
                      <a:pt x="327" y="2827"/>
                    </a:cubicBezTo>
                    <a:cubicBezTo>
                      <a:pt x="333" y="2827"/>
                      <a:pt x="339" y="2820"/>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lnTo>
                      <a:pt x="1053" y="2206"/>
                    </a:ln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708"/>
                      <a:pt x="1254" y="2708"/>
                      <a:pt x="1254" y="2733"/>
                    </a:cubicBezTo>
                    <a:lnTo>
                      <a:pt x="1304" y="2733"/>
                    </a:ln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19" y="3317"/>
                      <a:pt x="1532" y="3320"/>
                      <a:pt x="1543" y="3320"/>
                    </a:cubicBezTo>
                    <a:cubicBezTo>
                      <a:pt x="1569" y="3320"/>
                      <a:pt x="1587" y="3302"/>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lnTo>
                      <a:pt x="1881" y="2908"/>
                    </a:lnTo>
                    <a:cubicBezTo>
                      <a:pt x="1931" y="2933"/>
                      <a:pt x="2006" y="2958"/>
                      <a:pt x="2056" y="2983"/>
                    </a:cubicBezTo>
                    <a:cubicBezTo>
                      <a:pt x="2131" y="3059"/>
                      <a:pt x="2206" y="3084"/>
                      <a:pt x="2307" y="3134"/>
                    </a:cubicBezTo>
                    <a:cubicBezTo>
                      <a:pt x="2319" y="3146"/>
                      <a:pt x="2332" y="3153"/>
                      <a:pt x="2344" y="3153"/>
                    </a:cubicBezTo>
                    <a:cubicBezTo>
                      <a:pt x="2357" y="3153"/>
                      <a:pt x="2369" y="3146"/>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30" y="2633"/>
                      <a:pt x="1805" y="2557"/>
                      <a:pt x="1780" y="2457"/>
                    </a:cubicBezTo>
                    <a:lnTo>
                      <a:pt x="1780" y="2457"/>
                    </a:ln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lnTo>
                      <a:pt x="2231" y="2582"/>
                    </a:ln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lnTo>
                      <a:pt x="2632" y="2181"/>
                    </a:ln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lnTo>
                      <a:pt x="2733" y="2206"/>
                    </a:ln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lnTo>
                      <a:pt x="2858" y="2081"/>
                    </a:lnTo>
                    <a:cubicBezTo>
                      <a:pt x="2908" y="2056"/>
                      <a:pt x="2958" y="2056"/>
                      <a:pt x="3008" y="2031"/>
                    </a:cubicBezTo>
                    <a:cubicBezTo>
                      <a:pt x="3134" y="1981"/>
                      <a:pt x="3234" y="1931"/>
                      <a:pt x="3359" y="1906"/>
                    </a:cubicBezTo>
                    <a:cubicBezTo>
                      <a:pt x="3384" y="1881"/>
                      <a:pt x="3409" y="1831"/>
                      <a:pt x="3384" y="1805"/>
                    </a:cubicBezTo>
                    <a:cubicBezTo>
                      <a:pt x="3384" y="1780"/>
                      <a:pt x="3384" y="1780"/>
                      <a:pt x="3359" y="1755"/>
                    </a:cubicBezTo>
                    <a:lnTo>
                      <a:pt x="3284" y="1755"/>
                    </a:ln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lnTo>
                      <a:pt x="2357" y="1329"/>
                    </a:lnTo>
                    <a:cubicBezTo>
                      <a:pt x="2307" y="1329"/>
                      <a:pt x="2256" y="1304"/>
                      <a:pt x="2231" y="1279"/>
                    </a:cubicBezTo>
                    <a:cubicBezTo>
                      <a:pt x="2206" y="1279"/>
                      <a:pt x="218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48" y="1186"/>
                      <a:pt x="2960" y="1189"/>
                      <a:pt x="2971" y="1189"/>
                    </a:cubicBezTo>
                    <a:cubicBezTo>
                      <a:pt x="2998" y="1189"/>
                      <a:pt x="3016" y="1172"/>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lnTo>
                      <a:pt x="2382" y="953"/>
                    </a:ln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53"/>
                      <a:pt x="2006" y="653"/>
                      <a:pt x="1981" y="653"/>
                    </a:cubicBezTo>
                    <a:lnTo>
                      <a:pt x="1956" y="653"/>
                    </a:ln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5050275" y="1803900"/>
                <a:ext cx="85250" cy="88375"/>
              </a:xfrm>
              <a:custGeom>
                <a:avLst/>
                <a:gdLst/>
                <a:ahLst/>
                <a:cxnLst/>
                <a:rect l="l" t="t" r="r" b="b"/>
                <a:pathLst>
                  <a:path w="3410" h="3535" fill="none" extrusionOk="0">
                    <a:moveTo>
                      <a:pt x="2181" y="2081"/>
                    </a:moveTo>
                    <a:cubicBezTo>
                      <a:pt x="2181" y="2131"/>
                      <a:pt x="2181" y="2181"/>
                      <a:pt x="2206" y="2232"/>
                    </a:cubicBezTo>
                    <a:cubicBezTo>
                      <a:pt x="2206" y="2282"/>
                      <a:pt x="2231" y="2357"/>
                      <a:pt x="2256" y="2407"/>
                    </a:cubicBezTo>
                    <a:cubicBezTo>
                      <a:pt x="2256" y="2432"/>
                      <a:pt x="2256" y="2482"/>
                      <a:pt x="2282" y="2507"/>
                    </a:cubicBezTo>
                    <a:cubicBezTo>
                      <a:pt x="2256" y="2507"/>
                      <a:pt x="2256" y="2507"/>
                      <a:pt x="2231" y="2507"/>
                    </a:cubicBezTo>
                    <a:cubicBezTo>
                      <a:pt x="2206" y="2507"/>
                      <a:pt x="2181" y="2482"/>
                      <a:pt x="2131" y="2482"/>
                    </a:cubicBezTo>
                    <a:cubicBezTo>
                      <a:pt x="2106" y="2482"/>
                      <a:pt x="2081" y="2482"/>
                      <a:pt x="2031" y="2457"/>
                    </a:cubicBezTo>
                    <a:cubicBezTo>
                      <a:pt x="2031" y="2457"/>
                      <a:pt x="2006" y="2457"/>
                      <a:pt x="1981" y="2457"/>
                    </a:cubicBezTo>
                    <a:cubicBezTo>
                      <a:pt x="1956" y="2457"/>
                      <a:pt x="1931" y="2432"/>
                      <a:pt x="1931" y="2432"/>
                    </a:cubicBezTo>
                    <a:cubicBezTo>
                      <a:pt x="1881" y="2432"/>
                      <a:pt x="1855" y="2432"/>
                      <a:pt x="1830" y="2407"/>
                    </a:cubicBezTo>
                    <a:cubicBezTo>
                      <a:pt x="1830" y="2407"/>
                      <a:pt x="1805" y="2407"/>
                      <a:pt x="1805" y="2407"/>
                    </a:cubicBez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ubicBezTo>
                      <a:pt x="1805" y="1906"/>
                      <a:pt x="1981" y="1956"/>
                      <a:pt x="2131" y="2031"/>
                    </a:cubicBezTo>
                    <a:cubicBezTo>
                      <a:pt x="2156" y="2031"/>
                      <a:pt x="2156" y="2031"/>
                      <a:pt x="2156" y="2031"/>
                    </a:cubicBezTo>
                    <a:cubicBezTo>
                      <a:pt x="2156" y="2056"/>
                      <a:pt x="2156" y="2081"/>
                      <a:pt x="2181" y="2081"/>
                    </a:cubicBezTo>
                    <a:close/>
                    <a:moveTo>
                      <a:pt x="1555" y="2432"/>
                    </a:move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ubicBezTo>
                      <a:pt x="1505" y="1805"/>
                      <a:pt x="1530" y="1805"/>
                      <a:pt x="1530" y="1805"/>
                    </a:cubicBez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lose/>
                    <a:moveTo>
                      <a:pt x="828" y="1981"/>
                    </a:move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cubicBezTo>
                      <a:pt x="1053" y="2056"/>
                      <a:pt x="1028" y="2056"/>
                      <a:pt x="1003" y="2056"/>
                    </a:cubicBezTo>
                    <a:cubicBezTo>
                      <a:pt x="928" y="2031"/>
                      <a:pt x="878" y="2006"/>
                      <a:pt x="828" y="1981"/>
                    </a:cubicBezTo>
                    <a:close/>
                    <a:moveTo>
                      <a:pt x="928" y="1129"/>
                    </a:moveTo>
                    <a:cubicBezTo>
                      <a:pt x="928" y="1079"/>
                      <a:pt x="903" y="1054"/>
                      <a:pt x="878" y="1003"/>
                    </a:cubicBezTo>
                    <a:cubicBezTo>
                      <a:pt x="878" y="1003"/>
                      <a:pt x="878" y="1003"/>
                      <a:pt x="878" y="1003"/>
                    </a:cubicBezTo>
                    <a:cubicBezTo>
                      <a:pt x="878" y="1003"/>
                      <a:pt x="878" y="1003"/>
                      <a:pt x="878" y="1003"/>
                    </a:cubicBezTo>
                    <a:cubicBezTo>
                      <a:pt x="903" y="1003"/>
                      <a:pt x="928" y="1003"/>
                      <a:pt x="953" y="1028"/>
                    </a:cubicBezTo>
                    <a:cubicBezTo>
                      <a:pt x="1003" y="1028"/>
                      <a:pt x="1028" y="1028"/>
                      <a:pt x="1053" y="1028"/>
                    </a:cubicBezTo>
                    <a:cubicBezTo>
                      <a:pt x="1079" y="1054"/>
                      <a:pt x="1104" y="1054"/>
                      <a:pt x="1154" y="1079"/>
                    </a:cubicBezTo>
                    <a:cubicBezTo>
                      <a:pt x="1204" y="1079"/>
                      <a:pt x="1254" y="1104"/>
                      <a:pt x="1329" y="1129"/>
                    </a:cubicBezTo>
                    <a:cubicBezTo>
                      <a:pt x="1329" y="1129"/>
                      <a:pt x="1354" y="1129"/>
                      <a:pt x="1354" y="1129"/>
                    </a:cubicBez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lose/>
                    <a:moveTo>
                      <a:pt x="1505" y="1154"/>
                    </a:move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80" y="1605"/>
                      <a:pt x="1580" y="1605"/>
                      <a:pt x="1580" y="1605"/>
                    </a:cubicBezTo>
                    <a:cubicBezTo>
                      <a:pt x="1555" y="1480"/>
                      <a:pt x="1530" y="1354"/>
                      <a:pt x="1505" y="1229"/>
                    </a:cubicBezTo>
                    <a:cubicBezTo>
                      <a:pt x="1480" y="1204"/>
                      <a:pt x="1480" y="1179"/>
                      <a:pt x="1480" y="1154"/>
                    </a:cubicBezTo>
                    <a:cubicBezTo>
                      <a:pt x="1480" y="1154"/>
                      <a:pt x="1505" y="1154"/>
                      <a:pt x="1505" y="1154"/>
                    </a:cubicBezTo>
                    <a:close/>
                    <a:moveTo>
                      <a:pt x="2382" y="1455"/>
                    </a:move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cubicBezTo>
                      <a:pt x="2156" y="1856"/>
                      <a:pt x="2156" y="1856"/>
                      <a:pt x="2156" y="1856"/>
                    </a:cubicBez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ubicBezTo>
                      <a:pt x="2131" y="1329"/>
                      <a:pt x="2156" y="1329"/>
                      <a:pt x="2206" y="1354"/>
                    </a:cubicBezTo>
                    <a:cubicBezTo>
                      <a:pt x="2256" y="1404"/>
                      <a:pt x="2332" y="1429"/>
                      <a:pt x="2382" y="1455"/>
                    </a:cubicBezTo>
                    <a:close/>
                    <a:moveTo>
                      <a:pt x="2708" y="1580"/>
                    </a:moveTo>
                    <a:lnTo>
                      <a:pt x="2708" y="1580"/>
                    </a:lnTo>
                    <a:cubicBezTo>
                      <a:pt x="2708" y="1580"/>
                      <a:pt x="2708" y="1580"/>
                      <a:pt x="2708" y="1580"/>
                    </a:cubicBezTo>
                    <a:cubicBezTo>
                      <a:pt x="2708" y="1580"/>
                      <a:pt x="2708" y="1580"/>
                      <a:pt x="2708" y="1580"/>
                    </a:cubicBezTo>
                    <a:close/>
                    <a:moveTo>
                      <a:pt x="3384" y="1805"/>
                    </a:moveTo>
                    <a:cubicBezTo>
                      <a:pt x="3384" y="1780"/>
                      <a:pt x="3384" y="1780"/>
                      <a:pt x="3359" y="1755"/>
                    </a:cubicBezTo>
                    <a:cubicBezTo>
                      <a:pt x="3334" y="1755"/>
                      <a:pt x="3334" y="1755"/>
                      <a:pt x="3309" y="1755"/>
                    </a:cubicBezTo>
                    <a:cubicBezTo>
                      <a:pt x="3309" y="1755"/>
                      <a:pt x="3309" y="1755"/>
                      <a:pt x="3284" y="1755"/>
                    </a:cubicBez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cubicBezTo>
                      <a:pt x="2357" y="1329"/>
                      <a:pt x="2357" y="1329"/>
                      <a:pt x="2357" y="1329"/>
                    </a:cubicBezTo>
                    <a:cubicBezTo>
                      <a:pt x="2307" y="1329"/>
                      <a:pt x="2256" y="1304"/>
                      <a:pt x="2231" y="1279"/>
                    </a:cubicBezTo>
                    <a:cubicBezTo>
                      <a:pt x="2206" y="1279"/>
                      <a:pt x="2181" y="1254"/>
                      <a:pt x="2131" y="1254"/>
                    </a:cubicBezTo>
                    <a:cubicBezTo>
                      <a:pt x="2131" y="1254"/>
                      <a:pt x="213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83" y="1204"/>
                      <a:pt x="3008" y="1179"/>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cubicBezTo>
                      <a:pt x="2357" y="953"/>
                      <a:pt x="2382" y="953"/>
                      <a:pt x="2382" y="953"/>
                    </a:cubicBez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78"/>
                      <a:pt x="2031" y="678"/>
                      <a:pt x="2031" y="678"/>
                    </a:cubicBezTo>
                    <a:cubicBezTo>
                      <a:pt x="2031" y="653"/>
                      <a:pt x="2006" y="653"/>
                      <a:pt x="1981" y="653"/>
                    </a:cubicBezTo>
                    <a:cubicBezTo>
                      <a:pt x="1981" y="653"/>
                      <a:pt x="1956" y="653"/>
                      <a:pt x="1956" y="653"/>
                    </a:cubicBez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ubicBezTo>
                      <a:pt x="1655" y="1"/>
                      <a:pt x="1655" y="1"/>
                      <a:pt x="1655" y="1"/>
                    </a:cubicBezTo>
                    <a:cubicBezTo>
                      <a:pt x="1630" y="1"/>
                      <a:pt x="1630" y="1"/>
                      <a:pt x="1630" y="1"/>
                    </a:cubicBez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cubicBezTo>
                      <a:pt x="1204" y="76"/>
                      <a:pt x="1204" y="76"/>
                      <a:pt x="1204" y="76"/>
                    </a:cubicBez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cubicBezTo>
                      <a:pt x="878" y="377"/>
                      <a:pt x="878" y="377"/>
                      <a:pt x="853" y="377"/>
                    </a:cubicBez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803" y="903"/>
                      <a:pt x="803"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cubicBezTo>
                      <a:pt x="652" y="1379"/>
                      <a:pt x="652" y="1379"/>
                      <a:pt x="652" y="1379"/>
                    </a:cubicBezTo>
                    <a:cubicBezTo>
                      <a:pt x="652" y="1379"/>
                      <a:pt x="652" y="1354"/>
                      <a:pt x="652" y="1354"/>
                    </a:cubicBezTo>
                    <a:cubicBezTo>
                      <a:pt x="627" y="1354"/>
                      <a:pt x="627" y="1354"/>
                      <a:pt x="627" y="1354"/>
                    </a:cubicBez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cubicBezTo>
                      <a:pt x="76" y="1179"/>
                      <a:pt x="51" y="1179"/>
                      <a:pt x="51" y="1179"/>
                    </a:cubicBez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cubicBezTo>
                      <a:pt x="226" y="1730"/>
                      <a:pt x="251" y="1730"/>
                      <a:pt x="276" y="1730"/>
                    </a:cubicBez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52" y="190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cubicBezTo>
                      <a:pt x="1003" y="2106"/>
                      <a:pt x="1003" y="2106"/>
                      <a:pt x="1003" y="2106"/>
                    </a:cubicBezTo>
                    <a:cubicBezTo>
                      <a:pt x="1003" y="2131"/>
                      <a:pt x="978" y="2131"/>
                      <a:pt x="978" y="2156"/>
                    </a:cubicBezTo>
                    <a:cubicBezTo>
                      <a:pt x="928" y="2181"/>
                      <a:pt x="878" y="2232"/>
                      <a:pt x="828" y="2282"/>
                    </a:cubicBezTo>
                    <a:cubicBezTo>
                      <a:pt x="828" y="2307"/>
                      <a:pt x="803" y="2307"/>
                      <a:pt x="778" y="2332"/>
                    </a:cubicBezTo>
                    <a:cubicBezTo>
                      <a:pt x="778" y="2332"/>
                      <a:pt x="753" y="2332"/>
                      <a:pt x="753" y="2332"/>
                    </a:cubicBezTo>
                    <a:cubicBezTo>
                      <a:pt x="677" y="2307"/>
                      <a:pt x="627" y="2307"/>
                      <a:pt x="552" y="2282"/>
                    </a:cubicBezTo>
                    <a:cubicBezTo>
                      <a:pt x="477" y="2282"/>
                      <a:pt x="402" y="2282"/>
                      <a:pt x="352" y="2257"/>
                    </a:cubicBezTo>
                    <a:cubicBezTo>
                      <a:pt x="327" y="2257"/>
                      <a:pt x="302" y="2257"/>
                      <a:pt x="276" y="2257"/>
                    </a:cubicBez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27" y="2833"/>
                      <a:pt x="327" y="2833"/>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cubicBezTo>
                      <a:pt x="1028" y="2206"/>
                      <a:pt x="1028" y="2206"/>
                      <a:pt x="1053" y="2206"/>
                    </a:cubicBez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683"/>
                      <a:pt x="1254" y="2683"/>
                      <a:pt x="1254" y="2683"/>
                    </a:cubicBezTo>
                    <a:cubicBezTo>
                      <a:pt x="1254" y="2708"/>
                      <a:pt x="1254" y="2708"/>
                      <a:pt x="1254" y="2733"/>
                    </a:cubicBezTo>
                    <a:cubicBezTo>
                      <a:pt x="1279" y="2733"/>
                      <a:pt x="1304" y="2733"/>
                      <a:pt x="1304" y="2733"/>
                    </a:cubicBez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55" y="2432"/>
                      <a:pt x="1655" y="2432"/>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55" y="3334"/>
                      <a:pt x="1580" y="3309"/>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cubicBezTo>
                      <a:pt x="1931" y="2933"/>
                      <a:pt x="2006" y="2958"/>
                      <a:pt x="2056" y="2983"/>
                    </a:cubicBezTo>
                    <a:cubicBezTo>
                      <a:pt x="2131" y="3059"/>
                      <a:pt x="2206" y="3084"/>
                      <a:pt x="2307" y="3134"/>
                    </a:cubicBezTo>
                    <a:cubicBezTo>
                      <a:pt x="2332" y="3159"/>
                      <a:pt x="2357" y="3159"/>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55" y="2733"/>
                      <a:pt x="1855" y="2733"/>
                      <a:pt x="1855" y="2733"/>
                    </a:cubicBezTo>
                    <a:cubicBezTo>
                      <a:pt x="1830" y="2633"/>
                      <a:pt x="1805" y="2557"/>
                      <a:pt x="1780" y="2457"/>
                    </a:cubicBez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cubicBezTo>
                      <a:pt x="2181" y="2582"/>
                      <a:pt x="2206" y="2582"/>
                      <a:pt x="2231" y="2582"/>
                    </a:cubicBez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cubicBezTo>
                      <a:pt x="2632" y="2181"/>
                      <a:pt x="2632" y="2181"/>
                      <a:pt x="2632" y="2181"/>
                    </a:cubicBez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cubicBezTo>
                      <a:pt x="2883" y="2081"/>
                      <a:pt x="2883" y="2081"/>
                      <a:pt x="2858" y="2081"/>
                    </a:cubicBezTo>
                    <a:cubicBezTo>
                      <a:pt x="2908" y="2056"/>
                      <a:pt x="2958" y="2056"/>
                      <a:pt x="3008" y="2031"/>
                    </a:cubicBezTo>
                    <a:cubicBezTo>
                      <a:pt x="3134" y="1981"/>
                      <a:pt x="3234" y="1931"/>
                      <a:pt x="3359" y="1906"/>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5000775" y="1641525"/>
                <a:ext cx="188625" cy="137625"/>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5374225" y="1300775"/>
                <a:ext cx="48900" cy="82725"/>
              </a:xfrm>
              <a:custGeom>
                <a:avLst/>
                <a:gdLst/>
                <a:ahLst/>
                <a:cxnLst/>
                <a:rect l="l" t="t" r="r" b="b"/>
                <a:pathLst>
                  <a:path w="1956" h="3309" extrusionOk="0">
                    <a:moveTo>
                      <a:pt x="903" y="1003"/>
                    </a:moveTo>
                    <a:cubicBezTo>
                      <a:pt x="928" y="1003"/>
                      <a:pt x="953" y="1003"/>
                      <a:pt x="978" y="1028"/>
                    </a:cubicBezTo>
                    <a:lnTo>
                      <a:pt x="1053" y="1028"/>
                    </a:lnTo>
                    <a:cubicBezTo>
                      <a:pt x="1078" y="1053"/>
                      <a:pt x="1128" y="1053"/>
                      <a:pt x="1153" y="1078"/>
                    </a:cubicBezTo>
                    <a:cubicBezTo>
                      <a:pt x="1203" y="1078"/>
                      <a:pt x="1278" y="1103"/>
                      <a:pt x="1329" y="1128"/>
                    </a:cubicBezTo>
                    <a:lnTo>
                      <a:pt x="1379" y="1128"/>
                    </a:lnTo>
                    <a:cubicBezTo>
                      <a:pt x="1379" y="1153"/>
                      <a:pt x="1379" y="1204"/>
                      <a:pt x="1404" y="1229"/>
                    </a:cubicBezTo>
                    <a:cubicBezTo>
                      <a:pt x="1429" y="1354"/>
                      <a:pt x="1454" y="1479"/>
                      <a:pt x="1479" y="1605"/>
                    </a:cubicBezTo>
                    <a:cubicBezTo>
                      <a:pt x="1504" y="1630"/>
                      <a:pt x="1504" y="1630"/>
                      <a:pt x="1504" y="1655"/>
                    </a:cubicBezTo>
                    <a:cubicBezTo>
                      <a:pt x="1479" y="1655"/>
                      <a:pt x="1429" y="1630"/>
                      <a:pt x="1404" y="1630"/>
                    </a:cubicBezTo>
                    <a:cubicBezTo>
                      <a:pt x="1304" y="1605"/>
                      <a:pt x="1203" y="1554"/>
                      <a:pt x="1103" y="1529"/>
                    </a:cubicBezTo>
                    <a:cubicBezTo>
                      <a:pt x="1078" y="1504"/>
                      <a:pt x="1078" y="1504"/>
                      <a:pt x="1078" y="1479"/>
                    </a:cubicBezTo>
                    <a:cubicBezTo>
                      <a:pt x="1078" y="1454"/>
                      <a:pt x="1053" y="1429"/>
                      <a:pt x="1053" y="1429"/>
                    </a:cubicBezTo>
                    <a:cubicBezTo>
                      <a:pt x="1028" y="1379"/>
                      <a:pt x="1003" y="1304"/>
                      <a:pt x="978" y="1254"/>
                    </a:cubicBezTo>
                    <a:cubicBezTo>
                      <a:pt x="978" y="1204"/>
                      <a:pt x="953" y="1178"/>
                      <a:pt x="928" y="1128"/>
                    </a:cubicBezTo>
                    <a:cubicBezTo>
                      <a:pt x="928" y="1078"/>
                      <a:pt x="903" y="1053"/>
                      <a:pt x="903" y="1003"/>
                    </a:cubicBezTo>
                    <a:close/>
                    <a:moveTo>
                      <a:pt x="1053" y="1630"/>
                    </a:moveTo>
                    <a:cubicBezTo>
                      <a:pt x="1103" y="1655"/>
                      <a:pt x="1178" y="1680"/>
                      <a:pt x="1228" y="1705"/>
                    </a:cubicBezTo>
                    <a:cubicBezTo>
                      <a:pt x="1278" y="1730"/>
                      <a:pt x="1354" y="1755"/>
                      <a:pt x="1404" y="1755"/>
                    </a:cubicBezTo>
                    <a:cubicBezTo>
                      <a:pt x="1404" y="1780"/>
                      <a:pt x="1404" y="1780"/>
                      <a:pt x="1404" y="1780"/>
                    </a:cubicBezTo>
                    <a:cubicBezTo>
                      <a:pt x="1354" y="1805"/>
                      <a:pt x="1304" y="1855"/>
                      <a:pt x="1253" y="1905"/>
                    </a:cubicBezTo>
                    <a:cubicBezTo>
                      <a:pt x="1203" y="1930"/>
                      <a:pt x="1153" y="1980"/>
                      <a:pt x="1128" y="2031"/>
                    </a:cubicBezTo>
                    <a:cubicBezTo>
                      <a:pt x="1103" y="2031"/>
                      <a:pt x="1078" y="2056"/>
                      <a:pt x="1078" y="2056"/>
                    </a:cubicBezTo>
                    <a:cubicBezTo>
                      <a:pt x="1053" y="2056"/>
                      <a:pt x="1028" y="2056"/>
                      <a:pt x="1003" y="2031"/>
                    </a:cubicBezTo>
                    <a:cubicBezTo>
                      <a:pt x="953" y="2031"/>
                      <a:pt x="903" y="2006"/>
                      <a:pt x="827" y="1980"/>
                    </a:cubicBezTo>
                    <a:cubicBezTo>
                      <a:pt x="777" y="1980"/>
                      <a:pt x="727" y="1955"/>
                      <a:pt x="677" y="1930"/>
                    </a:cubicBezTo>
                    <a:lnTo>
                      <a:pt x="627" y="1930"/>
                    </a:lnTo>
                    <a:cubicBezTo>
                      <a:pt x="652" y="1905"/>
                      <a:pt x="677" y="1905"/>
                      <a:pt x="677" y="1880"/>
                    </a:cubicBezTo>
                    <a:cubicBezTo>
                      <a:pt x="702" y="1880"/>
                      <a:pt x="727" y="1855"/>
                      <a:pt x="752" y="1855"/>
                    </a:cubicBezTo>
                    <a:cubicBezTo>
                      <a:pt x="777" y="1830"/>
                      <a:pt x="802" y="1805"/>
                      <a:pt x="827" y="1780"/>
                    </a:cubicBezTo>
                    <a:cubicBezTo>
                      <a:pt x="852" y="1755"/>
                      <a:pt x="903" y="1730"/>
                      <a:pt x="953" y="1705"/>
                    </a:cubicBezTo>
                    <a:cubicBezTo>
                      <a:pt x="978" y="1705"/>
                      <a:pt x="978" y="1680"/>
                      <a:pt x="1003" y="1680"/>
                    </a:cubicBezTo>
                    <a:cubicBezTo>
                      <a:pt x="1028" y="1655"/>
                      <a:pt x="1028" y="1655"/>
                      <a:pt x="1053" y="1630"/>
                    </a:cubicBezTo>
                    <a:close/>
                    <a:moveTo>
                      <a:pt x="1529" y="1805"/>
                    </a:moveTo>
                    <a:cubicBezTo>
                      <a:pt x="1554" y="1855"/>
                      <a:pt x="1554" y="1930"/>
                      <a:pt x="1579" y="1980"/>
                    </a:cubicBezTo>
                    <a:cubicBezTo>
                      <a:pt x="1604" y="2106"/>
                      <a:pt x="1629" y="2231"/>
                      <a:pt x="1654" y="2356"/>
                    </a:cubicBezTo>
                    <a:cubicBezTo>
                      <a:pt x="1654" y="2356"/>
                      <a:pt x="1629" y="2356"/>
                      <a:pt x="1629" y="2381"/>
                    </a:cubicBezTo>
                    <a:cubicBezTo>
                      <a:pt x="1604" y="2407"/>
                      <a:pt x="1579" y="2407"/>
                      <a:pt x="1579" y="2432"/>
                    </a:cubicBezTo>
                    <a:cubicBezTo>
                      <a:pt x="1554" y="2432"/>
                      <a:pt x="1554" y="2457"/>
                      <a:pt x="1554" y="2457"/>
                    </a:cubicBezTo>
                    <a:cubicBezTo>
                      <a:pt x="1529" y="2457"/>
                      <a:pt x="1529" y="2482"/>
                      <a:pt x="1529" y="2482"/>
                    </a:cubicBezTo>
                    <a:cubicBezTo>
                      <a:pt x="1504" y="2507"/>
                      <a:pt x="1479" y="2507"/>
                      <a:pt x="1479" y="2532"/>
                    </a:cubicBezTo>
                    <a:cubicBezTo>
                      <a:pt x="1454" y="2532"/>
                      <a:pt x="1429" y="2557"/>
                      <a:pt x="1404" y="2557"/>
                    </a:cubicBezTo>
                    <a:cubicBezTo>
                      <a:pt x="1404" y="2582"/>
                      <a:pt x="1379" y="2582"/>
                      <a:pt x="1354" y="2607"/>
                    </a:cubicBezTo>
                    <a:cubicBezTo>
                      <a:pt x="1354" y="2607"/>
                      <a:pt x="1329" y="2632"/>
                      <a:pt x="1329" y="2632"/>
                    </a:cubicBezTo>
                    <a:cubicBezTo>
                      <a:pt x="1304" y="2632"/>
                      <a:pt x="1304" y="2607"/>
                      <a:pt x="1304" y="2607"/>
                    </a:cubicBezTo>
                    <a:cubicBezTo>
                      <a:pt x="1304" y="2582"/>
                      <a:pt x="1304" y="2557"/>
                      <a:pt x="1304" y="2532"/>
                    </a:cubicBezTo>
                    <a:cubicBezTo>
                      <a:pt x="1278" y="2507"/>
                      <a:pt x="1278" y="2482"/>
                      <a:pt x="1278" y="2457"/>
                    </a:cubicBezTo>
                    <a:cubicBezTo>
                      <a:pt x="1253" y="2432"/>
                      <a:pt x="1253" y="2407"/>
                      <a:pt x="1228" y="2381"/>
                    </a:cubicBezTo>
                    <a:cubicBezTo>
                      <a:pt x="1228" y="2356"/>
                      <a:pt x="1228" y="2331"/>
                      <a:pt x="1228" y="2306"/>
                    </a:cubicBezTo>
                    <a:cubicBezTo>
                      <a:pt x="1203" y="2281"/>
                      <a:pt x="1203" y="2256"/>
                      <a:pt x="1203" y="2231"/>
                    </a:cubicBezTo>
                    <a:cubicBezTo>
                      <a:pt x="1178" y="2181"/>
                      <a:pt x="1178" y="2156"/>
                      <a:pt x="1153" y="2106"/>
                    </a:cubicBezTo>
                    <a:cubicBezTo>
                      <a:pt x="1153" y="2106"/>
                      <a:pt x="1178" y="2106"/>
                      <a:pt x="1178" y="2081"/>
                    </a:cubicBezTo>
                    <a:cubicBezTo>
                      <a:pt x="1228" y="2056"/>
                      <a:pt x="1278" y="2006"/>
                      <a:pt x="1329" y="1955"/>
                    </a:cubicBezTo>
                    <a:cubicBezTo>
                      <a:pt x="1379" y="1930"/>
                      <a:pt x="1429" y="1880"/>
                      <a:pt x="1454" y="1855"/>
                    </a:cubicBezTo>
                    <a:cubicBezTo>
                      <a:pt x="1479" y="1830"/>
                      <a:pt x="1504" y="1830"/>
                      <a:pt x="1504" y="1805"/>
                    </a:cubicBezTo>
                    <a:close/>
                    <a:moveTo>
                      <a:pt x="1629" y="0"/>
                    </a:moveTo>
                    <a:cubicBezTo>
                      <a:pt x="1604" y="26"/>
                      <a:pt x="1604" y="26"/>
                      <a:pt x="1604" y="51"/>
                    </a:cubicBezTo>
                    <a:cubicBezTo>
                      <a:pt x="1554" y="176"/>
                      <a:pt x="1504" y="301"/>
                      <a:pt x="1429" y="427"/>
                    </a:cubicBezTo>
                    <a:cubicBezTo>
                      <a:pt x="1404" y="477"/>
                      <a:pt x="1404" y="527"/>
                      <a:pt x="1379" y="552"/>
                    </a:cubicBezTo>
                    <a:cubicBezTo>
                      <a:pt x="1379" y="527"/>
                      <a:pt x="1379" y="502"/>
                      <a:pt x="1354" y="477"/>
                    </a:cubicBezTo>
                    <a:cubicBezTo>
                      <a:pt x="1354" y="427"/>
                      <a:pt x="1329" y="351"/>
                      <a:pt x="1329" y="301"/>
                    </a:cubicBezTo>
                    <a:cubicBezTo>
                      <a:pt x="1304" y="251"/>
                      <a:pt x="1304" y="176"/>
                      <a:pt x="1278" y="101"/>
                    </a:cubicBezTo>
                    <a:cubicBezTo>
                      <a:pt x="1278" y="76"/>
                      <a:pt x="1253" y="76"/>
                      <a:pt x="1228" y="51"/>
                    </a:cubicBezTo>
                    <a:cubicBezTo>
                      <a:pt x="1228" y="51"/>
                      <a:pt x="1203" y="76"/>
                      <a:pt x="1203" y="76"/>
                    </a:cubicBezTo>
                    <a:cubicBezTo>
                      <a:pt x="1178" y="76"/>
                      <a:pt x="1153" y="101"/>
                      <a:pt x="1153" y="126"/>
                    </a:cubicBezTo>
                    <a:cubicBezTo>
                      <a:pt x="1178" y="201"/>
                      <a:pt x="1203" y="251"/>
                      <a:pt x="1203" y="326"/>
                    </a:cubicBezTo>
                    <a:cubicBezTo>
                      <a:pt x="1228" y="376"/>
                      <a:pt x="1228" y="427"/>
                      <a:pt x="1253" y="477"/>
                    </a:cubicBezTo>
                    <a:cubicBezTo>
                      <a:pt x="1253" y="527"/>
                      <a:pt x="1253" y="552"/>
                      <a:pt x="1253" y="577"/>
                    </a:cubicBezTo>
                    <a:cubicBezTo>
                      <a:pt x="1228" y="552"/>
                      <a:pt x="1203" y="527"/>
                      <a:pt x="1153" y="527"/>
                    </a:cubicBezTo>
                    <a:cubicBezTo>
                      <a:pt x="1128" y="502"/>
                      <a:pt x="1078" y="477"/>
                      <a:pt x="1028" y="452"/>
                    </a:cubicBezTo>
                    <a:cubicBezTo>
                      <a:pt x="1003" y="427"/>
                      <a:pt x="953" y="402"/>
                      <a:pt x="903" y="376"/>
                    </a:cubicBezTo>
                    <a:lnTo>
                      <a:pt x="877" y="376"/>
                    </a:lnTo>
                    <a:cubicBezTo>
                      <a:pt x="852" y="376"/>
                      <a:pt x="827" y="376"/>
                      <a:pt x="802" y="402"/>
                    </a:cubicBezTo>
                    <a:cubicBezTo>
                      <a:pt x="802" y="427"/>
                      <a:pt x="802" y="477"/>
                      <a:pt x="827" y="477"/>
                    </a:cubicBezTo>
                    <a:cubicBezTo>
                      <a:pt x="877" y="527"/>
                      <a:pt x="928" y="552"/>
                      <a:pt x="953" y="577"/>
                    </a:cubicBezTo>
                    <a:cubicBezTo>
                      <a:pt x="1003" y="602"/>
                      <a:pt x="1053" y="627"/>
                      <a:pt x="1078" y="627"/>
                    </a:cubicBezTo>
                    <a:cubicBezTo>
                      <a:pt x="1128" y="652"/>
                      <a:pt x="1153" y="677"/>
                      <a:pt x="1203" y="702"/>
                    </a:cubicBezTo>
                    <a:cubicBezTo>
                      <a:pt x="1228" y="702"/>
                      <a:pt x="1253" y="727"/>
                      <a:pt x="1304" y="752"/>
                    </a:cubicBezTo>
                    <a:cubicBezTo>
                      <a:pt x="1304" y="777"/>
                      <a:pt x="1304" y="803"/>
                      <a:pt x="1304" y="853"/>
                    </a:cubicBezTo>
                    <a:cubicBezTo>
                      <a:pt x="1329" y="903"/>
                      <a:pt x="1329" y="978"/>
                      <a:pt x="1354" y="1028"/>
                    </a:cubicBezTo>
                    <a:lnTo>
                      <a:pt x="1354" y="1053"/>
                    </a:lnTo>
                    <a:cubicBezTo>
                      <a:pt x="1304" y="1028"/>
                      <a:pt x="1228" y="1028"/>
                      <a:pt x="1178" y="1003"/>
                    </a:cubicBezTo>
                    <a:cubicBezTo>
                      <a:pt x="1153" y="1003"/>
                      <a:pt x="1103" y="978"/>
                      <a:pt x="1078" y="978"/>
                    </a:cubicBezTo>
                    <a:cubicBezTo>
                      <a:pt x="1053" y="978"/>
                      <a:pt x="1028" y="953"/>
                      <a:pt x="1003" y="953"/>
                    </a:cubicBezTo>
                    <a:cubicBezTo>
                      <a:pt x="953" y="953"/>
                      <a:pt x="903" y="928"/>
                      <a:pt x="852" y="928"/>
                    </a:cubicBezTo>
                    <a:cubicBezTo>
                      <a:pt x="852" y="903"/>
                      <a:pt x="827" y="903"/>
                      <a:pt x="827" y="903"/>
                    </a:cubicBezTo>
                    <a:lnTo>
                      <a:pt x="802" y="903"/>
                    </a:lnTo>
                    <a:cubicBezTo>
                      <a:pt x="777" y="903"/>
                      <a:pt x="752" y="953"/>
                      <a:pt x="752" y="978"/>
                    </a:cubicBezTo>
                    <a:cubicBezTo>
                      <a:pt x="777" y="1003"/>
                      <a:pt x="777" y="1028"/>
                      <a:pt x="777" y="1028"/>
                    </a:cubicBezTo>
                    <a:cubicBezTo>
                      <a:pt x="777" y="1053"/>
                      <a:pt x="802" y="1078"/>
                      <a:pt x="802" y="1103"/>
                    </a:cubicBezTo>
                    <a:cubicBezTo>
                      <a:pt x="827" y="1153"/>
                      <a:pt x="852" y="1204"/>
                      <a:pt x="877" y="1254"/>
                    </a:cubicBezTo>
                    <a:cubicBezTo>
                      <a:pt x="903" y="1329"/>
                      <a:pt x="928" y="1379"/>
                      <a:pt x="978" y="1429"/>
                    </a:cubicBezTo>
                    <a:cubicBezTo>
                      <a:pt x="978" y="1454"/>
                      <a:pt x="978" y="1479"/>
                      <a:pt x="1003" y="1479"/>
                    </a:cubicBezTo>
                    <a:cubicBezTo>
                      <a:pt x="953" y="1479"/>
                      <a:pt x="903" y="1454"/>
                      <a:pt x="852" y="1429"/>
                    </a:cubicBezTo>
                    <a:cubicBezTo>
                      <a:pt x="802" y="1429"/>
                      <a:pt x="727" y="1404"/>
                      <a:pt x="677" y="1379"/>
                    </a:cubicBezTo>
                    <a:lnTo>
                      <a:pt x="652" y="1379"/>
                    </a:lnTo>
                    <a:cubicBezTo>
                      <a:pt x="652" y="1379"/>
                      <a:pt x="652" y="1354"/>
                      <a:pt x="652" y="1354"/>
                    </a:cubicBezTo>
                    <a:cubicBezTo>
                      <a:pt x="602" y="1304"/>
                      <a:pt x="577" y="1229"/>
                      <a:pt x="552" y="1178"/>
                    </a:cubicBezTo>
                    <a:cubicBezTo>
                      <a:pt x="527" y="1153"/>
                      <a:pt x="502" y="1128"/>
                      <a:pt x="476" y="1103"/>
                    </a:cubicBezTo>
                    <a:cubicBezTo>
                      <a:pt x="476" y="1053"/>
                      <a:pt x="451" y="1003"/>
                      <a:pt x="426" y="978"/>
                    </a:cubicBezTo>
                    <a:cubicBezTo>
                      <a:pt x="401" y="953"/>
                      <a:pt x="401" y="928"/>
                      <a:pt x="376" y="928"/>
                    </a:cubicBezTo>
                    <a:cubicBezTo>
                      <a:pt x="351" y="928"/>
                      <a:pt x="351" y="928"/>
                      <a:pt x="326" y="953"/>
                    </a:cubicBezTo>
                    <a:cubicBezTo>
                      <a:pt x="326" y="953"/>
                      <a:pt x="326" y="953"/>
                      <a:pt x="301" y="978"/>
                    </a:cubicBezTo>
                    <a:cubicBezTo>
                      <a:pt x="301" y="1003"/>
                      <a:pt x="301" y="1003"/>
                      <a:pt x="326" y="1028"/>
                    </a:cubicBezTo>
                    <a:cubicBezTo>
                      <a:pt x="351" y="1103"/>
                      <a:pt x="376" y="1178"/>
                      <a:pt x="426" y="1254"/>
                    </a:cubicBezTo>
                    <a:cubicBezTo>
                      <a:pt x="426" y="1279"/>
                      <a:pt x="451" y="1279"/>
                      <a:pt x="451" y="1304"/>
                    </a:cubicBezTo>
                    <a:cubicBezTo>
                      <a:pt x="401" y="1304"/>
                      <a:pt x="376" y="1279"/>
                      <a:pt x="326" y="1279"/>
                    </a:cubicBezTo>
                    <a:cubicBezTo>
                      <a:pt x="276" y="1254"/>
                      <a:pt x="226" y="1229"/>
                      <a:pt x="151" y="1204"/>
                    </a:cubicBezTo>
                    <a:cubicBezTo>
                      <a:pt x="126" y="1204"/>
                      <a:pt x="101" y="1178"/>
                      <a:pt x="75" y="1178"/>
                    </a:cubicBezTo>
                    <a:lnTo>
                      <a:pt x="25" y="1178"/>
                    </a:lnTo>
                    <a:cubicBezTo>
                      <a:pt x="0" y="1204"/>
                      <a:pt x="0" y="1254"/>
                      <a:pt x="25" y="1254"/>
                    </a:cubicBezTo>
                    <a:cubicBezTo>
                      <a:pt x="75" y="1279"/>
                      <a:pt x="126" y="1304"/>
                      <a:pt x="151" y="1329"/>
                    </a:cubicBezTo>
                    <a:cubicBezTo>
                      <a:pt x="176" y="1329"/>
                      <a:pt x="226" y="1354"/>
                      <a:pt x="251" y="1354"/>
                    </a:cubicBezTo>
                    <a:cubicBezTo>
                      <a:pt x="276" y="1354"/>
                      <a:pt x="301" y="1379"/>
                      <a:pt x="326" y="1379"/>
                    </a:cubicBezTo>
                    <a:cubicBezTo>
                      <a:pt x="376" y="1404"/>
                      <a:pt x="401" y="1404"/>
                      <a:pt x="426" y="1429"/>
                    </a:cubicBezTo>
                    <a:cubicBezTo>
                      <a:pt x="401" y="1429"/>
                      <a:pt x="401" y="1454"/>
                      <a:pt x="376" y="1454"/>
                    </a:cubicBezTo>
                    <a:cubicBezTo>
                      <a:pt x="301" y="1504"/>
                      <a:pt x="251" y="1554"/>
                      <a:pt x="201" y="1605"/>
                    </a:cubicBezTo>
                    <a:cubicBezTo>
                      <a:pt x="176" y="1630"/>
                      <a:pt x="151" y="1655"/>
                      <a:pt x="176" y="1705"/>
                    </a:cubicBezTo>
                    <a:cubicBezTo>
                      <a:pt x="176" y="1705"/>
                      <a:pt x="201" y="1730"/>
                      <a:pt x="226" y="1730"/>
                    </a:cubicBezTo>
                    <a:lnTo>
                      <a:pt x="276" y="1730"/>
                    </a:lnTo>
                    <a:cubicBezTo>
                      <a:pt x="351" y="1680"/>
                      <a:pt x="426" y="1605"/>
                      <a:pt x="502" y="1554"/>
                    </a:cubicBezTo>
                    <a:cubicBezTo>
                      <a:pt x="527" y="1529"/>
                      <a:pt x="577" y="1504"/>
                      <a:pt x="602" y="1479"/>
                    </a:cubicBezTo>
                    <a:lnTo>
                      <a:pt x="627" y="1479"/>
                    </a:lnTo>
                    <a:cubicBezTo>
                      <a:pt x="627" y="1479"/>
                      <a:pt x="652" y="1504"/>
                      <a:pt x="677" y="1504"/>
                    </a:cubicBezTo>
                    <a:cubicBezTo>
                      <a:pt x="727" y="1529"/>
                      <a:pt x="802" y="1554"/>
                      <a:pt x="852" y="1554"/>
                    </a:cubicBezTo>
                    <a:cubicBezTo>
                      <a:pt x="903" y="1579"/>
                      <a:pt x="928" y="1579"/>
                      <a:pt x="953" y="1605"/>
                    </a:cubicBezTo>
                    <a:cubicBezTo>
                      <a:pt x="928" y="1605"/>
                      <a:pt x="903" y="1630"/>
                      <a:pt x="877" y="1655"/>
                    </a:cubicBezTo>
                    <a:cubicBezTo>
                      <a:pt x="852" y="1680"/>
                      <a:pt x="827" y="1680"/>
                      <a:pt x="802" y="1705"/>
                    </a:cubicBezTo>
                    <a:cubicBezTo>
                      <a:pt x="777" y="1730"/>
                      <a:pt x="752" y="1755"/>
                      <a:pt x="752" y="1755"/>
                    </a:cubicBezTo>
                    <a:cubicBezTo>
                      <a:pt x="677" y="1805"/>
                      <a:pt x="627" y="1855"/>
                      <a:pt x="552" y="1905"/>
                    </a:cubicBezTo>
                    <a:cubicBezTo>
                      <a:pt x="552" y="1905"/>
                      <a:pt x="527" y="1930"/>
                      <a:pt x="527" y="1930"/>
                    </a:cubicBezTo>
                    <a:cubicBezTo>
                      <a:pt x="527" y="1955"/>
                      <a:pt x="527" y="1980"/>
                      <a:pt x="552" y="1980"/>
                    </a:cubicBezTo>
                    <a:cubicBezTo>
                      <a:pt x="577" y="1980"/>
                      <a:pt x="577" y="2006"/>
                      <a:pt x="602" y="2006"/>
                    </a:cubicBezTo>
                    <a:lnTo>
                      <a:pt x="652" y="2006"/>
                    </a:lnTo>
                    <a:cubicBezTo>
                      <a:pt x="702" y="2031"/>
                      <a:pt x="777" y="2031"/>
                      <a:pt x="827" y="2056"/>
                    </a:cubicBezTo>
                    <a:cubicBezTo>
                      <a:pt x="877" y="2081"/>
                      <a:pt x="928" y="2081"/>
                      <a:pt x="1003" y="2106"/>
                    </a:cubicBezTo>
                    <a:lnTo>
                      <a:pt x="1028" y="2106"/>
                    </a:lnTo>
                    <a:cubicBezTo>
                      <a:pt x="1003" y="2131"/>
                      <a:pt x="1003" y="2131"/>
                      <a:pt x="978" y="2131"/>
                    </a:cubicBezTo>
                    <a:cubicBezTo>
                      <a:pt x="928" y="2181"/>
                      <a:pt x="903" y="2231"/>
                      <a:pt x="852" y="2281"/>
                    </a:cubicBezTo>
                    <a:cubicBezTo>
                      <a:pt x="827" y="2281"/>
                      <a:pt x="802" y="2306"/>
                      <a:pt x="777" y="2331"/>
                    </a:cubicBezTo>
                    <a:lnTo>
                      <a:pt x="752" y="2331"/>
                    </a:lnTo>
                    <a:cubicBezTo>
                      <a:pt x="702" y="2306"/>
                      <a:pt x="627" y="2306"/>
                      <a:pt x="552" y="2281"/>
                    </a:cubicBezTo>
                    <a:cubicBezTo>
                      <a:pt x="502" y="2281"/>
                      <a:pt x="426" y="2256"/>
                      <a:pt x="351" y="2256"/>
                    </a:cubicBezTo>
                    <a:lnTo>
                      <a:pt x="276" y="2231"/>
                    </a:lnTo>
                    <a:lnTo>
                      <a:pt x="251" y="2231"/>
                    </a:lnTo>
                    <a:cubicBezTo>
                      <a:pt x="251" y="2231"/>
                      <a:pt x="226" y="2231"/>
                      <a:pt x="226" y="2256"/>
                    </a:cubicBezTo>
                    <a:cubicBezTo>
                      <a:pt x="201" y="2256"/>
                      <a:pt x="201" y="2281"/>
                      <a:pt x="201" y="2281"/>
                    </a:cubicBezTo>
                    <a:cubicBezTo>
                      <a:pt x="176" y="2331"/>
                      <a:pt x="201" y="2356"/>
                      <a:pt x="226" y="2381"/>
                    </a:cubicBezTo>
                    <a:cubicBezTo>
                      <a:pt x="276" y="2407"/>
                      <a:pt x="351" y="2407"/>
                      <a:pt x="401" y="2432"/>
                    </a:cubicBezTo>
                    <a:lnTo>
                      <a:pt x="502" y="2432"/>
                    </a:lnTo>
                    <a:cubicBezTo>
                      <a:pt x="552" y="2457"/>
                      <a:pt x="602" y="2457"/>
                      <a:pt x="652" y="2457"/>
                    </a:cubicBezTo>
                    <a:cubicBezTo>
                      <a:pt x="627" y="2482"/>
                      <a:pt x="602" y="2507"/>
                      <a:pt x="577" y="2532"/>
                    </a:cubicBezTo>
                    <a:cubicBezTo>
                      <a:pt x="527" y="2582"/>
                      <a:pt x="476" y="2607"/>
                      <a:pt x="426" y="2657"/>
                    </a:cubicBezTo>
                    <a:cubicBezTo>
                      <a:pt x="401" y="2682"/>
                      <a:pt x="351" y="2732"/>
                      <a:pt x="301" y="2757"/>
                    </a:cubicBezTo>
                    <a:cubicBezTo>
                      <a:pt x="301" y="2782"/>
                      <a:pt x="301" y="2808"/>
                      <a:pt x="301" y="2808"/>
                    </a:cubicBezTo>
                    <a:cubicBezTo>
                      <a:pt x="314" y="2820"/>
                      <a:pt x="326" y="2826"/>
                      <a:pt x="335" y="2826"/>
                    </a:cubicBezTo>
                    <a:cubicBezTo>
                      <a:pt x="345" y="2826"/>
                      <a:pt x="351" y="2820"/>
                      <a:pt x="351" y="2808"/>
                    </a:cubicBezTo>
                    <a:cubicBezTo>
                      <a:pt x="401" y="2782"/>
                      <a:pt x="426" y="2732"/>
                      <a:pt x="476" y="2707"/>
                    </a:cubicBezTo>
                    <a:cubicBezTo>
                      <a:pt x="527" y="2657"/>
                      <a:pt x="577" y="2632"/>
                      <a:pt x="602" y="2582"/>
                    </a:cubicBezTo>
                    <a:cubicBezTo>
                      <a:pt x="652" y="2557"/>
                      <a:pt x="677" y="2532"/>
                      <a:pt x="702" y="2507"/>
                    </a:cubicBezTo>
                    <a:cubicBezTo>
                      <a:pt x="702" y="2557"/>
                      <a:pt x="702" y="2607"/>
                      <a:pt x="702" y="2657"/>
                    </a:cubicBezTo>
                    <a:cubicBezTo>
                      <a:pt x="702" y="2757"/>
                      <a:pt x="702" y="2858"/>
                      <a:pt x="702" y="2958"/>
                    </a:cubicBezTo>
                    <a:cubicBezTo>
                      <a:pt x="702" y="2983"/>
                      <a:pt x="702" y="3008"/>
                      <a:pt x="727" y="3008"/>
                    </a:cubicBezTo>
                    <a:cubicBezTo>
                      <a:pt x="752" y="3008"/>
                      <a:pt x="777" y="2983"/>
                      <a:pt x="777" y="2958"/>
                    </a:cubicBezTo>
                    <a:cubicBezTo>
                      <a:pt x="777" y="2782"/>
                      <a:pt x="802" y="2632"/>
                      <a:pt x="802" y="2457"/>
                    </a:cubicBezTo>
                    <a:cubicBezTo>
                      <a:pt x="802" y="2457"/>
                      <a:pt x="802" y="2432"/>
                      <a:pt x="802" y="2432"/>
                    </a:cubicBezTo>
                    <a:cubicBezTo>
                      <a:pt x="827" y="2432"/>
                      <a:pt x="827" y="2407"/>
                      <a:pt x="827" y="2407"/>
                    </a:cubicBezTo>
                    <a:cubicBezTo>
                      <a:pt x="852" y="2381"/>
                      <a:pt x="877" y="2356"/>
                      <a:pt x="903" y="2331"/>
                    </a:cubicBezTo>
                    <a:cubicBezTo>
                      <a:pt x="953" y="2281"/>
                      <a:pt x="1003" y="2256"/>
                      <a:pt x="1053" y="2206"/>
                    </a:cubicBezTo>
                    <a:cubicBezTo>
                      <a:pt x="1053" y="2231"/>
                      <a:pt x="1053" y="2256"/>
                      <a:pt x="1078" y="2281"/>
                    </a:cubicBezTo>
                    <a:cubicBezTo>
                      <a:pt x="1078" y="2281"/>
                      <a:pt x="1103" y="2306"/>
                      <a:pt x="1103" y="2331"/>
                    </a:cubicBezTo>
                    <a:cubicBezTo>
                      <a:pt x="1128" y="2356"/>
                      <a:pt x="1128" y="2381"/>
                      <a:pt x="1128" y="2407"/>
                    </a:cubicBezTo>
                    <a:cubicBezTo>
                      <a:pt x="1153" y="2432"/>
                      <a:pt x="1153" y="2457"/>
                      <a:pt x="1178" y="2482"/>
                    </a:cubicBezTo>
                    <a:cubicBezTo>
                      <a:pt x="1178" y="2507"/>
                      <a:pt x="1203" y="2532"/>
                      <a:pt x="1203" y="2557"/>
                    </a:cubicBezTo>
                    <a:cubicBezTo>
                      <a:pt x="1203" y="2582"/>
                      <a:pt x="1228" y="2607"/>
                      <a:pt x="1228" y="2632"/>
                    </a:cubicBezTo>
                    <a:cubicBezTo>
                      <a:pt x="1228" y="2657"/>
                      <a:pt x="1253" y="2657"/>
                      <a:pt x="1253" y="2682"/>
                    </a:cubicBezTo>
                    <a:cubicBezTo>
                      <a:pt x="1253" y="2707"/>
                      <a:pt x="1253" y="2707"/>
                      <a:pt x="1278" y="2732"/>
                    </a:cubicBezTo>
                    <a:lnTo>
                      <a:pt x="1304" y="2732"/>
                    </a:lnTo>
                    <a:cubicBezTo>
                      <a:pt x="1329" y="2707"/>
                      <a:pt x="1354" y="2707"/>
                      <a:pt x="1354" y="2682"/>
                    </a:cubicBezTo>
                    <a:cubicBezTo>
                      <a:pt x="1379" y="2682"/>
                      <a:pt x="1379" y="2657"/>
                      <a:pt x="1404" y="2657"/>
                    </a:cubicBezTo>
                    <a:cubicBezTo>
                      <a:pt x="1429" y="2632"/>
                      <a:pt x="1429" y="2632"/>
                      <a:pt x="1454" y="2607"/>
                    </a:cubicBezTo>
                    <a:cubicBezTo>
                      <a:pt x="1479" y="2607"/>
                      <a:pt x="1504" y="2582"/>
                      <a:pt x="1504" y="2582"/>
                    </a:cubicBezTo>
                    <a:cubicBezTo>
                      <a:pt x="1529" y="2557"/>
                      <a:pt x="1554" y="2532"/>
                      <a:pt x="1554" y="2532"/>
                    </a:cubicBezTo>
                    <a:cubicBezTo>
                      <a:pt x="1579" y="2507"/>
                      <a:pt x="1604" y="2507"/>
                      <a:pt x="1604" y="2482"/>
                    </a:cubicBezTo>
                    <a:cubicBezTo>
                      <a:pt x="1629" y="2457"/>
                      <a:pt x="1654" y="2457"/>
                      <a:pt x="1679" y="2432"/>
                    </a:cubicBezTo>
                    <a:cubicBezTo>
                      <a:pt x="1679" y="2482"/>
                      <a:pt x="1679" y="2507"/>
                      <a:pt x="1705" y="2532"/>
                    </a:cubicBezTo>
                    <a:cubicBezTo>
                      <a:pt x="1705" y="2607"/>
                      <a:pt x="1730" y="2682"/>
                      <a:pt x="1755" y="2732"/>
                    </a:cubicBezTo>
                    <a:cubicBezTo>
                      <a:pt x="1755" y="2757"/>
                      <a:pt x="1755" y="2757"/>
                      <a:pt x="1755" y="2757"/>
                    </a:cubicBezTo>
                    <a:cubicBezTo>
                      <a:pt x="1755" y="2757"/>
                      <a:pt x="1730" y="2757"/>
                      <a:pt x="1730" y="2782"/>
                    </a:cubicBezTo>
                    <a:cubicBezTo>
                      <a:pt x="1730" y="2808"/>
                      <a:pt x="1705" y="2833"/>
                      <a:pt x="1679" y="2858"/>
                    </a:cubicBezTo>
                    <a:cubicBezTo>
                      <a:pt x="1654" y="2908"/>
                      <a:pt x="1654" y="2933"/>
                      <a:pt x="1629" y="2983"/>
                    </a:cubicBezTo>
                    <a:cubicBezTo>
                      <a:pt x="1604" y="3008"/>
                      <a:pt x="1579" y="3058"/>
                      <a:pt x="1579" y="3083"/>
                    </a:cubicBezTo>
                    <a:cubicBezTo>
                      <a:pt x="1554" y="3133"/>
                      <a:pt x="1529" y="3183"/>
                      <a:pt x="1504" y="3209"/>
                    </a:cubicBezTo>
                    <a:cubicBezTo>
                      <a:pt x="1504" y="3234"/>
                      <a:pt x="1479" y="3234"/>
                      <a:pt x="1504" y="3259"/>
                    </a:cubicBezTo>
                    <a:cubicBezTo>
                      <a:pt x="1504" y="3284"/>
                      <a:pt x="1504" y="3284"/>
                      <a:pt x="1529" y="3309"/>
                    </a:cubicBezTo>
                    <a:cubicBezTo>
                      <a:pt x="1554" y="3309"/>
                      <a:pt x="1579" y="3309"/>
                      <a:pt x="1604" y="3284"/>
                    </a:cubicBezTo>
                    <a:cubicBezTo>
                      <a:pt x="1629" y="3259"/>
                      <a:pt x="1654" y="3234"/>
                      <a:pt x="1679" y="3183"/>
                    </a:cubicBezTo>
                    <a:cubicBezTo>
                      <a:pt x="1679" y="3158"/>
                      <a:pt x="1705" y="3133"/>
                      <a:pt x="1705" y="3108"/>
                    </a:cubicBezTo>
                    <a:cubicBezTo>
                      <a:pt x="1755" y="3058"/>
                      <a:pt x="1755" y="3008"/>
                      <a:pt x="1780" y="2933"/>
                    </a:cubicBezTo>
                    <a:cubicBezTo>
                      <a:pt x="1805" y="2958"/>
                      <a:pt x="1805" y="2983"/>
                      <a:pt x="1805" y="2983"/>
                    </a:cubicBezTo>
                    <a:cubicBezTo>
                      <a:pt x="1830" y="2908"/>
                      <a:pt x="1830" y="2808"/>
                      <a:pt x="1855" y="2732"/>
                    </a:cubicBezTo>
                    <a:cubicBezTo>
                      <a:pt x="1830" y="2632"/>
                      <a:pt x="1805" y="2557"/>
                      <a:pt x="1780" y="2457"/>
                    </a:cubicBezTo>
                    <a:lnTo>
                      <a:pt x="1780" y="2457"/>
                    </a:lnTo>
                    <a:cubicBezTo>
                      <a:pt x="1805" y="2482"/>
                      <a:pt x="1830" y="2482"/>
                      <a:pt x="1855" y="2482"/>
                    </a:cubicBezTo>
                    <a:lnTo>
                      <a:pt x="1880" y="2482"/>
                    </a:lnTo>
                    <a:cubicBezTo>
                      <a:pt x="1905" y="2482"/>
                      <a:pt x="1905" y="2457"/>
                      <a:pt x="1905" y="2432"/>
                    </a:cubicBezTo>
                    <a:cubicBezTo>
                      <a:pt x="1880" y="2432"/>
                      <a:pt x="1855" y="2407"/>
                      <a:pt x="1830" y="2407"/>
                    </a:cubicBezTo>
                    <a:lnTo>
                      <a:pt x="1805" y="2407"/>
                    </a:lnTo>
                    <a:cubicBezTo>
                      <a:pt x="1780" y="2407"/>
                      <a:pt x="1780" y="2381"/>
                      <a:pt x="1780" y="2381"/>
                    </a:cubicBezTo>
                    <a:cubicBezTo>
                      <a:pt x="1780" y="2381"/>
                      <a:pt x="1755" y="2356"/>
                      <a:pt x="1755" y="2356"/>
                    </a:cubicBezTo>
                    <a:cubicBezTo>
                      <a:pt x="1730" y="2231"/>
                      <a:pt x="1705" y="2106"/>
                      <a:pt x="1679" y="1980"/>
                    </a:cubicBezTo>
                    <a:cubicBezTo>
                      <a:pt x="1679" y="1930"/>
                      <a:pt x="1654" y="1880"/>
                      <a:pt x="1654" y="1855"/>
                    </a:cubicBezTo>
                    <a:lnTo>
                      <a:pt x="1654" y="1855"/>
                    </a:lnTo>
                    <a:cubicBezTo>
                      <a:pt x="1755" y="1880"/>
                      <a:pt x="1855" y="1905"/>
                      <a:pt x="1955" y="1955"/>
                    </a:cubicBezTo>
                    <a:cubicBezTo>
                      <a:pt x="1955" y="1905"/>
                      <a:pt x="1955" y="1855"/>
                      <a:pt x="1955" y="1780"/>
                    </a:cubicBezTo>
                    <a:cubicBezTo>
                      <a:pt x="1880" y="1780"/>
                      <a:pt x="1830" y="1755"/>
                      <a:pt x="1755" y="1730"/>
                    </a:cubicBezTo>
                    <a:cubicBezTo>
                      <a:pt x="1730" y="1730"/>
                      <a:pt x="1679" y="1705"/>
                      <a:pt x="1629" y="1705"/>
                    </a:cubicBezTo>
                    <a:cubicBezTo>
                      <a:pt x="1679" y="1655"/>
                      <a:pt x="1705" y="1630"/>
                      <a:pt x="1755" y="1579"/>
                    </a:cubicBezTo>
                    <a:cubicBezTo>
                      <a:pt x="1805" y="1554"/>
                      <a:pt x="1855" y="1504"/>
                      <a:pt x="1880" y="1454"/>
                    </a:cubicBezTo>
                    <a:cubicBezTo>
                      <a:pt x="1905" y="1429"/>
                      <a:pt x="1930" y="1429"/>
                      <a:pt x="1955" y="1404"/>
                    </a:cubicBezTo>
                    <a:cubicBezTo>
                      <a:pt x="1955" y="1379"/>
                      <a:pt x="1955" y="1329"/>
                      <a:pt x="1955" y="1304"/>
                    </a:cubicBezTo>
                    <a:cubicBezTo>
                      <a:pt x="1930" y="1354"/>
                      <a:pt x="1880" y="1379"/>
                      <a:pt x="1830" y="1404"/>
                    </a:cubicBezTo>
                    <a:cubicBezTo>
                      <a:pt x="1780" y="1454"/>
                      <a:pt x="1730" y="1479"/>
                      <a:pt x="1679" y="1529"/>
                    </a:cubicBezTo>
                    <a:cubicBezTo>
                      <a:pt x="1654" y="1554"/>
                      <a:pt x="1629" y="1579"/>
                      <a:pt x="1604" y="1605"/>
                    </a:cubicBezTo>
                    <a:cubicBezTo>
                      <a:pt x="1554" y="1479"/>
                      <a:pt x="1529" y="1354"/>
                      <a:pt x="1504" y="1229"/>
                    </a:cubicBezTo>
                    <a:cubicBezTo>
                      <a:pt x="1504" y="1204"/>
                      <a:pt x="1504" y="1178"/>
                      <a:pt x="1479" y="1153"/>
                    </a:cubicBezTo>
                    <a:lnTo>
                      <a:pt x="1504" y="1153"/>
                    </a:lnTo>
                    <a:cubicBezTo>
                      <a:pt x="1529" y="1128"/>
                      <a:pt x="1579" y="1103"/>
                      <a:pt x="1604" y="1103"/>
                    </a:cubicBezTo>
                    <a:cubicBezTo>
                      <a:pt x="1629" y="1078"/>
                      <a:pt x="1654" y="1028"/>
                      <a:pt x="1705" y="1003"/>
                    </a:cubicBezTo>
                    <a:cubicBezTo>
                      <a:pt x="1705" y="1003"/>
                      <a:pt x="1730" y="978"/>
                      <a:pt x="1755" y="953"/>
                    </a:cubicBezTo>
                    <a:cubicBezTo>
                      <a:pt x="1780" y="928"/>
                      <a:pt x="1805" y="928"/>
                      <a:pt x="1830" y="903"/>
                    </a:cubicBezTo>
                    <a:cubicBezTo>
                      <a:pt x="1855" y="878"/>
                      <a:pt x="1905" y="828"/>
                      <a:pt x="1930" y="803"/>
                    </a:cubicBezTo>
                    <a:cubicBezTo>
                      <a:pt x="1930" y="777"/>
                      <a:pt x="1930" y="727"/>
                      <a:pt x="1905" y="677"/>
                    </a:cubicBezTo>
                    <a:cubicBezTo>
                      <a:pt x="1905" y="702"/>
                      <a:pt x="1905" y="702"/>
                      <a:pt x="1880" y="702"/>
                    </a:cubicBezTo>
                    <a:cubicBezTo>
                      <a:pt x="1855" y="727"/>
                      <a:pt x="1830" y="752"/>
                      <a:pt x="1805" y="752"/>
                    </a:cubicBezTo>
                    <a:cubicBezTo>
                      <a:pt x="1780" y="777"/>
                      <a:pt x="1780" y="803"/>
                      <a:pt x="1730" y="828"/>
                    </a:cubicBezTo>
                    <a:cubicBezTo>
                      <a:pt x="1705" y="853"/>
                      <a:pt x="1679" y="878"/>
                      <a:pt x="1654" y="903"/>
                    </a:cubicBezTo>
                    <a:cubicBezTo>
                      <a:pt x="1629" y="928"/>
                      <a:pt x="1629" y="953"/>
                      <a:pt x="1604" y="953"/>
                    </a:cubicBezTo>
                    <a:cubicBezTo>
                      <a:pt x="1579" y="978"/>
                      <a:pt x="1554" y="1003"/>
                      <a:pt x="1554" y="1003"/>
                    </a:cubicBezTo>
                    <a:cubicBezTo>
                      <a:pt x="1529" y="1028"/>
                      <a:pt x="1504" y="1078"/>
                      <a:pt x="1479" y="1103"/>
                    </a:cubicBezTo>
                    <a:cubicBezTo>
                      <a:pt x="1454" y="1078"/>
                      <a:pt x="1454" y="1053"/>
                      <a:pt x="1454" y="1028"/>
                    </a:cubicBezTo>
                    <a:cubicBezTo>
                      <a:pt x="1429" y="978"/>
                      <a:pt x="1429" y="903"/>
                      <a:pt x="1429" y="853"/>
                    </a:cubicBezTo>
                    <a:cubicBezTo>
                      <a:pt x="1429" y="828"/>
                      <a:pt x="1404" y="803"/>
                      <a:pt x="1404" y="752"/>
                    </a:cubicBezTo>
                    <a:lnTo>
                      <a:pt x="1429" y="752"/>
                    </a:lnTo>
                    <a:cubicBezTo>
                      <a:pt x="1454" y="702"/>
                      <a:pt x="1479" y="652"/>
                      <a:pt x="1504" y="602"/>
                    </a:cubicBezTo>
                    <a:cubicBezTo>
                      <a:pt x="1529" y="527"/>
                      <a:pt x="1554" y="477"/>
                      <a:pt x="1579" y="427"/>
                    </a:cubicBezTo>
                    <a:cubicBezTo>
                      <a:pt x="1604" y="376"/>
                      <a:pt x="1629" y="301"/>
                      <a:pt x="1629" y="251"/>
                    </a:cubicBezTo>
                    <a:cubicBezTo>
                      <a:pt x="1654" y="201"/>
                      <a:pt x="1679" y="126"/>
                      <a:pt x="1705" y="76"/>
                    </a:cubicBezTo>
                    <a:cubicBezTo>
                      <a:pt x="1730" y="51"/>
                      <a:pt x="1705"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5306550" y="1503775"/>
                <a:ext cx="50150" cy="70675"/>
              </a:xfrm>
              <a:custGeom>
                <a:avLst/>
                <a:gdLst/>
                <a:ahLst/>
                <a:cxnLst/>
                <a:rect l="l" t="t" r="r" b="b"/>
                <a:pathLst>
                  <a:path w="2006" h="2827" extrusionOk="0">
                    <a:moveTo>
                      <a:pt x="1630" y="1"/>
                    </a:moveTo>
                    <a:cubicBezTo>
                      <a:pt x="1630" y="1"/>
                      <a:pt x="1630" y="26"/>
                      <a:pt x="1605" y="26"/>
                    </a:cubicBezTo>
                    <a:cubicBezTo>
                      <a:pt x="1554" y="176"/>
                      <a:pt x="1504" y="302"/>
                      <a:pt x="1429" y="427"/>
                    </a:cubicBezTo>
                    <a:cubicBezTo>
                      <a:pt x="1429" y="477"/>
                      <a:pt x="1404" y="502"/>
                      <a:pt x="1379" y="552"/>
                    </a:cubicBezTo>
                    <a:cubicBezTo>
                      <a:pt x="1379" y="527"/>
                      <a:pt x="1379" y="502"/>
                      <a:pt x="1379" y="477"/>
                    </a:cubicBezTo>
                    <a:cubicBezTo>
                      <a:pt x="1354" y="402"/>
                      <a:pt x="1354" y="352"/>
                      <a:pt x="1329" y="302"/>
                    </a:cubicBezTo>
                    <a:cubicBezTo>
                      <a:pt x="1329" y="226"/>
                      <a:pt x="1304" y="176"/>
                      <a:pt x="1279" y="101"/>
                    </a:cubicBezTo>
                    <a:cubicBezTo>
                      <a:pt x="1279" y="76"/>
                      <a:pt x="1254" y="51"/>
                      <a:pt x="1229" y="51"/>
                    </a:cubicBezTo>
                    <a:lnTo>
                      <a:pt x="1203" y="51"/>
                    </a:lnTo>
                    <a:cubicBezTo>
                      <a:pt x="1178" y="76"/>
                      <a:pt x="1153" y="101"/>
                      <a:pt x="1178" y="126"/>
                    </a:cubicBezTo>
                    <a:cubicBezTo>
                      <a:pt x="1178" y="201"/>
                      <a:pt x="1203" y="251"/>
                      <a:pt x="1203" y="302"/>
                    </a:cubicBezTo>
                    <a:cubicBezTo>
                      <a:pt x="1229" y="377"/>
                      <a:pt x="1229" y="427"/>
                      <a:pt x="1254" y="477"/>
                    </a:cubicBezTo>
                    <a:cubicBezTo>
                      <a:pt x="1254" y="502"/>
                      <a:pt x="1254" y="527"/>
                      <a:pt x="1279" y="552"/>
                    </a:cubicBezTo>
                    <a:cubicBezTo>
                      <a:pt x="1229" y="552"/>
                      <a:pt x="1203" y="527"/>
                      <a:pt x="1178" y="502"/>
                    </a:cubicBezTo>
                    <a:cubicBezTo>
                      <a:pt x="1128" y="502"/>
                      <a:pt x="1078" y="477"/>
                      <a:pt x="1053" y="452"/>
                    </a:cubicBezTo>
                    <a:cubicBezTo>
                      <a:pt x="1003" y="427"/>
                      <a:pt x="953" y="402"/>
                      <a:pt x="903" y="377"/>
                    </a:cubicBezTo>
                    <a:lnTo>
                      <a:pt x="878" y="377"/>
                    </a:lnTo>
                    <a:cubicBezTo>
                      <a:pt x="853" y="377"/>
                      <a:pt x="828" y="377"/>
                      <a:pt x="828" y="402"/>
                    </a:cubicBezTo>
                    <a:cubicBezTo>
                      <a:pt x="802" y="427"/>
                      <a:pt x="802" y="452"/>
                      <a:pt x="853" y="477"/>
                    </a:cubicBezTo>
                    <a:cubicBezTo>
                      <a:pt x="878" y="502"/>
                      <a:pt x="928" y="552"/>
                      <a:pt x="978" y="577"/>
                    </a:cubicBezTo>
                    <a:cubicBezTo>
                      <a:pt x="1003" y="602"/>
                      <a:pt x="1053" y="602"/>
                      <a:pt x="1078" y="627"/>
                    </a:cubicBezTo>
                    <a:cubicBezTo>
                      <a:pt x="1128" y="652"/>
                      <a:pt x="1153" y="678"/>
                      <a:pt x="1203" y="678"/>
                    </a:cubicBezTo>
                    <a:cubicBezTo>
                      <a:pt x="1229" y="703"/>
                      <a:pt x="1279" y="728"/>
                      <a:pt x="1304" y="728"/>
                    </a:cubicBezTo>
                    <a:cubicBezTo>
                      <a:pt x="1304" y="778"/>
                      <a:pt x="1304" y="803"/>
                      <a:pt x="1329" y="828"/>
                    </a:cubicBezTo>
                    <a:cubicBezTo>
                      <a:pt x="1329" y="903"/>
                      <a:pt x="1329" y="953"/>
                      <a:pt x="1354" y="1028"/>
                    </a:cubicBezTo>
                    <a:cubicBezTo>
                      <a:pt x="1354" y="1028"/>
                      <a:pt x="1354" y="1053"/>
                      <a:pt x="1354" y="1053"/>
                    </a:cubicBezTo>
                    <a:cubicBezTo>
                      <a:pt x="1304" y="1028"/>
                      <a:pt x="1229" y="1028"/>
                      <a:pt x="1178" y="1003"/>
                    </a:cubicBezTo>
                    <a:cubicBezTo>
                      <a:pt x="1153" y="978"/>
                      <a:pt x="1128" y="978"/>
                      <a:pt x="1103" y="978"/>
                    </a:cubicBezTo>
                    <a:cubicBezTo>
                      <a:pt x="1053" y="953"/>
                      <a:pt x="1028" y="953"/>
                      <a:pt x="1003" y="953"/>
                    </a:cubicBezTo>
                    <a:cubicBezTo>
                      <a:pt x="953" y="928"/>
                      <a:pt x="903" y="928"/>
                      <a:pt x="853" y="903"/>
                    </a:cubicBezTo>
                    <a:lnTo>
                      <a:pt x="802" y="903"/>
                    </a:lnTo>
                    <a:cubicBezTo>
                      <a:pt x="777" y="903"/>
                      <a:pt x="752" y="953"/>
                      <a:pt x="777" y="978"/>
                    </a:cubicBezTo>
                    <a:cubicBezTo>
                      <a:pt x="777" y="1003"/>
                      <a:pt x="777" y="1003"/>
                      <a:pt x="777" y="1028"/>
                    </a:cubicBezTo>
                    <a:cubicBezTo>
                      <a:pt x="802" y="1053"/>
                      <a:pt x="802" y="1079"/>
                      <a:pt x="802" y="1104"/>
                    </a:cubicBezTo>
                    <a:cubicBezTo>
                      <a:pt x="828" y="1154"/>
                      <a:pt x="853" y="1204"/>
                      <a:pt x="878" y="1254"/>
                    </a:cubicBezTo>
                    <a:cubicBezTo>
                      <a:pt x="903" y="1304"/>
                      <a:pt x="953" y="1354"/>
                      <a:pt x="978" y="1429"/>
                    </a:cubicBezTo>
                    <a:cubicBezTo>
                      <a:pt x="978" y="1454"/>
                      <a:pt x="1003" y="1454"/>
                      <a:pt x="1003" y="1480"/>
                    </a:cubicBezTo>
                    <a:cubicBezTo>
                      <a:pt x="953" y="1480"/>
                      <a:pt x="928" y="1454"/>
                      <a:pt x="878" y="1429"/>
                    </a:cubicBezTo>
                    <a:cubicBezTo>
                      <a:pt x="802" y="1404"/>
                      <a:pt x="752" y="1404"/>
                      <a:pt x="677" y="1379"/>
                    </a:cubicBezTo>
                    <a:cubicBezTo>
                      <a:pt x="677" y="1354"/>
                      <a:pt x="652" y="1354"/>
                      <a:pt x="652" y="1354"/>
                    </a:cubicBezTo>
                    <a:cubicBezTo>
                      <a:pt x="627" y="1279"/>
                      <a:pt x="577" y="1229"/>
                      <a:pt x="552" y="1179"/>
                    </a:cubicBezTo>
                    <a:cubicBezTo>
                      <a:pt x="527" y="1154"/>
                      <a:pt x="527" y="1129"/>
                      <a:pt x="502" y="1079"/>
                    </a:cubicBezTo>
                    <a:cubicBezTo>
                      <a:pt x="477" y="1053"/>
                      <a:pt x="452" y="1003"/>
                      <a:pt x="427" y="953"/>
                    </a:cubicBezTo>
                    <a:cubicBezTo>
                      <a:pt x="427" y="928"/>
                      <a:pt x="401" y="928"/>
                      <a:pt x="376" y="928"/>
                    </a:cubicBezTo>
                    <a:lnTo>
                      <a:pt x="351" y="928"/>
                    </a:lnTo>
                    <a:cubicBezTo>
                      <a:pt x="326" y="953"/>
                      <a:pt x="326" y="953"/>
                      <a:pt x="326" y="978"/>
                    </a:cubicBezTo>
                    <a:cubicBezTo>
                      <a:pt x="301" y="978"/>
                      <a:pt x="326" y="1003"/>
                      <a:pt x="326" y="1028"/>
                    </a:cubicBezTo>
                    <a:cubicBezTo>
                      <a:pt x="351" y="1104"/>
                      <a:pt x="376" y="1179"/>
                      <a:pt x="427" y="1254"/>
                    </a:cubicBezTo>
                    <a:cubicBezTo>
                      <a:pt x="427" y="1254"/>
                      <a:pt x="452" y="1279"/>
                      <a:pt x="452" y="1304"/>
                    </a:cubicBezTo>
                    <a:cubicBezTo>
                      <a:pt x="427" y="1279"/>
                      <a:pt x="376" y="1279"/>
                      <a:pt x="351" y="1254"/>
                    </a:cubicBezTo>
                    <a:cubicBezTo>
                      <a:pt x="276" y="1254"/>
                      <a:pt x="226" y="1229"/>
                      <a:pt x="176" y="1204"/>
                    </a:cubicBezTo>
                    <a:cubicBezTo>
                      <a:pt x="151" y="1204"/>
                      <a:pt x="126" y="1179"/>
                      <a:pt x="101" y="1179"/>
                    </a:cubicBezTo>
                    <a:cubicBezTo>
                      <a:pt x="76" y="1154"/>
                      <a:pt x="76" y="1154"/>
                      <a:pt x="76" y="1154"/>
                    </a:cubicBezTo>
                    <a:cubicBezTo>
                      <a:pt x="51" y="1154"/>
                      <a:pt x="26" y="1179"/>
                      <a:pt x="26" y="1179"/>
                    </a:cubicBezTo>
                    <a:cubicBezTo>
                      <a:pt x="0" y="1204"/>
                      <a:pt x="26" y="1229"/>
                      <a:pt x="51" y="1254"/>
                    </a:cubicBezTo>
                    <a:cubicBezTo>
                      <a:pt x="76" y="1279"/>
                      <a:pt x="126" y="1304"/>
                      <a:pt x="176" y="1329"/>
                    </a:cubicBezTo>
                    <a:cubicBezTo>
                      <a:pt x="201" y="1329"/>
                      <a:pt x="226" y="1329"/>
                      <a:pt x="251" y="1354"/>
                    </a:cubicBezTo>
                    <a:cubicBezTo>
                      <a:pt x="276" y="1354"/>
                      <a:pt x="301" y="1379"/>
                      <a:pt x="326" y="1379"/>
                    </a:cubicBezTo>
                    <a:cubicBezTo>
                      <a:pt x="376" y="1404"/>
                      <a:pt x="401" y="1404"/>
                      <a:pt x="452" y="1404"/>
                    </a:cubicBezTo>
                    <a:cubicBezTo>
                      <a:pt x="427" y="1429"/>
                      <a:pt x="401" y="1454"/>
                      <a:pt x="376" y="1454"/>
                    </a:cubicBezTo>
                    <a:cubicBezTo>
                      <a:pt x="326" y="1505"/>
                      <a:pt x="251" y="1555"/>
                      <a:pt x="201" y="1605"/>
                    </a:cubicBezTo>
                    <a:cubicBezTo>
                      <a:pt x="176" y="1630"/>
                      <a:pt x="176" y="1655"/>
                      <a:pt x="176" y="1680"/>
                    </a:cubicBezTo>
                    <a:cubicBezTo>
                      <a:pt x="201" y="1705"/>
                      <a:pt x="201" y="1705"/>
                      <a:pt x="226" y="1730"/>
                    </a:cubicBezTo>
                    <a:cubicBezTo>
                      <a:pt x="251" y="1730"/>
                      <a:pt x="276" y="1730"/>
                      <a:pt x="276" y="1705"/>
                    </a:cubicBezTo>
                    <a:cubicBezTo>
                      <a:pt x="351" y="1655"/>
                      <a:pt x="427" y="1605"/>
                      <a:pt x="502" y="1555"/>
                    </a:cubicBezTo>
                    <a:cubicBezTo>
                      <a:pt x="552" y="1530"/>
                      <a:pt x="577" y="1505"/>
                      <a:pt x="602" y="1480"/>
                    </a:cubicBezTo>
                    <a:lnTo>
                      <a:pt x="627" y="1480"/>
                    </a:lnTo>
                    <a:cubicBezTo>
                      <a:pt x="652" y="1480"/>
                      <a:pt x="677" y="1505"/>
                      <a:pt x="677" y="1505"/>
                    </a:cubicBezTo>
                    <a:cubicBezTo>
                      <a:pt x="752" y="1530"/>
                      <a:pt x="802" y="1530"/>
                      <a:pt x="878" y="1555"/>
                    </a:cubicBezTo>
                    <a:cubicBezTo>
                      <a:pt x="903" y="1580"/>
                      <a:pt x="928" y="1580"/>
                      <a:pt x="953" y="1580"/>
                    </a:cubicBezTo>
                    <a:cubicBezTo>
                      <a:pt x="928" y="1605"/>
                      <a:pt x="903" y="1630"/>
                      <a:pt x="878" y="1655"/>
                    </a:cubicBezTo>
                    <a:cubicBezTo>
                      <a:pt x="853" y="1655"/>
                      <a:pt x="853" y="1680"/>
                      <a:pt x="828" y="1705"/>
                    </a:cubicBezTo>
                    <a:cubicBezTo>
                      <a:pt x="802" y="1730"/>
                      <a:pt x="777" y="1730"/>
                      <a:pt x="752" y="1755"/>
                    </a:cubicBezTo>
                    <a:cubicBezTo>
                      <a:pt x="677" y="1805"/>
                      <a:pt x="627" y="1855"/>
                      <a:pt x="577" y="1906"/>
                    </a:cubicBezTo>
                    <a:cubicBezTo>
                      <a:pt x="552" y="1906"/>
                      <a:pt x="552" y="1906"/>
                      <a:pt x="527" y="1931"/>
                    </a:cubicBezTo>
                    <a:cubicBezTo>
                      <a:pt x="527" y="1956"/>
                      <a:pt x="552" y="1981"/>
                      <a:pt x="552" y="1981"/>
                    </a:cubicBezTo>
                    <a:cubicBezTo>
                      <a:pt x="577" y="1981"/>
                      <a:pt x="602" y="1981"/>
                      <a:pt x="602" y="2006"/>
                    </a:cubicBezTo>
                    <a:lnTo>
                      <a:pt x="652" y="2006"/>
                    </a:lnTo>
                    <a:cubicBezTo>
                      <a:pt x="727" y="2031"/>
                      <a:pt x="777" y="2031"/>
                      <a:pt x="828" y="2056"/>
                    </a:cubicBezTo>
                    <a:cubicBezTo>
                      <a:pt x="878" y="2056"/>
                      <a:pt x="953" y="2081"/>
                      <a:pt x="1003" y="2106"/>
                    </a:cubicBezTo>
                    <a:lnTo>
                      <a:pt x="1028" y="2106"/>
                    </a:lnTo>
                    <a:cubicBezTo>
                      <a:pt x="1003" y="2106"/>
                      <a:pt x="1003" y="2131"/>
                      <a:pt x="1003" y="2131"/>
                    </a:cubicBezTo>
                    <a:cubicBezTo>
                      <a:pt x="953" y="2181"/>
                      <a:pt x="903" y="2231"/>
                      <a:pt x="853" y="2256"/>
                    </a:cubicBezTo>
                    <a:cubicBezTo>
                      <a:pt x="828" y="2282"/>
                      <a:pt x="802" y="2307"/>
                      <a:pt x="777" y="2332"/>
                    </a:cubicBezTo>
                    <a:cubicBezTo>
                      <a:pt x="702" y="2307"/>
                      <a:pt x="627" y="2282"/>
                      <a:pt x="577" y="2282"/>
                    </a:cubicBezTo>
                    <a:cubicBezTo>
                      <a:pt x="502" y="2256"/>
                      <a:pt x="427" y="2256"/>
                      <a:pt x="351" y="2256"/>
                    </a:cubicBezTo>
                    <a:lnTo>
                      <a:pt x="276" y="2231"/>
                    </a:lnTo>
                    <a:lnTo>
                      <a:pt x="226" y="2231"/>
                    </a:lnTo>
                    <a:cubicBezTo>
                      <a:pt x="226" y="2256"/>
                      <a:pt x="201" y="2256"/>
                      <a:pt x="201" y="2282"/>
                    </a:cubicBezTo>
                    <a:cubicBezTo>
                      <a:pt x="176" y="2332"/>
                      <a:pt x="201" y="2357"/>
                      <a:pt x="251" y="2382"/>
                    </a:cubicBezTo>
                    <a:cubicBezTo>
                      <a:pt x="301" y="2382"/>
                      <a:pt x="351" y="2407"/>
                      <a:pt x="401" y="2407"/>
                    </a:cubicBezTo>
                    <a:cubicBezTo>
                      <a:pt x="452" y="2432"/>
                      <a:pt x="477" y="2432"/>
                      <a:pt x="527" y="2432"/>
                    </a:cubicBezTo>
                    <a:cubicBezTo>
                      <a:pt x="577" y="2432"/>
                      <a:pt x="602" y="2457"/>
                      <a:pt x="652" y="2457"/>
                    </a:cubicBezTo>
                    <a:cubicBezTo>
                      <a:pt x="627" y="2482"/>
                      <a:pt x="602" y="2507"/>
                      <a:pt x="577" y="2532"/>
                    </a:cubicBezTo>
                    <a:cubicBezTo>
                      <a:pt x="527" y="2582"/>
                      <a:pt x="477" y="2607"/>
                      <a:pt x="452" y="2657"/>
                    </a:cubicBezTo>
                    <a:cubicBezTo>
                      <a:pt x="401" y="2683"/>
                      <a:pt x="351" y="2733"/>
                      <a:pt x="326" y="2758"/>
                    </a:cubicBezTo>
                    <a:cubicBezTo>
                      <a:pt x="301" y="2783"/>
                      <a:pt x="301" y="2783"/>
                      <a:pt x="326" y="2808"/>
                    </a:cubicBezTo>
                    <a:cubicBezTo>
                      <a:pt x="326" y="2820"/>
                      <a:pt x="333" y="2827"/>
                      <a:pt x="342" y="2827"/>
                    </a:cubicBezTo>
                    <a:cubicBezTo>
                      <a:pt x="351" y="2827"/>
                      <a:pt x="364" y="2820"/>
                      <a:pt x="376" y="2808"/>
                    </a:cubicBezTo>
                    <a:cubicBezTo>
                      <a:pt x="401" y="2783"/>
                      <a:pt x="452" y="2733"/>
                      <a:pt x="477" y="2708"/>
                    </a:cubicBezTo>
                    <a:cubicBezTo>
                      <a:pt x="527" y="2657"/>
                      <a:pt x="577" y="2632"/>
                      <a:pt x="627" y="2582"/>
                    </a:cubicBezTo>
                    <a:cubicBezTo>
                      <a:pt x="652" y="2557"/>
                      <a:pt x="677" y="2532"/>
                      <a:pt x="702" y="2507"/>
                    </a:cubicBezTo>
                    <a:cubicBezTo>
                      <a:pt x="702" y="2557"/>
                      <a:pt x="702" y="2607"/>
                      <a:pt x="702" y="2657"/>
                    </a:cubicBezTo>
                    <a:cubicBezTo>
                      <a:pt x="702" y="2708"/>
                      <a:pt x="702" y="2758"/>
                      <a:pt x="702" y="2808"/>
                    </a:cubicBezTo>
                    <a:cubicBezTo>
                      <a:pt x="727" y="2758"/>
                      <a:pt x="752" y="2733"/>
                      <a:pt x="802" y="2683"/>
                    </a:cubicBezTo>
                    <a:cubicBezTo>
                      <a:pt x="802" y="2607"/>
                      <a:pt x="802" y="2532"/>
                      <a:pt x="802" y="2457"/>
                    </a:cubicBezTo>
                    <a:cubicBezTo>
                      <a:pt x="802" y="2457"/>
                      <a:pt x="828" y="2432"/>
                      <a:pt x="828" y="2432"/>
                    </a:cubicBezTo>
                    <a:cubicBezTo>
                      <a:pt x="828" y="2407"/>
                      <a:pt x="828" y="2407"/>
                      <a:pt x="828" y="2407"/>
                    </a:cubicBezTo>
                    <a:cubicBezTo>
                      <a:pt x="853" y="2382"/>
                      <a:pt x="878" y="2357"/>
                      <a:pt x="903" y="2332"/>
                    </a:cubicBezTo>
                    <a:cubicBezTo>
                      <a:pt x="953" y="2282"/>
                      <a:pt x="1003" y="2231"/>
                      <a:pt x="1053" y="2206"/>
                    </a:cubicBezTo>
                    <a:cubicBezTo>
                      <a:pt x="1053" y="2206"/>
                      <a:pt x="1053" y="2206"/>
                      <a:pt x="1053" y="2181"/>
                    </a:cubicBezTo>
                    <a:cubicBezTo>
                      <a:pt x="1053" y="2206"/>
                      <a:pt x="1078" y="2231"/>
                      <a:pt x="1078" y="2231"/>
                    </a:cubicBezTo>
                    <a:cubicBezTo>
                      <a:pt x="1153" y="2106"/>
                      <a:pt x="1254" y="1981"/>
                      <a:pt x="1329" y="1855"/>
                    </a:cubicBezTo>
                    <a:cubicBezTo>
                      <a:pt x="1304" y="1855"/>
                      <a:pt x="1279" y="1881"/>
                      <a:pt x="1279" y="1881"/>
                    </a:cubicBezTo>
                    <a:cubicBezTo>
                      <a:pt x="1229" y="1931"/>
                      <a:pt x="1178" y="1981"/>
                      <a:pt x="1128" y="2006"/>
                    </a:cubicBezTo>
                    <a:cubicBezTo>
                      <a:pt x="1103" y="2031"/>
                      <a:pt x="1103" y="2031"/>
                      <a:pt x="1078" y="2056"/>
                    </a:cubicBezTo>
                    <a:cubicBezTo>
                      <a:pt x="1053" y="2056"/>
                      <a:pt x="1028" y="2031"/>
                      <a:pt x="1003" y="2031"/>
                    </a:cubicBezTo>
                    <a:cubicBezTo>
                      <a:pt x="953" y="2031"/>
                      <a:pt x="903" y="2006"/>
                      <a:pt x="853" y="1981"/>
                    </a:cubicBezTo>
                    <a:cubicBezTo>
                      <a:pt x="802" y="1956"/>
                      <a:pt x="752" y="1956"/>
                      <a:pt x="677" y="1931"/>
                    </a:cubicBezTo>
                    <a:lnTo>
                      <a:pt x="652" y="1931"/>
                    </a:lnTo>
                    <a:cubicBezTo>
                      <a:pt x="652" y="1906"/>
                      <a:pt x="677" y="1906"/>
                      <a:pt x="702" y="1881"/>
                    </a:cubicBezTo>
                    <a:cubicBezTo>
                      <a:pt x="727" y="1881"/>
                      <a:pt x="727" y="1855"/>
                      <a:pt x="752" y="1830"/>
                    </a:cubicBezTo>
                    <a:cubicBezTo>
                      <a:pt x="777" y="1830"/>
                      <a:pt x="802" y="1805"/>
                      <a:pt x="828" y="1780"/>
                    </a:cubicBezTo>
                    <a:cubicBezTo>
                      <a:pt x="878" y="1755"/>
                      <a:pt x="903" y="1730"/>
                      <a:pt x="953" y="1705"/>
                    </a:cubicBezTo>
                    <a:cubicBezTo>
                      <a:pt x="978" y="1680"/>
                      <a:pt x="1003" y="1680"/>
                      <a:pt x="1003" y="1680"/>
                    </a:cubicBezTo>
                    <a:cubicBezTo>
                      <a:pt x="1028" y="1655"/>
                      <a:pt x="1053" y="1655"/>
                      <a:pt x="1053" y="1630"/>
                    </a:cubicBezTo>
                    <a:cubicBezTo>
                      <a:pt x="1128" y="1655"/>
                      <a:pt x="1178" y="1680"/>
                      <a:pt x="1229" y="1705"/>
                    </a:cubicBezTo>
                    <a:cubicBezTo>
                      <a:pt x="1279" y="1705"/>
                      <a:pt x="1329" y="1730"/>
                      <a:pt x="1379" y="1755"/>
                    </a:cubicBezTo>
                    <a:cubicBezTo>
                      <a:pt x="1404" y="1705"/>
                      <a:pt x="1429" y="1680"/>
                      <a:pt x="1454" y="1630"/>
                    </a:cubicBezTo>
                    <a:lnTo>
                      <a:pt x="1429" y="1630"/>
                    </a:lnTo>
                    <a:cubicBezTo>
                      <a:pt x="1304" y="1605"/>
                      <a:pt x="1203" y="1555"/>
                      <a:pt x="1103" y="1530"/>
                    </a:cubicBezTo>
                    <a:cubicBezTo>
                      <a:pt x="1103" y="1505"/>
                      <a:pt x="1103" y="1480"/>
                      <a:pt x="1078" y="1480"/>
                    </a:cubicBezTo>
                    <a:cubicBezTo>
                      <a:pt x="1078" y="1454"/>
                      <a:pt x="1078" y="1429"/>
                      <a:pt x="1053" y="1404"/>
                    </a:cubicBezTo>
                    <a:cubicBezTo>
                      <a:pt x="1028" y="1354"/>
                      <a:pt x="1003" y="1304"/>
                      <a:pt x="1003" y="1254"/>
                    </a:cubicBezTo>
                    <a:cubicBezTo>
                      <a:pt x="978" y="1204"/>
                      <a:pt x="953" y="1154"/>
                      <a:pt x="953" y="1104"/>
                    </a:cubicBezTo>
                    <a:cubicBezTo>
                      <a:pt x="928" y="1079"/>
                      <a:pt x="928" y="1028"/>
                      <a:pt x="903" y="1003"/>
                    </a:cubicBezTo>
                    <a:lnTo>
                      <a:pt x="978" y="1003"/>
                    </a:lnTo>
                    <a:cubicBezTo>
                      <a:pt x="1003" y="1028"/>
                      <a:pt x="1028" y="1028"/>
                      <a:pt x="1078" y="1028"/>
                    </a:cubicBezTo>
                    <a:cubicBezTo>
                      <a:pt x="1103" y="1053"/>
                      <a:pt x="1128" y="1053"/>
                      <a:pt x="1153" y="1053"/>
                    </a:cubicBezTo>
                    <a:cubicBezTo>
                      <a:pt x="1229" y="1079"/>
                      <a:pt x="1279" y="1104"/>
                      <a:pt x="1329" y="1104"/>
                    </a:cubicBezTo>
                    <a:cubicBezTo>
                      <a:pt x="1354" y="1104"/>
                      <a:pt x="1379" y="1129"/>
                      <a:pt x="1379" y="1129"/>
                    </a:cubicBezTo>
                    <a:cubicBezTo>
                      <a:pt x="1379" y="1154"/>
                      <a:pt x="1404" y="1179"/>
                      <a:pt x="1404" y="1229"/>
                    </a:cubicBezTo>
                    <a:cubicBezTo>
                      <a:pt x="1429" y="1329"/>
                      <a:pt x="1454" y="1454"/>
                      <a:pt x="1479" y="1555"/>
                    </a:cubicBezTo>
                    <a:cubicBezTo>
                      <a:pt x="1504" y="1530"/>
                      <a:pt x="1529" y="1480"/>
                      <a:pt x="1554" y="1429"/>
                    </a:cubicBezTo>
                    <a:cubicBezTo>
                      <a:pt x="1554" y="1354"/>
                      <a:pt x="1529" y="1279"/>
                      <a:pt x="1504" y="1204"/>
                    </a:cubicBezTo>
                    <a:cubicBezTo>
                      <a:pt x="1504" y="1204"/>
                      <a:pt x="1504" y="1179"/>
                      <a:pt x="1504" y="1154"/>
                    </a:cubicBezTo>
                    <a:cubicBezTo>
                      <a:pt x="1554" y="1129"/>
                      <a:pt x="1579" y="1104"/>
                      <a:pt x="1605" y="1079"/>
                    </a:cubicBezTo>
                    <a:cubicBezTo>
                      <a:pt x="1630" y="1053"/>
                      <a:pt x="1680" y="1028"/>
                      <a:pt x="1705" y="1003"/>
                    </a:cubicBezTo>
                    <a:cubicBezTo>
                      <a:pt x="1730" y="978"/>
                      <a:pt x="1730" y="978"/>
                      <a:pt x="1755" y="953"/>
                    </a:cubicBezTo>
                    <a:cubicBezTo>
                      <a:pt x="1780" y="928"/>
                      <a:pt x="1805" y="903"/>
                      <a:pt x="1830" y="878"/>
                    </a:cubicBezTo>
                    <a:cubicBezTo>
                      <a:pt x="1855" y="878"/>
                      <a:pt x="1880" y="853"/>
                      <a:pt x="1905" y="828"/>
                    </a:cubicBezTo>
                    <a:cubicBezTo>
                      <a:pt x="1955" y="778"/>
                      <a:pt x="1980" y="703"/>
                      <a:pt x="2006" y="652"/>
                    </a:cubicBezTo>
                    <a:lnTo>
                      <a:pt x="1980" y="652"/>
                    </a:lnTo>
                    <a:cubicBezTo>
                      <a:pt x="1930" y="678"/>
                      <a:pt x="1930" y="678"/>
                      <a:pt x="1905" y="703"/>
                    </a:cubicBezTo>
                    <a:cubicBezTo>
                      <a:pt x="1880" y="728"/>
                      <a:pt x="1855" y="728"/>
                      <a:pt x="1830" y="753"/>
                    </a:cubicBezTo>
                    <a:cubicBezTo>
                      <a:pt x="1805" y="778"/>
                      <a:pt x="1780" y="803"/>
                      <a:pt x="1755" y="828"/>
                    </a:cubicBezTo>
                    <a:cubicBezTo>
                      <a:pt x="1730" y="853"/>
                      <a:pt x="1705" y="878"/>
                      <a:pt x="1680" y="903"/>
                    </a:cubicBezTo>
                    <a:cubicBezTo>
                      <a:pt x="1655" y="928"/>
                      <a:pt x="1630" y="928"/>
                      <a:pt x="1605" y="953"/>
                    </a:cubicBezTo>
                    <a:cubicBezTo>
                      <a:pt x="1579" y="978"/>
                      <a:pt x="1579" y="978"/>
                      <a:pt x="1554" y="1003"/>
                    </a:cubicBezTo>
                    <a:cubicBezTo>
                      <a:pt x="1529" y="1028"/>
                      <a:pt x="1504" y="1053"/>
                      <a:pt x="1479" y="1079"/>
                    </a:cubicBezTo>
                    <a:cubicBezTo>
                      <a:pt x="1479" y="1079"/>
                      <a:pt x="1479" y="1053"/>
                      <a:pt x="1454" y="1028"/>
                    </a:cubicBezTo>
                    <a:cubicBezTo>
                      <a:pt x="1454" y="953"/>
                      <a:pt x="1429" y="903"/>
                      <a:pt x="1429" y="828"/>
                    </a:cubicBezTo>
                    <a:cubicBezTo>
                      <a:pt x="1429" y="803"/>
                      <a:pt x="1429" y="778"/>
                      <a:pt x="1429" y="753"/>
                    </a:cubicBezTo>
                    <a:cubicBezTo>
                      <a:pt x="1429" y="753"/>
                      <a:pt x="1429" y="753"/>
                      <a:pt x="1429" y="728"/>
                    </a:cubicBezTo>
                    <a:cubicBezTo>
                      <a:pt x="1454" y="678"/>
                      <a:pt x="1479" y="652"/>
                      <a:pt x="1504" y="602"/>
                    </a:cubicBezTo>
                    <a:cubicBezTo>
                      <a:pt x="1529" y="527"/>
                      <a:pt x="1554" y="477"/>
                      <a:pt x="1579" y="402"/>
                    </a:cubicBezTo>
                    <a:cubicBezTo>
                      <a:pt x="1605" y="352"/>
                      <a:pt x="1630" y="302"/>
                      <a:pt x="1655" y="251"/>
                    </a:cubicBezTo>
                    <a:cubicBezTo>
                      <a:pt x="1680" y="201"/>
                      <a:pt x="1705" y="126"/>
                      <a:pt x="1705" y="76"/>
                    </a:cubicBezTo>
                    <a:cubicBezTo>
                      <a:pt x="1730"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4973225" y="1614675"/>
                <a:ext cx="95250" cy="75850"/>
              </a:xfrm>
              <a:custGeom>
                <a:avLst/>
                <a:gdLst/>
                <a:ahLst/>
                <a:cxnLst/>
                <a:rect l="l" t="t" r="r" b="b"/>
                <a:pathLst>
                  <a:path w="3810" h="3034" extrusionOk="0">
                    <a:moveTo>
                      <a:pt x="3158" y="1"/>
                    </a:moveTo>
                    <a:lnTo>
                      <a:pt x="0" y="2307"/>
                    </a:lnTo>
                    <a:lnTo>
                      <a:pt x="1028" y="3034"/>
                    </a:lnTo>
                    <a:lnTo>
                      <a:pt x="3810" y="753"/>
                    </a:lnTo>
                    <a:lnTo>
                      <a:pt x="3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38"/>
            <p:cNvGrpSpPr/>
            <p:nvPr/>
          </p:nvGrpSpPr>
          <p:grpSpPr>
            <a:xfrm>
              <a:off x="6781905" y="3687221"/>
              <a:ext cx="33965" cy="72546"/>
              <a:chOff x="2809050" y="2767425"/>
              <a:chExt cx="39175" cy="83675"/>
            </a:xfrm>
          </p:grpSpPr>
          <p:sp>
            <p:nvSpPr>
              <p:cNvPr id="4873" name="Google Shape;487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38"/>
            <p:cNvGrpSpPr/>
            <p:nvPr/>
          </p:nvGrpSpPr>
          <p:grpSpPr>
            <a:xfrm>
              <a:off x="7283430" y="3965147"/>
              <a:ext cx="56015" cy="35070"/>
              <a:chOff x="2809050" y="2810650"/>
              <a:chExt cx="64608" cy="40450"/>
            </a:xfrm>
          </p:grpSpPr>
          <p:sp>
            <p:nvSpPr>
              <p:cNvPr id="4877" name="Google Shape;487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38"/>
            <p:cNvGrpSpPr/>
            <p:nvPr/>
          </p:nvGrpSpPr>
          <p:grpSpPr>
            <a:xfrm>
              <a:off x="7403705" y="3607221"/>
              <a:ext cx="33965" cy="72546"/>
              <a:chOff x="2809050" y="2767425"/>
              <a:chExt cx="39175" cy="83675"/>
            </a:xfrm>
          </p:grpSpPr>
          <p:sp>
            <p:nvSpPr>
              <p:cNvPr id="4881" name="Google Shape;488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38"/>
            <p:cNvGrpSpPr/>
            <p:nvPr/>
          </p:nvGrpSpPr>
          <p:grpSpPr>
            <a:xfrm>
              <a:off x="7294455" y="3174496"/>
              <a:ext cx="33965" cy="72546"/>
              <a:chOff x="2809050" y="2767425"/>
              <a:chExt cx="39175" cy="83675"/>
            </a:xfrm>
          </p:grpSpPr>
          <p:sp>
            <p:nvSpPr>
              <p:cNvPr id="4885" name="Google Shape;488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38"/>
            <p:cNvGrpSpPr/>
            <p:nvPr/>
          </p:nvGrpSpPr>
          <p:grpSpPr>
            <a:xfrm flipH="1">
              <a:off x="6843555" y="3238121"/>
              <a:ext cx="33965" cy="72546"/>
              <a:chOff x="2809050" y="2767425"/>
              <a:chExt cx="39175" cy="83675"/>
            </a:xfrm>
          </p:grpSpPr>
          <p:sp>
            <p:nvSpPr>
              <p:cNvPr id="4889" name="Google Shape;488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38"/>
            <p:cNvGrpSpPr/>
            <p:nvPr/>
          </p:nvGrpSpPr>
          <p:grpSpPr>
            <a:xfrm rot="-1800087">
              <a:off x="6694231" y="3385023"/>
              <a:ext cx="56012" cy="35069"/>
              <a:chOff x="2809050" y="2810650"/>
              <a:chExt cx="64608" cy="40450"/>
            </a:xfrm>
          </p:grpSpPr>
          <p:sp>
            <p:nvSpPr>
              <p:cNvPr id="4893" name="Google Shape;489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38"/>
            <p:cNvGrpSpPr/>
            <p:nvPr/>
          </p:nvGrpSpPr>
          <p:grpSpPr>
            <a:xfrm rot="1799889" flipH="1">
              <a:off x="7428698" y="3380284"/>
              <a:ext cx="29350" cy="35072"/>
              <a:chOff x="2809050" y="2810650"/>
              <a:chExt cx="33850" cy="40450"/>
            </a:xfrm>
          </p:grpSpPr>
          <p:sp>
            <p:nvSpPr>
              <p:cNvPr id="4897" name="Google Shape;489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38"/>
            <p:cNvGrpSpPr/>
            <p:nvPr/>
          </p:nvGrpSpPr>
          <p:grpSpPr>
            <a:xfrm>
              <a:off x="7283430" y="4094222"/>
              <a:ext cx="56015" cy="35070"/>
              <a:chOff x="2809050" y="2810650"/>
              <a:chExt cx="64608" cy="40450"/>
            </a:xfrm>
          </p:grpSpPr>
          <p:sp>
            <p:nvSpPr>
              <p:cNvPr id="4900" name="Google Shape;4900;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38"/>
            <p:cNvGrpSpPr/>
            <p:nvPr/>
          </p:nvGrpSpPr>
          <p:grpSpPr>
            <a:xfrm>
              <a:off x="6787530" y="4166947"/>
              <a:ext cx="56015" cy="35070"/>
              <a:chOff x="2809050" y="2810650"/>
              <a:chExt cx="64608" cy="40450"/>
            </a:xfrm>
          </p:grpSpPr>
          <p:sp>
            <p:nvSpPr>
              <p:cNvPr id="4904" name="Google Shape;4904;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38"/>
            <p:cNvGrpSpPr/>
            <p:nvPr/>
          </p:nvGrpSpPr>
          <p:grpSpPr>
            <a:xfrm>
              <a:off x="6793439" y="4520747"/>
              <a:ext cx="34464" cy="87568"/>
              <a:chOff x="2803149" y="2810650"/>
              <a:chExt cx="39751" cy="101001"/>
            </a:xfrm>
          </p:grpSpPr>
          <p:sp>
            <p:nvSpPr>
              <p:cNvPr id="4908" name="Google Shape;490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38"/>
            <p:cNvGrpSpPr/>
            <p:nvPr/>
          </p:nvGrpSpPr>
          <p:grpSpPr>
            <a:xfrm flipH="1">
              <a:off x="7328414" y="4387922"/>
              <a:ext cx="34464" cy="87568"/>
              <a:chOff x="2803149" y="2810650"/>
              <a:chExt cx="39751" cy="101001"/>
            </a:xfrm>
          </p:grpSpPr>
          <p:sp>
            <p:nvSpPr>
              <p:cNvPr id="4912" name="Google Shape;491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38"/>
            <p:cNvGrpSpPr/>
            <p:nvPr/>
          </p:nvGrpSpPr>
          <p:grpSpPr>
            <a:xfrm rot="2264849" flipH="1">
              <a:off x="6868348" y="2274064"/>
              <a:ext cx="29350" cy="35073"/>
              <a:chOff x="2809050" y="2810650"/>
              <a:chExt cx="33850" cy="40450"/>
            </a:xfrm>
          </p:grpSpPr>
          <p:sp>
            <p:nvSpPr>
              <p:cNvPr id="4916" name="Google Shape;4916;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38"/>
            <p:cNvGrpSpPr/>
            <p:nvPr/>
          </p:nvGrpSpPr>
          <p:grpSpPr>
            <a:xfrm rot="2900572" flipH="1">
              <a:off x="6977100" y="2191783"/>
              <a:ext cx="29349" cy="35072"/>
              <a:chOff x="2809050" y="2810650"/>
              <a:chExt cx="33850" cy="40450"/>
            </a:xfrm>
          </p:grpSpPr>
          <p:sp>
            <p:nvSpPr>
              <p:cNvPr id="4919" name="Google Shape;491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38"/>
            <p:cNvGrpSpPr/>
            <p:nvPr/>
          </p:nvGrpSpPr>
          <p:grpSpPr>
            <a:xfrm rot="-2264849">
              <a:off x="7384898" y="2373089"/>
              <a:ext cx="29350" cy="35073"/>
              <a:chOff x="2809050" y="2810650"/>
              <a:chExt cx="33850" cy="40450"/>
            </a:xfrm>
          </p:grpSpPr>
          <p:sp>
            <p:nvSpPr>
              <p:cNvPr id="4922" name="Google Shape;492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38"/>
            <p:cNvGrpSpPr/>
            <p:nvPr/>
          </p:nvGrpSpPr>
          <p:grpSpPr>
            <a:xfrm rot="-3213260">
              <a:off x="7331098" y="2206624"/>
              <a:ext cx="29351" cy="35074"/>
              <a:chOff x="2809050" y="2810650"/>
              <a:chExt cx="33850" cy="40450"/>
            </a:xfrm>
          </p:grpSpPr>
          <p:sp>
            <p:nvSpPr>
              <p:cNvPr id="4925" name="Google Shape;492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38"/>
            <p:cNvGrpSpPr/>
            <p:nvPr/>
          </p:nvGrpSpPr>
          <p:grpSpPr>
            <a:xfrm rot="-2264849">
              <a:off x="7472523" y="3049264"/>
              <a:ext cx="29350" cy="35073"/>
              <a:chOff x="2809050" y="2810650"/>
              <a:chExt cx="33850" cy="40450"/>
            </a:xfrm>
          </p:grpSpPr>
          <p:sp>
            <p:nvSpPr>
              <p:cNvPr id="4928" name="Google Shape;492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38"/>
            <p:cNvGrpSpPr/>
            <p:nvPr/>
          </p:nvGrpSpPr>
          <p:grpSpPr>
            <a:xfrm rot="-819383">
              <a:off x="7198967" y="3413396"/>
              <a:ext cx="33965" cy="72547"/>
              <a:chOff x="2809050" y="2767425"/>
              <a:chExt cx="39175" cy="83675"/>
            </a:xfrm>
          </p:grpSpPr>
          <p:sp>
            <p:nvSpPr>
              <p:cNvPr id="4931" name="Google Shape;493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38"/>
            <p:cNvSpPr/>
            <p:nvPr/>
          </p:nvSpPr>
          <p:spPr>
            <a:xfrm rot="-819383">
              <a:off x="6959691" y="3489922"/>
              <a:ext cx="11531" cy="26639"/>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38"/>
          <p:cNvGrpSpPr/>
          <p:nvPr/>
        </p:nvGrpSpPr>
        <p:grpSpPr>
          <a:xfrm>
            <a:off x="5300864" y="3606288"/>
            <a:ext cx="1497283" cy="1285764"/>
            <a:chOff x="5300864" y="3606288"/>
            <a:chExt cx="1497283" cy="1285764"/>
          </a:xfrm>
        </p:grpSpPr>
        <p:grpSp>
          <p:nvGrpSpPr>
            <p:cNvPr id="4936" name="Google Shape;4936;p38"/>
            <p:cNvGrpSpPr/>
            <p:nvPr/>
          </p:nvGrpSpPr>
          <p:grpSpPr>
            <a:xfrm>
              <a:off x="6312342" y="3968764"/>
              <a:ext cx="485805" cy="923289"/>
              <a:chOff x="2189375" y="1657450"/>
              <a:chExt cx="360925" cy="685950"/>
            </a:xfrm>
          </p:grpSpPr>
          <p:sp>
            <p:nvSpPr>
              <p:cNvPr id="4937" name="Google Shape;4937;p38"/>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38"/>
            <p:cNvGrpSpPr/>
            <p:nvPr/>
          </p:nvGrpSpPr>
          <p:grpSpPr>
            <a:xfrm>
              <a:off x="5300864" y="3606288"/>
              <a:ext cx="1193875" cy="1170867"/>
              <a:chOff x="3113300" y="3279250"/>
              <a:chExt cx="553925" cy="543250"/>
            </a:xfrm>
          </p:grpSpPr>
          <p:sp>
            <p:nvSpPr>
              <p:cNvPr id="4947" name="Google Shape;4947;p38"/>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957" name="Google Shape;4957;p3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958" name="Google Shape;4958;p3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959" name="Google Shape;4959;p38">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4960" name="Google Shape;4960;p38">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4961" name="Google Shape;4961;p38">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4962" name="Google Shape;4962;p38">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4963" name="Google Shape;4963;p38">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967"/>
        <p:cNvGrpSpPr/>
        <p:nvPr/>
      </p:nvGrpSpPr>
      <p:grpSpPr>
        <a:xfrm>
          <a:off x="0" y="0"/>
          <a:ext cx="0" cy="0"/>
          <a:chOff x="0" y="0"/>
          <a:chExt cx="0" cy="0"/>
        </a:xfrm>
      </p:grpSpPr>
      <p:sp>
        <p:nvSpPr>
          <p:cNvPr id="4968" name="Google Shape;4968;p3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39"/>
          <p:cNvGrpSpPr/>
          <p:nvPr/>
        </p:nvGrpSpPr>
        <p:grpSpPr>
          <a:xfrm>
            <a:off x="4287427" y="3854398"/>
            <a:ext cx="718224" cy="941259"/>
            <a:chOff x="3481350" y="3771550"/>
            <a:chExt cx="790125" cy="1035375"/>
          </a:xfrm>
        </p:grpSpPr>
        <p:sp>
          <p:nvSpPr>
            <p:cNvPr id="4970"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39"/>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000" dirty="0"/>
              <a:t>SHOPPING &amp; GIFTS</a:t>
            </a:r>
            <a:endParaRPr sz="4000" dirty="0"/>
          </a:p>
        </p:txBody>
      </p:sp>
      <p:sp>
        <p:nvSpPr>
          <p:cNvPr id="4993" name="Google Shape;4993;p39"/>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You could enter a subtitle here if you need it</a:t>
            </a:r>
            <a:endParaRPr/>
          </a:p>
        </p:txBody>
      </p:sp>
      <p:sp>
        <p:nvSpPr>
          <p:cNvPr id="4994"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grpSp>
        <p:nvGrpSpPr>
          <p:cNvPr id="4995" name="Google Shape;4995;p39"/>
          <p:cNvGrpSpPr/>
          <p:nvPr/>
        </p:nvGrpSpPr>
        <p:grpSpPr>
          <a:xfrm>
            <a:off x="4878135" y="4258769"/>
            <a:ext cx="1204248" cy="506198"/>
            <a:chOff x="6519050" y="4229450"/>
            <a:chExt cx="1224950" cy="514900"/>
          </a:xfrm>
        </p:grpSpPr>
        <p:sp>
          <p:nvSpPr>
            <p:cNvPr id="4996"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39"/>
          <p:cNvGrpSpPr/>
          <p:nvPr/>
        </p:nvGrpSpPr>
        <p:grpSpPr>
          <a:xfrm>
            <a:off x="5841924" y="3958825"/>
            <a:ext cx="901037" cy="991792"/>
            <a:chOff x="5682093" y="3924350"/>
            <a:chExt cx="916526" cy="1008841"/>
          </a:xfrm>
        </p:grpSpPr>
        <p:sp>
          <p:nvSpPr>
            <p:cNvPr id="5016"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39"/>
          <p:cNvGrpSpPr/>
          <p:nvPr/>
        </p:nvGrpSpPr>
        <p:grpSpPr>
          <a:xfrm>
            <a:off x="3675305" y="4180214"/>
            <a:ext cx="816751" cy="615566"/>
            <a:chOff x="1264675" y="4493775"/>
            <a:chExt cx="794350" cy="598625"/>
          </a:xfrm>
        </p:grpSpPr>
        <p:sp>
          <p:nvSpPr>
            <p:cNvPr id="5030"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39"/>
          <p:cNvGrpSpPr/>
          <p:nvPr/>
        </p:nvGrpSpPr>
        <p:grpSpPr>
          <a:xfrm>
            <a:off x="3122328" y="3764676"/>
            <a:ext cx="668095" cy="1005670"/>
            <a:chOff x="2915746" y="3726863"/>
            <a:chExt cx="679580" cy="1022958"/>
          </a:xfrm>
        </p:grpSpPr>
        <p:sp>
          <p:nvSpPr>
            <p:cNvPr id="5040"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68"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69"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070" name="Google Shape;5070;p39">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071" name="Google Shape;5071;p39">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072" name="Google Shape;5072;p39">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073" name="Google Shape;5073;p39">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074" name="Google Shape;5074;p39">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078"/>
        <p:cNvGrpSpPr/>
        <p:nvPr/>
      </p:nvGrpSpPr>
      <p:grpSpPr>
        <a:xfrm>
          <a:off x="0" y="0"/>
          <a:ext cx="0" cy="0"/>
          <a:chOff x="0" y="0"/>
          <a:chExt cx="0" cy="0"/>
        </a:xfrm>
      </p:grpSpPr>
      <p:sp>
        <p:nvSpPr>
          <p:cNvPr id="5079" name="Google Shape;5079;p40"/>
          <p:cNvSpPr/>
          <p:nvPr/>
        </p:nvSpPr>
        <p:spPr>
          <a:xfrm>
            <a:off x="5130159" y="3182350"/>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0"/>
          <p:cNvSpPr/>
          <p:nvPr/>
        </p:nvSpPr>
        <p:spPr>
          <a:xfrm>
            <a:off x="1706550" y="3182350"/>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0"/>
          <p:cNvSpPr/>
          <p:nvPr/>
        </p:nvSpPr>
        <p:spPr>
          <a:xfrm>
            <a:off x="5130159" y="1295303"/>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0"/>
          <p:cNvSpPr/>
          <p:nvPr/>
        </p:nvSpPr>
        <p:spPr>
          <a:xfrm>
            <a:off x="1706550" y="1295303"/>
            <a:ext cx="3032100" cy="1511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0"/>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HOLIDAY SHOPPING</a:t>
            </a:r>
            <a:endParaRPr/>
          </a:p>
        </p:txBody>
      </p:sp>
      <p:sp>
        <p:nvSpPr>
          <p:cNvPr id="5084" name="Google Shape;5084;p40"/>
          <p:cNvSpPr txBox="1">
            <a:spLocks noGrp="1"/>
          </p:cNvSpPr>
          <p:nvPr>
            <p:ph type="subTitle" idx="1"/>
          </p:nvPr>
        </p:nvSpPr>
        <p:spPr>
          <a:xfrm>
            <a:off x="1886481" y="1808767"/>
            <a:ext cx="2672400" cy="891600"/>
          </a:xfrm>
          <a:prstGeom prst="rect">
            <a:avLst/>
          </a:prstGeom>
        </p:spPr>
        <p:txBody>
          <a:bodyPr spcFirstLastPara="1" wrap="square" lIns="0" tIns="0" rIns="0" bIns="0" anchor="ctr" anchorCtr="0">
            <a:noAutofit/>
          </a:bodyPr>
          <a:lstStyle/>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p:txBody>
      </p:sp>
      <p:sp>
        <p:nvSpPr>
          <p:cNvPr id="5085" name="Google Shape;5085;p40"/>
          <p:cNvSpPr txBox="1">
            <a:spLocks noGrp="1"/>
          </p:cNvSpPr>
          <p:nvPr>
            <p:ph type="subTitle" idx="2"/>
          </p:nvPr>
        </p:nvSpPr>
        <p:spPr>
          <a:xfrm>
            <a:off x="1886481" y="1400992"/>
            <a:ext cx="26724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DECORATIONS</a:t>
            </a:r>
            <a:endParaRPr/>
          </a:p>
        </p:txBody>
      </p:sp>
      <p:sp>
        <p:nvSpPr>
          <p:cNvPr id="5086" name="Google Shape;5086;p40"/>
          <p:cNvSpPr txBox="1">
            <a:spLocks noGrp="1"/>
          </p:cNvSpPr>
          <p:nvPr>
            <p:ph type="subTitle" idx="3"/>
          </p:nvPr>
        </p:nvSpPr>
        <p:spPr>
          <a:xfrm>
            <a:off x="1886481" y="3696939"/>
            <a:ext cx="2672400" cy="891600"/>
          </a:xfrm>
          <a:prstGeom prst="rect">
            <a:avLst/>
          </a:prstGeom>
        </p:spPr>
        <p:txBody>
          <a:bodyPr spcFirstLastPara="1" wrap="square" lIns="0" tIns="0" rIns="0" bIns="0" anchor="ctr" anchorCtr="0">
            <a:noAutofit/>
          </a:bodyPr>
          <a:lstStyle/>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p>
        </p:txBody>
      </p:sp>
      <p:sp>
        <p:nvSpPr>
          <p:cNvPr id="5087" name="Google Shape;5087;p40"/>
          <p:cNvSpPr txBox="1">
            <a:spLocks noGrp="1"/>
          </p:cNvSpPr>
          <p:nvPr>
            <p:ph type="subTitle" idx="4"/>
          </p:nvPr>
        </p:nvSpPr>
        <p:spPr>
          <a:xfrm>
            <a:off x="1886481" y="3289164"/>
            <a:ext cx="26724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GIFT WRAPPING SUPPLIES</a:t>
            </a:r>
            <a:endParaRPr/>
          </a:p>
        </p:txBody>
      </p:sp>
      <p:sp>
        <p:nvSpPr>
          <p:cNvPr id="5088" name="Google Shape;5088;p40"/>
          <p:cNvSpPr txBox="1">
            <a:spLocks noGrp="1"/>
          </p:cNvSpPr>
          <p:nvPr>
            <p:ph type="subTitle" idx="5"/>
          </p:nvPr>
        </p:nvSpPr>
        <p:spPr>
          <a:xfrm>
            <a:off x="5310089" y="1808767"/>
            <a:ext cx="2672400" cy="891600"/>
          </a:xfrm>
          <a:prstGeom prst="rect">
            <a:avLst/>
          </a:prstGeom>
        </p:spPr>
        <p:txBody>
          <a:bodyPr spcFirstLastPara="1" wrap="square" lIns="0" tIns="0" rIns="0" bIns="0" anchor="ctr" anchorCtr="0">
            <a:noAutofit/>
          </a:bodyPr>
          <a:lstStyle/>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p>
        </p:txBody>
      </p:sp>
      <p:sp>
        <p:nvSpPr>
          <p:cNvPr id="5089" name="Google Shape;5089;p40"/>
          <p:cNvSpPr txBox="1">
            <a:spLocks noGrp="1"/>
          </p:cNvSpPr>
          <p:nvPr>
            <p:ph type="subTitle" idx="6"/>
          </p:nvPr>
        </p:nvSpPr>
        <p:spPr>
          <a:xfrm>
            <a:off x="5310089" y="1400992"/>
            <a:ext cx="26724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CHRISTMAS CARDS</a:t>
            </a:r>
            <a:endParaRPr/>
          </a:p>
        </p:txBody>
      </p:sp>
      <p:sp>
        <p:nvSpPr>
          <p:cNvPr id="5090" name="Google Shape;5090;p40"/>
          <p:cNvSpPr txBox="1">
            <a:spLocks noGrp="1"/>
          </p:cNvSpPr>
          <p:nvPr>
            <p:ph type="subTitle" idx="7"/>
          </p:nvPr>
        </p:nvSpPr>
        <p:spPr>
          <a:xfrm>
            <a:off x="5310089" y="3696939"/>
            <a:ext cx="2672400" cy="891600"/>
          </a:xfrm>
          <a:prstGeom prst="rect">
            <a:avLst/>
          </a:prstGeom>
        </p:spPr>
        <p:txBody>
          <a:bodyPr spcFirstLastPara="1" wrap="square" lIns="0" tIns="0" rIns="0" bIns="0" anchor="ctr" anchorCtr="0">
            <a:noAutofit/>
          </a:bodyPr>
          <a:lstStyle/>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solidFill>
                <a:schemeClr val="lt1"/>
              </a:solidFill>
            </a:endParaRPr>
          </a:p>
          <a:p>
            <a:pPr marL="244800" lvl="0" indent="-188000" algn="ctr" rtl="0">
              <a:spcBef>
                <a:spcPts val="0"/>
              </a:spcBef>
              <a:spcAft>
                <a:spcPts val="0"/>
              </a:spcAft>
              <a:buSzPts val="1600"/>
              <a:buChar char="●"/>
            </a:pPr>
            <a:r>
              <a:rPr lang="en">
                <a:solidFill>
                  <a:schemeClr val="lt1"/>
                </a:solidFill>
              </a:rPr>
              <a:t>Write your purchases here</a:t>
            </a:r>
            <a:endParaRPr/>
          </a:p>
        </p:txBody>
      </p:sp>
      <p:sp>
        <p:nvSpPr>
          <p:cNvPr id="5091" name="Google Shape;5091;p40"/>
          <p:cNvSpPr txBox="1">
            <a:spLocks noGrp="1"/>
          </p:cNvSpPr>
          <p:nvPr>
            <p:ph type="subTitle" idx="8"/>
          </p:nvPr>
        </p:nvSpPr>
        <p:spPr>
          <a:xfrm>
            <a:off x="5310089" y="3289164"/>
            <a:ext cx="26724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MISCELLANEOUS</a:t>
            </a:r>
            <a:endParaRPr/>
          </a:p>
        </p:txBody>
      </p:sp>
      <p:pic>
        <p:nvPicPr>
          <p:cNvPr id="5092" name="Google Shape;5092;p40">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93" name="Google Shape;5093;p40">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094" name="Google Shape;5094;p40">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095" name="Google Shape;5095;p40">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096" name="Google Shape;5096;p40">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097" name="Google Shape;5097;p40">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098" name="Google Shape;5098;p40">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102"/>
        <p:cNvGrpSpPr/>
        <p:nvPr/>
      </p:nvGrpSpPr>
      <p:grpSpPr>
        <a:xfrm>
          <a:off x="0" y="0"/>
          <a:ext cx="0" cy="0"/>
          <a:chOff x="0" y="0"/>
          <a:chExt cx="0" cy="0"/>
        </a:xfrm>
      </p:grpSpPr>
      <p:grpSp>
        <p:nvGrpSpPr>
          <p:cNvPr id="5103" name="Google Shape;5103;p41"/>
          <p:cNvGrpSpPr/>
          <p:nvPr/>
        </p:nvGrpSpPr>
        <p:grpSpPr>
          <a:xfrm>
            <a:off x="1491563" y="1265325"/>
            <a:ext cx="6878100" cy="3295400"/>
            <a:chOff x="5740675" y="1250950"/>
            <a:chExt cx="6878100" cy="3295400"/>
          </a:xfrm>
        </p:grpSpPr>
        <p:sp>
          <p:nvSpPr>
            <p:cNvPr id="5104" name="Google Shape;5104;p41"/>
            <p:cNvSpPr/>
            <p:nvPr/>
          </p:nvSpPr>
          <p:spPr>
            <a:xfrm>
              <a:off x="5740675" y="1738600"/>
              <a:ext cx="6878100" cy="4305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1"/>
            <p:cNvSpPr/>
            <p:nvPr/>
          </p:nvSpPr>
          <p:spPr>
            <a:xfrm>
              <a:off x="5740675" y="2169250"/>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1"/>
            <p:cNvSpPr/>
            <p:nvPr/>
          </p:nvSpPr>
          <p:spPr>
            <a:xfrm>
              <a:off x="5740675" y="1250950"/>
              <a:ext cx="6878100" cy="487500"/>
            </a:xfrm>
            <a:prstGeom prst="roundRect">
              <a:avLst>
                <a:gd name="adj" fmla="val 16667"/>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1"/>
            <p:cNvSpPr/>
            <p:nvPr/>
          </p:nvSpPr>
          <p:spPr>
            <a:xfrm>
              <a:off x="5740675" y="2565250"/>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1"/>
            <p:cNvSpPr/>
            <p:nvPr/>
          </p:nvSpPr>
          <p:spPr>
            <a:xfrm>
              <a:off x="5740675" y="2961525"/>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1"/>
            <p:cNvSpPr/>
            <p:nvPr/>
          </p:nvSpPr>
          <p:spPr>
            <a:xfrm>
              <a:off x="5740675" y="3357800"/>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1"/>
            <p:cNvSpPr/>
            <p:nvPr/>
          </p:nvSpPr>
          <p:spPr>
            <a:xfrm>
              <a:off x="5740675" y="3754075"/>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1"/>
            <p:cNvSpPr/>
            <p:nvPr/>
          </p:nvSpPr>
          <p:spPr>
            <a:xfrm>
              <a:off x="5740675" y="4150350"/>
              <a:ext cx="6878100" cy="396000"/>
            </a:xfrm>
            <a:prstGeom prst="roundRect">
              <a:avLst>
                <a:gd name="adj" fmla="val 16667"/>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112" name="Google Shape;5112;p41"/>
          <p:cNvGraphicFramePr/>
          <p:nvPr/>
        </p:nvGraphicFramePr>
        <p:xfrm>
          <a:off x="1495538" y="1750650"/>
          <a:ext cx="6878200" cy="2803950"/>
        </p:xfrm>
        <a:graphic>
          <a:graphicData uri="http://schemas.openxmlformats.org/drawingml/2006/table">
            <a:tbl>
              <a:tblPr>
                <a:noFill/>
                <a:tableStyleId>{9EC36D4A-9CDD-44C8-85BF-96F4AE3E4C47}</a:tableStyleId>
              </a:tblPr>
              <a:tblGrid>
                <a:gridCol w="1719550">
                  <a:extLst>
                    <a:ext uri="{9D8B030D-6E8A-4147-A177-3AD203B41FA5}">
                      <a16:colId xmlns:a16="http://schemas.microsoft.com/office/drawing/2014/main" val="20000"/>
                    </a:ext>
                  </a:extLst>
                </a:gridCol>
                <a:gridCol w="1719550">
                  <a:extLst>
                    <a:ext uri="{9D8B030D-6E8A-4147-A177-3AD203B41FA5}">
                      <a16:colId xmlns:a16="http://schemas.microsoft.com/office/drawing/2014/main" val="20001"/>
                    </a:ext>
                  </a:extLst>
                </a:gridCol>
                <a:gridCol w="1719550">
                  <a:extLst>
                    <a:ext uri="{9D8B030D-6E8A-4147-A177-3AD203B41FA5}">
                      <a16:colId xmlns:a16="http://schemas.microsoft.com/office/drawing/2014/main" val="20002"/>
                    </a:ext>
                  </a:extLst>
                </a:gridCol>
                <a:gridCol w="1719550">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r>
                        <a:rPr lang="en" sz="1600">
                          <a:solidFill>
                            <a:schemeClr val="dk1"/>
                          </a:solidFill>
                          <a:latin typeface="Crushed"/>
                          <a:ea typeface="Crushed"/>
                          <a:cs typeface="Crushed"/>
                          <a:sym typeface="Crushed"/>
                        </a:rPr>
                        <a:t>GIFT IDEA/WANTS</a:t>
                      </a:r>
                      <a:endParaRPr sz="1600">
                        <a:solidFill>
                          <a:schemeClr val="dk1"/>
                        </a:solidFill>
                        <a:latin typeface="Crushed"/>
                        <a:ea typeface="Crushed"/>
                        <a:cs typeface="Crushed"/>
                        <a:sym typeface="Crushed"/>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rushed"/>
                          <a:ea typeface="Crushed"/>
                          <a:cs typeface="Crushed"/>
                          <a:sym typeface="Crushed"/>
                        </a:rPr>
                        <a:t>STORE/WEBSITE</a:t>
                      </a:r>
                      <a:endParaRPr sz="1600"/>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rushed"/>
                          <a:ea typeface="Crushed"/>
                          <a:cs typeface="Crushed"/>
                          <a:sym typeface="Crushed"/>
                        </a:rPr>
                        <a:t>COST</a:t>
                      </a:r>
                      <a:endParaRPr sz="1600"/>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rushed"/>
                          <a:ea typeface="Crushed"/>
                          <a:cs typeface="Crushed"/>
                          <a:sym typeface="Crushed"/>
                        </a:rPr>
                        <a:t>PURCHASED</a:t>
                      </a:r>
                      <a:endParaRPr sz="1600"/>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Mercury</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www.mercury.com</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$50.00</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Jupiter</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Jupiter Store</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$137.99</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Venus</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Venus Store</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$15.67</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Saturn</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www.saturn.com</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$32.50</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Mars</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www.mars.com</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$100.00</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Neptune</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Neptune Store</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Source Sans Pro"/>
                          <a:ea typeface="Source Sans Pro"/>
                          <a:cs typeface="Source Sans Pro"/>
                          <a:sym typeface="Source Sans Pro"/>
                        </a:rPr>
                        <a:t>$85.95</a:t>
                      </a: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5113" name="Google Shape;5113;p41"/>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GIFT IDEAS</a:t>
            </a:r>
            <a:endParaRPr/>
          </a:p>
        </p:txBody>
      </p:sp>
      <p:grpSp>
        <p:nvGrpSpPr>
          <p:cNvPr id="5114" name="Google Shape;5114;p41"/>
          <p:cNvGrpSpPr/>
          <p:nvPr/>
        </p:nvGrpSpPr>
        <p:grpSpPr>
          <a:xfrm>
            <a:off x="7401289" y="2272087"/>
            <a:ext cx="312446" cy="230509"/>
            <a:chOff x="5223609" y="3731112"/>
            <a:chExt cx="371782" cy="274285"/>
          </a:xfrm>
        </p:grpSpPr>
        <p:sp>
          <p:nvSpPr>
            <p:cNvPr id="5115" name="Google Shape;5115;p41"/>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1"/>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7" name="Google Shape;5117;p41"/>
          <p:cNvSpPr/>
          <p:nvPr/>
        </p:nvSpPr>
        <p:spPr>
          <a:xfrm>
            <a:off x="7441094" y="2664049"/>
            <a:ext cx="232845" cy="230519"/>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8" name="Google Shape;5118;p41"/>
          <p:cNvGrpSpPr/>
          <p:nvPr/>
        </p:nvGrpSpPr>
        <p:grpSpPr>
          <a:xfrm>
            <a:off x="7401289" y="3063037"/>
            <a:ext cx="312446" cy="230509"/>
            <a:chOff x="5223609" y="3731112"/>
            <a:chExt cx="371782" cy="274285"/>
          </a:xfrm>
        </p:grpSpPr>
        <p:sp>
          <p:nvSpPr>
            <p:cNvPr id="5119" name="Google Shape;5119;p41"/>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1"/>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1" name="Google Shape;5121;p41"/>
          <p:cNvSpPr/>
          <p:nvPr/>
        </p:nvSpPr>
        <p:spPr>
          <a:xfrm>
            <a:off x="7441094" y="3461999"/>
            <a:ext cx="232845" cy="230519"/>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1"/>
          <p:cNvSpPr/>
          <p:nvPr/>
        </p:nvSpPr>
        <p:spPr>
          <a:xfrm>
            <a:off x="7441094" y="3860974"/>
            <a:ext cx="232845" cy="230519"/>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3" name="Google Shape;5123;p41"/>
          <p:cNvGrpSpPr/>
          <p:nvPr/>
        </p:nvGrpSpPr>
        <p:grpSpPr>
          <a:xfrm>
            <a:off x="7401289" y="4259962"/>
            <a:ext cx="312446" cy="230509"/>
            <a:chOff x="5223609" y="3731112"/>
            <a:chExt cx="371782" cy="274285"/>
          </a:xfrm>
        </p:grpSpPr>
        <p:sp>
          <p:nvSpPr>
            <p:cNvPr id="5124" name="Google Shape;5124;p41"/>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1"/>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6" name="Google Shape;5126;p41"/>
          <p:cNvSpPr txBox="1"/>
          <p:nvPr/>
        </p:nvSpPr>
        <p:spPr>
          <a:xfrm>
            <a:off x="1495538" y="1265325"/>
            <a:ext cx="956700" cy="484500"/>
          </a:xfrm>
          <a:prstGeom prst="rect">
            <a:avLst/>
          </a:prstGeom>
          <a:noFill/>
          <a:ln>
            <a:noFill/>
          </a:ln>
        </p:spPr>
        <p:txBody>
          <a:bodyPr spcFirstLastPara="1" wrap="square" lIns="144000" tIns="0" rIns="0" bIns="0" anchor="ctr" anchorCtr="0">
            <a:noAutofit/>
          </a:bodyPr>
          <a:lstStyle/>
          <a:p>
            <a:pPr marL="0" lvl="0" indent="0" algn="l" rtl="0">
              <a:spcBef>
                <a:spcPts val="0"/>
              </a:spcBef>
              <a:spcAft>
                <a:spcPts val="0"/>
              </a:spcAft>
              <a:buNone/>
            </a:pPr>
            <a:r>
              <a:rPr lang="en" sz="2000">
                <a:solidFill>
                  <a:srgbClr val="E75151"/>
                </a:solidFill>
                <a:latin typeface="Crushed"/>
                <a:ea typeface="Crushed"/>
                <a:cs typeface="Crushed"/>
                <a:sym typeface="Crushed"/>
              </a:rPr>
              <a:t>PEOPLE:</a:t>
            </a:r>
            <a:endParaRPr sz="2000">
              <a:solidFill>
                <a:srgbClr val="E75151"/>
              </a:solidFill>
              <a:latin typeface="Crushed"/>
              <a:ea typeface="Crushed"/>
              <a:cs typeface="Crushed"/>
              <a:sym typeface="Crushed"/>
            </a:endParaRPr>
          </a:p>
        </p:txBody>
      </p:sp>
      <p:sp>
        <p:nvSpPr>
          <p:cNvPr id="5127" name="Google Shape;5127;p41"/>
          <p:cNvSpPr txBox="1"/>
          <p:nvPr/>
        </p:nvSpPr>
        <p:spPr>
          <a:xfrm>
            <a:off x="2452238" y="1265325"/>
            <a:ext cx="5917500" cy="484500"/>
          </a:xfrm>
          <a:prstGeom prst="rect">
            <a:avLst/>
          </a:prstGeom>
          <a:noFill/>
          <a:ln>
            <a:noFill/>
          </a:ln>
        </p:spPr>
        <p:txBody>
          <a:bodyPr spcFirstLastPara="1" wrap="square" lIns="144000" tIns="0" rIns="0" bIns="0" anchor="ctr" anchorCtr="0">
            <a:noAutofit/>
          </a:bodyPr>
          <a:lstStyle/>
          <a:p>
            <a:pPr marL="0" lvl="0" indent="0" algn="l" rtl="0">
              <a:spcBef>
                <a:spcPts val="0"/>
              </a:spcBef>
              <a:spcAft>
                <a:spcPts val="0"/>
              </a:spcAft>
              <a:buNone/>
            </a:pPr>
            <a:r>
              <a:rPr lang="en" sz="2000">
                <a:solidFill>
                  <a:schemeClr val="lt1"/>
                </a:solidFill>
                <a:latin typeface="Crushed"/>
                <a:ea typeface="Crushed"/>
                <a:cs typeface="Crushed"/>
                <a:sym typeface="Crushed"/>
              </a:rPr>
              <a:t>ALANIS, ANDREW, ROBERT, ANNA, ALISON, STEPHEN</a:t>
            </a:r>
            <a:endParaRPr sz="2000">
              <a:solidFill>
                <a:schemeClr val="lt1"/>
              </a:solidFill>
              <a:latin typeface="Crushed"/>
              <a:ea typeface="Crushed"/>
              <a:cs typeface="Crushed"/>
              <a:sym typeface="Crushed"/>
            </a:endParaRPr>
          </a:p>
        </p:txBody>
      </p:sp>
      <p:grpSp>
        <p:nvGrpSpPr>
          <p:cNvPr id="5128" name="Google Shape;5128;p41"/>
          <p:cNvGrpSpPr/>
          <p:nvPr/>
        </p:nvGrpSpPr>
        <p:grpSpPr>
          <a:xfrm>
            <a:off x="1032643" y="3855224"/>
            <a:ext cx="686951" cy="965616"/>
            <a:chOff x="880243" y="3855224"/>
            <a:chExt cx="686951" cy="965616"/>
          </a:xfrm>
        </p:grpSpPr>
        <p:grpSp>
          <p:nvGrpSpPr>
            <p:cNvPr id="5129" name="Google Shape;5129;p41"/>
            <p:cNvGrpSpPr/>
            <p:nvPr/>
          </p:nvGrpSpPr>
          <p:grpSpPr>
            <a:xfrm rot="290813">
              <a:off x="1231470" y="3911237"/>
              <a:ext cx="312452" cy="543944"/>
              <a:chOff x="6496800" y="2683725"/>
              <a:chExt cx="581500" cy="1012325"/>
            </a:xfrm>
          </p:grpSpPr>
          <p:sp>
            <p:nvSpPr>
              <p:cNvPr id="5130" name="Google Shape;5130;p41"/>
              <p:cNvSpPr/>
              <p:nvPr/>
            </p:nvSpPr>
            <p:spPr>
              <a:xfrm>
                <a:off x="6716500" y="2785875"/>
                <a:ext cx="142700" cy="192325"/>
              </a:xfrm>
              <a:custGeom>
                <a:avLst/>
                <a:gdLst/>
                <a:ahLst/>
                <a:cxnLst/>
                <a:rect l="l" t="t" r="r" b="b"/>
                <a:pathLst>
                  <a:path w="5708" h="7693" extrusionOk="0">
                    <a:moveTo>
                      <a:pt x="1165" y="388"/>
                    </a:moveTo>
                    <a:cubicBezTo>
                      <a:pt x="2694" y="434"/>
                      <a:pt x="4201" y="4132"/>
                      <a:pt x="4885" y="6277"/>
                    </a:cubicBezTo>
                    <a:cubicBezTo>
                      <a:pt x="2900" y="4063"/>
                      <a:pt x="594" y="1142"/>
                      <a:pt x="891" y="480"/>
                    </a:cubicBezTo>
                    <a:cubicBezTo>
                      <a:pt x="914" y="434"/>
                      <a:pt x="1005" y="388"/>
                      <a:pt x="1142" y="388"/>
                    </a:cubicBezTo>
                    <a:close/>
                    <a:moveTo>
                      <a:pt x="1165" y="0"/>
                    </a:moveTo>
                    <a:cubicBezTo>
                      <a:pt x="754" y="0"/>
                      <a:pt x="594" y="183"/>
                      <a:pt x="526" y="343"/>
                    </a:cubicBezTo>
                    <a:cubicBezTo>
                      <a:pt x="1" y="1530"/>
                      <a:pt x="4315" y="6209"/>
                      <a:pt x="5182" y="7145"/>
                    </a:cubicBezTo>
                    <a:lnTo>
                      <a:pt x="5707" y="7693"/>
                    </a:lnTo>
                    <a:lnTo>
                      <a:pt x="5502" y="6962"/>
                    </a:lnTo>
                    <a:cubicBezTo>
                      <a:pt x="5410" y="6665"/>
                      <a:pt x="3561" y="69"/>
                      <a:pt x="1165" y="0"/>
                    </a:cubicBezTo>
                    <a:close/>
                    <a:moveTo>
                      <a:pt x="5707" y="7693"/>
                    </a:moveTo>
                    <a:lnTo>
                      <a:pt x="5707" y="7693"/>
                    </a:lnTo>
                    <a:lnTo>
                      <a:pt x="5707" y="76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1"/>
              <p:cNvSpPr/>
              <p:nvPr/>
            </p:nvSpPr>
            <p:spPr>
              <a:xfrm>
                <a:off x="6854600" y="2683725"/>
                <a:ext cx="127275" cy="300750"/>
              </a:xfrm>
              <a:custGeom>
                <a:avLst/>
                <a:gdLst/>
                <a:ahLst/>
                <a:cxnLst/>
                <a:rect l="l" t="t" r="r" b="b"/>
                <a:pathLst>
                  <a:path w="5091" h="12030" extrusionOk="0">
                    <a:moveTo>
                      <a:pt x="3470" y="389"/>
                    </a:moveTo>
                    <a:cubicBezTo>
                      <a:pt x="3607" y="389"/>
                      <a:pt x="3698" y="434"/>
                      <a:pt x="3744" y="526"/>
                    </a:cubicBezTo>
                    <a:cubicBezTo>
                      <a:pt x="4383" y="1530"/>
                      <a:pt x="2306" y="6506"/>
                      <a:pt x="525" y="10112"/>
                    </a:cubicBezTo>
                    <a:cubicBezTo>
                      <a:pt x="868" y="6711"/>
                      <a:pt x="1826" y="412"/>
                      <a:pt x="3470" y="389"/>
                    </a:cubicBezTo>
                    <a:close/>
                    <a:moveTo>
                      <a:pt x="3447" y="1"/>
                    </a:moveTo>
                    <a:cubicBezTo>
                      <a:pt x="959" y="46"/>
                      <a:pt x="160" y="9953"/>
                      <a:pt x="69" y="11071"/>
                    </a:cubicBezTo>
                    <a:lnTo>
                      <a:pt x="0" y="12030"/>
                    </a:lnTo>
                    <a:lnTo>
                      <a:pt x="434" y="11185"/>
                    </a:lnTo>
                    <a:cubicBezTo>
                      <a:pt x="913" y="10249"/>
                      <a:pt x="5090" y="1941"/>
                      <a:pt x="4086" y="320"/>
                    </a:cubicBezTo>
                    <a:cubicBezTo>
                      <a:pt x="3949" y="115"/>
                      <a:pt x="3721" y="1"/>
                      <a:pt x="3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1"/>
              <p:cNvSpPr/>
              <p:nvPr/>
            </p:nvSpPr>
            <p:spPr>
              <a:xfrm>
                <a:off x="6496800" y="2733950"/>
                <a:ext cx="326450" cy="233400"/>
              </a:xfrm>
              <a:custGeom>
                <a:avLst/>
                <a:gdLst/>
                <a:ahLst/>
                <a:cxnLst/>
                <a:rect l="l" t="t" r="r" b="b"/>
                <a:pathLst>
                  <a:path w="13058" h="9336" extrusionOk="0">
                    <a:moveTo>
                      <a:pt x="7830" y="5729"/>
                    </a:moveTo>
                    <a:cubicBezTo>
                      <a:pt x="7990" y="5729"/>
                      <a:pt x="8127" y="5729"/>
                      <a:pt x="8264" y="5775"/>
                    </a:cubicBezTo>
                    <a:cubicBezTo>
                      <a:pt x="8332" y="5866"/>
                      <a:pt x="8401" y="5958"/>
                      <a:pt x="8446" y="6072"/>
                    </a:cubicBezTo>
                    <a:cubicBezTo>
                      <a:pt x="8560" y="6254"/>
                      <a:pt x="8675" y="6506"/>
                      <a:pt x="8675" y="6757"/>
                    </a:cubicBezTo>
                    <a:cubicBezTo>
                      <a:pt x="8697" y="7008"/>
                      <a:pt x="8560" y="7213"/>
                      <a:pt x="8401" y="7282"/>
                    </a:cubicBezTo>
                    <a:cubicBezTo>
                      <a:pt x="8334" y="7315"/>
                      <a:pt x="8255" y="7336"/>
                      <a:pt x="8155" y="7336"/>
                    </a:cubicBezTo>
                    <a:cubicBezTo>
                      <a:pt x="8118" y="7336"/>
                      <a:pt x="8078" y="7333"/>
                      <a:pt x="8035" y="7327"/>
                    </a:cubicBezTo>
                    <a:cubicBezTo>
                      <a:pt x="7693" y="7304"/>
                      <a:pt x="7351" y="7190"/>
                      <a:pt x="7054" y="6985"/>
                    </a:cubicBezTo>
                    <a:cubicBezTo>
                      <a:pt x="6917" y="6916"/>
                      <a:pt x="6620" y="6711"/>
                      <a:pt x="6643" y="6437"/>
                    </a:cubicBezTo>
                    <a:cubicBezTo>
                      <a:pt x="6643" y="6209"/>
                      <a:pt x="6826" y="6026"/>
                      <a:pt x="7008" y="5935"/>
                    </a:cubicBezTo>
                    <a:cubicBezTo>
                      <a:pt x="7259" y="5798"/>
                      <a:pt x="7533" y="5729"/>
                      <a:pt x="7830" y="5729"/>
                    </a:cubicBezTo>
                    <a:close/>
                    <a:moveTo>
                      <a:pt x="2261" y="0"/>
                    </a:moveTo>
                    <a:cubicBezTo>
                      <a:pt x="1644" y="92"/>
                      <a:pt x="1005" y="206"/>
                      <a:pt x="594" y="685"/>
                    </a:cubicBezTo>
                    <a:cubicBezTo>
                      <a:pt x="1" y="1370"/>
                      <a:pt x="252" y="2443"/>
                      <a:pt x="845" y="3013"/>
                    </a:cubicBezTo>
                    <a:cubicBezTo>
                      <a:pt x="1348" y="3493"/>
                      <a:pt x="2078" y="3767"/>
                      <a:pt x="3082" y="3812"/>
                    </a:cubicBezTo>
                    <a:cubicBezTo>
                      <a:pt x="3379" y="3835"/>
                      <a:pt x="3653" y="3835"/>
                      <a:pt x="3950" y="3835"/>
                    </a:cubicBezTo>
                    <a:cubicBezTo>
                      <a:pt x="4406" y="3835"/>
                      <a:pt x="4886" y="3835"/>
                      <a:pt x="5342" y="3903"/>
                    </a:cubicBezTo>
                    <a:cubicBezTo>
                      <a:pt x="6346" y="4063"/>
                      <a:pt x="7282" y="4588"/>
                      <a:pt x="7944" y="5341"/>
                    </a:cubicBezTo>
                    <a:cubicBezTo>
                      <a:pt x="7533" y="5341"/>
                      <a:pt x="7145" y="5410"/>
                      <a:pt x="6826" y="5593"/>
                    </a:cubicBezTo>
                    <a:cubicBezTo>
                      <a:pt x="6483" y="5798"/>
                      <a:pt x="6255" y="6118"/>
                      <a:pt x="6255" y="6414"/>
                    </a:cubicBezTo>
                    <a:cubicBezTo>
                      <a:pt x="6255" y="6871"/>
                      <a:pt x="6620" y="7167"/>
                      <a:pt x="6849" y="7304"/>
                    </a:cubicBezTo>
                    <a:cubicBezTo>
                      <a:pt x="7191" y="7533"/>
                      <a:pt x="7602" y="7670"/>
                      <a:pt x="8013" y="7715"/>
                    </a:cubicBezTo>
                    <a:cubicBezTo>
                      <a:pt x="8150" y="7715"/>
                      <a:pt x="8355" y="7715"/>
                      <a:pt x="8560" y="7624"/>
                    </a:cubicBezTo>
                    <a:cubicBezTo>
                      <a:pt x="8857" y="7487"/>
                      <a:pt x="9063" y="7145"/>
                      <a:pt x="9063" y="6757"/>
                    </a:cubicBezTo>
                    <a:cubicBezTo>
                      <a:pt x="9063" y="6460"/>
                      <a:pt x="8948" y="6163"/>
                      <a:pt x="8812" y="5935"/>
                    </a:cubicBezTo>
                    <a:lnTo>
                      <a:pt x="8812" y="5935"/>
                    </a:lnTo>
                    <a:cubicBezTo>
                      <a:pt x="9268" y="6140"/>
                      <a:pt x="9679" y="6414"/>
                      <a:pt x="10135" y="6757"/>
                    </a:cubicBezTo>
                    <a:cubicBezTo>
                      <a:pt x="11117" y="7464"/>
                      <a:pt x="12121" y="8263"/>
                      <a:pt x="12715" y="9336"/>
                    </a:cubicBezTo>
                    <a:lnTo>
                      <a:pt x="13057" y="9153"/>
                    </a:lnTo>
                    <a:cubicBezTo>
                      <a:pt x="12418" y="8012"/>
                      <a:pt x="11368" y="7190"/>
                      <a:pt x="10364" y="6437"/>
                    </a:cubicBezTo>
                    <a:cubicBezTo>
                      <a:pt x="9816" y="6049"/>
                      <a:pt x="9337" y="5707"/>
                      <a:pt x="8743" y="5501"/>
                    </a:cubicBezTo>
                    <a:cubicBezTo>
                      <a:pt x="8652" y="5478"/>
                      <a:pt x="8583" y="5456"/>
                      <a:pt x="8492" y="5433"/>
                    </a:cubicBezTo>
                    <a:cubicBezTo>
                      <a:pt x="7762" y="4428"/>
                      <a:pt x="6620" y="3721"/>
                      <a:pt x="5411" y="3538"/>
                    </a:cubicBezTo>
                    <a:cubicBezTo>
                      <a:pt x="4931" y="3447"/>
                      <a:pt x="4429" y="3447"/>
                      <a:pt x="3950" y="3447"/>
                    </a:cubicBezTo>
                    <a:lnTo>
                      <a:pt x="3105" y="3447"/>
                    </a:lnTo>
                    <a:cubicBezTo>
                      <a:pt x="2215" y="3378"/>
                      <a:pt x="1553" y="3150"/>
                      <a:pt x="1119" y="2739"/>
                    </a:cubicBezTo>
                    <a:cubicBezTo>
                      <a:pt x="640" y="2306"/>
                      <a:pt x="435" y="1461"/>
                      <a:pt x="868" y="936"/>
                    </a:cubicBezTo>
                    <a:cubicBezTo>
                      <a:pt x="1188" y="571"/>
                      <a:pt x="1759" y="457"/>
                      <a:pt x="2306" y="388"/>
                    </a:cubicBezTo>
                    <a:lnTo>
                      <a:pt x="22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1"/>
              <p:cNvSpPr/>
              <p:nvPr/>
            </p:nvSpPr>
            <p:spPr>
              <a:xfrm>
                <a:off x="6638325" y="2939375"/>
                <a:ext cx="439975" cy="756675"/>
              </a:xfrm>
              <a:custGeom>
                <a:avLst/>
                <a:gdLst/>
                <a:ahLst/>
                <a:cxnLst/>
                <a:rect l="l" t="t" r="r" b="b"/>
                <a:pathLst>
                  <a:path w="17599" h="30267" extrusionOk="0">
                    <a:moveTo>
                      <a:pt x="16321" y="0"/>
                    </a:moveTo>
                    <a:lnTo>
                      <a:pt x="1" y="708"/>
                    </a:lnTo>
                    <a:lnTo>
                      <a:pt x="411" y="5273"/>
                    </a:lnTo>
                    <a:lnTo>
                      <a:pt x="480" y="6140"/>
                    </a:lnTo>
                    <a:lnTo>
                      <a:pt x="777" y="9382"/>
                    </a:lnTo>
                    <a:lnTo>
                      <a:pt x="868" y="10272"/>
                    </a:lnTo>
                    <a:lnTo>
                      <a:pt x="1096" y="12851"/>
                    </a:lnTo>
                    <a:lnTo>
                      <a:pt x="1165" y="13718"/>
                    </a:lnTo>
                    <a:lnTo>
                      <a:pt x="1461" y="17028"/>
                    </a:lnTo>
                    <a:lnTo>
                      <a:pt x="1553" y="17918"/>
                    </a:lnTo>
                    <a:lnTo>
                      <a:pt x="1804" y="20726"/>
                    </a:lnTo>
                    <a:lnTo>
                      <a:pt x="1895" y="21616"/>
                    </a:lnTo>
                    <a:lnTo>
                      <a:pt x="2078" y="23762"/>
                    </a:lnTo>
                    <a:lnTo>
                      <a:pt x="2169" y="24629"/>
                    </a:lnTo>
                    <a:lnTo>
                      <a:pt x="2397" y="27368"/>
                    </a:lnTo>
                    <a:lnTo>
                      <a:pt x="2489" y="28235"/>
                    </a:lnTo>
                    <a:lnTo>
                      <a:pt x="2671" y="30267"/>
                    </a:lnTo>
                    <a:cubicBezTo>
                      <a:pt x="2671" y="30267"/>
                      <a:pt x="17097" y="29742"/>
                      <a:pt x="17599" y="29719"/>
                    </a:cubicBezTo>
                    <a:cubicBezTo>
                      <a:pt x="17508" y="29719"/>
                      <a:pt x="17394" y="28555"/>
                      <a:pt x="17302" y="26683"/>
                    </a:cubicBezTo>
                    <a:cubicBezTo>
                      <a:pt x="17279" y="26409"/>
                      <a:pt x="17279" y="26113"/>
                      <a:pt x="17257" y="25793"/>
                    </a:cubicBezTo>
                    <a:cubicBezTo>
                      <a:pt x="17211" y="25017"/>
                      <a:pt x="17165" y="24172"/>
                      <a:pt x="17120" y="23237"/>
                    </a:cubicBezTo>
                    <a:cubicBezTo>
                      <a:pt x="17120" y="22963"/>
                      <a:pt x="17097" y="22643"/>
                      <a:pt x="17074" y="22346"/>
                    </a:cubicBezTo>
                    <a:cubicBezTo>
                      <a:pt x="17051" y="21525"/>
                      <a:pt x="17005" y="20657"/>
                      <a:pt x="16983" y="19767"/>
                    </a:cubicBezTo>
                    <a:cubicBezTo>
                      <a:pt x="16960" y="19470"/>
                      <a:pt x="16960" y="19174"/>
                      <a:pt x="16960" y="18877"/>
                    </a:cubicBezTo>
                    <a:cubicBezTo>
                      <a:pt x="16914" y="18101"/>
                      <a:pt x="16869" y="17302"/>
                      <a:pt x="16846" y="16503"/>
                    </a:cubicBezTo>
                    <a:lnTo>
                      <a:pt x="16823" y="15613"/>
                    </a:lnTo>
                    <a:cubicBezTo>
                      <a:pt x="16777" y="14631"/>
                      <a:pt x="16754" y="13627"/>
                      <a:pt x="16732" y="12646"/>
                    </a:cubicBezTo>
                    <a:cubicBezTo>
                      <a:pt x="16709" y="12349"/>
                      <a:pt x="16709" y="12052"/>
                      <a:pt x="16686" y="11755"/>
                    </a:cubicBezTo>
                    <a:cubicBezTo>
                      <a:pt x="16663" y="10842"/>
                      <a:pt x="16640" y="9907"/>
                      <a:pt x="16595" y="9039"/>
                    </a:cubicBezTo>
                    <a:cubicBezTo>
                      <a:pt x="16595" y="8743"/>
                      <a:pt x="16572" y="8446"/>
                      <a:pt x="16572" y="8172"/>
                    </a:cubicBezTo>
                    <a:cubicBezTo>
                      <a:pt x="16526" y="7008"/>
                      <a:pt x="16503" y="5935"/>
                      <a:pt x="16481" y="4954"/>
                    </a:cubicBezTo>
                    <a:cubicBezTo>
                      <a:pt x="16458" y="4634"/>
                      <a:pt x="16458" y="4337"/>
                      <a:pt x="16435" y="4063"/>
                    </a:cubicBezTo>
                    <a:cubicBezTo>
                      <a:pt x="16366" y="1598"/>
                      <a:pt x="16321" y="0"/>
                      <a:pt x="16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1"/>
              <p:cNvSpPr/>
              <p:nvPr/>
            </p:nvSpPr>
            <p:spPr>
              <a:xfrm>
                <a:off x="6698250" y="3584175"/>
                <a:ext cx="372650" cy="61100"/>
              </a:xfrm>
              <a:custGeom>
                <a:avLst/>
                <a:gdLst/>
                <a:ahLst/>
                <a:cxnLst/>
                <a:rect l="l" t="t" r="r" b="b"/>
                <a:pathLst>
                  <a:path w="14906" h="2444" extrusionOk="0">
                    <a:moveTo>
                      <a:pt x="14860" y="1"/>
                    </a:moveTo>
                    <a:cubicBezTo>
                      <a:pt x="9906" y="572"/>
                      <a:pt x="4953" y="1097"/>
                      <a:pt x="0" y="1576"/>
                    </a:cubicBezTo>
                    <a:lnTo>
                      <a:pt x="92" y="2443"/>
                    </a:lnTo>
                    <a:cubicBezTo>
                      <a:pt x="5045" y="1964"/>
                      <a:pt x="9975" y="1439"/>
                      <a:pt x="14905" y="891"/>
                    </a:cubicBezTo>
                    <a:cubicBezTo>
                      <a:pt x="14882" y="617"/>
                      <a:pt x="14882" y="321"/>
                      <a:pt x="148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1"/>
              <p:cNvSpPr/>
              <p:nvPr/>
            </p:nvSpPr>
            <p:spPr>
              <a:xfrm>
                <a:off x="6690250" y="3498025"/>
                <a:ext cx="376075" cy="57075"/>
              </a:xfrm>
              <a:custGeom>
                <a:avLst/>
                <a:gdLst/>
                <a:ahLst/>
                <a:cxnLst/>
                <a:rect l="l" t="t" r="r" b="b"/>
                <a:pathLst>
                  <a:path w="15043" h="2283" extrusionOk="0">
                    <a:moveTo>
                      <a:pt x="14997" y="0"/>
                    </a:moveTo>
                    <a:cubicBezTo>
                      <a:pt x="9975" y="297"/>
                      <a:pt x="4977" y="754"/>
                      <a:pt x="1" y="1416"/>
                    </a:cubicBezTo>
                    <a:lnTo>
                      <a:pt x="92" y="2283"/>
                    </a:lnTo>
                    <a:cubicBezTo>
                      <a:pt x="5045" y="1644"/>
                      <a:pt x="10044" y="1164"/>
                      <a:pt x="15043" y="891"/>
                    </a:cubicBezTo>
                    <a:cubicBezTo>
                      <a:pt x="15043" y="617"/>
                      <a:pt x="15020" y="297"/>
                      <a:pt x="149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1"/>
              <p:cNvSpPr/>
              <p:nvPr/>
            </p:nvSpPr>
            <p:spPr>
              <a:xfrm>
                <a:off x="6683400" y="3411275"/>
                <a:ext cx="379500" cy="68500"/>
              </a:xfrm>
              <a:custGeom>
                <a:avLst/>
                <a:gdLst/>
                <a:ahLst/>
                <a:cxnLst/>
                <a:rect l="l" t="t" r="r" b="b"/>
                <a:pathLst>
                  <a:path w="15180" h="2740" extrusionOk="0">
                    <a:moveTo>
                      <a:pt x="15157" y="1"/>
                    </a:moveTo>
                    <a:cubicBezTo>
                      <a:pt x="10090" y="549"/>
                      <a:pt x="5045" y="1165"/>
                      <a:pt x="1" y="1850"/>
                    </a:cubicBezTo>
                    <a:lnTo>
                      <a:pt x="92" y="2740"/>
                    </a:lnTo>
                    <a:cubicBezTo>
                      <a:pt x="5091" y="2032"/>
                      <a:pt x="10135" y="1416"/>
                      <a:pt x="15180" y="891"/>
                    </a:cubicBezTo>
                    <a:cubicBezTo>
                      <a:pt x="15157" y="594"/>
                      <a:pt x="15157" y="298"/>
                      <a:pt x="15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1"/>
              <p:cNvSpPr/>
              <p:nvPr/>
            </p:nvSpPr>
            <p:spPr>
              <a:xfrm>
                <a:off x="6674850" y="3329675"/>
                <a:ext cx="384625" cy="57675"/>
              </a:xfrm>
              <a:custGeom>
                <a:avLst/>
                <a:gdLst/>
                <a:ahLst/>
                <a:cxnLst/>
                <a:rect l="l" t="t" r="r" b="b"/>
                <a:pathLst>
                  <a:path w="15385" h="2307" extrusionOk="0">
                    <a:moveTo>
                      <a:pt x="15362" y="1"/>
                    </a:moveTo>
                    <a:cubicBezTo>
                      <a:pt x="10249" y="617"/>
                      <a:pt x="5136" y="1074"/>
                      <a:pt x="0" y="1416"/>
                    </a:cubicBezTo>
                    <a:lnTo>
                      <a:pt x="92" y="2306"/>
                    </a:lnTo>
                    <a:cubicBezTo>
                      <a:pt x="5205" y="1964"/>
                      <a:pt x="10318" y="1507"/>
                      <a:pt x="15385" y="891"/>
                    </a:cubicBezTo>
                    <a:lnTo>
                      <a:pt x="153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1"/>
              <p:cNvSpPr/>
              <p:nvPr/>
            </p:nvSpPr>
            <p:spPr>
              <a:xfrm>
                <a:off x="6665725" y="3233250"/>
                <a:ext cx="390900" cy="49100"/>
              </a:xfrm>
              <a:custGeom>
                <a:avLst/>
                <a:gdLst/>
                <a:ahLst/>
                <a:cxnLst/>
                <a:rect l="l" t="t" r="r" b="b"/>
                <a:pathLst>
                  <a:path w="15636" h="1964" extrusionOk="0">
                    <a:moveTo>
                      <a:pt x="15590" y="0"/>
                    </a:moveTo>
                    <a:cubicBezTo>
                      <a:pt x="10409" y="434"/>
                      <a:pt x="5204" y="799"/>
                      <a:pt x="0" y="1096"/>
                    </a:cubicBezTo>
                    <a:lnTo>
                      <a:pt x="92" y="1963"/>
                    </a:lnTo>
                    <a:cubicBezTo>
                      <a:pt x="5273" y="1690"/>
                      <a:pt x="10454" y="1324"/>
                      <a:pt x="15636" y="891"/>
                    </a:cubicBezTo>
                    <a:cubicBezTo>
                      <a:pt x="15613" y="594"/>
                      <a:pt x="15613" y="297"/>
                      <a:pt x="155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1"/>
              <p:cNvSpPr/>
              <p:nvPr/>
            </p:nvSpPr>
            <p:spPr>
              <a:xfrm>
                <a:off x="6657725" y="3143650"/>
                <a:ext cx="395475" cy="52525"/>
              </a:xfrm>
              <a:custGeom>
                <a:avLst/>
                <a:gdLst/>
                <a:ahLst/>
                <a:cxnLst/>
                <a:rect l="l" t="t" r="r" b="b"/>
                <a:pathLst>
                  <a:path w="15819" h="2101" extrusionOk="0">
                    <a:moveTo>
                      <a:pt x="15796" y="1"/>
                    </a:moveTo>
                    <a:cubicBezTo>
                      <a:pt x="10523" y="320"/>
                      <a:pt x="5251" y="731"/>
                      <a:pt x="1" y="1211"/>
                    </a:cubicBezTo>
                    <a:lnTo>
                      <a:pt x="92" y="2101"/>
                    </a:lnTo>
                    <a:cubicBezTo>
                      <a:pt x="5319" y="1599"/>
                      <a:pt x="10569" y="1188"/>
                      <a:pt x="15819" y="868"/>
                    </a:cubicBezTo>
                    <a:cubicBezTo>
                      <a:pt x="15819" y="572"/>
                      <a:pt x="15819" y="275"/>
                      <a:pt x="157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1"/>
              <p:cNvSpPr/>
              <p:nvPr/>
            </p:nvSpPr>
            <p:spPr>
              <a:xfrm>
                <a:off x="6648600" y="3040950"/>
                <a:ext cx="401750" cy="51950"/>
              </a:xfrm>
              <a:custGeom>
                <a:avLst/>
                <a:gdLst/>
                <a:ahLst/>
                <a:cxnLst/>
                <a:rect l="l" t="t" r="r" b="b"/>
                <a:pathLst>
                  <a:path w="16070" h="2078" extrusionOk="0">
                    <a:moveTo>
                      <a:pt x="16024" y="0"/>
                    </a:moveTo>
                    <a:cubicBezTo>
                      <a:pt x="10683" y="434"/>
                      <a:pt x="5342" y="868"/>
                      <a:pt x="0" y="1210"/>
                    </a:cubicBezTo>
                    <a:lnTo>
                      <a:pt x="69" y="2077"/>
                    </a:lnTo>
                    <a:cubicBezTo>
                      <a:pt x="5410" y="1735"/>
                      <a:pt x="10751" y="1324"/>
                      <a:pt x="16070" y="891"/>
                    </a:cubicBezTo>
                    <a:cubicBezTo>
                      <a:pt x="16047" y="571"/>
                      <a:pt x="16047" y="274"/>
                      <a:pt x="16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41"/>
            <p:cNvGrpSpPr/>
            <p:nvPr/>
          </p:nvGrpSpPr>
          <p:grpSpPr>
            <a:xfrm rot="-1463247">
              <a:off x="1053138" y="3911450"/>
              <a:ext cx="367713" cy="441333"/>
              <a:chOff x="6522500" y="1329050"/>
              <a:chExt cx="521575" cy="626000"/>
            </a:xfrm>
          </p:grpSpPr>
          <p:sp>
            <p:nvSpPr>
              <p:cNvPr id="5142" name="Google Shape;5142;p41"/>
              <p:cNvSpPr/>
              <p:nvPr/>
            </p:nvSpPr>
            <p:spPr>
              <a:xfrm>
                <a:off x="6869425" y="1460875"/>
                <a:ext cx="116450" cy="186625"/>
              </a:xfrm>
              <a:custGeom>
                <a:avLst/>
                <a:gdLst/>
                <a:ahLst/>
                <a:cxnLst/>
                <a:rect l="l" t="t" r="r" b="b"/>
                <a:pathLst>
                  <a:path w="4658" h="7465" extrusionOk="0">
                    <a:moveTo>
                      <a:pt x="3653" y="388"/>
                    </a:moveTo>
                    <a:cubicBezTo>
                      <a:pt x="3790" y="388"/>
                      <a:pt x="3813" y="434"/>
                      <a:pt x="3813" y="457"/>
                    </a:cubicBezTo>
                    <a:cubicBezTo>
                      <a:pt x="4087" y="1073"/>
                      <a:pt x="2306" y="3812"/>
                      <a:pt x="800" y="5798"/>
                    </a:cubicBezTo>
                    <a:cubicBezTo>
                      <a:pt x="1462" y="3401"/>
                      <a:pt x="2626" y="388"/>
                      <a:pt x="3630" y="388"/>
                    </a:cubicBezTo>
                    <a:close/>
                    <a:moveTo>
                      <a:pt x="3630" y="0"/>
                    </a:moveTo>
                    <a:cubicBezTo>
                      <a:pt x="1827" y="0"/>
                      <a:pt x="366" y="5935"/>
                      <a:pt x="206" y="6620"/>
                    </a:cubicBezTo>
                    <a:lnTo>
                      <a:pt x="1" y="7464"/>
                    </a:lnTo>
                    <a:lnTo>
                      <a:pt x="526" y="6779"/>
                    </a:lnTo>
                    <a:cubicBezTo>
                      <a:pt x="1233" y="5889"/>
                      <a:pt x="4657" y="1415"/>
                      <a:pt x="4155" y="297"/>
                    </a:cubicBezTo>
                    <a:cubicBezTo>
                      <a:pt x="4109" y="183"/>
                      <a:pt x="3972" y="23"/>
                      <a:pt x="3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1"/>
              <p:cNvSpPr/>
              <p:nvPr/>
            </p:nvSpPr>
            <p:spPr>
              <a:xfrm>
                <a:off x="6859175" y="1528400"/>
                <a:ext cx="184900" cy="113950"/>
              </a:xfrm>
              <a:custGeom>
                <a:avLst/>
                <a:gdLst/>
                <a:ahLst/>
                <a:cxnLst/>
                <a:rect l="l" t="t" r="r" b="b"/>
                <a:pathLst>
                  <a:path w="7396" h="4558" extrusionOk="0">
                    <a:moveTo>
                      <a:pt x="6756" y="358"/>
                    </a:moveTo>
                    <a:cubicBezTo>
                      <a:pt x="6848" y="358"/>
                      <a:pt x="6916" y="381"/>
                      <a:pt x="6985" y="426"/>
                    </a:cubicBezTo>
                    <a:cubicBezTo>
                      <a:pt x="7007" y="449"/>
                      <a:pt x="7007" y="449"/>
                      <a:pt x="7007" y="472"/>
                    </a:cubicBezTo>
                    <a:cubicBezTo>
                      <a:pt x="6962" y="928"/>
                      <a:pt x="4588" y="2184"/>
                      <a:pt x="2031" y="3302"/>
                    </a:cubicBezTo>
                    <a:cubicBezTo>
                      <a:pt x="3789" y="1841"/>
                      <a:pt x="5935" y="358"/>
                      <a:pt x="6756" y="358"/>
                    </a:cubicBezTo>
                    <a:close/>
                    <a:moveTo>
                      <a:pt x="6791" y="1"/>
                    </a:moveTo>
                    <a:cubicBezTo>
                      <a:pt x="5264" y="1"/>
                      <a:pt x="1610" y="3122"/>
                      <a:pt x="845" y="3804"/>
                    </a:cubicBezTo>
                    <a:lnTo>
                      <a:pt x="0" y="4558"/>
                    </a:lnTo>
                    <a:lnTo>
                      <a:pt x="0" y="4558"/>
                    </a:lnTo>
                    <a:lnTo>
                      <a:pt x="1027" y="4124"/>
                    </a:lnTo>
                    <a:cubicBezTo>
                      <a:pt x="2077" y="3713"/>
                      <a:pt x="7281" y="1545"/>
                      <a:pt x="7395" y="495"/>
                    </a:cubicBezTo>
                    <a:cubicBezTo>
                      <a:pt x="7395" y="358"/>
                      <a:pt x="7327" y="198"/>
                      <a:pt x="7190" y="107"/>
                    </a:cubicBezTo>
                    <a:cubicBezTo>
                      <a:pt x="7083" y="34"/>
                      <a:pt x="6948" y="1"/>
                      <a:pt x="6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1"/>
              <p:cNvSpPr/>
              <p:nvPr/>
            </p:nvSpPr>
            <p:spPr>
              <a:xfrm>
                <a:off x="6673125" y="1329050"/>
                <a:ext cx="216300" cy="294475"/>
              </a:xfrm>
              <a:custGeom>
                <a:avLst/>
                <a:gdLst/>
                <a:ahLst/>
                <a:cxnLst/>
                <a:rect l="l" t="t" r="r" b="b"/>
                <a:pathLst>
                  <a:path w="8652" h="11779" extrusionOk="0">
                    <a:moveTo>
                      <a:pt x="5068" y="5547"/>
                    </a:moveTo>
                    <a:cubicBezTo>
                      <a:pt x="5137" y="5730"/>
                      <a:pt x="5182" y="5958"/>
                      <a:pt x="5091" y="6141"/>
                    </a:cubicBezTo>
                    <a:cubicBezTo>
                      <a:pt x="5031" y="6240"/>
                      <a:pt x="4920" y="6305"/>
                      <a:pt x="4802" y="6305"/>
                    </a:cubicBezTo>
                    <a:cubicBezTo>
                      <a:pt x="4784" y="6305"/>
                      <a:pt x="4766" y="6303"/>
                      <a:pt x="4749" y="6300"/>
                    </a:cubicBezTo>
                    <a:cubicBezTo>
                      <a:pt x="4680" y="6300"/>
                      <a:pt x="4589" y="6277"/>
                      <a:pt x="4566" y="6209"/>
                    </a:cubicBezTo>
                    <a:cubicBezTo>
                      <a:pt x="4543" y="6141"/>
                      <a:pt x="4566" y="6049"/>
                      <a:pt x="4612" y="5958"/>
                    </a:cubicBezTo>
                    <a:cubicBezTo>
                      <a:pt x="4703" y="5753"/>
                      <a:pt x="4863" y="5616"/>
                      <a:pt x="5068" y="5547"/>
                    </a:cubicBezTo>
                    <a:close/>
                    <a:moveTo>
                      <a:pt x="960" y="1"/>
                    </a:moveTo>
                    <a:cubicBezTo>
                      <a:pt x="366" y="206"/>
                      <a:pt x="1" y="914"/>
                      <a:pt x="184" y="1530"/>
                    </a:cubicBezTo>
                    <a:cubicBezTo>
                      <a:pt x="298" y="1941"/>
                      <a:pt x="594" y="2260"/>
                      <a:pt x="891" y="2511"/>
                    </a:cubicBezTo>
                    <a:cubicBezTo>
                      <a:pt x="1325" y="2877"/>
                      <a:pt x="1781" y="3196"/>
                      <a:pt x="2261" y="3470"/>
                    </a:cubicBezTo>
                    <a:cubicBezTo>
                      <a:pt x="2489" y="3584"/>
                      <a:pt x="2717" y="3698"/>
                      <a:pt x="2945" y="3835"/>
                    </a:cubicBezTo>
                    <a:cubicBezTo>
                      <a:pt x="3699" y="4223"/>
                      <a:pt x="4429" y="4588"/>
                      <a:pt x="4886" y="5228"/>
                    </a:cubicBezTo>
                    <a:cubicBezTo>
                      <a:pt x="4612" y="5342"/>
                      <a:pt x="4383" y="5547"/>
                      <a:pt x="4269" y="5798"/>
                    </a:cubicBezTo>
                    <a:cubicBezTo>
                      <a:pt x="4178" y="5981"/>
                      <a:pt x="4155" y="6163"/>
                      <a:pt x="4224" y="6323"/>
                    </a:cubicBezTo>
                    <a:cubicBezTo>
                      <a:pt x="4292" y="6529"/>
                      <a:pt x="4475" y="6666"/>
                      <a:pt x="4703" y="6688"/>
                    </a:cubicBezTo>
                    <a:cubicBezTo>
                      <a:pt x="4722" y="6690"/>
                      <a:pt x="4741" y="6691"/>
                      <a:pt x="4760" y="6691"/>
                    </a:cubicBezTo>
                    <a:cubicBezTo>
                      <a:pt x="5037" y="6691"/>
                      <a:pt x="5304" y="6537"/>
                      <a:pt x="5411" y="6323"/>
                    </a:cubicBezTo>
                    <a:cubicBezTo>
                      <a:pt x="5548" y="6095"/>
                      <a:pt x="5548" y="5798"/>
                      <a:pt x="5456" y="5479"/>
                    </a:cubicBezTo>
                    <a:cubicBezTo>
                      <a:pt x="5525" y="5479"/>
                      <a:pt x="5570" y="5501"/>
                      <a:pt x="5639" y="5501"/>
                    </a:cubicBezTo>
                    <a:cubicBezTo>
                      <a:pt x="6004" y="5570"/>
                      <a:pt x="6392" y="5821"/>
                      <a:pt x="6734" y="6232"/>
                    </a:cubicBezTo>
                    <a:cubicBezTo>
                      <a:pt x="7876" y="7510"/>
                      <a:pt x="8241" y="9496"/>
                      <a:pt x="7762" y="11710"/>
                    </a:cubicBezTo>
                    <a:lnTo>
                      <a:pt x="8127" y="11778"/>
                    </a:lnTo>
                    <a:cubicBezTo>
                      <a:pt x="8652" y="9473"/>
                      <a:pt x="8241" y="7350"/>
                      <a:pt x="7031" y="5981"/>
                    </a:cubicBezTo>
                    <a:cubicBezTo>
                      <a:pt x="6620" y="5501"/>
                      <a:pt x="6164" y="5228"/>
                      <a:pt x="5707" y="5136"/>
                    </a:cubicBezTo>
                    <a:cubicBezTo>
                      <a:pt x="5610" y="5120"/>
                      <a:pt x="5502" y="5104"/>
                      <a:pt x="5399" y="5104"/>
                    </a:cubicBezTo>
                    <a:cubicBezTo>
                      <a:pt x="5356" y="5104"/>
                      <a:pt x="5314" y="5107"/>
                      <a:pt x="5274" y="5113"/>
                    </a:cubicBezTo>
                    <a:cubicBezTo>
                      <a:pt x="4771" y="4337"/>
                      <a:pt x="3927" y="3904"/>
                      <a:pt x="3128" y="3493"/>
                    </a:cubicBezTo>
                    <a:cubicBezTo>
                      <a:pt x="2900" y="3379"/>
                      <a:pt x="2672" y="3265"/>
                      <a:pt x="2443" y="3128"/>
                    </a:cubicBezTo>
                    <a:cubicBezTo>
                      <a:pt x="1987" y="2877"/>
                      <a:pt x="1553" y="2557"/>
                      <a:pt x="1142" y="2215"/>
                    </a:cubicBezTo>
                    <a:cubicBezTo>
                      <a:pt x="891" y="2009"/>
                      <a:pt x="640" y="1735"/>
                      <a:pt x="549" y="1439"/>
                    </a:cubicBezTo>
                    <a:cubicBezTo>
                      <a:pt x="412" y="1005"/>
                      <a:pt x="686" y="503"/>
                      <a:pt x="1097" y="343"/>
                    </a:cubicBezTo>
                    <a:lnTo>
                      <a:pt x="9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1"/>
              <p:cNvSpPr/>
              <p:nvPr/>
            </p:nvSpPr>
            <p:spPr>
              <a:xfrm>
                <a:off x="6522500" y="1493400"/>
                <a:ext cx="455375" cy="461650"/>
              </a:xfrm>
              <a:custGeom>
                <a:avLst/>
                <a:gdLst/>
                <a:ahLst/>
                <a:cxnLst/>
                <a:rect l="l" t="t" r="r" b="b"/>
                <a:pathLst>
                  <a:path w="18215" h="18466" extrusionOk="0">
                    <a:moveTo>
                      <a:pt x="7510" y="0"/>
                    </a:moveTo>
                    <a:lnTo>
                      <a:pt x="0" y="10135"/>
                    </a:lnTo>
                    <a:lnTo>
                      <a:pt x="1507" y="11070"/>
                    </a:lnTo>
                    <a:lnTo>
                      <a:pt x="2237" y="11550"/>
                    </a:lnTo>
                    <a:lnTo>
                      <a:pt x="3972" y="12645"/>
                    </a:lnTo>
                    <a:lnTo>
                      <a:pt x="4725" y="13102"/>
                    </a:lnTo>
                    <a:lnTo>
                      <a:pt x="7007" y="14563"/>
                    </a:lnTo>
                    <a:lnTo>
                      <a:pt x="7738" y="15019"/>
                    </a:lnTo>
                    <a:lnTo>
                      <a:pt x="10568" y="16800"/>
                    </a:lnTo>
                    <a:lnTo>
                      <a:pt x="11299" y="17256"/>
                    </a:lnTo>
                    <a:lnTo>
                      <a:pt x="13216" y="18466"/>
                    </a:lnTo>
                    <a:lnTo>
                      <a:pt x="18215" y="7533"/>
                    </a:lnTo>
                    <a:lnTo>
                      <a:pt x="17325" y="6893"/>
                    </a:lnTo>
                    <a:lnTo>
                      <a:pt x="16594" y="6391"/>
                    </a:lnTo>
                    <a:lnTo>
                      <a:pt x="15270" y="5455"/>
                    </a:lnTo>
                    <a:lnTo>
                      <a:pt x="14563" y="4953"/>
                    </a:lnTo>
                    <a:lnTo>
                      <a:pt x="12988" y="3858"/>
                    </a:lnTo>
                    <a:lnTo>
                      <a:pt x="12280" y="3356"/>
                    </a:lnTo>
                    <a:lnTo>
                      <a:pt x="9678" y="1507"/>
                    </a:lnTo>
                    <a:lnTo>
                      <a:pt x="9062" y="1073"/>
                    </a:lnTo>
                    <a:lnTo>
                      <a:pt x="75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1"/>
              <p:cNvSpPr/>
              <p:nvPr/>
            </p:nvSpPr>
            <p:spPr>
              <a:xfrm>
                <a:off x="6786700" y="1653175"/>
                <a:ext cx="168925" cy="271650"/>
              </a:xfrm>
              <a:custGeom>
                <a:avLst/>
                <a:gdLst/>
                <a:ahLst/>
                <a:cxnLst/>
                <a:rect l="l" t="t" r="r" b="b"/>
                <a:pathLst>
                  <a:path w="6757" h="10866" extrusionOk="0">
                    <a:moveTo>
                      <a:pt x="6026" y="0"/>
                    </a:moveTo>
                    <a:cubicBezTo>
                      <a:pt x="4314" y="3652"/>
                      <a:pt x="2306" y="7099"/>
                      <a:pt x="0" y="10409"/>
                    </a:cubicBezTo>
                    <a:lnTo>
                      <a:pt x="731" y="10865"/>
                    </a:lnTo>
                    <a:cubicBezTo>
                      <a:pt x="3013" y="7578"/>
                      <a:pt x="5022" y="4132"/>
                      <a:pt x="6757" y="502"/>
                    </a:cubicBezTo>
                    <a:lnTo>
                      <a:pt x="60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1"/>
              <p:cNvSpPr/>
              <p:nvPr/>
            </p:nvSpPr>
            <p:spPr>
              <a:xfrm>
                <a:off x="6697675" y="1617225"/>
                <a:ext cx="206600" cy="251675"/>
              </a:xfrm>
              <a:custGeom>
                <a:avLst/>
                <a:gdLst/>
                <a:ahLst/>
                <a:cxnLst/>
                <a:rect l="l" t="t" r="r" b="b"/>
                <a:pathLst>
                  <a:path w="8264" h="10067" extrusionOk="0">
                    <a:moveTo>
                      <a:pt x="7556" y="0"/>
                    </a:moveTo>
                    <a:cubicBezTo>
                      <a:pt x="5045" y="3219"/>
                      <a:pt x="2534" y="6414"/>
                      <a:pt x="0" y="9610"/>
                    </a:cubicBezTo>
                    <a:lnTo>
                      <a:pt x="731" y="10066"/>
                    </a:lnTo>
                    <a:cubicBezTo>
                      <a:pt x="3264" y="6894"/>
                      <a:pt x="5775" y="3698"/>
                      <a:pt x="8263" y="502"/>
                    </a:cubicBezTo>
                    <a:lnTo>
                      <a:pt x="75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1"/>
              <p:cNvSpPr/>
              <p:nvPr/>
            </p:nvSpPr>
            <p:spPr>
              <a:xfrm>
                <a:off x="6621775" y="1577275"/>
                <a:ext cx="225425" cy="243675"/>
              </a:xfrm>
              <a:custGeom>
                <a:avLst/>
                <a:gdLst/>
                <a:ahLst/>
                <a:cxnLst/>
                <a:rect l="l" t="t" r="r" b="b"/>
                <a:pathLst>
                  <a:path w="9017" h="9747" extrusionOk="0">
                    <a:moveTo>
                      <a:pt x="8309" y="1"/>
                    </a:moveTo>
                    <a:cubicBezTo>
                      <a:pt x="5456" y="2991"/>
                      <a:pt x="2671" y="6095"/>
                      <a:pt x="1" y="9290"/>
                    </a:cubicBezTo>
                    <a:lnTo>
                      <a:pt x="754" y="9747"/>
                    </a:lnTo>
                    <a:cubicBezTo>
                      <a:pt x="3379" y="6574"/>
                      <a:pt x="6164" y="3493"/>
                      <a:pt x="9017" y="503"/>
                    </a:cubicBezTo>
                    <a:lnTo>
                      <a:pt x="83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1"/>
              <p:cNvSpPr/>
              <p:nvPr/>
            </p:nvSpPr>
            <p:spPr>
              <a:xfrm>
                <a:off x="6560150" y="1520225"/>
                <a:ext cx="204325" cy="261925"/>
              </a:xfrm>
              <a:custGeom>
                <a:avLst/>
                <a:gdLst/>
                <a:ahLst/>
                <a:cxnLst/>
                <a:rect l="l" t="t" r="r" b="b"/>
                <a:pathLst>
                  <a:path w="8173" h="10477" extrusionOk="0">
                    <a:moveTo>
                      <a:pt x="7556" y="0"/>
                    </a:moveTo>
                    <a:cubicBezTo>
                      <a:pt x="7464" y="23"/>
                      <a:pt x="7396" y="91"/>
                      <a:pt x="7350" y="160"/>
                    </a:cubicBezTo>
                    <a:cubicBezTo>
                      <a:pt x="4885" y="3447"/>
                      <a:pt x="2443" y="6711"/>
                      <a:pt x="1" y="9997"/>
                    </a:cubicBezTo>
                    <a:lnTo>
                      <a:pt x="731" y="10477"/>
                    </a:lnTo>
                    <a:cubicBezTo>
                      <a:pt x="3173" y="7167"/>
                      <a:pt x="5638" y="3880"/>
                      <a:pt x="8104" y="593"/>
                    </a:cubicBezTo>
                    <a:cubicBezTo>
                      <a:pt x="8126" y="548"/>
                      <a:pt x="8172" y="479"/>
                      <a:pt x="8172" y="434"/>
                    </a:cubicBezTo>
                    <a:lnTo>
                      <a:pt x="75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41"/>
            <p:cNvGrpSpPr/>
            <p:nvPr/>
          </p:nvGrpSpPr>
          <p:grpSpPr>
            <a:xfrm rot="-777344">
              <a:off x="914192" y="3982869"/>
              <a:ext cx="253039" cy="331481"/>
              <a:chOff x="3481350" y="3771550"/>
              <a:chExt cx="790125" cy="1035375"/>
            </a:xfrm>
          </p:grpSpPr>
          <p:sp>
            <p:nvSpPr>
              <p:cNvPr id="5151" name="Google Shape;5151;p41"/>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1"/>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1"/>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1"/>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1"/>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1"/>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1"/>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1"/>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1"/>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1"/>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1"/>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1"/>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1"/>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1"/>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1"/>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1"/>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1"/>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1"/>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1"/>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1"/>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1"/>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1"/>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3" name="Google Shape;5173;p41"/>
            <p:cNvSpPr/>
            <p:nvPr/>
          </p:nvSpPr>
          <p:spPr>
            <a:xfrm>
              <a:off x="1067212" y="3929451"/>
              <a:ext cx="317467" cy="228713"/>
            </a:xfrm>
            <a:custGeom>
              <a:avLst/>
              <a:gdLst/>
              <a:ahLst/>
              <a:cxnLst/>
              <a:rect l="l" t="t" r="r" b="b"/>
              <a:pathLst>
                <a:path w="15250" h="20312" extrusionOk="0">
                  <a:moveTo>
                    <a:pt x="0" y="20312"/>
                  </a:moveTo>
                  <a:cubicBezTo>
                    <a:pt x="0" y="12800"/>
                    <a:pt x="2669" y="-1081"/>
                    <a:pt x="10079" y="155"/>
                  </a:cubicBezTo>
                  <a:cubicBezTo>
                    <a:pt x="16897" y="1292"/>
                    <a:pt x="14944" y="13400"/>
                    <a:pt x="14944" y="20312"/>
                  </a:cubicBezTo>
                </a:path>
              </a:pathLst>
            </a:custGeom>
            <a:noFill/>
            <a:ln w="19050" cap="flat" cmpd="sng">
              <a:solidFill>
                <a:schemeClr val="accent2"/>
              </a:solidFill>
              <a:prstDash val="solid"/>
              <a:round/>
              <a:headEnd type="none" w="med" len="med"/>
              <a:tailEnd type="none" w="med" len="med"/>
            </a:ln>
          </p:spPr>
        </p:sp>
        <p:sp>
          <p:nvSpPr>
            <p:cNvPr id="5174" name="Google Shape;5174;p41"/>
            <p:cNvSpPr/>
            <p:nvPr/>
          </p:nvSpPr>
          <p:spPr>
            <a:xfrm>
              <a:off x="884674" y="4136300"/>
              <a:ext cx="682520" cy="684540"/>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1"/>
            <p:cNvSpPr/>
            <p:nvPr/>
          </p:nvSpPr>
          <p:spPr>
            <a:xfrm>
              <a:off x="1050025" y="4162200"/>
              <a:ext cx="50100" cy="50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1"/>
            <p:cNvSpPr/>
            <p:nvPr/>
          </p:nvSpPr>
          <p:spPr>
            <a:xfrm>
              <a:off x="1360025" y="4162200"/>
              <a:ext cx="50100" cy="50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77" name="Google Shape;5177;p41"/>
            <p:cNvCxnSpPr/>
            <p:nvPr/>
          </p:nvCxnSpPr>
          <p:spPr>
            <a:xfrm>
              <a:off x="896600" y="4277875"/>
              <a:ext cx="650100" cy="0"/>
            </a:xfrm>
            <a:prstGeom prst="straightConnector1">
              <a:avLst/>
            </a:prstGeom>
            <a:noFill/>
            <a:ln w="9525" cap="flat" cmpd="sng">
              <a:solidFill>
                <a:schemeClr val="dk2"/>
              </a:solidFill>
              <a:prstDash val="solid"/>
              <a:round/>
              <a:headEnd type="none" w="med" len="med"/>
              <a:tailEnd type="none" w="med" len="med"/>
            </a:ln>
          </p:spPr>
        </p:cxnSp>
        <p:cxnSp>
          <p:nvCxnSpPr>
            <p:cNvPr id="5178" name="Google Shape;5178;p41"/>
            <p:cNvCxnSpPr/>
            <p:nvPr/>
          </p:nvCxnSpPr>
          <p:spPr>
            <a:xfrm>
              <a:off x="903900" y="4375225"/>
              <a:ext cx="629700" cy="0"/>
            </a:xfrm>
            <a:prstGeom prst="straightConnector1">
              <a:avLst/>
            </a:prstGeom>
            <a:noFill/>
            <a:ln w="9525" cap="flat" cmpd="sng">
              <a:solidFill>
                <a:schemeClr val="dk2"/>
              </a:solidFill>
              <a:prstDash val="solid"/>
              <a:round/>
              <a:headEnd type="none" w="med" len="med"/>
              <a:tailEnd type="none" w="med" len="med"/>
            </a:ln>
          </p:spPr>
        </p:cxnSp>
        <p:cxnSp>
          <p:nvCxnSpPr>
            <p:cNvPr id="5179" name="Google Shape;5179;p41"/>
            <p:cNvCxnSpPr/>
            <p:nvPr/>
          </p:nvCxnSpPr>
          <p:spPr>
            <a:xfrm>
              <a:off x="911200" y="4467400"/>
              <a:ext cx="613500" cy="0"/>
            </a:xfrm>
            <a:prstGeom prst="straightConnector1">
              <a:avLst/>
            </a:prstGeom>
            <a:noFill/>
            <a:ln w="9525" cap="flat" cmpd="sng">
              <a:solidFill>
                <a:schemeClr val="dk2"/>
              </a:solidFill>
              <a:prstDash val="solid"/>
              <a:round/>
              <a:headEnd type="none" w="med" len="med"/>
              <a:tailEnd type="none" w="med" len="med"/>
            </a:ln>
          </p:spPr>
        </p:cxnSp>
        <p:cxnSp>
          <p:nvCxnSpPr>
            <p:cNvPr id="5180" name="Google Shape;5180;p41"/>
            <p:cNvCxnSpPr/>
            <p:nvPr/>
          </p:nvCxnSpPr>
          <p:spPr>
            <a:xfrm>
              <a:off x="920500" y="4560725"/>
              <a:ext cx="588000" cy="0"/>
            </a:xfrm>
            <a:prstGeom prst="straightConnector1">
              <a:avLst/>
            </a:prstGeom>
            <a:noFill/>
            <a:ln w="9525" cap="flat" cmpd="sng">
              <a:solidFill>
                <a:schemeClr val="dk2"/>
              </a:solidFill>
              <a:prstDash val="solid"/>
              <a:round/>
              <a:headEnd type="none" w="med" len="med"/>
              <a:tailEnd type="none" w="med" len="med"/>
            </a:ln>
          </p:spPr>
        </p:cxnSp>
        <p:cxnSp>
          <p:nvCxnSpPr>
            <p:cNvPr id="5181" name="Google Shape;5181;p41"/>
            <p:cNvCxnSpPr/>
            <p:nvPr/>
          </p:nvCxnSpPr>
          <p:spPr>
            <a:xfrm>
              <a:off x="926950" y="4657300"/>
              <a:ext cx="567000" cy="0"/>
            </a:xfrm>
            <a:prstGeom prst="straightConnector1">
              <a:avLst/>
            </a:prstGeom>
            <a:noFill/>
            <a:ln w="9525" cap="flat" cmpd="sng">
              <a:solidFill>
                <a:schemeClr val="dk2"/>
              </a:solidFill>
              <a:prstDash val="solid"/>
              <a:round/>
              <a:headEnd type="none" w="med" len="med"/>
              <a:tailEnd type="none" w="med" len="med"/>
            </a:ln>
          </p:spPr>
        </p:cxnSp>
        <p:cxnSp>
          <p:nvCxnSpPr>
            <p:cNvPr id="5182" name="Google Shape;5182;p41"/>
            <p:cNvCxnSpPr/>
            <p:nvPr/>
          </p:nvCxnSpPr>
          <p:spPr>
            <a:xfrm>
              <a:off x="936025" y="4748825"/>
              <a:ext cx="549300" cy="0"/>
            </a:xfrm>
            <a:prstGeom prst="straightConnector1">
              <a:avLst/>
            </a:prstGeom>
            <a:noFill/>
            <a:ln w="9525" cap="flat" cmpd="sng">
              <a:solidFill>
                <a:schemeClr val="dk2"/>
              </a:solidFill>
              <a:prstDash val="solid"/>
              <a:round/>
              <a:headEnd type="none" w="med" len="med"/>
              <a:tailEnd type="none" w="med" len="med"/>
            </a:ln>
          </p:spPr>
        </p:cxnSp>
        <p:sp>
          <p:nvSpPr>
            <p:cNvPr id="5183" name="Google Shape;5183;p41"/>
            <p:cNvSpPr/>
            <p:nvPr/>
          </p:nvSpPr>
          <p:spPr>
            <a:xfrm rot="10800000">
              <a:off x="1067212" y="4180285"/>
              <a:ext cx="317467" cy="228713"/>
            </a:xfrm>
            <a:custGeom>
              <a:avLst/>
              <a:gdLst/>
              <a:ahLst/>
              <a:cxnLst/>
              <a:rect l="l" t="t" r="r" b="b"/>
              <a:pathLst>
                <a:path w="15250" h="20312" extrusionOk="0">
                  <a:moveTo>
                    <a:pt x="0" y="20312"/>
                  </a:moveTo>
                  <a:cubicBezTo>
                    <a:pt x="0" y="12800"/>
                    <a:pt x="2669" y="-1081"/>
                    <a:pt x="10079" y="155"/>
                  </a:cubicBezTo>
                  <a:cubicBezTo>
                    <a:pt x="16897" y="1292"/>
                    <a:pt x="14944" y="13400"/>
                    <a:pt x="14944" y="20312"/>
                  </a:cubicBezTo>
                </a:path>
              </a:pathLst>
            </a:custGeom>
            <a:noFill/>
            <a:ln w="19050" cap="flat" cmpd="sng">
              <a:solidFill>
                <a:schemeClr val="accent2"/>
              </a:solidFill>
              <a:prstDash val="solid"/>
              <a:round/>
              <a:headEnd type="none" w="med" len="med"/>
              <a:tailEnd type="none" w="med" len="med"/>
            </a:ln>
          </p:spPr>
        </p:sp>
      </p:grpSp>
      <p:pic>
        <p:nvPicPr>
          <p:cNvPr id="5184" name="Google Shape;5184;p41">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185" name="Google Shape;5185;p41">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186" name="Google Shape;5186;p41">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GIFTS</a:t>
            </a:r>
            <a:endParaRPr sz="1600">
              <a:solidFill>
                <a:schemeClr val="accent2"/>
              </a:solidFill>
            </a:endParaRPr>
          </a:p>
        </p:txBody>
      </p:sp>
      <p:sp>
        <p:nvSpPr>
          <p:cNvPr id="5187" name="Google Shape;5187;p41">
            <a:hlinkClick r:id="rId5" action="ppaction://hlinksldjump"/>
          </p:cNvPr>
          <p:cNvSpPr txBox="1">
            <a:spLocks noGrp="1"/>
          </p:cNvSpPr>
          <p:nvPr>
            <p:ph type="title"/>
          </p:nvPr>
        </p:nvSpPr>
        <p:spPr>
          <a:xfrm>
            <a:off x="182149" y="19948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TRAD</a:t>
            </a:r>
            <a:endParaRPr sz="1600">
              <a:solidFill>
                <a:schemeClr val="accent2"/>
              </a:solidFill>
            </a:endParaRPr>
          </a:p>
        </p:txBody>
      </p:sp>
      <p:sp>
        <p:nvSpPr>
          <p:cNvPr id="5188" name="Google Shape;5188;p41">
            <a:hlinkClick r:id="rId6" action="ppaction://hlinksldjump"/>
          </p:cNvPr>
          <p:cNvSpPr txBox="1">
            <a:spLocks noGrp="1"/>
          </p:cNvSpPr>
          <p:nvPr>
            <p:ph type="title"/>
          </p:nvPr>
        </p:nvSpPr>
        <p:spPr>
          <a:xfrm>
            <a:off x="182149" y="25675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EVENT</a:t>
            </a:r>
            <a:endParaRPr sz="1600">
              <a:solidFill>
                <a:schemeClr val="accent2"/>
              </a:solidFill>
            </a:endParaRPr>
          </a:p>
        </p:txBody>
      </p:sp>
      <p:sp>
        <p:nvSpPr>
          <p:cNvPr id="5189" name="Google Shape;5189;p41">
            <a:hlinkClick r:id="rId7" action="ppaction://hlinksldjump"/>
          </p:cNvPr>
          <p:cNvSpPr txBox="1">
            <a:spLocks noGrp="1"/>
          </p:cNvSpPr>
          <p:nvPr>
            <p:ph type="title"/>
          </p:nvPr>
        </p:nvSpPr>
        <p:spPr>
          <a:xfrm>
            <a:off x="182149" y="3154163"/>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accent2"/>
                </a:solidFill>
              </a:rPr>
              <a:t>LTR</a:t>
            </a:r>
            <a:endParaRPr sz="1600">
              <a:solidFill>
                <a:schemeClr val="accent2"/>
              </a:solidFill>
            </a:endParaRPr>
          </a:p>
        </p:txBody>
      </p:sp>
      <p:pic>
        <p:nvPicPr>
          <p:cNvPr id="5190" name="Google Shape;5190;p41">
            <a:hlinkClick r:id="rId8" action="ppaction://hlinksldjump"/>
          </p:cNvPr>
          <p:cNvPicPr preferRelativeResize="0"/>
          <p:nvPr/>
        </p:nvPicPr>
        <p:blipFill rotWithShape="1">
          <a:blip r:embed="rId9">
            <a:alphaModFix/>
          </a:blip>
          <a:srcRect/>
          <a:stretch/>
        </p:blipFill>
        <p:spPr>
          <a:xfrm>
            <a:off x="182137" y="599463"/>
            <a:ext cx="484525" cy="484525"/>
          </a:xfrm>
          <a:prstGeom prst="rect">
            <a:avLst/>
          </a:prstGeom>
          <a:noFill/>
          <a:ln>
            <a:noFill/>
          </a:ln>
        </p:spPr>
      </p:pic>
    </p:spTree>
  </p:cSld>
  <p:clrMapOvr>
    <a:masterClrMapping/>
  </p:clrMapOvr>
</p:sld>
</file>

<file path=ppt/theme/theme1.xml><?xml version="1.0" encoding="utf-8"?>
<a:theme xmlns:a="http://schemas.openxmlformats.org/drawingml/2006/main" name="Ready for Christmas by Slidesgo">
  <a:themeElements>
    <a:clrScheme name="Simple Light">
      <a:dk1>
        <a:srgbClr val="E75151"/>
      </a:dk1>
      <a:lt1>
        <a:srgbClr val="353B51"/>
      </a:lt1>
      <a:dk2>
        <a:srgbClr val="FFFFFF"/>
      </a:dk2>
      <a:lt2>
        <a:srgbClr val="385E6D"/>
      </a:lt2>
      <a:accent1>
        <a:srgbClr val="C2C57F"/>
      </a:accent1>
      <a:accent2>
        <a:srgbClr val="FCC88A"/>
      </a:accent2>
      <a:accent3>
        <a:srgbClr val="A13939"/>
      </a:accent3>
      <a:accent4>
        <a:srgbClr val="56869E"/>
      </a:accent4>
      <a:accent5>
        <a:srgbClr val="AAAD69"/>
      </a:accent5>
      <a:accent6>
        <a:srgbClr val="EAEAEA"/>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1433</Words>
  <Application>Microsoft Office PowerPoint</Application>
  <PresentationFormat>全屏显示(16:9)</PresentationFormat>
  <Paragraphs>458</Paragraphs>
  <Slides>48</Slides>
  <Notes>48</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48</vt:i4>
      </vt:variant>
    </vt:vector>
  </HeadingPairs>
  <TitlesOfParts>
    <vt:vector size="59" baseType="lpstr">
      <vt:lpstr>Amatic SC</vt:lpstr>
      <vt:lpstr>Crushed</vt:lpstr>
      <vt:lpstr>Proxima Nova</vt:lpstr>
      <vt:lpstr>Proxima Nova Semibold</vt:lpstr>
      <vt:lpstr>Roboto Medium</vt:lpstr>
      <vt:lpstr>Secular One</vt:lpstr>
      <vt:lpstr>Arial</vt:lpstr>
      <vt:lpstr>Calibri</vt:lpstr>
      <vt:lpstr>Source Sans Pro</vt:lpstr>
      <vt:lpstr>Ready for Christmas by Slidesgo</vt:lpstr>
      <vt:lpstr>Slidesgo Final Pages</vt:lpstr>
      <vt:lpstr>READY FOR CHRISTMAS</vt:lpstr>
      <vt:lpstr>HO HO HO!</vt:lpstr>
      <vt:lpstr>SHOPPING &amp; GIFTS</vt:lpstr>
      <vt:lpstr>CALENDAR</vt:lpstr>
      <vt:lpstr>—SOMEONE FAMOUS</vt:lpstr>
      <vt:lpstr>TO-DO LIST</vt:lpstr>
      <vt:lpstr>SHOPPING &amp; GIFTS</vt:lpstr>
      <vt:lpstr>HOLIDAY SHOPPING</vt:lpstr>
      <vt:lpstr>GIFT IDEAS</vt:lpstr>
      <vt:lpstr>A PICTURE IS WORTH A THOUSAND WORDS</vt:lpstr>
      <vt:lpstr>A GIFT PLANNER</vt:lpstr>
      <vt:lpstr>MY CHRISTMAS WISH LIST</vt:lpstr>
      <vt:lpstr>AWESOME WORDS</vt:lpstr>
      <vt:lpstr>TRADITIONS</vt:lpstr>
      <vt:lpstr>HOLIDAY TRADITION CHECKLIST</vt:lpstr>
      <vt:lpstr>UNUSUAL HOLIDAY TRADITIONS</vt:lpstr>
      <vt:lpstr>DINNER &amp; EVENT</vt:lpstr>
      <vt:lpstr>EVENT PLANNING</vt:lpstr>
      <vt:lpstr>BUDGET</vt:lpstr>
      <vt:lpstr>INGREDIENTS</vt:lpstr>
      <vt:lpstr>A PICTURE ALWAYS REINFORCES THE CONCEPT</vt:lpstr>
      <vt:lpstr>HOMEMADE CANDY CANES</vt:lpstr>
      <vt:lpstr>CHRISTMAS LETTER</vt:lpstr>
      <vt:lpstr>MY CHRISTMAS LETTER</vt:lpstr>
      <vt:lpstr>4,498,300,000</vt:lpstr>
      <vt:lpstr>386,000 KM</vt:lpstr>
      <vt:lpstr>PERCENTAGES</vt:lpstr>
      <vt:lpstr>DESKTOP SOFTWARE</vt:lpstr>
      <vt:lpstr>TABLET APP</vt:lpstr>
      <vt:lpstr>MOBILE WEB</vt:lpstr>
      <vt:lpstr>THANKS!</vt:lpstr>
      <vt:lpstr>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READY FOR CHRISTMAS</dc:title>
  <dc:creator>刘龙</dc:creator>
  <cp:lastModifiedBy>刘 龙</cp:lastModifiedBy>
  <cp:revision>2</cp:revision>
  <dcterms:modified xsi:type="dcterms:W3CDTF">2020-12-15T12:27:55Z</dcterms:modified>
</cp:coreProperties>
</file>