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7"/>
  </p:notesMasterIdLst>
  <p:sldIdLst>
    <p:sldId id="467" r:id="rId2"/>
    <p:sldId id="273" r:id="rId3"/>
    <p:sldId id="263" r:id="rId4"/>
    <p:sldId id="259" r:id="rId5"/>
    <p:sldId id="260" r:id="rId6"/>
    <p:sldId id="261" r:id="rId7"/>
    <p:sldId id="265" r:id="rId8"/>
    <p:sldId id="264" r:id="rId9"/>
    <p:sldId id="267" r:id="rId10"/>
    <p:sldId id="266" r:id="rId11"/>
    <p:sldId id="268" r:id="rId12"/>
    <p:sldId id="269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he-IL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6A4"/>
    <a:srgbClr val="E7F884"/>
    <a:srgbClr val="006600"/>
    <a:srgbClr val="33CC33"/>
    <a:srgbClr val="FF9933"/>
    <a:srgbClr val="CC99FF"/>
    <a:srgbClr val="A12F0B"/>
    <a:srgbClr val="CCFF66"/>
    <a:srgbClr val="255559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772" autoAdjust="0"/>
    <p:restoredTop sz="94660"/>
  </p:normalViewPr>
  <p:slideViewPr>
    <p:cSldViewPr>
      <p:cViewPr varScale="1">
        <p:scale>
          <a:sx n="78" d="100"/>
          <a:sy n="78" d="100"/>
        </p:scale>
        <p:origin x="1613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5AC302F-7CD0-4869-A49D-3D582F9E8E96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CFB365E-8127-4DD9-8D47-A539A4E56A0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75276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תבנית מאת אורי אלון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A57D9-31C2-4068-B0B5-8B1DA7A2FE2B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32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תבנית מאת אורי אלון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D614F-7E51-4CD2-AC37-0F808503A6D9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34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תבנית מאת אורי אלון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B78AA-44D8-4F1E-91D9-4FCA684E2A63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53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תבנית מאת אורי אלון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CB973-201D-435A-AEBE-722590DCD2A2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02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תבנית מאת אורי אלון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FD64B-C385-4CC4-9C32-9F49089C49D7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11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תבנית מאת אורי אלון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0617E-E47F-4332-BEC9-3E82FA813E87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4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תבנית מאת אורי אלון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3A890-9924-4E3D-8D36-F32DD80839FE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85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תבנית מאת אורי אלון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6D8BA-DAE4-4525-A33C-01630B5053C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96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תבנית מאת אורי אלון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178F9-1F9E-439A-BB77-58185BACC760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78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תבנית מאת אורי אלון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FD713-F230-4455-BF94-FD6FA1D9B1C0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תבנית מאת אורי אלון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7CEF6-6FFD-4FE0-A5C0-F92A8BAD684C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3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fld id="{C2083C84-68F2-42A5-BF81-B231C75F67B8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מלבן 6"/>
          <p:cNvSpPr/>
          <p:nvPr userDrawn="1"/>
        </p:nvSpPr>
        <p:spPr>
          <a:xfrm>
            <a:off x="2286000" y="6363096"/>
            <a:ext cx="4572000" cy="522288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he-I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פיתוח אורי אלון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e-I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ארגז הכלים למורה המקוון</a:t>
            </a:r>
          </a:p>
          <a:p>
            <a:pPr algn="ctr">
              <a:defRPr/>
            </a:pPr>
            <a:r>
              <a:rPr lang="he-I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נייד- 052-8910507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529EC69-2136-19BE-B2E6-03D767D68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0"/>
            <a:ext cx="9144002" cy="6858000"/>
          </a:xfrm>
          <a:prstGeom prst="rect">
            <a:avLst/>
          </a:prstGeom>
        </p:spPr>
      </p:pic>
      <p:pic>
        <p:nvPicPr>
          <p:cNvPr id="3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3C99DA79-42C9-D6BC-C516-F375DD4868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41154" y="5440548"/>
            <a:ext cx="2187943" cy="12307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E05401D5-66BA-0C2D-521F-DDBE81FB1F91}"/>
              </a:ext>
            </a:extLst>
          </p:cNvPr>
          <p:cNvSpPr txBox="1">
            <a:spLocks/>
          </p:cNvSpPr>
          <p:nvPr/>
        </p:nvSpPr>
        <p:spPr>
          <a:xfrm>
            <a:off x="5710626" y="1454445"/>
            <a:ext cx="3433374" cy="4546305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36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36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36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36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36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36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36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1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</a:t>
            </a:r>
            <a:r>
              <a:rPr lang="he-IL" sz="2100" b="1" dirty="0" err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טסלר</a:t>
            </a:r>
            <a:br>
              <a:rPr lang="he-IL" sz="21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1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</a:p>
        </p:txBody>
      </p:sp>
      <p:sp>
        <p:nvSpPr>
          <p:cNvPr id="6" name="לחצן פעולה: קדימה או הבא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6795328-551B-A4D6-36F3-AF3663A5ECEB}"/>
              </a:ext>
            </a:extLst>
          </p:cNvPr>
          <p:cNvSpPr/>
          <p:nvPr/>
        </p:nvSpPr>
        <p:spPr>
          <a:xfrm>
            <a:off x="4444564" y="6074045"/>
            <a:ext cx="730455" cy="597699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מציין מיקום תוכן 5">
            <a:extLst>
              <a:ext uri="{FF2B5EF4-FFF2-40B4-BE49-F238E27FC236}">
                <a16:creationId xmlns:a16="http://schemas.microsoft.com/office/drawing/2014/main" id="{C1249D75-80DC-97AA-2CAA-8740C6C3C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036" y="332656"/>
            <a:ext cx="2878429" cy="61926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תמונה 4" descr="תמונה שמכילה טקסט, אומנות קליפיפם, סרטים מצוירים, סרט מצויר&#10;&#10;התיאור נוצר באופן אוטומטי">
            <a:extLst>
              <a:ext uri="{FF2B5EF4-FFF2-40B4-BE49-F238E27FC236}">
                <a16:creationId xmlns:a16="http://schemas.microsoft.com/office/drawing/2014/main" id="{C82A8467-8AD5-EFCD-429B-654228DAB7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3463">
            <a:off x="3226723" y="1243330"/>
            <a:ext cx="2947209" cy="39877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3004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7"/>
          <p:cNvSpPr>
            <a:spLocks noChangeArrowheads="1"/>
          </p:cNvSpPr>
          <p:nvPr/>
        </p:nvSpPr>
        <p:spPr bwMode="auto">
          <a:xfrm flipV="1">
            <a:off x="2700338" y="404813"/>
            <a:ext cx="4319587" cy="5903912"/>
          </a:xfrm>
          <a:custGeom>
            <a:avLst/>
            <a:gdLst>
              <a:gd name="T0" fmla="*/ 4158402 w 21600"/>
              <a:gd name="T1" fmla="*/ 2951956 h 21600"/>
              <a:gd name="T2" fmla="*/ 2159794 w 21600"/>
              <a:gd name="T3" fmla="*/ 5903912 h 21600"/>
              <a:gd name="T4" fmla="*/ 161185 w 21600"/>
              <a:gd name="T5" fmla="*/ 2951956 h 21600"/>
              <a:gd name="T6" fmla="*/ 2159794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606 w 21600"/>
              <a:gd name="T13" fmla="*/ 2606 h 21600"/>
              <a:gd name="T14" fmla="*/ 18994 w 21600"/>
              <a:gd name="T15" fmla="*/ 189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611" y="21600"/>
                </a:lnTo>
                <a:lnTo>
                  <a:pt x="1998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33CC33"/>
              </a:gs>
              <a:gs pos="100000">
                <a:srgbClr val="50D350"/>
              </a:gs>
            </a:gsLst>
            <a:lin ang="5400000" scaled="1"/>
          </a:gradFill>
          <a:ln w="114300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endParaRPr lang="he-IL"/>
          </a:p>
        </p:txBody>
      </p:sp>
      <p:sp>
        <p:nvSpPr>
          <p:cNvPr id="3075" name="Line 9"/>
          <p:cNvSpPr>
            <a:spLocks noChangeShapeType="1"/>
          </p:cNvSpPr>
          <p:nvPr/>
        </p:nvSpPr>
        <p:spPr bwMode="auto">
          <a:xfrm>
            <a:off x="3132138" y="5300663"/>
            <a:ext cx="3455987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076" name="Oval 11"/>
          <p:cNvSpPr>
            <a:spLocks noChangeArrowheads="1"/>
          </p:cNvSpPr>
          <p:nvPr/>
        </p:nvSpPr>
        <p:spPr bwMode="auto">
          <a:xfrm>
            <a:off x="3132138" y="2924175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77" name="Oval 12"/>
          <p:cNvSpPr>
            <a:spLocks noChangeArrowheads="1"/>
          </p:cNvSpPr>
          <p:nvPr/>
        </p:nvSpPr>
        <p:spPr bwMode="auto">
          <a:xfrm>
            <a:off x="6084888" y="2924175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78" name="Oval 13"/>
          <p:cNvSpPr>
            <a:spLocks noChangeArrowheads="1"/>
          </p:cNvSpPr>
          <p:nvPr/>
        </p:nvSpPr>
        <p:spPr bwMode="auto">
          <a:xfrm>
            <a:off x="2916238" y="5661025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79" name="Oval 14"/>
          <p:cNvSpPr>
            <a:spLocks noChangeArrowheads="1"/>
          </p:cNvSpPr>
          <p:nvPr/>
        </p:nvSpPr>
        <p:spPr bwMode="auto">
          <a:xfrm>
            <a:off x="3132138" y="547688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0" name="Oval 15"/>
          <p:cNvSpPr>
            <a:spLocks noChangeArrowheads="1"/>
          </p:cNvSpPr>
          <p:nvPr/>
        </p:nvSpPr>
        <p:spPr bwMode="auto">
          <a:xfrm>
            <a:off x="6084888" y="547688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2" name="Oval 28"/>
          <p:cNvSpPr>
            <a:spLocks noChangeArrowheads="1"/>
          </p:cNvSpPr>
          <p:nvPr/>
        </p:nvSpPr>
        <p:spPr bwMode="auto">
          <a:xfrm>
            <a:off x="6156325" y="2997200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3" name="Oval 29"/>
          <p:cNvSpPr>
            <a:spLocks noChangeArrowheads="1"/>
          </p:cNvSpPr>
          <p:nvPr/>
        </p:nvSpPr>
        <p:spPr bwMode="auto">
          <a:xfrm>
            <a:off x="6156325" y="619125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5" name="Oval 31"/>
          <p:cNvSpPr>
            <a:spLocks noChangeArrowheads="1"/>
          </p:cNvSpPr>
          <p:nvPr/>
        </p:nvSpPr>
        <p:spPr bwMode="auto">
          <a:xfrm>
            <a:off x="3203575" y="619125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6" name="Oval 33"/>
          <p:cNvSpPr>
            <a:spLocks noChangeArrowheads="1"/>
          </p:cNvSpPr>
          <p:nvPr/>
        </p:nvSpPr>
        <p:spPr bwMode="auto">
          <a:xfrm>
            <a:off x="3203575" y="2997200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7" name="Oval 34"/>
          <p:cNvSpPr>
            <a:spLocks noChangeArrowheads="1"/>
          </p:cNvSpPr>
          <p:nvPr/>
        </p:nvSpPr>
        <p:spPr bwMode="auto">
          <a:xfrm>
            <a:off x="2987675" y="5734050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grpSp>
        <p:nvGrpSpPr>
          <p:cNvPr id="3" name="קבוצה 2"/>
          <p:cNvGrpSpPr/>
          <p:nvPr/>
        </p:nvGrpSpPr>
        <p:grpSpPr>
          <a:xfrm>
            <a:off x="6299423" y="5661025"/>
            <a:ext cx="504825" cy="504825"/>
            <a:chOff x="6299423" y="5661025"/>
            <a:chExt cx="504825" cy="504825"/>
          </a:xfrm>
        </p:grpSpPr>
        <p:sp>
          <p:nvSpPr>
            <p:cNvPr id="3081" name="Oval 16"/>
            <p:cNvSpPr>
              <a:spLocks noChangeArrowheads="1"/>
            </p:cNvSpPr>
            <p:nvPr/>
          </p:nvSpPr>
          <p:spPr bwMode="auto">
            <a:xfrm>
              <a:off x="6299423" y="5661025"/>
              <a:ext cx="504825" cy="5048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3084" name="Oval 30"/>
            <p:cNvSpPr>
              <a:spLocks noChangeArrowheads="1"/>
            </p:cNvSpPr>
            <p:nvPr/>
          </p:nvSpPr>
          <p:spPr bwMode="auto">
            <a:xfrm>
              <a:off x="6370860" y="5734050"/>
              <a:ext cx="360363" cy="360363"/>
            </a:xfrm>
            <a:prstGeom prst="ellipse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7A7A7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3088" name="Oval 36"/>
            <p:cNvSpPr>
              <a:spLocks noChangeArrowheads="1"/>
            </p:cNvSpPr>
            <p:nvPr/>
          </p:nvSpPr>
          <p:spPr bwMode="auto">
            <a:xfrm>
              <a:off x="6405451" y="5773428"/>
              <a:ext cx="289942" cy="289942"/>
            </a:xfrm>
            <a:prstGeom prst="ellipse">
              <a:avLst/>
            </a:prstGeom>
            <a:gradFill rotWithShape="1">
              <a:gsLst>
                <a:gs pos="0">
                  <a:srgbClr val="255559"/>
                </a:gs>
                <a:gs pos="100000">
                  <a:srgbClr val="18363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</p:grpSp>
      <p:sp>
        <p:nvSpPr>
          <p:cNvPr id="3089" name="Oval 37"/>
          <p:cNvSpPr>
            <a:spLocks noChangeArrowheads="1"/>
          </p:cNvSpPr>
          <p:nvPr/>
        </p:nvSpPr>
        <p:spPr bwMode="auto">
          <a:xfrm>
            <a:off x="3276600" y="3068638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0" name="Oval 38"/>
          <p:cNvSpPr>
            <a:spLocks noChangeArrowheads="1"/>
          </p:cNvSpPr>
          <p:nvPr/>
        </p:nvSpPr>
        <p:spPr bwMode="auto">
          <a:xfrm>
            <a:off x="3276600" y="692150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1" name="Oval 40"/>
          <p:cNvSpPr>
            <a:spLocks noChangeArrowheads="1"/>
          </p:cNvSpPr>
          <p:nvPr/>
        </p:nvSpPr>
        <p:spPr bwMode="auto">
          <a:xfrm>
            <a:off x="6227763" y="3068638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2" name="Oval 41"/>
          <p:cNvSpPr>
            <a:spLocks noChangeArrowheads="1"/>
          </p:cNvSpPr>
          <p:nvPr/>
        </p:nvSpPr>
        <p:spPr bwMode="auto">
          <a:xfrm>
            <a:off x="6227763" y="692150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3" name="Oval 42"/>
          <p:cNvSpPr>
            <a:spLocks noChangeArrowheads="1"/>
          </p:cNvSpPr>
          <p:nvPr/>
        </p:nvSpPr>
        <p:spPr bwMode="auto">
          <a:xfrm>
            <a:off x="3018717" y="5768501"/>
            <a:ext cx="294869" cy="294869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4" name="Oval 44"/>
          <p:cNvSpPr>
            <a:spLocks noChangeArrowheads="1"/>
          </p:cNvSpPr>
          <p:nvPr/>
        </p:nvSpPr>
        <p:spPr bwMode="auto">
          <a:xfrm>
            <a:off x="3160393" y="1314783"/>
            <a:ext cx="306388" cy="30321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rtl="0"/>
            <a:r>
              <a:rPr lang="he-IL" sz="1400">
                <a:solidFill>
                  <a:schemeClr val="bg1"/>
                </a:solidFill>
              </a:rPr>
              <a:t>8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96" name="Oval 46"/>
          <p:cNvSpPr>
            <a:spLocks noChangeArrowheads="1"/>
          </p:cNvSpPr>
          <p:nvPr/>
        </p:nvSpPr>
        <p:spPr bwMode="auto">
          <a:xfrm>
            <a:off x="5568404" y="2176463"/>
            <a:ext cx="306388" cy="303213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>
                <a:solidFill>
                  <a:schemeClr val="bg1"/>
                </a:solidFill>
              </a:rPr>
              <a:t>4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97" name="Oval 47"/>
          <p:cNvSpPr>
            <a:spLocks noChangeArrowheads="1"/>
          </p:cNvSpPr>
          <p:nvPr/>
        </p:nvSpPr>
        <p:spPr bwMode="auto">
          <a:xfrm>
            <a:off x="5436096" y="2420888"/>
            <a:ext cx="306388" cy="301625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100000">
                <a:srgbClr val="F3923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 dirty="0"/>
              <a:t>7</a:t>
            </a:r>
            <a:endParaRPr lang="en-US" sz="1400" dirty="0"/>
          </a:p>
        </p:txBody>
      </p:sp>
      <p:sp>
        <p:nvSpPr>
          <p:cNvPr id="3098" name="Oval 48"/>
          <p:cNvSpPr>
            <a:spLocks noChangeArrowheads="1"/>
          </p:cNvSpPr>
          <p:nvPr/>
        </p:nvSpPr>
        <p:spPr bwMode="auto">
          <a:xfrm>
            <a:off x="5397151" y="3990181"/>
            <a:ext cx="306387" cy="3032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e-IL" sz="1400" dirty="0"/>
              <a:t>3</a:t>
            </a:r>
            <a:endParaRPr lang="en-US" sz="1400" dirty="0"/>
          </a:p>
        </p:txBody>
      </p:sp>
      <p:sp>
        <p:nvSpPr>
          <p:cNvPr id="3099" name="Oval 49"/>
          <p:cNvSpPr>
            <a:spLocks noChangeArrowheads="1"/>
          </p:cNvSpPr>
          <p:nvPr/>
        </p:nvSpPr>
        <p:spPr bwMode="auto">
          <a:xfrm>
            <a:off x="4409281" y="647699"/>
            <a:ext cx="306388" cy="303213"/>
          </a:xfrm>
          <a:prstGeom prst="ellipse">
            <a:avLst/>
          </a:prstGeom>
          <a:gradFill rotWithShape="1">
            <a:gsLst>
              <a:gs pos="0">
                <a:srgbClr val="A12F0B"/>
              </a:gs>
              <a:gs pos="100000">
                <a:srgbClr val="4B1605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>
                <a:solidFill>
                  <a:schemeClr val="bg1"/>
                </a:solidFill>
              </a:rPr>
              <a:t>2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100" name="Oval 50"/>
          <p:cNvSpPr>
            <a:spLocks noChangeArrowheads="1"/>
          </p:cNvSpPr>
          <p:nvPr/>
        </p:nvSpPr>
        <p:spPr bwMode="auto">
          <a:xfrm>
            <a:off x="6209829" y="1829643"/>
            <a:ext cx="306387" cy="303213"/>
          </a:xfrm>
          <a:prstGeom prst="ellipse">
            <a:avLst/>
          </a:prstGeom>
          <a:solidFill>
            <a:srgbClr val="CCFF66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 dirty="0"/>
              <a:t>1</a:t>
            </a:r>
            <a:endParaRPr lang="en-US" sz="1400" dirty="0"/>
          </a:p>
        </p:txBody>
      </p:sp>
      <p:sp>
        <p:nvSpPr>
          <p:cNvPr id="3101" name="Oval 51"/>
          <p:cNvSpPr>
            <a:spLocks noChangeArrowheads="1"/>
          </p:cNvSpPr>
          <p:nvPr/>
        </p:nvSpPr>
        <p:spPr bwMode="auto">
          <a:xfrm>
            <a:off x="3421063" y="2284412"/>
            <a:ext cx="306388" cy="301625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e-IL" sz="1400">
                <a:solidFill>
                  <a:schemeClr val="bg1"/>
                </a:solidFill>
              </a:rPr>
              <a:t>5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102" name="Oval 52"/>
          <p:cNvSpPr>
            <a:spLocks noChangeArrowheads="1"/>
          </p:cNvSpPr>
          <p:nvPr/>
        </p:nvSpPr>
        <p:spPr bwMode="auto">
          <a:xfrm>
            <a:off x="6281837" y="1124744"/>
            <a:ext cx="306387" cy="30162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/>
              <a:t>6</a:t>
            </a:r>
            <a:endParaRPr lang="en-US" sz="1400"/>
          </a:p>
        </p:txBody>
      </p:sp>
      <p:sp>
        <p:nvSpPr>
          <p:cNvPr id="3103" name="Oval 53"/>
          <p:cNvSpPr>
            <a:spLocks noChangeArrowheads="1"/>
          </p:cNvSpPr>
          <p:nvPr/>
        </p:nvSpPr>
        <p:spPr bwMode="auto">
          <a:xfrm>
            <a:off x="6032673" y="1275556"/>
            <a:ext cx="306387" cy="30321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rtl="0"/>
            <a:r>
              <a:rPr lang="he-IL" sz="1400"/>
              <a:t>9</a:t>
            </a:r>
            <a:endParaRPr lang="en-US" sz="1400"/>
          </a:p>
        </p:txBody>
      </p:sp>
      <p:sp>
        <p:nvSpPr>
          <p:cNvPr id="3126" name="Oval 54"/>
          <p:cNvSpPr>
            <a:spLocks noChangeArrowheads="1"/>
          </p:cNvSpPr>
          <p:nvPr/>
        </p:nvSpPr>
        <p:spPr bwMode="auto">
          <a:xfrm>
            <a:off x="5587454" y="530798"/>
            <a:ext cx="264706" cy="26057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1960" y="4869160"/>
            <a:ext cx="15305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9-5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97660" y="5301208"/>
            <a:ext cx="153052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/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843808" y="5291916"/>
            <a:ext cx="208095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/>
              <a:t>5</a:t>
            </a:r>
          </a:p>
        </p:txBody>
      </p:sp>
      <p:grpSp>
        <p:nvGrpSpPr>
          <p:cNvPr id="5" name="קבוצה 4"/>
          <p:cNvGrpSpPr/>
          <p:nvPr/>
        </p:nvGrpSpPr>
        <p:grpSpPr>
          <a:xfrm>
            <a:off x="3022761" y="3717032"/>
            <a:ext cx="1261207" cy="1366411"/>
            <a:chOff x="3022761" y="3717032"/>
            <a:chExt cx="1261207" cy="1366411"/>
          </a:xfrm>
        </p:grpSpPr>
        <p:pic>
          <p:nvPicPr>
            <p:cNvPr id="3106" name="Picture 34" descr="face, sad, smiley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529" y="3717032"/>
              <a:ext cx="828415" cy="828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022761" y="4437112"/>
              <a:ext cx="126120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/>
                <a:t>טעות</a:t>
              </a:r>
              <a:br>
                <a:rPr lang="en-US" dirty="0"/>
              </a:br>
              <a:r>
                <a:rPr lang="he-IL" dirty="0"/>
                <a:t>נסה שוב!</a:t>
              </a:r>
            </a:p>
          </p:txBody>
        </p:sp>
      </p:grpSp>
      <p:sp>
        <p:nvSpPr>
          <p:cNvPr id="41" name="לחצן פעולה: קדימה או הבא 40">
            <a:hlinkClick r:id="rId3" action="ppaction://hlinksldjump" highlightClick="1"/>
          </p:cNvPr>
          <p:cNvSpPr/>
          <p:nvPr/>
        </p:nvSpPr>
        <p:spPr>
          <a:xfrm>
            <a:off x="7596336" y="5926909"/>
            <a:ext cx="576064" cy="431502"/>
          </a:xfrm>
          <a:prstGeom prst="actionButtonForwardNex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2" name="לחצן פעולה: קדימה או הבא 41">
            <a:hlinkClick r:id="rId4" action="ppaction://hlinksldjump" highlightClick="1"/>
          </p:cNvPr>
          <p:cNvSpPr/>
          <p:nvPr/>
        </p:nvSpPr>
        <p:spPr>
          <a:xfrm>
            <a:off x="8172400" y="5926909"/>
            <a:ext cx="576064" cy="431502"/>
          </a:xfrm>
          <a:prstGeom prst="actionButtonForwardNex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723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2.96296E-6 L -0.22014 0.23473 L -0.0474 0.4551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227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8.33333E-7 -1.85185E-6 L -0.01858 0.10139 " pathEditMode="relative" ptsTypes="AA">
                                      <p:cBhvr>
                                        <p:cTn id="8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200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-21600000">
                                      <p:cBhvr>
                                        <p:cTn id="10" dur="25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decel="11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1065E-6 L -0.29878 0.50706 L -0.08038 0.79542 L 0.11302 0.42583 L 0.06858 0.36797 " pathEditMode="relative" rAng="0" ptsTypes="AAAAA">
                                      <p:cBhvr>
                                        <p:cTn id="21" dur="30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8" y="39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101" grpId="0" animBg="1"/>
      <p:bldP spid="3101" grpId="1" animBg="1"/>
      <p:bldP spid="3101" grpId="2" animBg="1"/>
      <p:bldP spid="3126" grpId="0" animBg="1"/>
      <p:bldP spid="3126" grpId="1" animBg="1"/>
      <p:bldP spid="3126" grpId="2" animBg="1"/>
      <p:bldP spid="34" grpId="0"/>
      <p:bldP spid="35" grpId="0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6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7"/>
          <p:cNvSpPr>
            <a:spLocks noChangeArrowheads="1"/>
          </p:cNvSpPr>
          <p:nvPr/>
        </p:nvSpPr>
        <p:spPr bwMode="auto">
          <a:xfrm flipV="1">
            <a:off x="2700338" y="404813"/>
            <a:ext cx="4319587" cy="5903912"/>
          </a:xfrm>
          <a:custGeom>
            <a:avLst/>
            <a:gdLst>
              <a:gd name="T0" fmla="*/ 4158402 w 21600"/>
              <a:gd name="T1" fmla="*/ 2951956 h 21600"/>
              <a:gd name="T2" fmla="*/ 2159794 w 21600"/>
              <a:gd name="T3" fmla="*/ 5903912 h 21600"/>
              <a:gd name="T4" fmla="*/ 161185 w 21600"/>
              <a:gd name="T5" fmla="*/ 2951956 h 21600"/>
              <a:gd name="T6" fmla="*/ 2159794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606 w 21600"/>
              <a:gd name="T13" fmla="*/ 2606 h 21600"/>
              <a:gd name="T14" fmla="*/ 18994 w 21600"/>
              <a:gd name="T15" fmla="*/ 189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611" y="21600"/>
                </a:lnTo>
                <a:lnTo>
                  <a:pt x="1998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33CC33"/>
              </a:gs>
              <a:gs pos="100000">
                <a:srgbClr val="50D350"/>
              </a:gs>
            </a:gsLst>
            <a:lin ang="5400000" scaled="1"/>
          </a:gradFill>
          <a:ln w="114300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endParaRPr lang="he-IL"/>
          </a:p>
        </p:txBody>
      </p:sp>
      <p:sp>
        <p:nvSpPr>
          <p:cNvPr id="3075" name="Line 9"/>
          <p:cNvSpPr>
            <a:spLocks noChangeShapeType="1"/>
          </p:cNvSpPr>
          <p:nvPr/>
        </p:nvSpPr>
        <p:spPr bwMode="auto">
          <a:xfrm>
            <a:off x="3132138" y="5300663"/>
            <a:ext cx="3455987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076" name="Oval 11"/>
          <p:cNvSpPr>
            <a:spLocks noChangeArrowheads="1"/>
          </p:cNvSpPr>
          <p:nvPr/>
        </p:nvSpPr>
        <p:spPr bwMode="auto">
          <a:xfrm>
            <a:off x="3132138" y="2924175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77" name="Oval 12"/>
          <p:cNvSpPr>
            <a:spLocks noChangeArrowheads="1"/>
          </p:cNvSpPr>
          <p:nvPr/>
        </p:nvSpPr>
        <p:spPr bwMode="auto">
          <a:xfrm>
            <a:off x="6084888" y="2924175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78" name="Oval 13"/>
          <p:cNvSpPr>
            <a:spLocks noChangeArrowheads="1"/>
          </p:cNvSpPr>
          <p:nvPr/>
        </p:nvSpPr>
        <p:spPr bwMode="auto">
          <a:xfrm>
            <a:off x="2916238" y="5661025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79" name="Oval 14"/>
          <p:cNvSpPr>
            <a:spLocks noChangeArrowheads="1"/>
          </p:cNvSpPr>
          <p:nvPr/>
        </p:nvSpPr>
        <p:spPr bwMode="auto">
          <a:xfrm>
            <a:off x="3132138" y="547688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0" name="Oval 15"/>
          <p:cNvSpPr>
            <a:spLocks noChangeArrowheads="1"/>
          </p:cNvSpPr>
          <p:nvPr/>
        </p:nvSpPr>
        <p:spPr bwMode="auto">
          <a:xfrm>
            <a:off x="6084888" y="547688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2" name="Oval 28"/>
          <p:cNvSpPr>
            <a:spLocks noChangeArrowheads="1"/>
          </p:cNvSpPr>
          <p:nvPr/>
        </p:nvSpPr>
        <p:spPr bwMode="auto">
          <a:xfrm>
            <a:off x="6156325" y="2997200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3" name="Oval 29"/>
          <p:cNvSpPr>
            <a:spLocks noChangeArrowheads="1"/>
          </p:cNvSpPr>
          <p:nvPr/>
        </p:nvSpPr>
        <p:spPr bwMode="auto">
          <a:xfrm>
            <a:off x="6156325" y="619125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5" name="Oval 31"/>
          <p:cNvSpPr>
            <a:spLocks noChangeArrowheads="1"/>
          </p:cNvSpPr>
          <p:nvPr/>
        </p:nvSpPr>
        <p:spPr bwMode="auto">
          <a:xfrm>
            <a:off x="3203575" y="619125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6" name="Oval 33"/>
          <p:cNvSpPr>
            <a:spLocks noChangeArrowheads="1"/>
          </p:cNvSpPr>
          <p:nvPr/>
        </p:nvSpPr>
        <p:spPr bwMode="auto">
          <a:xfrm>
            <a:off x="3203575" y="2997200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7" name="Oval 34"/>
          <p:cNvSpPr>
            <a:spLocks noChangeArrowheads="1"/>
          </p:cNvSpPr>
          <p:nvPr/>
        </p:nvSpPr>
        <p:spPr bwMode="auto">
          <a:xfrm>
            <a:off x="2987675" y="5734050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grpSp>
        <p:nvGrpSpPr>
          <p:cNvPr id="3" name="קבוצה 2"/>
          <p:cNvGrpSpPr/>
          <p:nvPr/>
        </p:nvGrpSpPr>
        <p:grpSpPr>
          <a:xfrm>
            <a:off x="6299423" y="5661025"/>
            <a:ext cx="504825" cy="504825"/>
            <a:chOff x="6299423" y="5661025"/>
            <a:chExt cx="504825" cy="504825"/>
          </a:xfrm>
        </p:grpSpPr>
        <p:sp>
          <p:nvSpPr>
            <p:cNvPr id="3081" name="Oval 16"/>
            <p:cNvSpPr>
              <a:spLocks noChangeArrowheads="1"/>
            </p:cNvSpPr>
            <p:nvPr/>
          </p:nvSpPr>
          <p:spPr bwMode="auto">
            <a:xfrm>
              <a:off x="6299423" y="5661025"/>
              <a:ext cx="504825" cy="5048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3084" name="Oval 30"/>
            <p:cNvSpPr>
              <a:spLocks noChangeArrowheads="1"/>
            </p:cNvSpPr>
            <p:nvPr/>
          </p:nvSpPr>
          <p:spPr bwMode="auto">
            <a:xfrm>
              <a:off x="6370860" y="5734050"/>
              <a:ext cx="360363" cy="360363"/>
            </a:xfrm>
            <a:prstGeom prst="ellipse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7A7A7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3088" name="Oval 36"/>
            <p:cNvSpPr>
              <a:spLocks noChangeArrowheads="1"/>
            </p:cNvSpPr>
            <p:nvPr/>
          </p:nvSpPr>
          <p:spPr bwMode="auto">
            <a:xfrm>
              <a:off x="6405451" y="5773428"/>
              <a:ext cx="289942" cy="289942"/>
            </a:xfrm>
            <a:prstGeom prst="ellipse">
              <a:avLst/>
            </a:prstGeom>
            <a:gradFill rotWithShape="1">
              <a:gsLst>
                <a:gs pos="0">
                  <a:srgbClr val="255559"/>
                </a:gs>
                <a:gs pos="100000">
                  <a:srgbClr val="18363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</p:grpSp>
      <p:sp>
        <p:nvSpPr>
          <p:cNvPr id="3089" name="Oval 37"/>
          <p:cNvSpPr>
            <a:spLocks noChangeArrowheads="1"/>
          </p:cNvSpPr>
          <p:nvPr/>
        </p:nvSpPr>
        <p:spPr bwMode="auto">
          <a:xfrm>
            <a:off x="3276600" y="3068638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0" name="Oval 38"/>
          <p:cNvSpPr>
            <a:spLocks noChangeArrowheads="1"/>
          </p:cNvSpPr>
          <p:nvPr/>
        </p:nvSpPr>
        <p:spPr bwMode="auto">
          <a:xfrm>
            <a:off x="3276600" y="692150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1" name="Oval 40"/>
          <p:cNvSpPr>
            <a:spLocks noChangeArrowheads="1"/>
          </p:cNvSpPr>
          <p:nvPr/>
        </p:nvSpPr>
        <p:spPr bwMode="auto">
          <a:xfrm>
            <a:off x="6227763" y="3068638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2" name="Oval 41"/>
          <p:cNvSpPr>
            <a:spLocks noChangeArrowheads="1"/>
          </p:cNvSpPr>
          <p:nvPr/>
        </p:nvSpPr>
        <p:spPr bwMode="auto">
          <a:xfrm>
            <a:off x="6227763" y="692150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3" name="Oval 42"/>
          <p:cNvSpPr>
            <a:spLocks noChangeArrowheads="1"/>
          </p:cNvSpPr>
          <p:nvPr/>
        </p:nvSpPr>
        <p:spPr bwMode="auto">
          <a:xfrm>
            <a:off x="3018717" y="5768501"/>
            <a:ext cx="294869" cy="294869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4" name="Oval 44"/>
          <p:cNvSpPr>
            <a:spLocks noChangeArrowheads="1"/>
          </p:cNvSpPr>
          <p:nvPr/>
        </p:nvSpPr>
        <p:spPr bwMode="auto">
          <a:xfrm>
            <a:off x="3160393" y="1314783"/>
            <a:ext cx="306388" cy="30321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rtl="0"/>
            <a:r>
              <a:rPr lang="he-IL" sz="1400">
                <a:solidFill>
                  <a:schemeClr val="bg1"/>
                </a:solidFill>
              </a:rPr>
              <a:t>8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117" name="Oval 45"/>
          <p:cNvSpPr>
            <a:spLocks noChangeArrowheads="1"/>
          </p:cNvSpPr>
          <p:nvPr/>
        </p:nvSpPr>
        <p:spPr bwMode="auto">
          <a:xfrm>
            <a:off x="4572000" y="2349500"/>
            <a:ext cx="306388" cy="303213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e-IL" sz="1400">
                <a:solidFill>
                  <a:schemeClr val="bg1"/>
                </a:solidFill>
              </a:rPr>
              <a:t>10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96" name="Oval 46"/>
          <p:cNvSpPr>
            <a:spLocks noChangeArrowheads="1"/>
          </p:cNvSpPr>
          <p:nvPr/>
        </p:nvSpPr>
        <p:spPr bwMode="auto">
          <a:xfrm>
            <a:off x="5568404" y="2176463"/>
            <a:ext cx="306388" cy="303213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>
                <a:solidFill>
                  <a:schemeClr val="bg1"/>
                </a:solidFill>
              </a:rPr>
              <a:t>4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97" name="Oval 47"/>
          <p:cNvSpPr>
            <a:spLocks noChangeArrowheads="1"/>
          </p:cNvSpPr>
          <p:nvPr/>
        </p:nvSpPr>
        <p:spPr bwMode="auto">
          <a:xfrm>
            <a:off x="5436096" y="2420888"/>
            <a:ext cx="306388" cy="301625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100000">
                <a:srgbClr val="F3923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 dirty="0"/>
              <a:t>7</a:t>
            </a:r>
            <a:endParaRPr lang="en-US" sz="1400" dirty="0"/>
          </a:p>
        </p:txBody>
      </p:sp>
      <p:sp>
        <p:nvSpPr>
          <p:cNvPr id="3098" name="Oval 48"/>
          <p:cNvSpPr>
            <a:spLocks noChangeArrowheads="1"/>
          </p:cNvSpPr>
          <p:nvPr/>
        </p:nvSpPr>
        <p:spPr bwMode="auto">
          <a:xfrm>
            <a:off x="5397151" y="3990181"/>
            <a:ext cx="306387" cy="3032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e-IL" sz="1400" dirty="0"/>
              <a:t>3</a:t>
            </a:r>
            <a:endParaRPr lang="en-US" sz="1400" dirty="0"/>
          </a:p>
        </p:txBody>
      </p:sp>
      <p:sp>
        <p:nvSpPr>
          <p:cNvPr id="3099" name="Oval 49"/>
          <p:cNvSpPr>
            <a:spLocks noChangeArrowheads="1"/>
          </p:cNvSpPr>
          <p:nvPr/>
        </p:nvSpPr>
        <p:spPr bwMode="auto">
          <a:xfrm>
            <a:off x="4409281" y="647699"/>
            <a:ext cx="306388" cy="303213"/>
          </a:xfrm>
          <a:prstGeom prst="ellipse">
            <a:avLst/>
          </a:prstGeom>
          <a:gradFill rotWithShape="1">
            <a:gsLst>
              <a:gs pos="0">
                <a:srgbClr val="A12F0B"/>
              </a:gs>
              <a:gs pos="100000">
                <a:srgbClr val="4B1605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>
                <a:solidFill>
                  <a:schemeClr val="bg1"/>
                </a:solidFill>
              </a:rPr>
              <a:t>2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100" name="Oval 50"/>
          <p:cNvSpPr>
            <a:spLocks noChangeArrowheads="1"/>
          </p:cNvSpPr>
          <p:nvPr/>
        </p:nvSpPr>
        <p:spPr bwMode="auto">
          <a:xfrm>
            <a:off x="6209829" y="1829643"/>
            <a:ext cx="306387" cy="303213"/>
          </a:xfrm>
          <a:prstGeom prst="ellipse">
            <a:avLst/>
          </a:prstGeom>
          <a:solidFill>
            <a:srgbClr val="CCFF66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 dirty="0"/>
              <a:t>1</a:t>
            </a:r>
            <a:endParaRPr lang="en-US" sz="1400" dirty="0"/>
          </a:p>
        </p:txBody>
      </p:sp>
      <p:sp>
        <p:nvSpPr>
          <p:cNvPr id="3101" name="Oval 51"/>
          <p:cNvSpPr>
            <a:spLocks noChangeArrowheads="1"/>
          </p:cNvSpPr>
          <p:nvPr/>
        </p:nvSpPr>
        <p:spPr bwMode="auto">
          <a:xfrm>
            <a:off x="3421063" y="2284412"/>
            <a:ext cx="306388" cy="301625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>
                <a:solidFill>
                  <a:schemeClr val="bg1"/>
                </a:solidFill>
              </a:rPr>
              <a:t>5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102" name="Oval 52"/>
          <p:cNvSpPr>
            <a:spLocks noChangeArrowheads="1"/>
          </p:cNvSpPr>
          <p:nvPr/>
        </p:nvSpPr>
        <p:spPr bwMode="auto">
          <a:xfrm>
            <a:off x="6281837" y="1124744"/>
            <a:ext cx="306387" cy="30162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/>
              <a:t>6</a:t>
            </a:r>
            <a:endParaRPr lang="en-US" sz="1400"/>
          </a:p>
        </p:txBody>
      </p:sp>
      <p:sp>
        <p:nvSpPr>
          <p:cNvPr id="3103" name="Oval 53"/>
          <p:cNvSpPr>
            <a:spLocks noChangeArrowheads="1"/>
          </p:cNvSpPr>
          <p:nvPr/>
        </p:nvSpPr>
        <p:spPr bwMode="auto">
          <a:xfrm>
            <a:off x="6032673" y="1275556"/>
            <a:ext cx="306387" cy="30321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rtl="0"/>
            <a:r>
              <a:rPr lang="he-IL" sz="1400"/>
              <a:t>9</a:t>
            </a:r>
            <a:endParaRPr lang="en-US" sz="1400"/>
          </a:p>
        </p:txBody>
      </p:sp>
      <p:sp>
        <p:nvSpPr>
          <p:cNvPr id="3126" name="Oval 54"/>
          <p:cNvSpPr>
            <a:spLocks noChangeArrowheads="1"/>
          </p:cNvSpPr>
          <p:nvPr/>
        </p:nvSpPr>
        <p:spPr bwMode="auto">
          <a:xfrm>
            <a:off x="4572000" y="4149725"/>
            <a:ext cx="287338" cy="2873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1960" y="4869160"/>
            <a:ext cx="15305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7-5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31951" y="5292379"/>
            <a:ext cx="153052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/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15669" y="5292914"/>
            <a:ext cx="150523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/>
              <a:t>3</a:t>
            </a:r>
          </a:p>
        </p:txBody>
      </p:sp>
      <p:grpSp>
        <p:nvGrpSpPr>
          <p:cNvPr id="5" name="קבוצה 4"/>
          <p:cNvGrpSpPr/>
          <p:nvPr/>
        </p:nvGrpSpPr>
        <p:grpSpPr>
          <a:xfrm>
            <a:off x="3022761" y="3717032"/>
            <a:ext cx="1261207" cy="1366411"/>
            <a:chOff x="3022761" y="3717032"/>
            <a:chExt cx="1261207" cy="1366411"/>
          </a:xfrm>
        </p:grpSpPr>
        <p:pic>
          <p:nvPicPr>
            <p:cNvPr id="3106" name="Picture 34" descr="face, sad, smiley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529" y="3717032"/>
              <a:ext cx="828415" cy="828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022761" y="4437112"/>
              <a:ext cx="126120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/>
                <a:t>טעות</a:t>
              </a:r>
              <a:br>
                <a:rPr lang="en-US" dirty="0"/>
              </a:br>
              <a:r>
                <a:rPr lang="he-IL" dirty="0"/>
                <a:t>נסה שוב!</a:t>
              </a:r>
            </a:p>
          </p:txBody>
        </p:sp>
      </p:grpSp>
      <p:sp>
        <p:nvSpPr>
          <p:cNvPr id="6" name="לחצן פעולה: קדימה או הבא 5">
            <a:hlinkClick r:id="rId3" action="ppaction://hlinksldjump" highlightClick="1"/>
          </p:cNvPr>
          <p:cNvSpPr/>
          <p:nvPr/>
        </p:nvSpPr>
        <p:spPr>
          <a:xfrm>
            <a:off x="7596336" y="5926909"/>
            <a:ext cx="576064" cy="431502"/>
          </a:xfrm>
          <a:prstGeom prst="actionButtonForwardNex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1" name="לחצן פעולה: קדימה או הבא 40">
            <a:hlinkClick r:id="rId4" action="ppaction://hlinksldjump" highlightClick="1"/>
          </p:cNvPr>
          <p:cNvSpPr/>
          <p:nvPr/>
        </p:nvSpPr>
        <p:spPr>
          <a:xfrm>
            <a:off x="8172400" y="5926909"/>
            <a:ext cx="576064" cy="431502"/>
          </a:xfrm>
          <a:prstGeom prst="actionButtonForwardNex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898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4.07407E-6 L 0.0158 -0.25186 " pathEditMode="relative" ptsTypes="AA">
                                      <p:cBhvr>
                                        <p:cTn id="6" dur="9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"/>
                            </p:stCondLst>
                            <p:childTnLst>
                              <p:par>
                                <p:cTn id="8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2591E-7 L -0.14948 -0.2445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-1224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311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500" fill="hold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0" presetClass="path" presetSubtype="0" decel="79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-0.25186 L 0.10244 -0.53542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1419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500" fill="hold"/>
                                        <p:tgtEl>
                                          <p:spTgt spid="312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-0.00347 L 0.09254 -0.0233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0" presetClass="path" presetSubtype="0" decel="51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L 0.12934 -0.07061 C 0.12622 -0.13334 0.01615 -0.38982 0.01875 -0.43426 " pathEditMode="relative" rAng="0" ptsTypes="FfF">
                                      <p:cBhvr>
                                        <p:cTn id="31" dur="31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2171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3" dur="56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0" presetClass="pat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54 -0.02336 L 0.19705 0.22045 " pathEditMode="relative" rAng="0" ptsTypes="AA">
                                      <p:cBhvr>
                                        <p:cTn id="35" dur="13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6" y="1219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5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100"/>
                            </p:stCondLst>
                            <p:childTnLst>
                              <p:par>
                                <p:cTn id="47" presetID="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6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117" grpId="0" animBg="1"/>
      <p:bldP spid="3117" grpId="1" animBg="1"/>
      <p:bldP spid="3117" grpId="2" animBg="1"/>
      <p:bldP spid="3117" grpId="3" animBg="1"/>
      <p:bldP spid="3098" grpId="0" animBg="1"/>
      <p:bldP spid="3098" grpId="1" animBg="1"/>
      <p:bldP spid="3126" grpId="0" animBg="1"/>
      <p:bldP spid="3126" grpId="1" animBg="1"/>
      <p:bldP spid="3126" grpId="2" animBg="1"/>
      <p:bldP spid="3126" grpId="3" animBg="1"/>
      <p:bldP spid="3126" grpId="4" animBg="1"/>
      <p:bldP spid="3126" grpId="5" animBg="1"/>
      <p:bldP spid="34" grpId="0"/>
      <p:bldP spid="35" grpId="0"/>
      <p:bldP spid="6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07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6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7"/>
          <p:cNvSpPr>
            <a:spLocks noChangeArrowheads="1"/>
          </p:cNvSpPr>
          <p:nvPr/>
        </p:nvSpPr>
        <p:spPr bwMode="auto">
          <a:xfrm flipV="1">
            <a:off x="2700338" y="404813"/>
            <a:ext cx="4319587" cy="5903912"/>
          </a:xfrm>
          <a:custGeom>
            <a:avLst/>
            <a:gdLst>
              <a:gd name="T0" fmla="*/ 4158402 w 21600"/>
              <a:gd name="T1" fmla="*/ 2951956 h 21600"/>
              <a:gd name="T2" fmla="*/ 2159794 w 21600"/>
              <a:gd name="T3" fmla="*/ 5903912 h 21600"/>
              <a:gd name="T4" fmla="*/ 161185 w 21600"/>
              <a:gd name="T5" fmla="*/ 2951956 h 21600"/>
              <a:gd name="T6" fmla="*/ 2159794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606 w 21600"/>
              <a:gd name="T13" fmla="*/ 2606 h 21600"/>
              <a:gd name="T14" fmla="*/ 18994 w 21600"/>
              <a:gd name="T15" fmla="*/ 189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611" y="21600"/>
                </a:lnTo>
                <a:lnTo>
                  <a:pt x="1998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33CC33"/>
              </a:gs>
              <a:gs pos="100000">
                <a:srgbClr val="50D350"/>
              </a:gs>
            </a:gsLst>
            <a:lin ang="5400000" scaled="1"/>
          </a:gradFill>
          <a:ln w="114300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endParaRPr lang="he-IL"/>
          </a:p>
        </p:txBody>
      </p:sp>
      <p:sp>
        <p:nvSpPr>
          <p:cNvPr id="3075" name="Line 9"/>
          <p:cNvSpPr>
            <a:spLocks noChangeShapeType="1"/>
          </p:cNvSpPr>
          <p:nvPr/>
        </p:nvSpPr>
        <p:spPr bwMode="auto">
          <a:xfrm>
            <a:off x="3132138" y="5300663"/>
            <a:ext cx="3455987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076" name="Oval 11"/>
          <p:cNvSpPr>
            <a:spLocks noChangeArrowheads="1"/>
          </p:cNvSpPr>
          <p:nvPr/>
        </p:nvSpPr>
        <p:spPr bwMode="auto">
          <a:xfrm>
            <a:off x="3132138" y="2924175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77" name="Oval 12"/>
          <p:cNvSpPr>
            <a:spLocks noChangeArrowheads="1"/>
          </p:cNvSpPr>
          <p:nvPr/>
        </p:nvSpPr>
        <p:spPr bwMode="auto">
          <a:xfrm>
            <a:off x="6084888" y="2924175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78" name="Oval 13"/>
          <p:cNvSpPr>
            <a:spLocks noChangeArrowheads="1"/>
          </p:cNvSpPr>
          <p:nvPr/>
        </p:nvSpPr>
        <p:spPr bwMode="auto">
          <a:xfrm>
            <a:off x="2916238" y="5661025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79" name="Oval 14"/>
          <p:cNvSpPr>
            <a:spLocks noChangeArrowheads="1"/>
          </p:cNvSpPr>
          <p:nvPr/>
        </p:nvSpPr>
        <p:spPr bwMode="auto">
          <a:xfrm>
            <a:off x="3132138" y="547688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0" name="Oval 15"/>
          <p:cNvSpPr>
            <a:spLocks noChangeArrowheads="1"/>
          </p:cNvSpPr>
          <p:nvPr/>
        </p:nvSpPr>
        <p:spPr bwMode="auto">
          <a:xfrm>
            <a:off x="6084888" y="547688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2" name="Oval 28"/>
          <p:cNvSpPr>
            <a:spLocks noChangeArrowheads="1"/>
          </p:cNvSpPr>
          <p:nvPr/>
        </p:nvSpPr>
        <p:spPr bwMode="auto">
          <a:xfrm>
            <a:off x="6156325" y="2997200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3" name="Oval 29"/>
          <p:cNvSpPr>
            <a:spLocks noChangeArrowheads="1"/>
          </p:cNvSpPr>
          <p:nvPr/>
        </p:nvSpPr>
        <p:spPr bwMode="auto">
          <a:xfrm>
            <a:off x="6156325" y="619125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5" name="Oval 31"/>
          <p:cNvSpPr>
            <a:spLocks noChangeArrowheads="1"/>
          </p:cNvSpPr>
          <p:nvPr/>
        </p:nvSpPr>
        <p:spPr bwMode="auto">
          <a:xfrm>
            <a:off x="3203575" y="619125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6" name="Oval 33"/>
          <p:cNvSpPr>
            <a:spLocks noChangeArrowheads="1"/>
          </p:cNvSpPr>
          <p:nvPr/>
        </p:nvSpPr>
        <p:spPr bwMode="auto">
          <a:xfrm>
            <a:off x="3203575" y="2997200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7" name="Oval 34"/>
          <p:cNvSpPr>
            <a:spLocks noChangeArrowheads="1"/>
          </p:cNvSpPr>
          <p:nvPr/>
        </p:nvSpPr>
        <p:spPr bwMode="auto">
          <a:xfrm>
            <a:off x="2987675" y="5734050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grpSp>
        <p:nvGrpSpPr>
          <p:cNvPr id="3" name="קבוצה 2"/>
          <p:cNvGrpSpPr/>
          <p:nvPr/>
        </p:nvGrpSpPr>
        <p:grpSpPr>
          <a:xfrm>
            <a:off x="6299423" y="5661025"/>
            <a:ext cx="504825" cy="504825"/>
            <a:chOff x="6299423" y="5661025"/>
            <a:chExt cx="504825" cy="504825"/>
          </a:xfrm>
        </p:grpSpPr>
        <p:sp>
          <p:nvSpPr>
            <p:cNvPr id="3081" name="Oval 16"/>
            <p:cNvSpPr>
              <a:spLocks noChangeArrowheads="1"/>
            </p:cNvSpPr>
            <p:nvPr/>
          </p:nvSpPr>
          <p:spPr bwMode="auto">
            <a:xfrm>
              <a:off x="6299423" y="5661025"/>
              <a:ext cx="504825" cy="5048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3084" name="Oval 30"/>
            <p:cNvSpPr>
              <a:spLocks noChangeArrowheads="1"/>
            </p:cNvSpPr>
            <p:nvPr/>
          </p:nvSpPr>
          <p:spPr bwMode="auto">
            <a:xfrm>
              <a:off x="6370860" y="5734050"/>
              <a:ext cx="360363" cy="360363"/>
            </a:xfrm>
            <a:prstGeom prst="ellipse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7A7A7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3088" name="Oval 36"/>
            <p:cNvSpPr>
              <a:spLocks noChangeArrowheads="1"/>
            </p:cNvSpPr>
            <p:nvPr/>
          </p:nvSpPr>
          <p:spPr bwMode="auto">
            <a:xfrm>
              <a:off x="6405451" y="5773428"/>
              <a:ext cx="289942" cy="289942"/>
            </a:xfrm>
            <a:prstGeom prst="ellipse">
              <a:avLst/>
            </a:prstGeom>
            <a:gradFill rotWithShape="1">
              <a:gsLst>
                <a:gs pos="0">
                  <a:srgbClr val="255559"/>
                </a:gs>
                <a:gs pos="100000">
                  <a:srgbClr val="18363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</p:grpSp>
      <p:sp>
        <p:nvSpPr>
          <p:cNvPr id="3089" name="Oval 37"/>
          <p:cNvSpPr>
            <a:spLocks noChangeArrowheads="1"/>
          </p:cNvSpPr>
          <p:nvPr/>
        </p:nvSpPr>
        <p:spPr bwMode="auto">
          <a:xfrm>
            <a:off x="3276600" y="3068638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0" name="Oval 38"/>
          <p:cNvSpPr>
            <a:spLocks noChangeArrowheads="1"/>
          </p:cNvSpPr>
          <p:nvPr/>
        </p:nvSpPr>
        <p:spPr bwMode="auto">
          <a:xfrm>
            <a:off x="3276600" y="692150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1" name="Oval 40"/>
          <p:cNvSpPr>
            <a:spLocks noChangeArrowheads="1"/>
          </p:cNvSpPr>
          <p:nvPr/>
        </p:nvSpPr>
        <p:spPr bwMode="auto">
          <a:xfrm>
            <a:off x="6227763" y="3068638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2" name="Oval 41"/>
          <p:cNvSpPr>
            <a:spLocks noChangeArrowheads="1"/>
          </p:cNvSpPr>
          <p:nvPr/>
        </p:nvSpPr>
        <p:spPr bwMode="auto">
          <a:xfrm>
            <a:off x="6227763" y="692150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3" name="Oval 42"/>
          <p:cNvSpPr>
            <a:spLocks noChangeArrowheads="1"/>
          </p:cNvSpPr>
          <p:nvPr/>
        </p:nvSpPr>
        <p:spPr bwMode="auto">
          <a:xfrm>
            <a:off x="3018717" y="5768501"/>
            <a:ext cx="294869" cy="294869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4" name="Oval 44"/>
          <p:cNvSpPr>
            <a:spLocks noChangeArrowheads="1"/>
          </p:cNvSpPr>
          <p:nvPr/>
        </p:nvSpPr>
        <p:spPr bwMode="auto">
          <a:xfrm>
            <a:off x="3160393" y="1314783"/>
            <a:ext cx="306388" cy="30321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rtl="0"/>
            <a:r>
              <a:rPr lang="he-IL" sz="1400">
                <a:solidFill>
                  <a:schemeClr val="bg1"/>
                </a:solidFill>
              </a:rPr>
              <a:t>8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96" name="Oval 46"/>
          <p:cNvSpPr>
            <a:spLocks noChangeArrowheads="1"/>
          </p:cNvSpPr>
          <p:nvPr/>
        </p:nvSpPr>
        <p:spPr bwMode="auto">
          <a:xfrm>
            <a:off x="5568404" y="2176463"/>
            <a:ext cx="306388" cy="303213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>
                <a:solidFill>
                  <a:schemeClr val="bg1"/>
                </a:solidFill>
              </a:rPr>
              <a:t>4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97" name="Oval 47"/>
          <p:cNvSpPr>
            <a:spLocks noChangeArrowheads="1"/>
          </p:cNvSpPr>
          <p:nvPr/>
        </p:nvSpPr>
        <p:spPr bwMode="auto">
          <a:xfrm>
            <a:off x="5436096" y="2420888"/>
            <a:ext cx="306388" cy="301625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100000">
                <a:srgbClr val="F3923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 dirty="0"/>
              <a:t>7</a:t>
            </a:r>
            <a:endParaRPr lang="en-US" sz="1400" dirty="0"/>
          </a:p>
        </p:txBody>
      </p:sp>
      <p:sp>
        <p:nvSpPr>
          <p:cNvPr id="3098" name="Oval 48"/>
          <p:cNvSpPr>
            <a:spLocks noChangeArrowheads="1"/>
          </p:cNvSpPr>
          <p:nvPr/>
        </p:nvSpPr>
        <p:spPr bwMode="auto">
          <a:xfrm>
            <a:off x="5397151" y="3990181"/>
            <a:ext cx="306387" cy="3032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e-IL" sz="1400" dirty="0"/>
              <a:t>3</a:t>
            </a:r>
            <a:endParaRPr lang="en-US" sz="1400" dirty="0"/>
          </a:p>
        </p:txBody>
      </p:sp>
      <p:sp>
        <p:nvSpPr>
          <p:cNvPr id="3099" name="Oval 49"/>
          <p:cNvSpPr>
            <a:spLocks noChangeArrowheads="1"/>
          </p:cNvSpPr>
          <p:nvPr/>
        </p:nvSpPr>
        <p:spPr bwMode="auto">
          <a:xfrm>
            <a:off x="4409281" y="647699"/>
            <a:ext cx="306388" cy="303213"/>
          </a:xfrm>
          <a:prstGeom prst="ellipse">
            <a:avLst/>
          </a:prstGeom>
          <a:gradFill rotWithShape="1">
            <a:gsLst>
              <a:gs pos="0">
                <a:srgbClr val="A12F0B"/>
              </a:gs>
              <a:gs pos="100000">
                <a:srgbClr val="4B1605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>
                <a:solidFill>
                  <a:schemeClr val="bg1"/>
                </a:solidFill>
              </a:rPr>
              <a:t>2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100" name="Oval 50"/>
          <p:cNvSpPr>
            <a:spLocks noChangeArrowheads="1"/>
          </p:cNvSpPr>
          <p:nvPr/>
        </p:nvSpPr>
        <p:spPr bwMode="auto">
          <a:xfrm>
            <a:off x="6209829" y="1829643"/>
            <a:ext cx="306387" cy="303213"/>
          </a:xfrm>
          <a:prstGeom prst="ellipse">
            <a:avLst/>
          </a:prstGeom>
          <a:solidFill>
            <a:srgbClr val="CCFF66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 dirty="0"/>
              <a:t>1</a:t>
            </a:r>
            <a:endParaRPr lang="en-US" sz="1400" dirty="0"/>
          </a:p>
        </p:txBody>
      </p:sp>
      <p:sp>
        <p:nvSpPr>
          <p:cNvPr id="3101" name="Oval 51"/>
          <p:cNvSpPr>
            <a:spLocks noChangeArrowheads="1"/>
          </p:cNvSpPr>
          <p:nvPr/>
        </p:nvSpPr>
        <p:spPr bwMode="auto">
          <a:xfrm>
            <a:off x="3421063" y="2284412"/>
            <a:ext cx="306388" cy="301625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e-IL" sz="1400">
                <a:solidFill>
                  <a:schemeClr val="bg1"/>
                </a:solidFill>
              </a:rPr>
              <a:t>5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102" name="Oval 52"/>
          <p:cNvSpPr>
            <a:spLocks noChangeArrowheads="1"/>
          </p:cNvSpPr>
          <p:nvPr/>
        </p:nvSpPr>
        <p:spPr bwMode="auto">
          <a:xfrm>
            <a:off x="6281837" y="1124744"/>
            <a:ext cx="306387" cy="30162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/>
              <a:t>6</a:t>
            </a:r>
            <a:endParaRPr lang="en-US" sz="1400"/>
          </a:p>
        </p:txBody>
      </p:sp>
      <p:sp>
        <p:nvSpPr>
          <p:cNvPr id="3103" name="Oval 53"/>
          <p:cNvSpPr>
            <a:spLocks noChangeArrowheads="1"/>
          </p:cNvSpPr>
          <p:nvPr/>
        </p:nvSpPr>
        <p:spPr bwMode="auto">
          <a:xfrm>
            <a:off x="6032673" y="1275556"/>
            <a:ext cx="306387" cy="30321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rtl="0"/>
            <a:r>
              <a:rPr lang="he-IL" sz="1400"/>
              <a:t>9</a:t>
            </a:r>
            <a:endParaRPr lang="en-US" sz="1400"/>
          </a:p>
        </p:txBody>
      </p:sp>
      <p:sp>
        <p:nvSpPr>
          <p:cNvPr id="3126" name="Oval 54"/>
          <p:cNvSpPr>
            <a:spLocks noChangeArrowheads="1"/>
          </p:cNvSpPr>
          <p:nvPr/>
        </p:nvSpPr>
        <p:spPr bwMode="auto">
          <a:xfrm>
            <a:off x="5587454" y="530798"/>
            <a:ext cx="264706" cy="26057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1960" y="4869160"/>
            <a:ext cx="15305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5-5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18717" y="5300663"/>
            <a:ext cx="153052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/>
              <a:t>0</a:t>
            </a:r>
            <a:endParaRPr lang="he-IL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5146948" y="5322694"/>
            <a:ext cx="157801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/>
              <a:t>10</a:t>
            </a:r>
          </a:p>
        </p:txBody>
      </p:sp>
      <p:grpSp>
        <p:nvGrpSpPr>
          <p:cNvPr id="5" name="קבוצה 4"/>
          <p:cNvGrpSpPr/>
          <p:nvPr/>
        </p:nvGrpSpPr>
        <p:grpSpPr>
          <a:xfrm>
            <a:off x="3022761" y="3717032"/>
            <a:ext cx="1261207" cy="1366411"/>
            <a:chOff x="3022761" y="3717032"/>
            <a:chExt cx="1261207" cy="1366411"/>
          </a:xfrm>
        </p:grpSpPr>
        <p:pic>
          <p:nvPicPr>
            <p:cNvPr id="3106" name="Picture 34" descr="face, sad, smiley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529" y="3717032"/>
              <a:ext cx="828415" cy="828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022761" y="4437112"/>
              <a:ext cx="126120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/>
                <a:t>טעות</a:t>
              </a:r>
              <a:br>
                <a:rPr lang="en-US" dirty="0"/>
              </a:br>
              <a:r>
                <a:rPr lang="he-IL" dirty="0"/>
                <a:t>נסה שוב!</a:t>
              </a:r>
            </a:p>
          </p:txBody>
        </p:sp>
      </p:grpSp>
      <p:sp>
        <p:nvSpPr>
          <p:cNvPr id="41" name="לחצן פעולה: קדימה או הבא 40">
            <a:hlinkClick r:id="rId3" action="ppaction://hlinksldjump" highlightClick="1"/>
          </p:cNvPr>
          <p:cNvSpPr/>
          <p:nvPr/>
        </p:nvSpPr>
        <p:spPr>
          <a:xfrm>
            <a:off x="7596336" y="5926909"/>
            <a:ext cx="576064" cy="431502"/>
          </a:xfrm>
          <a:prstGeom prst="actionButtonForwardNex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2" name="לחצן פעולה: קדימה או הבא 41">
            <a:hlinkClick r:id="rId4" action="ppaction://hlinksldjump" highlightClick="1"/>
          </p:cNvPr>
          <p:cNvSpPr/>
          <p:nvPr/>
        </p:nvSpPr>
        <p:spPr>
          <a:xfrm>
            <a:off x="8172400" y="5926909"/>
            <a:ext cx="576064" cy="431502"/>
          </a:xfrm>
          <a:prstGeom prst="actionButtonForwardNex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00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2.96296E-6 L -0.22014 0.23473 L -0.0474 0.4551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227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8.33333E-7 -1.85185E-6 L -0.01858 0.10139 " pathEditMode="relative" ptsTypes="AA">
                                      <p:cBhvr>
                                        <p:cTn id="8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200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-21600000">
                                      <p:cBhvr>
                                        <p:cTn id="10" dur="25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decel="11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1065E-6 L -0.29878 0.50706 L -0.08038 0.79542 L 0.11302 0.42583 L 0.06858 0.36797 " pathEditMode="relative" rAng="0" ptsTypes="AAAAA">
                                      <p:cBhvr>
                                        <p:cTn id="21" dur="30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8" y="39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101" grpId="0" animBg="1"/>
      <p:bldP spid="3101" grpId="1" animBg="1"/>
      <p:bldP spid="3101" grpId="2" animBg="1"/>
      <p:bldP spid="3126" grpId="0" animBg="1"/>
      <p:bldP spid="3126" grpId="1" animBg="1"/>
      <p:bldP spid="3126" grpId="2" animBg="1"/>
      <p:bldP spid="34" grpId="0"/>
      <p:bldP spid="35" grpId="0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p, gold, gold trophy, instructor, prize, trophy, winner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48880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0333" y="1151743"/>
            <a:ext cx="50405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 err="1">
                <a:latin typeface="David" panose="020E0502060401010101" pitchFamily="34" charset="-79"/>
                <a:cs typeface="David" panose="020E0502060401010101" pitchFamily="34" charset="-79"/>
              </a:rPr>
              <a:t>סִיַּמְת</a:t>
            </a: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ָּ אֶת הַמִּבְדָּק וְהִצְלַחְתָּ בְּגָדוֹל !</a:t>
            </a:r>
          </a:p>
        </p:txBody>
      </p:sp>
      <p:sp>
        <p:nvSpPr>
          <p:cNvPr id="4" name="לחצן פעולה: בית 3">
            <a:hlinkClick r:id="" action="ppaction://hlinkshowjump?jump=firstslide" highlightClick="1"/>
          </p:cNvPr>
          <p:cNvSpPr/>
          <p:nvPr/>
        </p:nvSpPr>
        <p:spPr>
          <a:xfrm>
            <a:off x="7423007" y="6098709"/>
            <a:ext cx="720080" cy="504056"/>
          </a:xfrm>
          <a:prstGeom prst="actionButtonHom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06771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 flipV="1">
            <a:off x="2700338" y="404813"/>
            <a:ext cx="4319587" cy="5903912"/>
          </a:xfrm>
          <a:custGeom>
            <a:avLst/>
            <a:gdLst>
              <a:gd name="T0" fmla="*/ 4158402 w 21600"/>
              <a:gd name="T1" fmla="*/ 2951956 h 21600"/>
              <a:gd name="T2" fmla="*/ 2159794 w 21600"/>
              <a:gd name="T3" fmla="*/ 5903912 h 21600"/>
              <a:gd name="T4" fmla="*/ 161185 w 21600"/>
              <a:gd name="T5" fmla="*/ 2951956 h 21600"/>
              <a:gd name="T6" fmla="*/ 2159794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606 w 21600"/>
              <a:gd name="T13" fmla="*/ 2606 h 21600"/>
              <a:gd name="T14" fmla="*/ 18994 w 21600"/>
              <a:gd name="T15" fmla="*/ 189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611" y="21600"/>
                </a:lnTo>
                <a:lnTo>
                  <a:pt x="1998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33CC33"/>
              </a:gs>
              <a:gs pos="100000">
                <a:srgbClr val="50D350"/>
              </a:gs>
            </a:gsLst>
            <a:lin ang="5400000" scaled="1"/>
          </a:gradFill>
          <a:ln w="114300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r>
              <a:rPr lang="he-IL" dirty="0"/>
              <a:t> </a:t>
            </a:r>
          </a:p>
        </p:txBody>
      </p:sp>
      <p:sp>
        <p:nvSpPr>
          <p:cNvPr id="2051" name="Line 3"/>
          <p:cNvSpPr>
            <a:spLocks noChangeShapeType="1"/>
          </p:cNvSpPr>
          <p:nvPr/>
        </p:nvSpPr>
        <p:spPr bwMode="auto">
          <a:xfrm>
            <a:off x="3132138" y="5300663"/>
            <a:ext cx="3455987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052" name="Oval 4"/>
          <p:cNvSpPr>
            <a:spLocks noChangeArrowheads="1"/>
          </p:cNvSpPr>
          <p:nvPr/>
        </p:nvSpPr>
        <p:spPr bwMode="auto">
          <a:xfrm>
            <a:off x="3132138" y="2924175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053" name="Oval 5"/>
          <p:cNvSpPr>
            <a:spLocks noChangeArrowheads="1"/>
          </p:cNvSpPr>
          <p:nvPr/>
        </p:nvSpPr>
        <p:spPr bwMode="auto">
          <a:xfrm>
            <a:off x="6084888" y="2924175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054" name="Oval 6"/>
          <p:cNvSpPr>
            <a:spLocks noChangeArrowheads="1"/>
          </p:cNvSpPr>
          <p:nvPr/>
        </p:nvSpPr>
        <p:spPr bwMode="auto">
          <a:xfrm>
            <a:off x="2915816" y="5661025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055" name="Oval 7"/>
          <p:cNvSpPr>
            <a:spLocks noChangeArrowheads="1"/>
          </p:cNvSpPr>
          <p:nvPr/>
        </p:nvSpPr>
        <p:spPr bwMode="auto">
          <a:xfrm>
            <a:off x="3132138" y="547911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056" name="Oval 8"/>
          <p:cNvSpPr>
            <a:spLocks noChangeArrowheads="1"/>
          </p:cNvSpPr>
          <p:nvPr/>
        </p:nvSpPr>
        <p:spPr bwMode="auto">
          <a:xfrm>
            <a:off x="6084888" y="547911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057" name="Oval 9"/>
          <p:cNvSpPr>
            <a:spLocks noChangeArrowheads="1"/>
          </p:cNvSpPr>
          <p:nvPr/>
        </p:nvSpPr>
        <p:spPr bwMode="auto">
          <a:xfrm>
            <a:off x="6299423" y="5661025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058" name="Oval 10"/>
          <p:cNvSpPr>
            <a:spLocks noChangeArrowheads="1"/>
          </p:cNvSpPr>
          <p:nvPr/>
        </p:nvSpPr>
        <p:spPr bwMode="auto">
          <a:xfrm>
            <a:off x="6156325" y="2997200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6156325" y="619348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6370860" y="5734050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3203575" y="619348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062" name="Oval 14"/>
          <p:cNvSpPr>
            <a:spLocks noChangeArrowheads="1"/>
          </p:cNvSpPr>
          <p:nvPr/>
        </p:nvSpPr>
        <p:spPr bwMode="auto">
          <a:xfrm>
            <a:off x="3203575" y="2997200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2987253" y="5734050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064" name="Oval 16"/>
          <p:cNvSpPr>
            <a:spLocks noChangeArrowheads="1"/>
          </p:cNvSpPr>
          <p:nvPr/>
        </p:nvSpPr>
        <p:spPr bwMode="auto">
          <a:xfrm>
            <a:off x="6442298" y="5805488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065" name="Oval 17"/>
          <p:cNvSpPr>
            <a:spLocks noChangeArrowheads="1"/>
          </p:cNvSpPr>
          <p:nvPr/>
        </p:nvSpPr>
        <p:spPr bwMode="auto">
          <a:xfrm>
            <a:off x="3276600" y="3068638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066" name="Oval 18"/>
          <p:cNvSpPr>
            <a:spLocks noChangeArrowheads="1"/>
          </p:cNvSpPr>
          <p:nvPr/>
        </p:nvSpPr>
        <p:spPr bwMode="auto">
          <a:xfrm>
            <a:off x="3276600" y="692373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067" name="Oval 19"/>
          <p:cNvSpPr>
            <a:spLocks noChangeArrowheads="1"/>
          </p:cNvSpPr>
          <p:nvPr/>
        </p:nvSpPr>
        <p:spPr bwMode="auto">
          <a:xfrm>
            <a:off x="6227763" y="3068638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068" name="Oval 20"/>
          <p:cNvSpPr>
            <a:spLocks noChangeArrowheads="1"/>
          </p:cNvSpPr>
          <p:nvPr/>
        </p:nvSpPr>
        <p:spPr bwMode="auto">
          <a:xfrm>
            <a:off x="6227763" y="692373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069" name="Oval 21"/>
          <p:cNvSpPr>
            <a:spLocks noChangeArrowheads="1"/>
          </p:cNvSpPr>
          <p:nvPr/>
        </p:nvSpPr>
        <p:spPr bwMode="auto">
          <a:xfrm>
            <a:off x="3060278" y="5805488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grpSp>
        <p:nvGrpSpPr>
          <p:cNvPr id="2070" name="Group 22"/>
          <p:cNvGrpSpPr>
            <a:grpSpLocks/>
          </p:cNvGrpSpPr>
          <p:nvPr/>
        </p:nvGrpSpPr>
        <p:grpSpPr bwMode="auto">
          <a:xfrm>
            <a:off x="4067175" y="1557338"/>
            <a:ext cx="1225550" cy="1081087"/>
            <a:chOff x="1519" y="300"/>
            <a:chExt cx="2540" cy="2268"/>
          </a:xfrm>
        </p:grpSpPr>
        <p:sp>
          <p:nvSpPr>
            <p:cNvPr id="2072" name="Oval 23"/>
            <p:cNvSpPr>
              <a:spLocks noChangeArrowheads="1"/>
            </p:cNvSpPr>
            <p:nvPr/>
          </p:nvSpPr>
          <p:spPr bwMode="auto">
            <a:xfrm>
              <a:off x="2154" y="1389"/>
              <a:ext cx="635" cy="63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r>
                <a:rPr lang="he-IL" sz="1400" dirty="0">
                  <a:solidFill>
                    <a:schemeClr val="bg1"/>
                  </a:solidFill>
                </a:rPr>
                <a:t>8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073" name="Oval 24"/>
            <p:cNvSpPr>
              <a:spLocks noChangeArrowheads="1"/>
            </p:cNvSpPr>
            <p:nvPr/>
          </p:nvSpPr>
          <p:spPr bwMode="auto">
            <a:xfrm>
              <a:off x="2472" y="1933"/>
              <a:ext cx="635" cy="63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r>
                <a:rPr lang="he-IL" sz="1400" dirty="0"/>
                <a:t>10</a:t>
              </a:r>
              <a:endParaRPr lang="en-US" sz="1400" dirty="0"/>
            </a:p>
          </p:txBody>
        </p:sp>
        <p:sp>
          <p:nvSpPr>
            <p:cNvPr id="2074" name="Oval 25"/>
            <p:cNvSpPr>
              <a:spLocks noChangeArrowheads="1"/>
            </p:cNvSpPr>
            <p:nvPr/>
          </p:nvSpPr>
          <p:spPr bwMode="auto">
            <a:xfrm>
              <a:off x="3424" y="300"/>
              <a:ext cx="635" cy="635"/>
            </a:xfrm>
            <a:prstGeom prst="ellipse">
              <a:avLst/>
            </a:prstGeom>
            <a:gradFill rotWithShape="1">
              <a:gsLst>
                <a:gs pos="0">
                  <a:srgbClr val="CC99FF"/>
                </a:gs>
                <a:gs pos="100000">
                  <a:srgbClr val="C997FB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r>
                <a:rPr lang="he-IL" sz="1400"/>
                <a:t>4</a:t>
              </a:r>
              <a:endParaRPr lang="en-US" sz="1400"/>
            </a:p>
          </p:txBody>
        </p:sp>
        <p:sp>
          <p:nvSpPr>
            <p:cNvPr id="2075" name="Oval 26"/>
            <p:cNvSpPr>
              <a:spLocks noChangeArrowheads="1"/>
            </p:cNvSpPr>
            <p:nvPr/>
          </p:nvSpPr>
          <p:spPr bwMode="auto">
            <a:xfrm>
              <a:off x="3107" y="845"/>
              <a:ext cx="635" cy="635"/>
            </a:xfrm>
            <a:prstGeom prst="ellipse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3923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r>
                <a:rPr lang="he-IL" sz="1400"/>
                <a:t>7</a:t>
              </a:r>
              <a:endParaRPr lang="en-US" sz="1400"/>
            </a:p>
          </p:txBody>
        </p:sp>
        <p:sp>
          <p:nvSpPr>
            <p:cNvPr id="2076" name="Oval 27"/>
            <p:cNvSpPr>
              <a:spLocks noChangeArrowheads="1"/>
            </p:cNvSpPr>
            <p:nvPr/>
          </p:nvSpPr>
          <p:spPr bwMode="auto">
            <a:xfrm>
              <a:off x="2789" y="300"/>
              <a:ext cx="635" cy="6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r>
                <a:rPr lang="he-IL" sz="1400"/>
                <a:t>3</a:t>
              </a:r>
              <a:endParaRPr lang="en-US" sz="1400"/>
            </a:p>
          </p:txBody>
        </p:sp>
        <p:sp>
          <p:nvSpPr>
            <p:cNvPr id="2077" name="Oval 28"/>
            <p:cNvSpPr>
              <a:spLocks noChangeArrowheads="1"/>
            </p:cNvSpPr>
            <p:nvPr/>
          </p:nvSpPr>
          <p:spPr bwMode="auto">
            <a:xfrm>
              <a:off x="2154" y="300"/>
              <a:ext cx="635" cy="635"/>
            </a:xfrm>
            <a:prstGeom prst="ellipse">
              <a:avLst/>
            </a:prstGeom>
            <a:gradFill rotWithShape="1">
              <a:gsLst>
                <a:gs pos="0">
                  <a:srgbClr val="A12F0B"/>
                </a:gs>
                <a:gs pos="100000">
                  <a:srgbClr val="4B1605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r>
                <a:rPr lang="he-IL" sz="1400">
                  <a:solidFill>
                    <a:schemeClr val="bg1"/>
                  </a:solidFill>
                </a:rPr>
                <a:t>2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2078" name="Oval 29"/>
            <p:cNvSpPr>
              <a:spLocks noChangeArrowheads="1"/>
            </p:cNvSpPr>
            <p:nvPr/>
          </p:nvSpPr>
          <p:spPr bwMode="auto">
            <a:xfrm>
              <a:off x="1519" y="300"/>
              <a:ext cx="635" cy="635"/>
            </a:xfrm>
            <a:prstGeom prst="ellipse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r>
                <a:rPr lang="he-IL" sz="1400"/>
                <a:t>1</a:t>
              </a:r>
              <a:endParaRPr lang="en-US" sz="1400"/>
            </a:p>
          </p:txBody>
        </p:sp>
        <p:sp>
          <p:nvSpPr>
            <p:cNvPr id="2079" name="Oval 30"/>
            <p:cNvSpPr>
              <a:spLocks noChangeArrowheads="1"/>
            </p:cNvSpPr>
            <p:nvPr/>
          </p:nvSpPr>
          <p:spPr bwMode="auto">
            <a:xfrm>
              <a:off x="1837" y="845"/>
              <a:ext cx="635" cy="63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r>
                <a:rPr lang="he-IL" sz="1400">
                  <a:solidFill>
                    <a:schemeClr val="bg1"/>
                  </a:solidFill>
                </a:rPr>
                <a:t>5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2080" name="Oval 31"/>
            <p:cNvSpPr>
              <a:spLocks noChangeArrowheads="1"/>
            </p:cNvSpPr>
            <p:nvPr/>
          </p:nvSpPr>
          <p:spPr bwMode="auto">
            <a:xfrm>
              <a:off x="2472" y="845"/>
              <a:ext cx="635" cy="635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r>
                <a:rPr lang="he-IL" sz="1400"/>
                <a:t>6</a:t>
              </a:r>
              <a:endParaRPr lang="en-US" sz="1400"/>
            </a:p>
          </p:txBody>
        </p:sp>
        <p:sp>
          <p:nvSpPr>
            <p:cNvPr id="2081" name="Oval 32"/>
            <p:cNvSpPr>
              <a:spLocks noChangeArrowheads="1"/>
            </p:cNvSpPr>
            <p:nvPr/>
          </p:nvSpPr>
          <p:spPr bwMode="auto">
            <a:xfrm>
              <a:off x="2789" y="1389"/>
              <a:ext cx="635" cy="6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81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r>
                <a:rPr lang="he-IL" sz="1400" dirty="0"/>
                <a:t>9</a:t>
              </a:r>
              <a:endParaRPr lang="en-US" sz="1400" dirty="0"/>
            </a:p>
          </p:txBody>
        </p:sp>
      </p:grpSp>
      <p:sp>
        <p:nvSpPr>
          <p:cNvPr id="2071" name="Oval 33"/>
          <p:cNvSpPr>
            <a:spLocks noChangeArrowheads="1"/>
          </p:cNvSpPr>
          <p:nvPr/>
        </p:nvSpPr>
        <p:spPr bwMode="auto">
          <a:xfrm>
            <a:off x="4572000" y="4149725"/>
            <a:ext cx="287338" cy="2873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לחצן פעולה: קדימה או הבא 35">
            <a:hlinkClick r:id="" action="ppaction://hlinkshowjump?jump=nextslide" highlightClick="1"/>
          </p:cNvPr>
          <p:cNvSpPr/>
          <p:nvPr/>
        </p:nvSpPr>
        <p:spPr>
          <a:xfrm>
            <a:off x="8172400" y="5926909"/>
            <a:ext cx="576064" cy="431502"/>
          </a:xfrm>
          <a:prstGeom prst="actionButtonForwardNex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Favorite">
            <a:hlinkClick r:id="" action="ppaction://media"/>
            <a:extLst>
              <a:ext uri="{FF2B5EF4-FFF2-40B4-BE49-F238E27FC236}">
                <a16:creationId xmlns:a16="http://schemas.microsoft.com/office/drawing/2014/main" id="{1DDD0850-7FF8-3052-163C-0C741301B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20688" y="664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91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7"/>
          <p:cNvSpPr>
            <a:spLocks noChangeArrowheads="1"/>
          </p:cNvSpPr>
          <p:nvPr/>
        </p:nvSpPr>
        <p:spPr bwMode="auto">
          <a:xfrm flipV="1">
            <a:off x="2700338" y="404813"/>
            <a:ext cx="4319587" cy="5903912"/>
          </a:xfrm>
          <a:custGeom>
            <a:avLst/>
            <a:gdLst>
              <a:gd name="T0" fmla="*/ 4158402 w 21600"/>
              <a:gd name="T1" fmla="*/ 2951956 h 21600"/>
              <a:gd name="T2" fmla="*/ 2159794 w 21600"/>
              <a:gd name="T3" fmla="*/ 5903912 h 21600"/>
              <a:gd name="T4" fmla="*/ 161185 w 21600"/>
              <a:gd name="T5" fmla="*/ 2951956 h 21600"/>
              <a:gd name="T6" fmla="*/ 2159794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606 w 21600"/>
              <a:gd name="T13" fmla="*/ 2606 h 21600"/>
              <a:gd name="T14" fmla="*/ 18994 w 21600"/>
              <a:gd name="T15" fmla="*/ 189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611" y="21600"/>
                </a:lnTo>
                <a:lnTo>
                  <a:pt x="1998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33CC33"/>
              </a:gs>
              <a:gs pos="100000">
                <a:srgbClr val="50D350"/>
              </a:gs>
            </a:gsLst>
            <a:lin ang="5400000" scaled="1"/>
          </a:gradFill>
          <a:ln w="114300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endParaRPr lang="he-IL"/>
          </a:p>
        </p:txBody>
      </p:sp>
      <p:sp>
        <p:nvSpPr>
          <p:cNvPr id="3075" name="Line 9"/>
          <p:cNvSpPr>
            <a:spLocks noChangeShapeType="1"/>
          </p:cNvSpPr>
          <p:nvPr/>
        </p:nvSpPr>
        <p:spPr bwMode="auto">
          <a:xfrm>
            <a:off x="3132138" y="5300663"/>
            <a:ext cx="3455987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076" name="Oval 11"/>
          <p:cNvSpPr>
            <a:spLocks noChangeArrowheads="1"/>
          </p:cNvSpPr>
          <p:nvPr/>
        </p:nvSpPr>
        <p:spPr bwMode="auto">
          <a:xfrm>
            <a:off x="3132138" y="2924175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77" name="Oval 12"/>
          <p:cNvSpPr>
            <a:spLocks noChangeArrowheads="1"/>
          </p:cNvSpPr>
          <p:nvPr/>
        </p:nvSpPr>
        <p:spPr bwMode="auto">
          <a:xfrm>
            <a:off x="6084888" y="2924175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78" name="Oval 13"/>
          <p:cNvSpPr>
            <a:spLocks noChangeArrowheads="1"/>
          </p:cNvSpPr>
          <p:nvPr/>
        </p:nvSpPr>
        <p:spPr bwMode="auto">
          <a:xfrm>
            <a:off x="2916238" y="5661025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79" name="Oval 14"/>
          <p:cNvSpPr>
            <a:spLocks noChangeArrowheads="1"/>
          </p:cNvSpPr>
          <p:nvPr/>
        </p:nvSpPr>
        <p:spPr bwMode="auto">
          <a:xfrm>
            <a:off x="3132138" y="547688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0" name="Oval 15"/>
          <p:cNvSpPr>
            <a:spLocks noChangeArrowheads="1"/>
          </p:cNvSpPr>
          <p:nvPr/>
        </p:nvSpPr>
        <p:spPr bwMode="auto">
          <a:xfrm>
            <a:off x="6084888" y="547688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2" name="Oval 28"/>
          <p:cNvSpPr>
            <a:spLocks noChangeArrowheads="1"/>
          </p:cNvSpPr>
          <p:nvPr/>
        </p:nvSpPr>
        <p:spPr bwMode="auto">
          <a:xfrm>
            <a:off x="6156325" y="2997200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3" name="Oval 29"/>
          <p:cNvSpPr>
            <a:spLocks noChangeArrowheads="1"/>
          </p:cNvSpPr>
          <p:nvPr/>
        </p:nvSpPr>
        <p:spPr bwMode="auto">
          <a:xfrm>
            <a:off x="6156325" y="619125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5" name="Oval 31"/>
          <p:cNvSpPr>
            <a:spLocks noChangeArrowheads="1"/>
          </p:cNvSpPr>
          <p:nvPr/>
        </p:nvSpPr>
        <p:spPr bwMode="auto">
          <a:xfrm>
            <a:off x="3203575" y="619125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6" name="Oval 33"/>
          <p:cNvSpPr>
            <a:spLocks noChangeArrowheads="1"/>
          </p:cNvSpPr>
          <p:nvPr/>
        </p:nvSpPr>
        <p:spPr bwMode="auto">
          <a:xfrm>
            <a:off x="3203575" y="2997200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7" name="Oval 34"/>
          <p:cNvSpPr>
            <a:spLocks noChangeArrowheads="1"/>
          </p:cNvSpPr>
          <p:nvPr/>
        </p:nvSpPr>
        <p:spPr bwMode="auto">
          <a:xfrm>
            <a:off x="2987675" y="5734050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grpSp>
        <p:nvGrpSpPr>
          <p:cNvPr id="3" name="קבוצה 2"/>
          <p:cNvGrpSpPr/>
          <p:nvPr/>
        </p:nvGrpSpPr>
        <p:grpSpPr>
          <a:xfrm>
            <a:off x="6299423" y="5661025"/>
            <a:ext cx="504825" cy="504825"/>
            <a:chOff x="6299423" y="5661025"/>
            <a:chExt cx="504825" cy="504825"/>
          </a:xfrm>
        </p:grpSpPr>
        <p:sp>
          <p:nvSpPr>
            <p:cNvPr id="3081" name="Oval 16"/>
            <p:cNvSpPr>
              <a:spLocks noChangeArrowheads="1"/>
            </p:cNvSpPr>
            <p:nvPr/>
          </p:nvSpPr>
          <p:spPr bwMode="auto">
            <a:xfrm>
              <a:off x="6299423" y="5661025"/>
              <a:ext cx="504825" cy="5048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3084" name="Oval 30"/>
            <p:cNvSpPr>
              <a:spLocks noChangeArrowheads="1"/>
            </p:cNvSpPr>
            <p:nvPr/>
          </p:nvSpPr>
          <p:spPr bwMode="auto">
            <a:xfrm>
              <a:off x="6370860" y="5734050"/>
              <a:ext cx="360363" cy="360363"/>
            </a:xfrm>
            <a:prstGeom prst="ellipse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7A7A7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3088" name="Oval 36"/>
            <p:cNvSpPr>
              <a:spLocks noChangeArrowheads="1"/>
            </p:cNvSpPr>
            <p:nvPr/>
          </p:nvSpPr>
          <p:spPr bwMode="auto">
            <a:xfrm>
              <a:off x="6405451" y="5773428"/>
              <a:ext cx="289942" cy="289942"/>
            </a:xfrm>
            <a:prstGeom prst="ellipse">
              <a:avLst/>
            </a:prstGeom>
            <a:gradFill rotWithShape="1">
              <a:gsLst>
                <a:gs pos="0">
                  <a:srgbClr val="255559"/>
                </a:gs>
                <a:gs pos="100000">
                  <a:srgbClr val="18363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</p:grpSp>
      <p:sp>
        <p:nvSpPr>
          <p:cNvPr id="3089" name="Oval 37"/>
          <p:cNvSpPr>
            <a:spLocks noChangeArrowheads="1"/>
          </p:cNvSpPr>
          <p:nvPr/>
        </p:nvSpPr>
        <p:spPr bwMode="auto">
          <a:xfrm>
            <a:off x="3276600" y="3068638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0" name="Oval 38"/>
          <p:cNvSpPr>
            <a:spLocks noChangeArrowheads="1"/>
          </p:cNvSpPr>
          <p:nvPr/>
        </p:nvSpPr>
        <p:spPr bwMode="auto">
          <a:xfrm>
            <a:off x="3276600" y="692150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1" name="Oval 40"/>
          <p:cNvSpPr>
            <a:spLocks noChangeArrowheads="1"/>
          </p:cNvSpPr>
          <p:nvPr/>
        </p:nvSpPr>
        <p:spPr bwMode="auto">
          <a:xfrm>
            <a:off x="6227763" y="3068638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2" name="Oval 41"/>
          <p:cNvSpPr>
            <a:spLocks noChangeArrowheads="1"/>
          </p:cNvSpPr>
          <p:nvPr/>
        </p:nvSpPr>
        <p:spPr bwMode="auto">
          <a:xfrm>
            <a:off x="6227763" y="692150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3" name="Oval 42"/>
          <p:cNvSpPr>
            <a:spLocks noChangeArrowheads="1"/>
          </p:cNvSpPr>
          <p:nvPr/>
        </p:nvSpPr>
        <p:spPr bwMode="auto">
          <a:xfrm>
            <a:off x="3018717" y="5768501"/>
            <a:ext cx="294869" cy="294869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4" name="Oval 44"/>
          <p:cNvSpPr>
            <a:spLocks noChangeArrowheads="1"/>
          </p:cNvSpPr>
          <p:nvPr/>
        </p:nvSpPr>
        <p:spPr bwMode="auto">
          <a:xfrm>
            <a:off x="3160393" y="1314783"/>
            <a:ext cx="306388" cy="30321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rtl="0"/>
            <a:r>
              <a:rPr lang="he-IL" sz="1400">
                <a:solidFill>
                  <a:schemeClr val="bg1"/>
                </a:solidFill>
              </a:rPr>
              <a:t>8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117" name="Oval 45"/>
          <p:cNvSpPr>
            <a:spLocks noChangeArrowheads="1"/>
          </p:cNvSpPr>
          <p:nvPr/>
        </p:nvSpPr>
        <p:spPr bwMode="auto">
          <a:xfrm>
            <a:off x="4572000" y="2349500"/>
            <a:ext cx="306388" cy="303213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e-IL" sz="1400">
                <a:solidFill>
                  <a:schemeClr val="bg1"/>
                </a:solidFill>
              </a:rPr>
              <a:t>10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96" name="Oval 46"/>
          <p:cNvSpPr>
            <a:spLocks noChangeArrowheads="1"/>
          </p:cNvSpPr>
          <p:nvPr/>
        </p:nvSpPr>
        <p:spPr bwMode="auto">
          <a:xfrm>
            <a:off x="5568404" y="2176463"/>
            <a:ext cx="306388" cy="303213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>
                <a:solidFill>
                  <a:schemeClr val="bg1"/>
                </a:solidFill>
              </a:rPr>
              <a:t>4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97" name="Oval 47"/>
          <p:cNvSpPr>
            <a:spLocks noChangeArrowheads="1"/>
          </p:cNvSpPr>
          <p:nvPr/>
        </p:nvSpPr>
        <p:spPr bwMode="auto">
          <a:xfrm>
            <a:off x="5436096" y="2420888"/>
            <a:ext cx="306388" cy="301625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100000">
                <a:srgbClr val="F3923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 dirty="0"/>
              <a:t>7</a:t>
            </a:r>
            <a:endParaRPr lang="en-US" sz="1400" dirty="0"/>
          </a:p>
        </p:txBody>
      </p:sp>
      <p:sp>
        <p:nvSpPr>
          <p:cNvPr id="3098" name="Oval 48"/>
          <p:cNvSpPr>
            <a:spLocks noChangeArrowheads="1"/>
          </p:cNvSpPr>
          <p:nvPr/>
        </p:nvSpPr>
        <p:spPr bwMode="auto">
          <a:xfrm>
            <a:off x="5397151" y="3990181"/>
            <a:ext cx="306387" cy="3032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e-IL" sz="1400" dirty="0"/>
              <a:t>3</a:t>
            </a:r>
            <a:endParaRPr lang="en-US" sz="1400" dirty="0"/>
          </a:p>
        </p:txBody>
      </p:sp>
      <p:sp>
        <p:nvSpPr>
          <p:cNvPr id="3099" name="Oval 49"/>
          <p:cNvSpPr>
            <a:spLocks noChangeArrowheads="1"/>
          </p:cNvSpPr>
          <p:nvPr/>
        </p:nvSpPr>
        <p:spPr bwMode="auto">
          <a:xfrm>
            <a:off x="4409281" y="647699"/>
            <a:ext cx="306388" cy="303213"/>
          </a:xfrm>
          <a:prstGeom prst="ellipse">
            <a:avLst/>
          </a:prstGeom>
          <a:gradFill rotWithShape="1">
            <a:gsLst>
              <a:gs pos="0">
                <a:srgbClr val="A12F0B"/>
              </a:gs>
              <a:gs pos="100000">
                <a:srgbClr val="4B1605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>
                <a:solidFill>
                  <a:schemeClr val="bg1"/>
                </a:solidFill>
              </a:rPr>
              <a:t>2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100" name="Oval 50"/>
          <p:cNvSpPr>
            <a:spLocks noChangeArrowheads="1"/>
          </p:cNvSpPr>
          <p:nvPr/>
        </p:nvSpPr>
        <p:spPr bwMode="auto">
          <a:xfrm>
            <a:off x="6209829" y="1829643"/>
            <a:ext cx="306387" cy="303213"/>
          </a:xfrm>
          <a:prstGeom prst="ellipse">
            <a:avLst/>
          </a:prstGeom>
          <a:solidFill>
            <a:srgbClr val="CCFF66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 dirty="0"/>
              <a:t>1</a:t>
            </a:r>
            <a:endParaRPr lang="en-US" sz="1400" dirty="0"/>
          </a:p>
        </p:txBody>
      </p:sp>
      <p:sp>
        <p:nvSpPr>
          <p:cNvPr id="3101" name="Oval 51"/>
          <p:cNvSpPr>
            <a:spLocks noChangeArrowheads="1"/>
          </p:cNvSpPr>
          <p:nvPr/>
        </p:nvSpPr>
        <p:spPr bwMode="auto">
          <a:xfrm>
            <a:off x="3421063" y="2284412"/>
            <a:ext cx="306388" cy="301625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>
                <a:solidFill>
                  <a:schemeClr val="bg1"/>
                </a:solidFill>
              </a:rPr>
              <a:t>5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102" name="Oval 52"/>
          <p:cNvSpPr>
            <a:spLocks noChangeArrowheads="1"/>
          </p:cNvSpPr>
          <p:nvPr/>
        </p:nvSpPr>
        <p:spPr bwMode="auto">
          <a:xfrm>
            <a:off x="6281837" y="1124744"/>
            <a:ext cx="306387" cy="30162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/>
              <a:t>6</a:t>
            </a:r>
            <a:endParaRPr lang="en-US" sz="1400"/>
          </a:p>
        </p:txBody>
      </p:sp>
      <p:sp>
        <p:nvSpPr>
          <p:cNvPr id="3103" name="Oval 53"/>
          <p:cNvSpPr>
            <a:spLocks noChangeArrowheads="1"/>
          </p:cNvSpPr>
          <p:nvPr/>
        </p:nvSpPr>
        <p:spPr bwMode="auto">
          <a:xfrm>
            <a:off x="6032673" y="1275556"/>
            <a:ext cx="306387" cy="30321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rtl="0"/>
            <a:r>
              <a:rPr lang="he-IL" sz="1400"/>
              <a:t>9</a:t>
            </a:r>
            <a:endParaRPr lang="en-US" sz="1400"/>
          </a:p>
        </p:txBody>
      </p:sp>
      <p:sp>
        <p:nvSpPr>
          <p:cNvPr id="3126" name="Oval 54"/>
          <p:cNvSpPr>
            <a:spLocks noChangeArrowheads="1"/>
          </p:cNvSpPr>
          <p:nvPr/>
        </p:nvSpPr>
        <p:spPr bwMode="auto">
          <a:xfrm>
            <a:off x="4572000" y="4149725"/>
            <a:ext cx="287338" cy="2873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1960" y="4869160"/>
            <a:ext cx="15305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10-5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769668" y="5307887"/>
            <a:ext cx="153052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/>
              <a:t>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843808" y="5291916"/>
            <a:ext cx="208095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/>
              <a:t>4</a:t>
            </a:r>
          </a:p>
        </p:txBody>
      </p:sp>
      <p:grpSp>
        <p:nvGrpSpPr>
          <p:cNvPr id="5" name="קבוצה 4"/>
          <p:cNvGrpSpPr/>
          <p:nvPr/>
        </p:nvGrpSpPr>
        <p:grpSpPr>
          <a:xfrm>
            <a:off x="3022761" y="3717032"/>
            <a:ext cx="1261207" cy="1366411"/>
            <a:chOff x="3022761" y="3717032"/>
            <a:chExt cx="1261207" cy="1366411"/>
          </a:xfrm>
        </p:grpSpPr>
        <p:pic>
          <p:nvPicPr>
            <p:cNvPr id="3106" name="Picture 34" descr="face, sad, smiley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529" y="3717032"/>
              <a:ext cx="828415" cy="828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022761" y="4437112"/>
              <a:ext cx="126120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/>
                <a:t>טעות</a:t>
              </a:r>
              <a:br>
                <a:rPr lang="en-US" dirty="0"/>
              </a:br>
              <a:r>
                <a:rPr lang="he-IL" dirty="0"/>
                <a:t>נסה שוב!</a:t>
              </a:r>
            </a:p>
          </p:txBody>
        </p:sp>
      </p:grpSp>
      <p:sp>
        <p:nvSpPr>
          <p:cNvPr id="6" name="לחצן פעולה: קדימה או הבא 5">
            <a:hlinkClick r:id="rId3" action="ppaction://hlinksldjump" highlightClick="1"/>
          </p:cNvPr>
          <p:cNvSpPr/>
          <p:nvPr/>
        </p:nvSpPr>
        <p:spPr>
          <a:xfrm>
            <a:off x="7596336" y="5926909"/>
            <a:ext cx="576064" cy="431502"/>
          </a:xfrm>
          <a:prstGeom prst="actionButtonForwardNex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1" name="לחצן פעולה: קדימה או הבא 40">
            <a:hlinkClick r:id="rId4" action="ppaction://hlinksldjump" highlightClick="1"/>
          </p:cNvPr>
          <p:cNvSpPr/>
          <p:nvPr/>
        </p:nvSpPr>
        <p:spPr>
          <a:xfrm>
            <a:off x="8172400" y="5926909"/>
            <a:ext cx="576064" cy="431502"/>
          </a:xfrm>
          <a:prstGeom prst="actionButtonForwardNex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9147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4.07407E-6 L 0.0158 -0.25186 " pathEditMode="relative" ptsTypes="AA">
                                      <p:cBhvr>
                                        <p:cTn id="6" dur="9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"/>
                            </p:stCondLst>
                            <p:childTnLst>
                              <p:par>
                                <p:cTn id="8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2591E-7 L -0.14948 -0.2445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-1224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311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500" fill="hold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0" presetClass="path" presetSubtype="0" decel="79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-0.25186 L 0.10244 -0.53542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1419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500" fill="hold"/>
                                        <p:tgtEl>
                                          <p:spTgt spid="312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-0.00347 L 0.09254 -0.0233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0" presetClass="path" presetSubtype="0" decel="51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L 0.12934 -0.07061 C 0.12622 -0.13334 0.01615 -0.38982 0.01875 -0.43426 " pathEditMode="relative" rAng="0" ptsTypes="FfF">
                                      <p:cBhvr>
                                        <p:cTn id="31" dur="31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2171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5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3" dur="56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0" presetClass="pat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54 -0.02336 L 0.19705 0.22045 " pathEditMode="relative" rAng="0" ptsTypes="AA">
                                      <p:cBhvr>
                                        <p:cTn id="35" dur="13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6" y="1219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5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100"/>
                            </p:stCondLst>
                            <p:childTnLst>
                              <p:par>
                                <p:cTn id="47" presetID="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6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117" grpId="0" animBg="1"/>
      <p:bldP spid="3117" grpId="1" animBg="1"/>
      <p:bldP spid="3117" grpId="2" animBg="1"/>
      <p:bldP spid="3117" grpId="3" animBg="1"/>
      <p:bldP spid="3098" grpId="3" animBg="1"/>
      <p:bldP spid="3098" grpId="4" animBg="1"/>
      <p:bldP spid="3126" grpId="0" animBg="1"/>
      <p:bldP spid="3126" grpId="1" animBg="1"/>
      <p:bldP spid="3126" grpId="2" animBg="1"/>
      <p:bldP spid="3126" grpId="3" animBg="1"/>
      <p:bldP spid="3126" grpId="4" animBg="1"/>
      <p:bldP spid="3126" grpId="5" animBg="1"/>
      <p:bldP spid="34" grpId="0"/>
      <p:bldP spid="35" grpId="0"/>
      <p:bldP spid="6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15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7"/>
          <p:cNvSpPr>
            <a:spLocks noChangeArrowheads="1"/>
          </p:cNvSpPr>
          <p:nvPr/>
        </p:nvSpPr>
        <p:spPr bwMode="auto">
          <a:xfrm flipV="1">
            <a:off x="2700338" y="404813"/>
            <a:ext cx="4319587" cy="5903912"/>
          </a:xfrm>
          <a:custGeom>
            <a:avLst/>
            <a:gdLst>
              <a:gd name="T0" fmla="*/ 4158402 w 21600"/>
              <a:gd name="T1" fmla="*/ 2951956 h 21600"/>
              <a:gd name="T2" fmla="*/ 2159794 w 21600"/>
              <a:gd name="T3" fmla="*/ 5903912 h 21600"/>
              <a:gd name="T4" fmla="*/ 161185 w 21600"/>
              <a:gd name="T5" fmla="*/ 2951956 h 21600"/>
              <a:gd name="T6" fmla="*/ 2159794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606 w 21600"/>
              <a:gd name="T13" fmla="*/ 2606 h 21600"/>
              <a:gd name="T14" fmla="*/ 18994 w 21600"/>
              <a:gd name="T15" fmla="*/ 189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611" y="21600"/>
                </a:lnTo>
                <a:lnTo>
                  <a:pt x="1998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33CC33"/>
              </a:gs>
              <a:gs pos="100000">
                <a:srgbClr val="50D350"/>
              </a:gs>
            </a:gsLst>
            <a:lin ang="5400000" scaled="1"/>
          </a:gradFill>
          <a:ln w="114300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endParaRPr lang="he-IL"/>
          </a:p>
        </p:txBody>
      </p:sp>
      <p:sp>
        <p:nvSpPr>
          <p:cNvPr id="3075" name="Line 9"/>
          <p:cNvSpPr>
            <a:spLocks noChangeShapeType="1"/>
          </p:cNvSpPr>
          <p:nvPr/>
        </p:nvSpPr>
        <p:spPr bwMode="auto">
          <a:xfrm>
            <a:off x="3132138" y="5300663"/>
            <a:ext cx="3455987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076" name="Oval 11"/>
          <p:cNvSpPr>
            <a:spLocks noChangeArrowheads="1"/>
          </p:cNvSpPr>
          <p:nvPr/>
        </p:nvSpPr>
        <p:spPr bwMode="auto">
          <a:xfrm>
            <a:off x="3132138" y="2924175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77" name="Oval 12"/>
          <p:cNvSpPr>
            <a:spLocks noChangeArrowheads="1"/>
          </p:cNvSpPr>
          <p:nvPr/>
        </p:nvSpPr>
        <p:spPr bwMode="auto">
          <a:xfrm>
            <a:off x="6084888" y="2924175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78" name="Oval 13"/>
          <p:cNvSpPr>
            <a:spLocks noChangeArrowheads="1"/>
          </p:cNvSpPr>
          <p:nvPr/>
        </p:nvSpPr>
        <p:spPr bwMode="auto">
          <a:xfrm>
            <a:off x="2916238" y="5661025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79" name="Oval 14"/>
          <p:cNvSpPr>
            <a:spLocks noChangeArrowheads="1"/>
          </p:cNvSpPr>
          <p:nvPr/>
        </p:nvSpPr>
        <p:spPr bwMode="auto">
          <a:xfrm>
            <a:off x="3132138" y="547688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0" name="Oval 15"/>
          <p:cNvSpPr>
            <a:spLocks noChangeArrowheads="1"/>
          </p:cNvSpPr>
          <p:nvPr/>
        </p:nvSpPr>
        <p:spPr bwMode="auto">
          <a:xfrm>
            <a:off x="6084888" y="547688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2" name="Oval 28"/>
          <p:cNvSpPr>
            <a:spLocks noChangeArrowheads="1"/>
          </p:cNvSpPr>
          <p:nvPr/>
        </p:nvSpPr>
        <p:spPr bwMode="auto">
          <a:xfrm>
            <a:off x="6156325" y="2997200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3" name="Oval 29"/>
          <p:cNvSpPr>
            <a:spLocks noChangeArrowheads="1"/>
          </p:cNvSpPr>
          <p:nvPr/>
        </p:nvSpPr>
        <p:spPr bwMode="auto">
          <a:xfrm>
            <a:off x="6156325" y="619125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5" name="Oval 31"/>
          <p:cNvSpPr>
            <a:spLocks noChangeArrowheads="1"/>
          </p:cNvSpPr>
          <p:nvPr/>
        </p:nvSpPr>
        <p:spPr bwMode="auto">
          <a:xfrm>
            <a:off x="3203575" y="619125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6" name="Oval 33"/>
          <p:cNvSpPr>
            <a:spLocks noChangeArrowheads="1"/>
          </p:cNvSpPr>
          <p:nvPr/>
        </p:nvSpPr>
        <p:spPr bwMode="auto">
          <a:xfrm>
            <a:off x="3203575" y="2997200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7" name="Oval 34"/>
          <p:cNvSpPr>
            <a:spLocks noChangeArrowheads="1"/>
          </p:cNvSpPr>
          <p:nvPr/>
        </p:nvSpPr>
        <p:spPr bwMode="auto">
          <a:xfrm>
            <a:off x="2987675" y="5734050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grpSp>
        <p:nvGrpSpPr>
          <p:cNvPr id="3" name="קבוצה 2"/>
          <p:cNvGrpSpPr/>
          <p:nvPr/>
        </p:nvGrpSpPr>
        <p:grpSpPr>
          <a:xfrm>
            <a:off x="6299423" y="5661025"/>
            <a:ext cx="504825" cy="504825"/>
            <a:chOff x="6299423" y="5661025"/>
            <a:chExt cx="504825" cy="504825"/>
          </a:xfrm>
        </p:grpSpPr>
        <p:sp>
          <p:nvSpPr>
            <p:cNvPr id="3081" name="Oval 16"/>
            <p:cNvSpPr>
              <a:spLocks noChangeArrowheads="1"/>
            </p:cNvSpPr>
            <p:nvPr/>
          </p:nvSpPr>
          <p:spPr bwMode="auto">
            <a:xfrm>
              <a:off x="6299423" y="5661025"/>
              <a:ext cx="504825" cy="5048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3084" name="Oval 30"/>
            <p:cNvSpPr>
              <a:spLocks noChangeArrowheads="1"/>
            </p:cNvSpPr>
            <p:nvPr/>
          </p:nvSpPr>
          <p:spPr bwMode="auto">
            <a:xfrm>
              <a:off x="6370860" y="5734050"/>
              <a:ext cx="360363" cy="360363"/>
            </a:xfrm>
            <a:prstGeom prst="ellipse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7A7A7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3088" name="Oval 36"/>
            <p:cNvSpPr>
              <a:spLocks noChangeArrowheads="1"/>
            </p:cNvSpPr>
            <p:nvPr/>
          </p:nvSpPr>
          <p:spPr bwMode="auto">
            <a:xfrm>
              <a:off x="6405451" y="5773428"/>
              <a:ext cx="289942" cy="289942"/>
            </a:xfrm>
            <a:prstGeom prst="ellipse">
              <a:avLst/>
            </a:prstGeom>
            <a:gradFill rotWithShape="1">
              <a:gsLst>
                <a:gs pos="0">
                  <a:srgbClr val="255559"/>
                </a:gs>
                <a:gs pos="100000">
                  <a:srgbClr val="18363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</p:grpSp>
      <p:sp>
        <p:nvSpPr>
          <p:cNvPr id="3089" name="Oval 37"/>
          <p:cNvSpPr>
            <a:spLocks noChangeArrowheads="1"/>
          </p:cNvSpPr>
          <p:nvPr/>
        </p:nvSpPr>
        <p:spPr bwMode="auto">
          <a:xfrm>
            <a:off x="3276600" y="3068638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0" name="Oval 38"/>
          <p:cNvSpPr>
            <a:spLocks noChangeArrowheads="1"/>
          </p:cNvSpPr>
          <p:nvPr/>
        </p:nvSpPr>
        <p:spPr bwMode="auto">
          <a:xfrm>
            <a:off x="3276600" y="692150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1" name="Oval 40"/>
          <p:cNvSpPr>
            <a:spLocks noChangeArrowheads="1"/>
          </p:cNvSpPr>
          <p:nvPr/>
        </p:nvSpPr>
        <p:spPr bwMode="auto">
          <a:xfrm>
            <a:off x="6227763" y="3068638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2" name="Oval 41"/>
          <p:cNvSpPr>
            <a:spLocks noChangeArrowheads="1"/>
          </p:cNvSpPr>
          <p:nvPr/>
        </p:nvSpPr>
        <p:spPr bwMode="auto">
          <a:xfrm>
            <a:off x="6227763" y="692150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3" name="Oval 42"/>
          <p:cNvSpPr>
            <a:spLocks noChangeArrowheads="1"/>
          </p:cNvSpPr>
          <p:nvPr/>
        </p:nvSpPr>
        <p:spPr bwMode="auto">
          <a:xfrm>
            <a:off x="3018717" y="5768501"/>
            <a:ext cx="294869" cy="294869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4" name="Oval 44"/>
          <p:cNvSpPr>
            <a:spLocks noChangeArrowheads="1"/>
          </p:cNvSpPr>
          <p:nvPr/>
        </p:nvSpPr>
        <p:spPr bwMode="auto">
          <a:xfrm>
            <a:off x="3160393" y="1314783"/>
            <a:ext cx="306388" cy="30321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rtl="0"/>
            <a:r>
              <a:rPr lang="he-IL" sz="1400">
                <a:solidFill>
                  <a:schemeClr val="bg1"/>
                </a:solidFill>
              </a:rPr>
              <a:t>8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96" name="Oval 46"/>
          <p:cNvSpPr>
            <a:spLocks noChangeArrowheads="1"/>
          </p:cNvSpPr>
          <p:nvPr/>
        </p:nvSpPr>
        <p:spPr bwMode="auto">
          <a:xfrm>
            <a:off x="5568404" y="2176463"/>
            <a:ext cx="306388" cy="303213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>
                <a:solidFill>
                  <a:schemeClr val="bg1"/>
                </a:solidFill>
              </a:rPr>
              <a:t>4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97" name="Oval 47"/>
          <p:cNvSpPr>
            <a:spLocks noChangeArrowheads="1"/>
          </p:cNvSpPr>
          <p:nvPr/>
        </p:nvSpPr>
        <p:spPr bwMode="auto">
          <a:xfrm>
            <a:off x="5436096" y="2420888"/>
            <a:ext cx="306388" cy="301625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100000">
                <a:srgbClr val="F3923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 dirty="0"/>
              <a:t>7</a:t>
            </a:r>
            <a:endParaRPr lang="en-US" sz="1400" dirty="0"/>
          </a:p>
        </p:txBody>
      </p:sp>
      <p:sp>
        <p:nvSpPr>
          <p:cNvPr id="3098" name="Oval 48"/>
          <p:cNvSpPr>
            <a:spLocks noChangeArrowheads="1"/>
          </p:cNvSpPr>
          <p:nvPr/>
        </p:nvSpPr>
        <p:spPr bwMode="auto">
          <a:xfrm>
            <a:off x="5397151" y="3990181"/>
            <a:ext cx="306387" cy="3032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e-IL" sz="1400" dirty="0"/>
              <a:t>3</a:t>
            </a:r>
            <a:endParaRPr lang="en-US" sz="1400" dirty="0"/>
          </a:p>
        </p:txBody>
      </p:sp>
      <p:sp>
        <p:nvSpPr>
          <p:cNvPr id="3099" name="Oval 49"/>
          <p:cNvSpPr>
            <a:spLocks noChangeArrowheads="1"/>
          </p:cNvSpPr>
          <p:nvPr/>
        </p:nvSpPr>
        <p:spPr bwMode="auto">
          <a:xfrm>
            <a:off x="4409281" y="647699"/>
            <a:ext cx="306388" cy="303213"/>
          </a:xfrm>
          <a:prstGeom prst="ellipse">
            <a:avLst/>
          </a:prstGeom>
          <a:gradFill rotWithShape="1">
            <a:gsLst>
              <a:gs pos="0">
                <a:srgbClr val="A12F0B"/>
              </a:gs>
              <a:gs pos="100000">
                <a:srgbClr val="4B1605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>
                <a:solidFill>
                  <a:schemeClr val="bg1"/>
                </a:solidFill>
              </a:rPr>
              <a:t>2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100" name="Oval 50"/>
          <p:cNvSpPr>
            <a:spLocks noChangeArrowheads="1"/>
          </p:cNvSpPr>
          <p:nvPr/>
        </p:nvSpPr>
        <p:spPr bwMode="auto">
          <a:xfrm>
            <a:off x="6209829" y="1829643"/>
            <a:ext cx="306387" cy="303213"/>
          </a:xfrm>
          <a:prstGeom prst="ellipse">
            <a:avLst/>
          </a:prstGeom>
          <a:solidFill>
            <a:srgbClr val="CCFF66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 dirty="0"/>
              <a:t>1</a:t>
            </a:r>
            <a:endParaRPr lang="en-US" sz="1400" dirty="0"/>
          </a:p>
        </p:txBody>
      </p:sp>
      <p:sp>
        <p:nvSpPr>
          <p:cNvPr id="3101" name="Oval 51"/>
          <p:cNvSpPr>
            <a:spLocks noChangeArrowheads="1"/>
          </p:cNvSpPr>
          <p:nvPr/>
        </p:nvSpPr>
        <p:spPr bwMode="auto">
          <a:xfrm>
            <a:off x="3421063" y="2284412"/>
            <a:ext cx="306388" cy="301625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e-IL" sz="1400">
                <a:solidFill>
                  <a:schemeClr val="bg1"/>
                </a:solidFill>
              </a:rPr>
              <a:t>5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102" name="Oval 52"/>
          <p:cNvSpPr>
            <a:spLocks noChangeArrowheads="1"/>
          </p:cNvSpPr>
          <p:nvPr/>
        </p:nvSpPr>
        <p:spPr bwMode="auto">
          <a:xfrm>
            <a:off x="6281837" y="1124744"/>
            <a:ext cx="306387" cy="30162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/>
              <a:t>6</a:t>
            </a:r>
            <a:endParaRPr lang="en-US" sz="1400"/>
          </a:p>
        </p:txBody>
      </p:sp>
      <p:sp>
        <p:nvSpPr>
          <p:cNvPr id="3103" name="Oval 53"/>
          <p:cNvSpPr>
            <a:spLocks noChangeArrowheads="1"/>
          </p:cNvSpPr>
          <p:nvPr/>
        </p:nvSpPr>
        <p:spPr bwMode="auto">
          <a:xfrm>
            <a:off x="6032673" y="1275556"/>
            <a:ext cx="306387" cy="30321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rtl="0"/>
            <a:r>
              <a:rPr lang="he-IL" sz="1400"/>
              <a:t>9</a:t>
            </a:r>
            <a:endParaRPr lang="en-US" sz="1400"/>
          </a:p>
        </p:txBody>
      </p:sp>
      <p:sp>
        <p:nvSpPr>
          <p:cNvPr id="3126" name="Oval 54"/>
          <p:cNvSpPr>
            <a:spLocks noChangeArrowheads="1"/>
          </p:cNvSpPr>
          <p:nvPr/>
        </p:nvSpPr>
        <p:spPr bwMode="auto">
          <a:xfrm>
            <a:off x="5587454" y="530798"/>
            <a:ext cx="264706" cy="26057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1960" y="4869160"/>
            <a:ext cx="15305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8-5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24863" y="5307887"/>
            <a:ext cx="153052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/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843808" y="5291916"/>
            <a:ext cx="208095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/>
              <a:t>2</a:t>
            </a:r>
          </a:p>
        </p:txBody>
      </p:sp>
      <p:grpSp>
        <p:nvGrpSpPr>
          <p:cNvPr id="5" name="קבוצה 4"/>
          <p:cNvGrpSpPr/>
          <p:nvPr/>
        </p:nvGrpSpPr>
        <p:grpSpPr>
          <a:xfrm>
            <a:off x="3022761" y="3717032"/>
            <a:ext cx="1261207" cy="1366411"/>
            <a:chOff x="3022761" y="3717032"/>
            <a:chExt cx="1261207" cy="1366411"/>
          </a:xfrm>
        </p:grpSpPr>
        <p:pic>
          <p:nvPicPr>
            <p:cNvPr id="3106" name="Picture 34" descr="face, sad, smiley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529" y="3717032"/>
              <a:ext cx="828415" cy="828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022761" y="4437112"/>
              <a:ext cx="126120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/>
                <a:t>טעות</a:t>
              </a:r>
              <a:br>
                <a:rPr lang="en-US" dirty="0"/>
              </a:br>
              <a:r>
                <a:rPr lang="he-IL" dirty="0"/>
                <a:t>נסה שוב!</a:t>
              </a:r>
            </a:p>
          </p:txBody>
        </p:sp>
      </p:grpSp>
      <p:sp>
        <p:nvSpPr>
          <p:cNvPr id="41" name="לחצן פעולה: קדימה או הבא 40">
            <a:hlinkClick r:id="rId3" action="ppaction://hlinksldjump" highlightClick="1"/>
          </p:cNvPr>
          <p:cNvSpPr/>
          <p:nvPr/>
        </p:nvSpPr>
        <p:spPr>
          <a:xfrm>
            <a:off x="7596336" y="5926909"/>
            <a:ext cx="576064" cy="431502"/>
          </a:xfrm>
          <a:prstGeom prst="actionButtonForwardNex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2" name="לחצן פעולה: קדימה או הבא 41">
            <a:hlinkClick r:id="rId4" action="ppaction://hlinksldjump" highlightClick="1"/>
          </p:cNvPr>
          <p:cNvSpPr/>
          <p:nvPr/>
        </p:nvSpPr>
        <p:spPr>
          <a:xfrm>
            <a:off x="8172400" y="5926909"/>
            <a:ext cx="576064" cy="431502"/>
          </a:xfrm>
          <a:prstGeom prst="actionButtonForwardNex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1667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2.96296E-6 L -0.22014 0.23473 L -0.0474 0.4551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227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8.33333E-7 -1.85185E-6 L -0.01858 0.10139 " pathEditMode="relative" ptsTypes="AA">
                                      <p:cBhvr>
                                        <p:cTn id="8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200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-21600000">
                                      <p:cBhvr>
                                        <p:cTn id="10" dur="25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decel="11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1065E-6 L -0.29878 0.50706 L -0.08038 0.79542 L 0.11302 0.42583 L 0.06858 0.36797 " pathEditMode="relative" rAng="0" ptsTypes="AAAAA">
                                      <p:cBhvr>
                                        <p:cTn id="21" dur="30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8" y="39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101" grpId="0" animBg="1"/>
      <p:bldP spid="3101" grpId="1" animBg="1"/>
      <p:bldP spid="3101" grpId="2" animBg="1"/>
      <p:bldP spid="3126" grpId="0" animBg="1"/>
      <p:bldP spid="3126" grpId="1" animBg="1"/>
      <p:bldP spid="3126" grpId="2" animBg="1"/>
      <p:bldP spid="34" grpId="0"/>
      <p:bldP spid="35" grpId="0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05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7"/>
          <p:cNvSpPr>
            <a:spLocks noChangeArrowheads="1"/>
          </p:cNvSpPr>
          <p:nvPr/>
        </p:nvSpPr>
        <p:spPr bwMode="auto">
          <a:xfrm flipV="1">
            <a:off x="2700685" y="405607"/>
            <a:ext cx="4319587" cy="5903912"/>
          </a:xfrm>
          <a:custGeom>
            <a:avLst/>
            <a:gdLst>
              <a:gd name="T0" fmla="*/ 4158402 w 21600"/>
              <a:gd name="T1" fmla="*/ 2951956 h 21600"/>
              <a:gd name="T2" fmla="*/ 2159794 w 21600"/>
              <a:gd name="T3" fmla="*/ 5903912 h 21600"/>
              <a:gd name="T4" fmla="*/ 161185 w 21600"/>
              <a:gd name="T5" fmla="*/ 2951956 h 21600"/>
              <a:gd name="T6" fmla="*/ 2159794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606 w 21600"/>
              <a:gd name="T13" fmla="*/ 2606 h 21600"/>
              <a:gd name="T14" fmla="*/ 18994 w 21600"/>
              <a:gd name="T15" fmla="*/ 189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611" y="21600"/>
                </a:lnTo>
                <a:lnTo>
                  <a:pt x="1998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33CC33"/>
              </a:gs>
              <a:gs pos="100000">
                <a:srgbClr val="50D350"/>
              </a:gs>
            </a:gsLst>
            <a:lin ang="5400000" scaled="1"/>
          </a:gradFill>
          <a:ln w="114300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endParaRPr lang="he-IL"/>
          </a:p>
        </p:txBody>
      </p:sp>
      <p:sp>
        <p:nvSpPr>
          <p:cNvPr id="3075" name="Line 9"/>
          <p:cNvSpPr>
            <a:spLocks noChangeShapeType="1"/>
          </p:cNvSpPr>
          <p:nvPr/>
        </p:nvSpPr>
        <p:spPr bwMode="auto">
          <a:xfrm>
            <a:off x="3132138" y="5300663"/>
            <a:ext cx="3455987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076" name="Oval 11"/>
          <p:cNvSpPr>
            <a:spLocks noChangeArrowheads="1"/>
          </p:cNvSpPr>
          <p:nvPr/>
        </p:nvSpPr>
        <p:spPr bwMode="auto">
          <a:xfrm>
            <a:off x="3132138" y="2924175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77" name="Oval 12"/>
          <p:cNvSpPr>
            <a:spLocks noChangeArrowheads="1"/>
          </p:cNvSpPr>
          <p:nvPr/>
        </p:nvSpPr>
        <p:spPr bwMode="auto">
          <a:xfrm>
            <a:off x="6084888" y="2924175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78" name="Oval 13"/>
          <p:cNvSpPr>
            <a:spLocks noChangeArrowheads="1"/>
          </p:cNvSpPr>
          <p:nvPr/>
        </p:nvSpPr>
        <p:spPr bwMode="auto">
          <a:xfrm>
            <a:off x="2916238" y="5661025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79" name="Oval 14"/>
          <p:cNvSpPr>
            <a:spLocks noChangeArrowheads="1"/>
          </p:cNvSpPr>
          <p:nvPr/>
        </p:nvSpPr>
        <p:spPr bwMode="auto">
          <a:xfrm>
            <a:off x="3132138" y="547688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0" name="Oval 15"/>
          <p:cNvSpPr>
            <a:spLocks noChangeArrowheads="1"/>
          </p:cNvSpPr>
          <p:nvPr/>
        </p:nvSpPr>
        <p:spPr bwMode="auto">
          <a:xfrm>
            <a:off x="6084888" y="547688"/>
            <a:ext cx="504825" cy="5048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2" name="Oval 28"/>
          <p:cNvSpPr>
            <a:spLocks noChangeArrowheads="1"/>
          </p:cNvSpPr>
          <p:nvPr/>
        </p:nvSpPr>
        <p:spPr bwMode="auto">
          <a:xfrm>
            <a:off x="6156325" y="2997200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3" name="Oval 29"/>
          <p:cNvSpPr>
            <a:spLocks noChangeArrowheads="1"/>
          </p:cNvSpPr>
          <p:nvPr/>
        </p:nvSpPr>
        <p:spPr bwMode="auto">
          <a:xfrm>
            <a:off x="6156325" y="619125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5" name="Oval 31"/>
          <p:cNvSpPr>
            <a:spLocks noChangeArrowheads="1"/>
          </p:cNvSpPr>
          <p:nvPr/>
        </p:nvSpPr>
        <p:spPr bwMode="auto">
          <a:xfrm>
            <a:off x="3203575" y="619125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6" name="Oval 33"/>
          <p:cNvSpPr>
            <a:spLocks noChangeArrowheads="1"/>
          </p:cNvSpPr>
          <p:nvPr/>
        </p:nvSpPr>
        <p:spPr bwMode="auto">
          <a:xfrm>
            <a:off x="3203575" y="2997200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87" name="Oval 34"/>
          <p:cNvSpPr>
            <a:spLocks noChangeArrowheads="1"/>
          </p:cNvSpPr>
          <p:nvPr/>
        </p:nvSpPr>
        <p:spPr bwMode="auto">
          <a:xfrm>
            <a:off x="2987675" y="5734050"/>
            <a:ext cx="360363" cy="360363"/>
          </a:xfrm>
          <a:prstGeom prst="ellipse">
            <a:avLst/>
          </a:prstGeom>
          <a:gradFill rotWithShape="1">
            <a:gsLst>
              <a:gs pos="0">
                <a:srgbClr val="808080"/>
              </a:gs>
              <a:gs pos="100000">
                <a:srgbClr val="7A7A7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grpSp>
        <p:nvGrpSpPr>
          <p:cNvPr id="3" name="קבוצה 2"/>
          <p:cNvGrpSpPr/>
          <p:nvPr/>
        </p:nvGrpSpPr>
        <p:grpSpPr>
          <a:xfrm>
            <a:off x="6299423" y="5661025"/>
            <a:ext cx="504825" cy="504825"/>
            <a:chOff x="6299423" y="5661025"/>
            <a:chExt cx="504825" cy="504825"/>
          </a:xfrm>
        </p:grpSpPr>
        <p:sp>
          <p:nvSpPr>
            <p:cNvPr id="3081" name="Oval 16"/>
            <p:cNvSpPr>
              <a:spLocks noChangeArrowheads="1"/>
            </p:cNvSpPr>
            <p:nvPr/>
          </p:nvSpPr>
          <p:spPr bwMode="auto">
            <a:xfrm>
              <a:off x="6299423" y="5661025"/>
              <a:ext cx="504825" cy="5048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3084" name="Oval 30"/>
            <p:cNvSpPr>
              <a:spLocks noChangeArrowheads="1"/>
            </p:cNvSpPr>
            <p:nvPr/>
          </p:nvSpPr>
          <p:spPr bwMode="auto">
            <a:xfrm>
              <a:off x="6370860" y="5734050"/>
              <a:ext cx="360363" cy="360363"/>
            </a:xfrm>
            <a:prstGeom prst="ellipse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7A7A7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3088" name="Oval 36"/>
            <p:cNvSpPr>
              <a:spLocks noChangeArrowheads="1"/>
            </p:cNvSpPr>
            <p:nvPr/>
          </p:nvSpPr>
          <p:spPr bwMode="auto">
            <a:xfrm>
              <a:off x="6405451" y="5773428"/>
              <a:ext cx="289942" cy="289942"/>
            </a:xfrm>
            <a:prstGeom prst="ellipse">
              <a:avLst/>
            </a:prstGeom>
            <a:gradFill rotWithShape="1">
              <a:gsLst>
                <a:gs pos="0">
                  <a:srgbClr val="255559"/>
                </a:gs>
                <a:gs pos="100000">
                  <a:srgbClr val="18363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</p:grpSp>
      <p:sp>
        <p:nvSpPr>
          <p:cNvPr id="3089" name="Oval 37"/>
          <p:cNvSpPr>
            <a:spLocks noChangeArrowheads="1"/>
          </p:cNvSpPr>
          <p:nvPr/>
        </p:nvSpPr>
        <p:spPr bwMode="auto">
          <a:xfrm>
            <a:off x="3276600" y="3068638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0" name="Oval 38"/>
          <p:cNvSpPr>
            <a:spLocks noChangeArrowheads="1"/>
          </p:cNvSpPr>
          <p:nvPr/>
        </p:nvSpPr>
        <p:spPr bwMode="auto">
          <a:xfrm>
            <a:off x="3276600" y="692150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1" name="Oval 40"/>
          <p:cNvSpPr>
            <a:spLocks noChangeArrowheads="1"/>
          </p:cNvSpPr>
          <p:nvPr/>
        </p:nvSpPr>
        <p:spPr bwMode="auto">
          <a:xfrm>
            <a:off x="6227763" y="3068638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2" name="Oval 41"/>
          <p:cNvSpPr>
            <a:spLocks noChangeArrowheads="1"/>
          </p:cNvSpPr>
          <p:nvPr/>
        </p:nvSpPr>
        <p:spPr bwMode="auto">
          <a:xfrm>
            <a:off x="6227763" y="692150"/>
            <a:ext cx="215900" cy="215900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3" name="Oval 42"/>
          <p:cNvSpPr>
            <a:spLocks noChangeArrowheads="1"/>
          </p:cNvSpPr>
          <p:nvPr/>
        </p:nvSpPr>
        <p:spPr bwMode="auto">
          <a:xfrm>
            <a:off x="3018717" y="5768501"/>
            <a:ext cx="294869" cy="294869"/>
          </a:xfrm>
          <a:prstGeom prst="ellipse">
            <a:avLst/>
          </a:prstGeom>
          <a:gradFill rotWithShape="1">
            <a:gsLst>
              <a:gs pos="0">
                <a:srgbClr val="255559"/>
              </a:gs>
              <a:gs pos="100000">
                <a:srgbClr val="18363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94" name="Oval 44"/>
          <p:cNvSpPr>
            <a:spLocks noChangeArrowheads="1"/>
          </p:cNvSpPr>
          <p:nvPr/>
        </p:nvSpPr>
        <p:spPr bwMode="auto">
          <a:xfrm>
            <a:off x="3160393" y="1314783"/>
            <a:ext cx="306388" cy="30321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rtl="0"/>
            <a:r>
              <a:rPr lang="he-IL" sz="1400">
                <a:solidFill>
                  <a:schemeClr val="bg1"/>
                </a:solidFill>
              </a:rPr>
              <a:t>8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117" name="Oval 45"/>
          <p:cNvSpPr>
            <a:spLocks noChangeArrowheads="1"/>
          </p:cNvSpPr>
          <p:nvPr/>
        </p:nvSpPr>
        <p:spPr bwMode="auto">
          <a:xfrm>
            <a:off x="4572000" y="2349500"/>
            <a:ext cx="306388" cy="303213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e-IL" sz="1400">
                <a:solidFill>
                  <a:schemeClr val="bg1"/>
                </a:solidFill>
              </a:rPr>
              <a:t>10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96" name="Oval 46"/>
          <p:cNvSpPr>
            <a:spLocks noChangeArrowheads="1"/>
          </p:cNvSpPr>
          <p:nvPr/>
        </p:nvSpPr>
        <p:spPr bwMode="auto">
          <a:xfrm>
            <a:off x="5568404" y="2176463"/>
            <a:ext cx="306388" cy="303213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>
                <a:solidFill>
                  <a:schemeClr val="bg1"/>
                </a:solidFill>
              </a:rPr>
              <a:t>4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97" name="Oval 47"/>
          <p:cNvSpPr>
            <a:spLocks noChangeArrowheads="1"/>
          </p:cNvSpPr>
          <p:nvPr/>
        </p:nvSpPr>
        <p:spPr bwMode="auto">
          <a:xfrm>
            <a:off x="5436096" y="2420888"/>
            <a:ext cx="306388" cy="301625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100000">
                <a:srgbClr val="F3923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 dirty="0"/>
              <a:t>7</a:t>
            </a:r>
            <a:endParaRPr lang="en-US" sz="1400" dirty="0"/>
          </a:p>
        </p:txBody>
      </p:sp>
      <p:sp>
        <p:nvSpPr>
          <p:cNvPr id="3098" name="Oval 48"/>
          <p:cNvSpPr>
            <a:spLocks noChangeArrowheads="1"/>
          </p:cNvSpPr>
          <p:nvPr/>
        </p:nvSpPr>
        <p:spPr bwMode="auto">
          <a:xfrm>
            <a:off x="5397151" y="3990181"/>
            <a:ext cx="306387" cy="3032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e-IL" sz="1400" dirty="0"/>
              <a:t>3</a:t>
            </a:r>
            <a:endParaRPr lang="en-US" sz="1400" dirty="0"/>
          </a:p>
        </p:txBody>
      </p:sp>
      <p:sp>
        <p:nvSpPr>
          <p:cNvPr id="3099" name="Oval 49"/>
          <p:cNvSpPr>
            <a:spLocks noChangeArrowheads="1"/>
          </p:cNvSpPr>
          <p:nvPr/>
        </p:nvSpPr>
        <p:spPr bwMode="auto">
          <a:xfrm>
            <a:off x="4409281" y="647699"/>
            <a:ext cx="306388" cy="303213"/>
          </a:xfrm>
          <a:prstGeom prst="ellipse">
            <a:avLst/>
          </a:prstGeom>
          <a:gradFill rotWithShape="1">
            <a:gsLst>
              <a:gs pos="0">
                <a:srgbClr val="A12F0B"/>
              </a:gs>
              <a:gs pos="100000">
                <a:srgbClr val="4B1605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>
                <a:solidFill>
                  <a:schemeClr val="bg1"/>
                </a:solidFill>
              </a:rPr>
              <a:t>2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100" name="Oval 50"/>
          <p:cNvSpPr>
            <a:spLocks noChangeArrowheads="1"/>
          </p:cNvSpPr>
          <p:nvPr/>
        </p:nvSpPr>
        <p:spPr bwMode="auto">
          <a:xfrm>
            <a:off x="6209829" y="1829643"/>
            <a:ext cx="306387" cy="303213"/>
          </a:xfrm>
          <a:prstGeom prst="ellipse">
            <a:avLst/>
          </a:prstGeom>
          <a:solidFill>
            <a:srgbClr val="CCFF66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 dirty="0"/>
              <a:t>1</a:t>
            </a:r>
            <a:endParaRPr lang="en-US" sz="1400" dirty="0"/>
          </a:p>
        </p:txBody>
      </p:sp>
      <p:sp>
        <p:nvSpPr>
          <p:cNvPr id="3101" name="Oval 51"/>
          <p:cNvSpPr>
            <a:spLocks noChangeArrowheads="1"/>
          </p:cNvSpPr>
          <p:nvPr/>
        </p:nvSpPr>
        <p:spPr bwMode="auto">
          <a:xfrm>
            <a:off x="3421063" y="2284412"/>
            <a:ext cx="306388" cy="301625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>
                <a:solidFill>
                  <a:schemeClr val="bg1"/>
                </a:solidFill>
              </a:rPr>
              <a:t>5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102" name="Oval 52"/>
          <p:cNvSpPr>
            <a:spLocks noChangeArrowheads="1"/>
          </p:cNvSpPr>
          <p:nvPr/>
        </p:nvSpPr>
        <p:spPr bwMode="auto">
          <a:xfrm>
            <a:off x="6281837" y="1124744"/>
            <a:ext cx="306387" cy="30162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he-IL" sz="1400"/>
              <a:t>6</a:t>
            </a:r>
            <a:endParaRPr lang="en-US" sz="1400"/>
          </a:p>
        </p:txBody>
      </p:sp>
      <p:sp>
        <p:nvSpPr>
          <p:cNvPr id="3103" name="Oval 53"/>
          <p:cNvSpPr>
            <a:spLocks noChangeArrowheads="1"/>
          </p:cNvSpPr>
          <p:nvPr/>
        </p:nvSpPr>
        <p:spPr bwMode="auto">
          <a:xfrm>
            <a:off x="6032673" y="1275556"/>
            <a:ext cx="306387" cy="30321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rtl="0"/>
            <a:r>
              <a:rPr lang="he-IL" sz="1400"/>
              <a:t>9</a:t>
            </a:r>
            <a:endParaRPr lang="en-US" sz="1400"/>
          </a:p>
        </p:txBody>
      </p:sp>
      <p:sp>
        <p:nvSpPr>
          <p:cNvPr id="3126" name="Oval 54"/>
          <p:cNvSpPr>
            <a:spLocks noChangeArrowheads="1"/>
          </p:cNvSpPr>
          <p:nvPr/>
        </p:nvSpPr>
        <p:spPr bwMode="auto">
          <a:xfrm>
            <a:off x="4572000" y="4149725"/>
            <a:ext cx="287338" cy="2873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1960" y="4869160"/>
            <a:ext cx="15305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6-5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31951" y="5322159"/>
            <a:ext cx="153052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/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31656" y="5322159"/>
            <a:ext cx="153052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/>
              <a:t>2</a:t>
            </a:r>
          </a:p>
        </p:txBody>
      </p:sp>
      <p:grpSp>
        <p:nvGrpSpPr>
          <p:cNvPr id="5" name="קבוצה 4"/>
          <p:cNvGrpSpPr/>
          <p:nvPr/>
        </p:nvGrpSpPr>
        <p:grpSpPr>
          <a:xfrm>
            <a:off x="3022761" y="3717032"/>
            <a:ext cx="1261207" cy="1366411"/>
            <a:chOff x="3022761" y="3717032"/>
            <a:chExt cx="1261207" cy="1366411"/>
          </a:xfrm>
        </p:grpSpPr>
        <p:pic>
          <p:nvPicPr>
            <p:cNvPr id="3106" name="Picture 34" descr="face, sad, smiley ic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529" y="3717032"/>
              <a:ext cx="828415" cy="828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022761" y="4437112"/>
              <a:ext cx="126120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/>
                <a:t>טעות</a:t>
              </a:r>
              <a:br>
                <a:rPr lang="en-US" dirty="0"/>
              </a:br>
              <a:r>
                <a:rPr lang="he-IL" dirty="0"/>
                <a:t>נסה שוב!</a:t>
              </a:r>
            </a:p>
          </p:txBody>
        </p:sp>
      </p:grpSp>
      <p:sp>
        <p:nvSpPr>
          <p:cNvPr id="6" name="לחצן פעולה: קדימה או הבא 5">
            <a:hlinkClick r:id="rId3" action="ppaction://hlinksldjump" highlightClick="1"/>
          </p:cNvPr>
          <p:cNvSpPr/>
          <p:nvPr/>
        </p:nvSpPr>
        <p:spPr>
          <a:xfrm>
            <a:off x="7596336" y="5926909"/>
            <a:ext cx="576064" cy="431502"/>
          </a:xfrm>
          <a:prstGeom prst="actionButtonForwardNex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1" name="לחצן פעולה: קדימה או הבא 40">
            <a:hlinkClick r:id="rId4" action="ppaction://hlinksldjump" highlightClick="1"/>
          </p:cNvPr>
          <p:cNvSpPr/>
          <p:nvPr/>
        </p:nvSpPr>
        <p:spPr>
          <a:xfrm>
            <a:off x="8172400" y="5926909"/>
            <a:ext cx="576064" cy="431502"/>
          </a:xfrm>
          <a:prstGeom prst="actionButtonForwardNex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1893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4.07407E-6 L 0.0158 -0.25186 " pathEditMode="relative" ptsTypes="AA">
                                      <p:cBhvr>
                                        <p:cTn id="6" dur="9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"/>
                            </p:stCondLst>
                            <p:childTnLst>
                              <p:par>
                                <p:cTn id="8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2591E-7 L -0.14948 -0.2445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-1224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311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500" fill="hold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0" presetClass="path" presetSubtype="0" decel="79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-0.25186 L 0.10244 -0.53542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1419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500" fill="hold"/>
                                        <p:tgtEl>
                                          <p:spTgt spid="312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-0.00347 L 0.09254 -0.0233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0" presetClass="path" presetSubtype="0" decel="51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L 0.12934 -0.07061 C 0.12622 -0.13334 0.01615 -0.38982 0.01875 -0.43426 " pathEditMode="relative" rAng="0" ptsTypes="FfF">
                                      <p:cBhvr>
                                        <p:cTn id="31" dur="31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2171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3" dur="56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0" presetClass="pat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54 -0.02336 L 0.19705 0.22045 " pathEditMode="relative" rAng="0" ptsTypes="AA">
                                      <p:cBhvr>
                                        <p:cTn id="35" dur="13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6" y="1219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5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100"/>
                            </p:stCondLst>
                            <p:childTnLst>
                              <p:par>
                                <p:cTn id="47" presetID="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6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117" grpId="0" animBg="1"/>
      <p:bldP spid="3117" grpId="1" animBg="1"/>
      <p:bldP spid="3117" grpId="2" animBg="1"/>
      <p:bldP spid="3117" grpId="3" animBg="1"/>
      <p:bldP spid="3098" grpId="0" animBg="1"/>
      <p:bldP spid="3098" grpId="1" animBg="1"/>
      <p:bldP spid="3126" grpId="0" animBg="1"/>
      <p:bldP spid="3126" grpId="1" animBg="1"/>
      <p:bldP spid="3126" grpId="2" animBg="1"/>
      <p:bldP spid="3126" grpId="3" animBg="1"/>
      <p:bldP spid="3126" grpId="4" animBg="1"/>
      <p:bldP spid="3126" grpId="5" animBg="1"/>
      <p:bldP spid="34" grpId="0"/>
      <p:bldP spid="35" grpId="0"/>
      <p:bldP spid="6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35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theme/theme1.xml><?xml version="1.0" encoding="utf-8"?>
<a:theme xmlns:a="http://schemas.openxmlformats.org/drawingml/2006/main" name="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141</Words>
  <Application>Microsoft Office PowerPoint</Application>
  <PresentationFormat>‫הצגה על המסך (4:3)</PresentationFormat>
  <Paragraphs>94</Paragraphs>
  <Slides>15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15</vt:i4>
      </vt:variant>
    </vt:vector>
  </HeadingPairs>
  <TitlesOfParts>
    <vt:vector size="20" baseType="lpstr">
      <vt:lpstr>Arial</vt:lpstr>
      <vt:lpstr>BN Bilbo</vt:lpstr>
      <vt:lpstr>Calibri</vt:lpstr>
      <vt:lpstr>David</vt:lpstr>
      <vt:lpstr>עיצוב ברירת מחדל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סטודנט</dc:creator>
  <cp:lastModifiedBy>איילת אזולאי</cp:lastModifiedBy>
  <cp:revision>31</cp:revision>
  <dcterms:created xsi:type="dcterms:W3CDTF">2006-09-25T11:01:02Z</dcterms:created>
  <dcterms:modified xsi:type="dcterms:W3CDTF">2023-08-14T10:16:35Z</dcterms:modified>
</cp:coreProperties>
</file>